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1836" r:id="rId2"/>
    <p:sldId id="1865" r:id="rId3"/>
    <p:sldId id="1870" r:id="rId4"/>
    <p:sldId id="1866" r:id="rId5"/>
    <p:sldId id="1871" r:id="rId6"/>
    <p:sldId id="1867" r:id="rId7"/>
    <p:sldId id="1868" r:id="rId8"/>
    <p:sldId id="1872" r:id="rId9"/>
    <p:sldId id="1873" r:id="rId10"/>
    <p:sldId id="1878" r:id="rId11"/>
    <p:sldId id="1885" r:id="rId12"/>
    <p:sldId id="1886" r:id="rId13"/>
    <p:sldId id="1875" r:id="rId14"/>
    <p:sldId id="1876" r:id="rId15"/>
    <p:sldId id="1879" r:id="rId16"/>
    <p:sldId id="1880" r:id="rId17"/>
    <p:sldId id="1882" r:id="rId18"/>
    <p:sldId id="1881" r:id="rId19"/>
    <p:sldId id="1887" r:id="rId20"/>
    <p:sldId id="1888" r:id="rId21"/>
    <p:sldId id="1889" r:id="rId22"/>
    <p:sldId id="1890" r:id="rId23"/>
    <p:sldId id="1891" r:id="rId24"/>
    <p:sldId id="1893" r:id="rId25"/>
    <p:sldId id="1894" r:id="rId26"/>
    <p:sldId id="1895" r:id="rId27"/>
    <p:sldId id="1896" r:id="rId28"/>
    <p:sldId id="1897" r:id="rId29"/>
    <p:sldId id="1898" r:id="rId30"/>
    <p:sldId id="1903" r:id="rId31"/>
    <p:sldId id="1899" r:id="rId32"/>
    <p:sldId id="1901" r:id="rId33"/>
    <p:sldId id="2173" r:id="rId34"/>
    <p:sldId id="2176" r:id="rId35"/>
    <p:sldId id="2177" r:id="rId36"/>
    <p:sldId id="2149" r:id="rId37"/>
    <p:sldId id="2178" r:id="rId38"/>
    <p:sldId id="1862" r:id="rId39"/>
    <p:sldId id="2180" r:id="rId40"/>
    <p:sldId id="2179" r:id="rId41"/>
    <p:sldId id="2182" r:id="rId42"/>
    <p:sldId id="2186" r:id="rId43"/>
    <p:sldId id="2181" r:id="rId44"/>
    <p:sldId id="2183" r:id="rId45"/>
    <p:sldId id="2184" r:id="rId46"/>
    <p:sldId id="2185" r:id="rId47"/>
    <p:sldId id="2187" r:id="rId48"/>
    <p:sldId id="2188" r:id="rId4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93314B-C1A9-4A3A-BB9B-D49032D688A8}" v="610" dt="2023-02-15T15:17:57.902"/>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547" autoAdjust="0"/>
  </p:normalViewPr>
  <p:slideViewPr>
    <p:cSldViewPr snapToGrid="0">
      <p:cViewPr varScale="1">
        <p:scale>
          <a:sx n="74" d="100"/>
          <a:sy n="74" d="100"/>
        </p:scale>
        <p:origin x="1042"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伊健 杜" userId="e69aded81da48593" providerId="LiveId" clId="{4DBD0F54-5E01-49DE-AEEA-C4D4B33BE1D1}"/>
    <pc:docChg chg="undo custSel addSld delSld modSld sldOrd modSection">
      <pc:chgData name="伊健 杜" userId="e69aded81da48593" providerId="LiveId" clId="{4DBD0F54-5E01-49DE-AEEA-C4D4B33BE1D1}" dt="2022-09-29T04:10:14.020" v="6174" actId="2696"/>
      <pc:docMkLst>
        <pc:docMk/>
      </pc:docMkLst>
      <pc:sldChg chg="modSp mod">
        <pc:chgData name="伊健 杜" userId="e69aded81da48593" providerId="LiveId" clId="{4DBD0F54-5E01-49DE-AEEA-C4D4B33BE1D1}" dt="2022-09-27T14:03:02.581" v="6170"/>
        <pc:sldMkLst>
          <pc:docMk/>
          <pc:sldMk cId="3180688205" sldId="256"/>
        </pc:sldMkLst>
        <pc:spChg chg="mod">
          <ac:chgData name="伊健 杜" userId="e69aded81da48593" providerId="LiveId" clId="{4DBD0F54-5E01-49DE-AEEA-C4D4B33BE1D1}" dt="2022-09-27T14:03:02.581" v="6170"/>
          <ac:spMkLst>
            <pc:docMk/>
            <pc:sldMk cId="3180688205" sldId="256"/>
            <ac:spMk id="2" creationId="{1F01E9DD-2818-4BD0-9996-984FE0985E67}"/>
          </ac:spMkLst>
        </pc:spChg>
      </pc:sldChg>
      <pc:sldChg chg="addSp delSp modSp mod">
        <pc:chgData name="伊健 杜" userId="e69aded81da48593" providerId="LiveId" clId="{4DBD0F54-5E01-49DE-AEEA-C4D4B33BE1D1}" dt="2022-09-27T10:57:15.955" v="3533" actId="20577"/>
        <pc:sldMkLst>
          <pc:docMk/>
          <pc:sldMk cId="3517469593" sldId="772"/>
        </pc:sldMkLst>
        <pc:spChg chg="mod">
          <ac:chgData name="伊健 杜" userId="e69aded81da48593" providerId="LiveId" clId="{4DBD0F54-5E01-49DE-AEEA-C4D4B33BE1D1}" dt="2022-09-27T10:57:15.955" v="3533" actId="20577"/>
          <ac:spMkLst>
            <pc:docMk/>
            <pc:sldMk cId="3517469593" sldId="772"/>
            <ac:spMk id="2" creationId="{81F4B079-5182-7332-4978-966F1AEEF4D2}"/>
          </ac:spMkLst>
        </pc:spChg>
        <pc:spChg chg="mod">
          <ac:chgData name="伊健 杜" userId="e69aded81da48593" providerId="LiveId" clId="{4DBD0F54-5E01-49DE-AEEA-C4D4B33BE1D1}" dt="2022-09-27T05:38:56.341" v="3344"/>
          <ac:spMkLst>
            <pc:docMk/>
            <pc:sldMk cId="3517469593" sldId="772"/>
            <ac:spMk id="4" creationId="{CFC1CF28-580E-2280-640A-ADB8853307E7}"/>
          </ac:spMkLst>
        </pc:spChg>
        <pc:picChg chg="del">
          <ac:chgData name="伊健 杜" userId="e69aded81da48593" providerId="LiveId" clId="{4DBD0F54-5E01-49DE-AEEA-C4D4B33BE1D1}" dt="2022-09-27T03:27:08.017" v="1967" actId="478"/>
          <ac:picMkLst>
            <pc:docMk/>
            <pc:sldMk cId="3517469593" sldId="772"/>
            <ac:picMk id="1026" creationId="{A9AB5EB3-A1E4-D1A3-2C29-C7D4C26A3042}"/>
          </ac:picMkLst>
        </pc:picChg>
        <pc:picChg chg="add mod">
          <ac:chgData name="伊健 杜" userId="e69aded81da48593" providerId="LiveId" clId="{4DBD0F54-5E01-49DE-AEEA-C4D4B33BE1D1}" dt="2022-09-27T03:41:32.104" v="2195" actId="1076"/>
          <ac:picMkLst>
            <pc:docMk/>
            <pc:sldMk cId="3517469593" sldId="772"/>
            <ac:picMk id="9218" creationId="{071B5468-72CC-EC6B-3F95-EEED4026497A}"/>
          </ac:picMkLst>
        </pc:picChg>
      </pc:sldChg>
      <pc:sldChg chg="del">
        <pc:chgData name="伊健 杜" userId="e69aded81da48593" providerId="LiveId" clId="{4DBD0F54-5E01-49DE-AEEA-C4D4B33BE1D1}" dt="2022-09-27T03:30:31.503" v="2080" actId="47"/>
        <pc:sldMkLst>
          <pc:docMk/>
          <pc:sldMk cId="2805022146" sldId="802"/>
        </pc:sldMkLst>
      </pc:sldChg>
      <pc:sldChg chg="del">
        <pc:chgData name="伊健 杜" userId="e69aded81da48593" providerId="LiveId" clId="{4DBD0F54-5E01-49DE-AEEA-C4D4B33BE1D1}" dt="2022-09-27T03:30:31.503" v="2080" actId="47"/>
        <pc:sldMkLst>
          <pc:docMk/>
          <pc:sldMk cId="2721925750" sldId="803"/>
        </pc:sldMkLst>
      </pc:sldChg>
      <pc:sldChg chg="del">
        <pc:chgData name="伊健 杜" userId="e69aded81da48593" providerId="LiveId" clId="{4DBD0F54-5E01-49DE-AEEA-C4D4B33BE1D1}" dt="2022-09-27T03:30:31.503" v="2080" actId="47"/>
        <pc:sldMkLst>
          <pc:docMk/>
          <pc:sldMk cId="3124511879" sldId="804"/>
        </pc:sldMkLst>
      </pc:sldChg>
      <pc:sldChg chg="del">
        <pc:chgData name="伊健 杜" userId="e69aded81da48593" providerId="LiveId" clId="{4DBD0F54-5E01-49DE-AEEA-C4D4B33BE1D1}" dt="2022-09-27T03:30:31.503" v="2080" actId="47"/>
        <pc:sldMkLst>
          <pc:docMk/>
          <pc:sldMk cId="180003114" sldId="805"/>
        </pc:sldMkLst>
      </pc:sldChg>
      <pc:sldChg chg="del">
        <pc:chgData name="伊健 杜" userId="e69aded81da48593" providerId="LiveId" clId="{4DBD0F54-5E01-49DE-AEEA-C4D4B33BE1D1}" dt="2022-09-27T03:30:31.503" v="2080" actId="47"/>
        <pc:sldMkLst>
          <pc:docMk/>
          <pc:sldMk cId="377093153" sldId="806"/>
        </pc:sldMkLst>
      </pc:sldChg>
      <pc:sldChg chg="del">
        <pc:chgData name="伊健 杜" userId="e69aded81da48593" providerId="LiveId" clId="{4DBD0F54-5E01-49DE-AEEA-C4D4B33BE1D1}" dt="2022-09-27T03:30:31.503" v="2080" actId="47"/>
        <pc:sldMkLst>
          <pc:docMk/>
          <pc:sldMk cId="970001701" sldId="807"/>
        </pc:sldMkLst>
      </pc:sldChg>
      <pc:sldChg chg="del">
        <pc:chgData name="伊健 杜" userId="e69aded81da48593" providerId="LiveId" clId="{4DBD0F54-5E01-49DE-AEEA-C4D4B33BE1D1}" dt="2022-09-27T03:30:31.503" v="2080" actId="47"/>
        <pc:sldMkLst>
          <pc:docMk/>
          <pc:sldMk cId="365054757" sldId="808"/>
        </pc:sldMkLst>
      </pc:sldChg>
      <pc:sldChg chg="del">
        <pc:chgData name="伊健 杜" userId="e69aded81da48593" providerId="LiveId" clId="{4DBD0F54-5E01-49DE-AEEA-C4D4B33BE1D1}" dt="2022-09-27T03:30:31.503" v="2080" actId="47"/>
        <pc:sldMkLst>
          <pc:docMk/>
          <pc:sldMk cId="605152000" sldId="809"/>
        </pc:sldMkLst>
      </pc:sldChg>
      <pc:sldChg chg="del">
        <pc:chgData name="伊健 杜" userId="e69aded81da48593" providerId="LiveId" clId="{4DBD0F54-5E01-49DE-AEEA-C4D4B33BE1D1}" dt="2022-09-27T03:30:31.503" v="2080" actId="47"/>
        <pc:sldMkLst>
          <pc:docMk/>
          <pc:sldMk cId="2190613205" sldId="810"/>
        </pc:sldMkLst>
      </pc:sldChg>
      <pc:sldChg chg="del">
        <pc:chgData name="伊健 杜" userId="e69aded81da48593" providerId="LiveId" clId="{4DBD0F54-5E01-49DE-AEEA-C4D4B33BE1D1}" dt="2022-09-27T03:30:31.503" v="2080" actId="47"/>
        <pc:sldMkLst>
          <pc:docMk/>
          <pc:sldMk cId="1775969116" sldId="811"/>
        </pc:sldMkLst>
      </pc:sldChg>
      <pc:sldChg chg="del">
        <pc:chgData name="伊健 杜" userId="e69aded81da48593" providerId="LiveId" clId="{4DBD0F54-5E01-49DE-AEEA-C4D4B33BE1D1}" dt="2022-09-27T03:30:31.503" v="2080" actId="47"/>
        <pc:sldMkLst>
          <pc:docMk/>
          <pc:sldMk cId="3776950867" sldId="812"/>
        </pc:sldMkLst>
      </pc:sldChg>
      <pc:sldChg chg="del">
        <pc:chgData name="伊健 杜" userId="e69aded81da48593" providerId="LiveId" clId="{4DBD0F54-5E01-49DE-AEEA-C4D4B33BE1D1}" dt="2022-09-27T03:30:31.503" v="2080" actId="47"/>
        <pc:sldMkLst>
          <pc:docMk/>
          <pc:sldMk cId="3001799640" sldId="813"/>
        </pc:sldMkLst>
      </pc:sldChg>
      <pc:sldChg chg="del">
        <pc:chgData name="伊健 杜" userId="e69aded81da48593" providerId="LiveId" clId="{4DBD0F54-5E01-49DE-AEEA-C4D4B33BE1D1}" dt="2022-09-27T03:30:31.503" v="2080" actId="47"/>
        <pc:sldMkLst>
          <pc:docMk/>
          <pc:sldMk cId="2373919707" sldId="814"/>
        </pc:sldMkLst>
      </pc:sldChg>
      <pc:sldChg chg="del">
        <pc:chgData name="伊健 杜" userId="e69aded81da48593" providerId="LiveId" clId="{4DBD0F54-5E01-49DE-AEEA-C4D4B33BE1D1}" dt="2022-09-27T03:30:31.503" v="2080" actId="47"/>
        <pc:sldMkLst>
          <pc:docMk/>
          <pc:sldMk cId="1539618794" sldId="815"/>
        </pc:sldMkLst>
      </pc:sldChg>
      <pc:sldChg chg="del">
        <pc:chgData name="伊健 杜" userId="e69aded81da48593" providerId="LiveId" clId="{4DBD0F54-5E01-49DE-AEEA-C4D4B33BE1D1}" dt="2022-09-27T03:30:31.503" v="2080" actId="47"/>
        <pc:sldMkLst>
          <pc:docMk/>
          <pc:sldMk cId="3036937584" sldId="824"/>
        </pc:sldMkLst>
      </pc:sldChg>
      <pc:sldChg chg="del">
        <pc:chgData name="伊健 杜" userId="e69aded81da48593" providerId="LiveId" clId="{4DBD0F54-5E01-49DE-AEEA-C4D4B33BE1D1}" dt="2022-09-27T03:30:31.503" v="2080" actId="47"/>
        <pc:sldMkLst>
          <pc:docMk/>
          <pc:sldMk cId="1853446889" sldId="825"/>
        </pc:sldMkLst>
      </pc:sldChg>
      <pc:sldChg chg="del">
        <pc:chgData name="伊健 杜" userId="e69aded81da48593" providerId="LiveId" clId="{4DBD0F54-5E01-49DE-AEEA-C4D4B33BE1D1}" dt="2022-09-27T03:30:31.503" v="2080" actId="47"/>
        <pc:sldMkLst>
          <pc:docMk/>
          <pc:sldMk cId="1868189798" sldId="826"/>
        </pc:sldMkLst>
      </pc:sldChg>
      <pc:sldChg chg="del">
        <pc:chgData name="伊健 杜" userId="e69aded81da48593" providerId="LiveId" clId="{4DBD0F54-5E01-49DE-AEEA-C4D4B33BE1D1}" dt="2022-09-27T03:30:31.503" v="2080" actId="47"/>
        <pc:sldMkLst>
          <pc:docMk/>
          <pc:sldMk cId="740102621" sldId="827"/>
        </pc:sldMkLst>
      </pc:sldChg>
      <pc:sldChg chg="del">
        <pc:chgData name="伊健 杜" userId="e69aded81da48593" providerId="LiveId" clId="{4DBD0F54-5E01-49DE-AEEA-C4D4B33BE1D1}" dt="2022-09-27T03:30:31.503" v="2080" actId="47"/>
        <pc:sldMkLst>
          <pc:docMk/>
          <pc:sldMk cId="1701802196" sldId="828"/>
        </pc:sldMkLst>
      </pc:sldChg>
      <pc:sldChg chg="del">
        <pc:chgData name="伊健 杜" userId="e69aded81da48593" providerId="LiveId" clId="{4DBD0F54-5E01-49DE-AEEA-C4D4B33BE1D1}" dt="2022-09-27T03:30:31.503" v="2080" actId="47"/>
        <pc:sldMkLst>
          <pc:docMk/>
          <pc:sldMk cId="1331756103" sldId="829"/>
        </pc:sldMkLst>
      </pc:sldChg>
      <pc:sldChg chg="del">
        <pc:chgData name="伊健 杜" userId="e69aded81da48593" providerId="LiveId" clId="{4DBD0F54-5E01-49DE-AEEA-C4D4B33BE1D1}" dt="2022-09-27T03:30:31.503" v="2080" actId="47"/>
        <pc:sldMkLst>
          <pc:docMk/>
          <pc:sldMk cId="3615361864" sldId="830"/>
        </pc:sldMkLst>
      </pc:sldChg>
      <pc:sldChg chg="del">
        <pc:chgData name="伊健 杜" userId="e69aded81da48593" providerId="LiveId" clId="{4DBD0F54-5E01-49DE-AEEA-C4D4B33BE1D1}" dt="2022-09-27T03:30:31.503" v="2080" actId="47"/>
        <pc:sldMkLst>
          <pc:docMk/>
          <pc:sldMk cId="2185364814" sldId="831"/>
        </pc:sldMkLst>
      </pc:sldChg>
      <pc:sldChg chg="del">
        <pc:chgData name="伊健 杜" userId="e69aded81da48593" providerId="LiveId" clId="{4DBD0F54-5E01-49DE-AEEA-C4D4B33BE1D1}" dt="2022-09-27T03:30:31.503" v="2080" actId="47"/>
        <pc:sldMkLst>
          <pc:docMk/>
          <pc:sldMk cId="1290189956" sldId="832"/>
        </pc:sldMkLst>
      </pc:sldChg>
      <pc:sldChg chg="del">
        <pc:chgData name="伊健 杜" userId="e69aded81da48593" providerId="LiveId" clId="{4DBD0F54-5E01-49DE-AEEA-C4D4B33BE1D1}" dt="2022-09-27T03:30:31.503" v="2080" actId="47"/>
        <pc:sldMkLst>
          <pc:docMk/>
          <pc:sldMk cId="1109904131" sldId="833"/>
        </pc:sldMkLst>
      </pc:sldChg>
      <pc:sldChg chg="del">
        <pc:chgData name="伊健 杜" userId="e69aded81da48593" providerId="LiveId" clId="{4DBD0F54-5E01-49DE-AEEA-C4D4B33BE1D1}" dt="2022-09-27T03:30:31.503" v="2080" actId="47"/>
        <pc:sldMkLst>
          <pc:docMk/>
          <pc:sldMk cId="754227894" sldId="834"/>
        </pc:sldMkLst>
      </pc:sldChg>
      <pc:sldChg chg="del">
        <pc:chgData name="伊健 杜" userId="e69aded81da48593" providerId="LiveId" clId="{4DBD0F54-5E01-49DE-AEEA-C4D4B33BE1D1}" dt="2022-09-27T03:30:31.503" v="2080" actId="47"/>
        <pc:sldMkLst>
          <pc:docMk/>
          <pc:sldMk cId="3834757603" sldId="835"/>
        </pc:sldMkLst>
      </pc:sldChg>
      <pc:sldChg chg="del">
        <pc:chgData name="伊健 杜" userId="e69aded81da48593" providerId="LiveId" clId="{4DBD0F54-5E01-49DE-AEEA-C4D4B33BE1D1}" dt="2022-09-27T03:30:31.503" v="2080" actId="47"/>
        <pc:sldMkLst>
          <pc:docMk/>
          <pc:sldMk cId="1212283748" sldId="836"/>
        </pc:sldMkLst>
      </pc:sldChg>
      <pc:sldChg chg="del">
        <pc:chgData name="伊健 杜" userId="e69aded81da48593" providerId="LiveId" clId="{4DBD0F54-5E01-49DE-AEEA-C4D4B33BE1D1}" dt="2022-09-27T03:30:31.503" v="2080" actId="47"/>
        <pc:sldMkLst>
          <pc:docMk/>
          <pc:sldMk cId="3669707053" sldId="837"/>
        </pc:sldMkLst>
      </pc:sldChg>
      <pc:sldChg chg="del">
        <pc:chgData name="伊健 杜" userId="e69aded81da48593" providerId="LiveId" clId="{4DBD0F54-5E01-49DE-AEEA-C4D4B33BE1D1}" dt="2022-09-27T03:30:31.503" v="2080" actId="47"/>
        <pc:sldMkLst>
          <pc:docMk/>
          <pc:sldMk cId="1521298679" sldId="838"/>
        </pc:sldMkLst>
      </pc:sldChg>
      <pc:sldChg chg="del">
        <pc:chgData name="伊健 杜" userId="e69aded81da48593" providerId="LiveId" clId="{4DBD0F54-5E01-49DE-AEEA-C4D4B33BE1D1}" dt="2022-09-27T03:30:31.503" v="2080" actId="47"/>
        <pc:sldMkLst>
          <pc:docMk/>
          <pc:sldMk cId="2772173396" sldId="839"/>
        </pc:sldMkLst>
      </pc:sldChg>
      <pc:sldChg chg="del">
        <pc:chgData name="伊健 杜" userId="e69aded81da48593" providerId="LiveId" clId="{4DBD0F54-5E01-49DE-AEEA-C4D4B33BE1D1}" dt="2022-09-27T03:30:31.503" v="2080" actId="47"/>
        <pc:sldMkLst>
          <pc:docMk/>
          <pc:sldMk cId="2995714008" sldId="840"/>
        </pc:sldMkLst>
      </pc:sldChg>
      <pc:sldChg chg="del">
        <pc:chgData name="伊健 杜" userId="e69aded81da48593" providerId="LiveId" clId="{4DBD0F54-5E01-49DE-AEEA-C4D4B33BE1D1}" dt="2022-09-27T03:30:31.503" v="2080" actId="47"/>
        <pc:sldMkLst>
          <pc:docMk/>
          <pc:sldMk cId="984240185" sldId="841"/>
        </pc:sldMkLst>
      </pc:sldChg>
      <pc:sldChg chg="del">
        <pc:chgData name="伊健 杜" userId="e69aded81da48593" providerId="LiveId" clId="{4DBD0F54-5E01-49DE-AEEA-C4D4B33BE1D1}" dt="2022-09-27T03:30:31.503" v="2080" actId="47"/>
        <pc:sldMkLst>
          <pc:docMk/>
          <pc:sldMk cId="2224362505" sldId="842"/>
        </pc:sldMkLst>
      </pc:sldChg>
      <pc:sldChg chg="del">
        <pc:chgData name="伊健 杜" userId="e69aded81da48593" providerId="LiveId" clId="{4DBD0F54-5E01-49DE-AEEA-C4D4B33BE1D1}" dt="2022-09-27T03:30:31.503" v="2080" actId="47"/>
        <pc:sldMkLst>
          <pc:docMk/>
          <pc:sldMk cId="1184441123" sldId="843"/>
        </pc:sldMkLst>
      </pc:sldChg>
      <pc:sldChg chg="del">
        <pc:chgData name="伊健 杜" userId="e69aded81da48593" providerId="LiveId" clId="{4DBD0F54-5E01-49DE-AEEA-C4D4B33BE1D1}" dt="2022-09-27T03:30:31.503" v="2080" actId="47"/>
        <pc:sldMkLst>
          <pc:docMk/>
          <pc:sldMk cId="829059941" sldId="844"/>
        </pc:sldMkLst>
      </pc:sldChg>
      <pc:sldChg chg="del">
        <pc:chgData name="伊健 杜" userId="e69aded81da48593" providerId="LiveId" clId="{4DBD0F54-5E01-49DE-AEEA-C4D4B33BE1D1}" dt="2022-09-27T03:30:31.503" v="2080" actId="47"/>
        <pc:sldMkLst>
          <pc:docMk/>
          <pc:sldMk cId="1399815622" sldId="845"/>
        </pc:sldMkLst>
      </pc:sldChg>
      <pc:sldChg chg="del">
        <pc:chgData name="伊健 杜" userId="e69aded81da48593" providerId="LiveId" clId="{4DBD0F54-5E01-49DE-AEEA-C4D4B33BE1D1}" dt="2022-09-27T03:30:31.503" v="2080" actId="47"/>
        <pc:sldMkLst>
          <pc:docMk/>
          <pc:sldMk cId="1600190259" sldId="846"/>
        </pc:sldMkLst>
      </pc:sldChg>
      <pc:sldChg chg="del">
        <pc:chgData name="伊健 杜" userId="e69aded81da48593" providerId="LiveId" clId="{4DBD0F54-5E01-49DE-AEEA-C4D4B33BE1D1}" dt="2022-09-27T03:30:31.503" v="2080" actId="47"/>
        <pc:sldMkLst>
          <pc:docMk/>
          <pc:sldMk cId="4006749714" sldId="847"/>
        </pc:sldMkLst>
      </pc:sldChg>
      <pc:sldChg chg="modSp add del mod">
        <pc:chgData name="伊健 杜" userId="e69aded81da48593" providerId="LiveId" clId="{4DBD0F54-5E01-49DE-AEEA-C4D4B33BE1D1}" dt="2022-09-27T12:33:51.966" v="4173" actId="20577"/>
        <pc:sldMkLst>
          <pc:docMk/>
          <pc:sldMk cId="907117066" sldId="848"/>
        </pc:sldMkLst>
        <pc:spChg chg="mod">
          <ac:chgData name="伊健 杜" userId="e69aded81da48593" providerId="LiveId" clId="{4DBD0F54-5E01-49DE-AEEA-C4D4B33BE1D1}" dt="2022-09-27T12:33:51.966" v="4173" actId="20577"/>
          <ac:spMkLst>
            <pc:docMk/>
            <pc:sldMk cId="907117066" sldId="848"/>
            <ac:spMk id="2" creationId="{1302A11A-625D-774F-23B3-739301B530C3}"/>
          </ac:spMkLst>
        </pc:spChg>
      </pc:sldChg>
      <pc:sldChg chg="addSp delSp modSp add del mod">
        <pc:chgData name="伊健 杜" userId="e69aded81da48593" providerId="LiveId" clId="{4DBD0F54-5E01-49DE-AEEA-C4D4B33BE1D1}" dt="2022-09-27T13:24:36.381" v="6167"/>
        <pc:sldMkLst>
          <pc:docMk/>
          <pc:sldMk cId="4210279185" sldId="849"/>
        </pc:sldMkLst>
        <pc:spChg chg="mod">
          <ac:chgData name="伊健 杜" userId="e69aded81da48593" providerId="LiveId" clId="{4DBD0F54-5E01-49DE-AEEA-C4D4B33BE1D1}" dt="2022-09-27T13:24:36.381" v="6167"/>
          <ac:spMkLst>
            <pc:docMk/>
            <pc:sldMk cId="4210279185" sldId="849"/>
            <ac:spMk id="2" creationId="{C8729606-2632-8A94-684F-590468A8AC0C}"/>
          </ac:spMkLst>
        </pc:spChg>
        <pc:picChg chg="del">
          <ac:chgData name="伊健 杜" userId="e69aded81da48593" providerId="LiveId" clId="{4DBD0F54-5E01-49DE-AEEA-C4D4B33BE1D1}" dt="2022-09-27T12:51:33.024" v="4572" actId="478"/>
          <ac:picMkLst>
            <pc:docMk/>
            <pc:sldMk cId="4210279185" sldId="849"/>
            <ac:picMk id="3074" creationId="{292A6DD3-EE64-52BB-2CFC-D97FB93C60C7}"/>
          </ac:picMkLst>
        </pc:picChg>
        <pc:picChg chg="del">
          <ac:chgData name="伊健 杜" userId="e69aded81da48593" providerId="LiveId" clId="{4DBD0F54-5E01-49DE-AEEA-C4D4B33BE1D1}" dt="2022-09-27T12:51:33.024" v="4572" actId="478"/>
          <ac:picMkLst>
            <pc:docMk/>
            <pc:sldMk cId="4210279185" sldId="849"/>
            <ac:picMk id="3076" creationId="{9460899F-2C64-F3B5-4FDC-E28466086E02}"/>
          </ac:picMkLst>
        </pc:picChg>
        <pc:picChg chg="add mod">
          <ac:chgData name="伊健 杜" userId="e69aded81da48593" providerId="LiveId" clId="{4DBD0F54-5E01-49DE-AEEA-C4D4B33BE1D1}" dt="2022-09-27T12:52:58.440" v="4575" actId="1076"/>
          <ac:picMkLst>
            <pc:docMk/>
            <pc:sldMk cId="4210279185" sldId="849"/>
            <ac:picMk id="10242" creationId="{6FE79B9A-57A8-F2E7-BC3B-E7D42026EE00}"/>
          </ac:picMkLst>
        </pc:picChg>
      </pc:sldChg>
      <pc:sldChg chg="delSp modSp mod">
        <pc:chgData name="伊健 杜" userId="e69aded81da48593" providerId="LiveId" clId="{4DBD0F54-5E01-49DE-AEEA-C4D4B33BE1D1}" dt="2022-09-27T02:29:15.379" v="57" actId="1076"/>
        <pc:sldMkLst>
          <pc:docMk/>
          <pc:sldMk cId="2593079863" sldId="850"/>
        </pc:sldMkLst>
        <pc:spChg chg="mod">
          <ac:chgData name="伊健 杜" userId="e69aded81da48593" providerId="LiveId" clId="{4DBD0F54-5E01-49DE-AEEA-C4D4B33BE1D1}" dt="2022-09-27T02:29:15.379" v="57" actId="1076"/>
          <ac:spMkLst>
            <pc:docMk/>
            <pc:sldMk cId="2593079863" sldId="850"/>
            <ac:spMk id="2" creationId="{E79E1BCB-D050-90E4-6BA8-9C0749FBE7D3}"/>
          </ac:spMkLst>
        </pc:spChg>
        <pc:spChg chg="del">
          <ac:chgData name="伊健 杜" userId="e69aded81da48593" providerId="LiveId" clId="{4DBD0F54-5E01-49DE-AEEA-C4D4B33BE1D1}" dt="2022-09-27T02:27:24.012" v="28" actId="478"/>
          <ac:spMkLst>
            <pc:docMk/>
            <pc:sldMk cId="2593079863" sldId="850"/>
            <ac:spMk id="4" creationId="{CDE25F7A-DB50-4577-C33F-B24122A17B1C}"/>
          </ac:spMkLst>
        </pc:spChg>
        <pc:spChg chg="del mod">
          <ac:chgData name="伊健 杜" userId="e69aded81da48593" providerId="LiveId" clId="{4DBD0F54-5E01-49DE-AEEA-C4D4B33BE1D1}" dt="2022-09-27T02:29:11.151" v="56" actId="478"/>
          <ac:spMkLst>
            <pc:docMk/>
            <pc:sldMk cId="2593079863" sldId="850"/>
            <ac:spMk id="5" creationId="{DBC94FE8-EF65-35BF-B937-7EB162E0C999}"/>
          </ac:spMkLst>
        </pc:spChg>
        <pc:spChg chg="del mod">
          <ac:chgData name="伊健 杜" userId="e69aded81da48593" providerId="LiveId" clId="{4DBD0F54-5E01-49DE-AEEA-C4D4B33BE1D1}" dt="2022-09-27T02:29:11.151" v="56" actId="478"/>
          <ac:spMkLst>
            <pc:docMk/>
            <pc:sldMk cId="2593079863" sldId="850"/>
            <ac:spMk id="6" creationId="{052F8859-C5F9-47FD-C099-6A0C562BC112}"/>
          </ac:spMkLst>
        </pc:spChg>
        <pc:spChg chg="del">
          <ac:chgData name="伊健 杜" userId="e69aded81da48593" providerId="LiveId" clId="{4DBD0F54-5E01-49DE-AEEA-C4D4B33BE1D1}" dt="2022-09-27T02:27:25.705" v="29" actId="478"/>
          <ac:spMkLst>
            <pc:docMk/>
            <pc:sldMk cId="2593079863" sldId="850"/>
            <ac:spMk id="9" creationId="{B7A22E17-46BC-3CA2-E144-F5B64A181F1C}"/>
          </ac:spMkLst>
        </pc:spChg>
      </pc:sldChg>
      <pc:sldChg chg="del">
        <pc:chgData name="伊健 杜" userId="e69aded81da48593" providerId="LiveId" clId="{4DBD0F54-5E01-49DE-AEEA-C4D4B33BE1D1}" dt="2022-09-27T03:20:41.710" v="1858" actId="47"/>
        <pc:sldMkLst>
          <pc:docMk/>
          <pc:sldMk cId="2817424330" sldId="851"/>
        </pc:sldMkLst>
      </pc:sldChg>
      <pc:sldChg chg="del">
        <pc:chgData name="伊健 杜" userId="e69aded81da48593" providerId="LiveId" clId="{4DBD0F54-5E01-49DE-AEEA-C4D4B33BE1D1}" dt="2022-09-27T03:20:41.710" v="1858" actId="47"/>
        <pc:sldMkLst>
          <pc:docMk/>
          <pc:sldMk cId="2615331582" sldId="852"/>
        </pc:sldMkLst>
      </pc:sldChg>
      <pc:sldChg chg="del">
        <pc:chgData name="伊健 杜" userId="e69aded81da48593" providerId="LiveId" clId="{4DBD0F54-5E01-49DE-AEEA-C4D4B33BE1D1}" dt="2022-09-27T03:30:31.503" v="2080" actId="47"/>
        <pc:sldMkLst>
          <pc:docMk/>
          <pc:sldMk cId="4098201673" sldId="853"/>
        </pc:sldMkLst>
      </pc:sldChg>
      <pc:sldChg chg="del">
        <pc:chgData name="伊健 杜" userId="e69aded81da48593" providerId="LiveId" clId="{4DBD0F54-5E01-49DE-AEEA-C4D4B33BE1D1}" dt="2022-09-27T03:30:31.503" v="2080" actId="47"/>
        <pc:sldMkLst>
          <pc:docMk/>
          <pc:sldMk cId="4148412482" sldId="854"/>
        </pc:sldMkLst>
      </pc:sldChg>
      <pc:sldChg chg="del">
        <pc:chgData name="伊健 杜" userId="e69aded81da48593" providerId="LiveId" clId="{4DBD0F54-5E01-49DE-AEEA-C4D4B33BE1D1}" dt="2022-09-27T03:30:31.503" v="2080" actId="47"/>
        <pc:sldMkLst>
          <pc:docMk/>
          <pc:sldMk cId="1582307899" sldId="855"/>
        </pc:sldMkLst>
      </pc:sldChg>
      <pc:sldChg chg="addSp delSp modSp new mod modAnim">
        <pc:chgData name="伊健 杜" userId="e69aded81da48593" providerId="LiveId" clId="{4DBD0F54-5E01-49DE-AEEA-C4D4B33BE1D1}" dt="2022-09-27T05:38:56.341" v="3344"/>
        <pc:sldMkLst>
          <pc:docMk/>
          <pc:sldMk cId="2080713796" sldId="856"/>
        </pc:sldMkLst>
        <pc:spChg chg="mod">
          <ac:chgData name="伊健 杜" userId="e69aded81da48593" providerId="LiveId" clId="{4DBD0F54-5E01-49DE-AEEA-C4D4B33BE1D1}" dt="2022-09-27T02:31:19.730" v="138" actId="1076"/>
          <ac:spMkLst>
            <pc:docMk/>
            <pc:sldMk cId="2080713796" sldId="856"/>
            <ac:spMk id="2" creationId="{3FC9D311-1D38-1A6E-2629-0393157FB00E}"/>
          </ac:spMkLst>
        </pc:spChg>
        <pc:spChg chg="del">
          <ac:chgData name="伊健 杜" userId="e69aded81da48593" providerId="LiveId" clId="{4DBD0F54-5E01-49DE-AEEA-C4D4B33BE1D1}" dt="2022-09-27T02:29:37.971" v="72" actId="478"/>
          <ac:spMkLst>
            <pc:docMk/>
            <pc:sldMk cId="2080713796" sldId="856"/>
            <ac:spMk id="3" creationId="{123C07F5-D461-0726-F856-35E5C069630E}"/>
          </ac:spMkLst>
        </pc:spChg>
        <pc:spChg chg="add mod">
          <ac:chgData name="伊健 杜" userId="e69aded81da48593" providerId="LiveId" clId="{4DBD0F54-5E01-49DE-AEEA-C4D4B33BE1D1}" dt="2022-09-27T02:34:20.598" v="411" actId="1076"/>
          <ac:spMkLst>
            <pc:docMk/>
            <pc:sldMk cId="2080713796" sldId="856"/>
            <ac:spMk id="4" creationId="{247A05B1-C576-43D7-8879-C0FB62814CFB}"/>
          </ac:spMkLst>
        </pc:spChg>
        <pc:spChg chg="add mod">
          <ac:chgData name="伊健 杜" userId="e69aded81da48593" providerId="LiveId" clId="{4DBD0F54-5E01-49DE-AEEA-C4D4B33BE1D1}" dt="2022-09-27T02:31:14.184" v="136" actId="1076"/>
          <ac:spMkLst>
            <pc:docMk/>
            <pc:sldMk cId="2080713796" sldId="856"/>
            <ac:spMk id="5" creationId="{36255723-FC20-5806-DEAC-F72C5EF3F280}"/>
          </ac:spMkLst>
        </pc:spChg>
        <pc:spChg chg="add mod">
          <ac:chgData name="伊健 杜" userId="e69aded81da48593" providerId="LiveId" clId="{4DBD0F54-5E01-49DE-AEEA-C4D4B33BE1D1}" dt="2022-09-27T05:38:56.341" v="3344"/>
          <ac:spMkLst>
            <pc:docMk/>
            <pc:sldMk cId="2080713796" sldId="856"/>
            <ac:spMk id="6" creationId="{DAC82A86-5065-6250-D4B7-6859E63B3AC9}"/>
          </ac:spMkLst>
        </pc:spChg>
        <pc:spChg chg="add mod">
          <ac:chgData name="伊健 杜" userId="e69aded81da48593" providerId="LiveId" clId="{4DBD0F54-5E01-49DE-AEEA-C4D4B33BE1D1}" dt="2022-09-27T05:38:56.341" v="3344"/>
          <ac:spMkLst>
            <pc:docMk/>
            <pc:sldMk cId="2080713796" sldId="856"/>
            <ac:spMk id="7" creationId="{5EC1038B-2FAC-4F9B-A96C-B8EEC61A78E7}"/>
          </ac:spMkLst>
        </pc:spChg>
        <pc:spChg chg="add mod">
          <ac:chgData name="伊健 杜" userId="e69aded81da48593" providerId="LiveId" clId="{4DBD0F54-5E01-49DE-AEEA-C4D4B33BE1D1}" dt="2022-09-27T02:34:17.237" v="410" actId="1076"/>
          <ac:spMkLst>
            <pc:docMk/>
            <pc:sldMk cId="2080713796" sldId="856"/>
            <ac:spMk id="8" creationId="{66D5CE2E-99A0-EAAB-D292-A1B0AE8E626E}"/>
          </ac:spMkLst>
        </pc:spChg>
        <pc:picChg chg="add del mod">
          <ac:chgData name="伊健 杜" userId="e69aded81da48593" providerId="LiveId" clId="{4DBD0F54-5E01-49DE-AEEA-C4D4B33BE1D1}" dt="2022-09-27T02:30:43.729" v="130" actId="478"/>
          <ac:picMkLst>
            <pc:docMk/>
            <pc:sldMk cId="2080713796" sldId="856"/>
            <ac:picMk id="1026" creationId="{2B99F154-C262-44D3-FEDC-C1A6C31EE95F}"/>
          </ac:picMkLst>
        </pc:picChg>
        <pc:picChg chg="add mod">
          <ac:chgData name="伊健 杜" userId="e69aded81da48593" providerId="LiveId" clId="{4DBD0F54-5E01-49DE-AEEA-C4D4B33BE1D1}" dt="2022-09-27T02:34:28.123" v="413" actId="1076"/>
          <ac:picMkLst>
            <pc:docMk/>
            <pc:sldMk cId="2080713796" sldId="856"/>
            <ac:picMk id="1028" creationId="{A57A5242-E6ED-F05F-06AA-161C7BAD39D8}"/>
          </ac:picMkLst>
        </pc:picChg>
      </pc:sldChg>
      <pc:sldChg chg="addSp delSp modSp add mod delAnim">
        <pc:chgData name="伊健 杜" userId="e69aded81da48593" providerId="LiveId" clId="{4DBD0F54-5E01-49DE-AEEA-C4D4B33BE1D1}" dt="2022-09-27T05:38:56.341" v="3344"/>
        <pc:sldMkLst>
          <pc:docMk/>
          <pc:sldMk cId="4008503688" sldId="857"/>
        </pc:sldMkLst>
        <pc:spChg chg="del">
          <ac:chgData name="伊健 杜" userId="e69aded81da48593" providerId="LiveId" clId="{4DBD0F54-5E01-49DE-AEEA-C4D4B33BE1D1}" dt="2022-09-27T02:35:08.877" v="415" actId="478"/>
          <ac:spMkLst>
            <pc:docMk/>
            <pc:sldMk cId="4008503688" sldId="857"/>
            <ac:spMk id="2" creationId="{3FC9D311-1D38-1A6E-2629-0393157FB00E}"/>
          </ac:spMkLst>
        </pc:spChg>
        <pc:spChg chg="mod">
          <ac:chgData name="伊健 杜" userId="e69aded81da48593" providerId="LiveId" clId="{4DBD0F54-5E01-49DE-AEEA-C4D4B33BE1D1}" dt="2022-09-27T05:38:56.341" v="3344"/>
          <ac:spMkLst>
            <pc:docMk/>
            <pc:sldMk cId="4008503688" sldId="857"/>
            <ac:spMk id="4" creationId="{247A05B1-C576-43D7-8879-C0FB62814CFB}"/>
          </ac:spMkLst>
        </pc:spChg>
        <pc:spChg chg="mod">
          <ac:chgData name="伊健 杜" userId="e69aded81da48593" providerId="LiveId" clId="{4DBD0F54-5E01-49DE-AEEA-C4D4B33BE1D1}" dt="2022-09-27T05:38:56.341" v="3344"/>
          <ac:spMkLst>
            <pc:docMk/>
            <pc:sldMk cId="4008503688" sldId="857"/>
            <ac:spMk id="5" creationId="{36255723-FC20-5806-DEAC-F72C5EF3F280}"/>
          </ac:spMkLst>
        </pc:spChg>
        <pc:spChg chg="mod">
          <ac:chgData name="伊健 杜" userId="e69aded81da48593" providerId="LiveId" clId="{4DBD0F54-5E01-49DE-AEEA-C4D4B33BE1D1}" dt="2022-09-27T05:38:56.341" v="3344"/>
          <ac:spMkLst>
            <pc:docMk/>
            <pc:sldMk cId="4008503688" sldId="857"/>
            <ac:spMk id="6" creationId="{DAC82A86-5065-6250-D4B7-6859E63B3AC9}"/>
          </ac:spMkLst>
        </pc:spChg>
        <pc:spChg chg="mod">
          <ac:chgData name="伊健 杜" userId="e69aded81da48593" providerId="LiveId" clId="{4DBD0F54-5E01-49DE-AEEA-C4D4B33BE1D1}" dt="2022-09-27T05:38:56.341" v="3344"/>
          <ac:spMkLst>
            <pc:docMk/>
            <pc:sldMk cId="4008503688" sldId="857"/>
            <ac:spMk id="7" creationId="{5EC1038B-2FAC-4F9B-A96C-B8EEC61A78E7}"/>
          </ac:spMkLst>
        </pc:spChg>
        <pc:spChg chg="del">
          <ac:chgData name="伊健 杜" userId="e69aded81da48593" providerId="LiveId" clId="{4DBD0F54-5E01-49DE-AEEA-C4D4B33BE1D1}" dt="2022-09-27T02:36:38.028" v="652" actId="478"/>
          <ac:spMkLst>
            <pc:docMk/>
            <pc:sldMk cId="4008503688" sldId="857"/>
            <ac:spMk id="8" creationId="{66D5CE2E-99A0-EAAB-D292-A1B0AE8E626E}"/>
          </ac:spMkLst>
        </pc:spChg>
        <pc:spChg chg="add del mod">
          <ac:chgData name="伊健 杜" userId="e69aded81da48593" providerId="LiveId" clId="{4DBD0F54-5E01-49DE-AEEA-C4D4B33BE1D1}" dt="2022-09-27T02:35:10.702" v="416" actId="478"/>
          <ac:spMkLst>
            <pc:docMk/>
            <pc:sldMk cId="4008503688" sldId="857"/>
            <ac:spMk id="9" creationId="{4CA4A830-C01C-31CE-09B5-75CFFD4C617A}"/>
          </ac:spMkLst>
        </pc:spChg>
        <pc:picChg chg="add mod">
          <ac:chgData name="伊健 杜" userId="e69aded81da48593" providerId="LiveId" clId="{4DBD0F54-5E01-49DE-AEEA-C4D4B33BE1D1}" dt="2022-09-27T02:50:53.627" v="814" actId="1076"/>
          <ac:picMkLst>
            <pc:docMk/>
            <pc:sldMk cId="4008503688" sldId="857"/>
            <ac:picMk id="10" creationId="{97BB4A17-CE10-9955-3DE3-03A5D2FC7DE7}"/>
          </ac:picMkLst>
        </pc:picChg>
        <pc:picChg chg="mod">
          <ac:chgData name="伊健 杜" userId="e69aded81da48593" providerId="LiveId" clId="{4DBD0F54-5E01-49DE-AEEA-C4D4B33BE1D1}" dt="2022-09-27T02:37:47.483" v="807" actId="1076"/>
          <ac:picMkLst>
            <pc:docMk/>
            <pc:sldMk cId="4008503688" sldId="857"/>
            <ac:picMk id="1028" creationId="{A57A5242-E6ED-F05F-06AA-161C7BAD39D8}"/>
          </ac:picMkLst>
        </pc:picChg>
        <pc:picChg chg="add mod">
          <ac:chgData name="伊健 杜" userId="e69aded81da48593" providerId="LiveId" clId="{4DBD0F54-5E01-49DE-AEEA-C4D4B33BE1D1}" dt="2022-09-27T02:50:56.389" v="816" actId="1076"/>
          <ac:picMkLst>
            <pc:docMk/>
            <pc:sldMk cId="4008503688" sldId="857"/>
            <ac:picMk id="2050" creationId="{E0FB084B-26FF-BAF5-453F-66CF15A536EC}"/>
          </ac:picMkLst>
        </pc:picChg>
      </pc:sldChg>
      <pc:sldChg chg="addSp delSp modSp add mod delAnim">
        <pc:chgData name="伊健 杜" userId="e69aded81da48593" providerId="LiveId" clId="{4DBD0F54-5E01-49DE-AEEA-C4D4B33BE1D1}" dt="2022-09-27T05:38:56.341" v="3344"/>
        <pc:sldMkLst>
          <pc:docMk/>
          <pc:sldMk cId="1504034460" sldId="858"/>
        </pc:sldMkLst>
        <pc:spChg chg="mod">
          <ac:chgData name="伊健 杜" userId="e69aded81da48593" providerId="LiveId" clId="{4DBD0F54-5E01-49DE-AEEA-C4D4B33BE1D1}" dt="2022-09-27T02:51:26.478" v="831" actId="20577"/>
          <ac:spMkLst>
            <pc:docMk/>
            <pc:sldMk cId="1504034460" sldId="858"/>
            <ac:spMk id="2" creationId="{3FC9D311-1D38-1A6E-2629-0393157FB00E}"/>
          </ac:spMkLst>
        </pc:spChg>
        <pc:spChg chg="add mod">
          <ac:chgData name="伊健 杜" userId="e69aded81da48593" providerId="LiveId" clId="{4DBD0F54-5E01-49DE-AEEA-C4D4B33BE1D1}" dt="2022-09-27T05:38:56.341" v="3344"/>
          <ac:spMkLst>
            <pc:docMk/>
            <pc:sldMk cId="1504034460" sldId="858"/>
            <ac:spMk id="3" creationId="{408A7F6E-7182-8FA8-2688-CD50F3177E54}"/>
          </ac:spMkLst>
        </pc:spChg>
        <pc:spChg chg="mod">
          <ac:chgData name="伊健 杜" userId="e69aded81da48593" providerId="LiveId" clId="{4DBD0F54-5E01-49DE-AEEA-C4D4B33BE1D1}" dt="2022-09-27T02:55:17.769" v="1035" actId="1076"/>
          <ac:spMkLst>
            <pc:docMk/>
            <pc:sldMk cId="1504034460" sldId="858"/>
            <ac:spMk id="4" creationId="{247A05B1-C576-43D7-8879-C0FB62814CFB}"/>
          </ac:spMkLst>
        </pc:spChg>
        <pc:spChg chg="mod">
          <ac:chgData name="伊健 杜" userId="e69aded81da48593" providerId="LiveId" clId="{4DBD0F54-5E01-49DE-AEEA-C4D4B33BE1D1}" dt="2022-09-27T05:38:56.341" v="3344"/>
          <ac:spMkLst>
            <pc:docMk/>
            <pc:sldMk cId="1504034460" sldId="858"/>
            <ac:spMk id="5" creationId="{36255723-FC20-5806-DEAC-F72C5EF3F280}"/>
          </ac:spMkLst>
        </pc:spChg>
        <pc:spChg chg="del">
          <ac:chgData name="伊健 杜" userId="e69aded81da48593" providerId="LiveId" clId="{4DBD0F54-5E01-49DE-AEEA-C4D4B33BE1D1}" dt="2022-09-27T02:52:54.663" v="848" actId="478"/>
          <ac:spMkLst>
            <pc:docMk/>
            <pc:sldMk cId="1504034460" sldId="858"/>
            <ac:spMk id="6" creationId="{DAC82A86-5065-6250-D4B7-6859E63B3AC9}"/>
          </ac:spMkLst>
        </pc:spChg>
        <pc:spChg chg="del mod">
          <ac:chgData name="伊健 杜" userId="e69aded81da48593" providerId="LiveId" clId="{4DBD0F54-5E01-49DE-AEEA-C4D4B33BE1D1}" dt="2022-09-27T02:52:56.427" v="851" actId="478"/>
          <ac:spMkLst>
            <pc:docMk/>
            <pc:sldMk cId="1504034460" sldId="858"/>
            <ac:spMk id="7" creationId="{5EC1038B-2FAC-4F9B-A96C-B8EEC61A78E7}"/>
          </ac:spMkLst>
        </pc:spChg>
        <pc:spChg chg="del">
          <ac:chgData name="伊健 杜" userId="e69aded81da48593" providerId="LiveId" clId="{4DBD0F54-5E01-49DE-AEEA-C4D4B33BE1D1}" dt="2022-09-27T02:52:53.421" v="847" actId="478"/>
          <ac:spMkLst>
            <pc:docMk/>
            <pc:sldMk cId="1504034460" sldId="858"/>
            <ac:spMk id="8" creationId="{66D5CE2E-99A0-EAAB-D292-A1B0AE8E626E}"/>
          </ac:spMkLst>
        </pc:spChg>
        <pc:spChg chg="add del mod">
          <ac:chgData name="伊健 杜" userId="e69aded81da48593" providerId="LiveId" clId="{4DBD0F54-5E01-49DE-AEEA-C4D4B33BE1D1}" dt="2022-09-27T02:55:00.617" v="992" actId="478"/>
          <ac:spMkLst>
            <pc:docMk/>
            <pc:sldMk cId="1504034460" sldId="858"/>
            <ac:spMk id="9" creationId="{3F92DC51-B8C1-F559-68A4-A6F01F36762D}"/>
          </ac:spMkLst>
        </pc:spChg>
        <pc:spChg chg="add mod">
          <ac:chgData name="伊健 杜" userId="e69aded81da48593" providerId="LiveId" clId="{4DBD0F54-5E01-49DE-AEEA-C4D4B33BE1D1}" dt="2022-09-27T05:38:56.341" v="3344"/>
          <ac:spMkLst>
            <pc:docMk/>
            <pc:sldMk cId="1504034460" sldId="858"/>
            <ac:spMk id="10" creationId="{64D3BE31-0AA5-1921-8349-319F61DAB487}"/>
          </ac:spMkLst>
        </pc:spChg>
        <pc:spChg chg="add mod">
          <ac:chgData name="伊健 杜" userId="e69aded81da48593" providerId="LiveId" clId="{4DBD0F54-5E01-49DE-AEEA-C4D4B33BE1D1}" dt="2022-09-27T05:38:56.341" v="3344"/>
          <ac:spMkLst>
            <pc:docMk/>
            <pc:sldMk cId="1504034460" sldId="858"/>
            <ac:spMk id="11" creationId="{BED6E336-9389-7E71-38F1-4630356941F1}"/>
          </ac:spMkLst>
        </pc:spChg>
        <pc:spChg chg="add mod">
          <ac:chgData name="伊健 杜" userId="e69aded81da48593" providerId="LiveId" clId="{4DBD0F54-5E01-49DE-AEEA-C4D4B33BE1D1}" dt="2022-09-27T02:56:40.297" v="1088" actId="11529"/>
          <ac:spMkLst>
            <pc:docMk/>
            <pc:sldMk cId="1504034460" sldId="858"/>
            <ac:spMk id="12" creationId="{C9058387-5B9A-5A4B-351B-EAC0B09D750B}"/>
          </ac:spMkLst>
        </pc:spChg>
        <pc:spChg chg="add mod">
          <ac:chgData name="伊健 杜" userId="e69aded81da48593" providerId="LiveId" clId="{4DBD0F54-5E01-49DE-AEEA-C4D4B33BE1D1}" dt="2022-09-27T02:58:12.869" v="1101" actId="1076"/>
          <ac:spMkLst>
            <pc:docMk/>
            <pc:sldMk cId="1504034460" sldId="858"/>
            <ac:spMk id="13" creationId="{81503368-7D7C-AC67-119D-D0408278FDCF}"/>
          </ac:spMkLst>
        </pc:spChg>
        <pc:picChg chg="del">
          <ac:chgData name="伊健 杜" userId="e69aded81da48593" providerId="LiveId" clId="{4DBD0F54-5E01-49DE-AEEA-C4D4B33BE1D1}" dt="2022-09-27T02:52:55.098" v="849" actId="478"/>
          <ac:picMkLst>
            <pc:docMk/>
            <pc:sldMk cId="1504034460" sldId="858"/>
            <ac:picMk id="1028" creationId="{A57A5242-E6ED-F05F-06AA-161C7BAD39D8}"/>
          </ac:picMkLst>
        </pc:picChg>
        <pc:picChg chg="add mod">
          <ac:chgData name="伊健 杜" userId="e69aded81da48593" providerId="LiveId" clId="{4DBD0F54-5E01-49DE-AEEA-C4D4B33BE1D1}" dt="2022-09-27T02:56:19.185" v="1084" actId="1076"/>
          <ac:picMkLst>
            <pc:docMk/>
            <pc:sldMk cId="1504034460" sldId="858"/>
            <ac:picMk id="3074" creationId="{C3C1412E-7550-1E7C-FEAC-88741F177786}"/>
          </ac:picMkLst>
        </pc:picChg>
        <pc:picChg chg="add mod">
          <ac:chgData name="伊健 杜" userId="e69aded81da48593" providerId="LiveId" clId="{4DBD0F54-5E01-49DE-AEEA-C4D4B33BE1D1}" dt="2022-09-27T02:56:41.671" v="1089" actId="1076"/>
          <ac:picMkLst>
            <pc:docMk/>
            <pc:sldMk cId="1504034460" sldId="858"/>
            <ac:picMk id="3076" creationId="{6C25C89A-A48D-C98E-6CA0-8705C0347C58}"/>
          </ac:picMkLst>
        </pc:picChg>
        <pc:picChg chg="add mod">
          <ac:chgData name="伊健 杜" userId="e69aded81da48593" providerId="LiveId" clId="{4DBD0F54-5E01-49DE-AEEA-C4D4B33BE1D1}" dt="2022-09-27T02:57:33.854" v="1092" actId="1076"/>
          <ac:picMkLst>
            <pc:docMk/>
            <pc:sldMk cId="1504034460" sldId="858"/>
            <ac:picMk id="3078" creationId="{6EA013EF-972A-E6C4-E02B-B445CE51A391}"/>
          </ac:picMkLst>
        </pc:picChg>
        <pc:picChg chg="add mod">
          <ac:chgData name="伊健 杜" userId="e69aded81da48593" providerId="LiveId" clId="{4DBD0F54-5E01-49DE-AEEA-C4D4B33BE1D1}" dt="2022-09-27T02:58:03.614" v="1099" actId="1076"/>
          <ac:picMkLst>
            <pc:docMk/>
            <pc:sldMk cId="1504034460" sldId="858"/>
            <ac:picMk id="3080" creationId="{19D489FC-458D-17FA-2ED1-08C35881CD82}"/>
          </ac:picMkLst>
        </pc:picChg>
      </pc:sldChg>
      <pc:sldChg chg="addSp delSp modSp new mod">
        <pc:chgData name="伊健 杜" userId="e69aded81da48593" providerId="LiveId" clId="{4DBD0F54-5E01-49DE-AEEA-C4D4B33BE1D1}" dt="2022-09-27T05:38:56.341" v="3344"/>
        <pc:sldMkLst>
          <pc:docMk/>
          <pc:sldMk cId="2971274492" sldId="859"/>
        </pc:sldMkLst>
        <pc:spChg chg="del">
          <ac:chgData name="伊健 杜" userId="e69aded81da48593" providerId="LiveId" clId="{4DBD0F54-5E01-49DE-AEEA-C4D4B33BE1D1}" dt="2022-09-27T02:58:35.034" v="1103" actId="478"/>
          <ac:spMkLst>
            <pc:docMk/>
            <pc:sldMk cId="2971274492" sldId="859"/>
            <ac:spMk id="2" creationId="{B04DCA51-6238-355C-9D74-4A11E0E8912E}"/>
          </ac:spMkLst>
        </pc:spChg>
        <pc:spChg chg="del">
          <ac:chgData name="伊健 杜" userId="e69aded81da48593" providerId="LiveId" clId="{4DBD0F54-5E01-49DE-AEEA-C4D4B33BE1D1}" dt="2022-09-27T02:58:35.034" v="1103" actId="478"/>
          <ac:spMkLst>
            <pc:docMk/>
            <pc:sldMk cId="2971274492" sldId="859"/>
            <ac:spMk id="3" creationId="{23C1BEC0-C376-6BDC-A6DF-19E371E92F39}"/>
          </ac:spMkLst>
        </pc:spChg>
        <pc:spChg chg="add mod">
          <ac:chgData name="伊健 杜" userId="e69aded81da48593" providerId="LiveId" clId="{4DBD0F54-5E01-49DE-AEEA-C4D4B33BE1D1}" dt="2022-09-27T02:58:39.719" v="1104"/>
          <ac:spMkLst>
            <pc:docMk/>
            <pc:sldMk cId="2971274492" sldId="859"/>
            <ac:spMk id="4" creationId="{7ED5D4E3-5216-5AFA-A016-D610DAE0B20A}"/>
          </ac:spMkLst>
        </pc:spChg>
        <pc:spChg chg="add mod">
          <ac:chgData name="伊健 杜" userId="e69aded81da48593" providerId="LiveId" clId="{4DBD0F54-5E01-49DE-AEEA-C4D4B33BE1D1}" dt="2022-09-27T02:58:44.067" v="1112"/>
          <ac:spMkLst>
            <pc:docMk/>
            <pc:sldMk cId="2971274492" sldId="859"/>
            <ac:spMk id="5" creationId="{F50C56E2-78A4-3DA2-5B50-D5C77BDF3FE1}"/>
          </ac:spMkLst>
        </pc:spChg>
        <pc:spChg chg="add del mod">
          <ac:chgData name="伊健 杜" userId="e69aded81da48593" providerId="LiveId" clId="{4DBD0F54-5E01-49DE-AEEA-C4D4B33BE1D1}" dt="2022-09-27T03:01:25.972" v="1195"/>
          <ac:spMkLst>
            <pc:docMk/>
            <pc:sldMk cId="2971274492" sldId="859"/>
            <ac:spMk id="6" creationId="{6701F74F-0303-E3EC-6AD8-410149FF5409}"/>
          </ac:spMkLst>
        </pc:spChg>
        <pc:spChg chg="add mod">
          <ac:chgData name="伊健 杜" userId="e69aded81da48593" providerId="LiveId" clId="{4DBD0F54-5E01-49DE-AEEA-C4D4B33BE1D1}" dt="2022-09-27T03:02:57.070" v="1329" actId="1076"/>
          <ac:spMkLst>
            <pc:docMk/>
            <pc:sldMk cId="2971274492" sldId="859"/>
            <ac:spMk id="7" creationId="{35887370-E015-4480-4858-F06223320F9F}"/>
          </ac:spMkLst>
        </pc:spChg>
        <pc:spChg chg="add mod">
          <ac:chgData name="伊健 杜" userId="e69aded81da48593" providerId="LiveId" clId="{4DBD0F54-5E01-49DE-AEEA-C4D4B33BE1D1}" dt="2022-09-27T03:03:49.978" v="1473" actId="1076"/>
          <ac:spMkLst>
            <pc:docMk/>
            <pc:sldMk cId="2971274492" sldId="859"/>
            <ac:spMk id="8" creationId="{E58B3578-B70A-E0F3-A4B8-3220171E8CC6}"/>
          </ac:spMkLst>
        </pc:spChg>
        <pc:spChg chg="add mod">
          <ac:chgData name="伊健 杜" userId="e69aded81da48593" providerId="LiveId" clId="{4DBD0F54-5E01-49DE-AEEA-C4D4B33BE1D1}" dt="2022-09-27T05:38:56.341" v="3344"/>
          <ac:spMkLst>
            <pc:docMk/>
            <pc:sldMk cId="2971274492" sldId="859"/>
            <ac:spMk id="9" creationId="{9B291C11-A0C4-8943-E10D-831887167BC0}"/>
          </ac:spMkLst>
        </pc:spChg>
        <pc:spChg chg="add mod">
          <ac:chgData name="伊健 杜" userId="e69aded81da48593" providerId="LiveId" clId="{4DBD0F54-5E01-49DE-AEEA-C4D4B33BE1D1}" dt="2022-09-27T05:38:56.341" v="3344"/>
          <ac:spMkLst>
            <pc:docMk/>
            <pc:sldMk cId="2971274492" sldId="859"/>
            <ac:spMk id="10" creationId="{F64E161F-7858-1390-B188-9DE5BBF10F8B}"/>
          </ac:spMkLst>
        </pc:spChg>
        <pc:spChg chg="add mod">
          <ac:chgData name="伊健 杜" userId="e69aded81da48593" providerId="LiveId" clId="{4DBD0F54-5E01-49DE-AEEA-C4D4B33BE1D1}" dt="2022-09-27T05:38:56.341" v="3344"/>
          <ac:spMkLst>
            <pc:docMk/>
            <pc:sldMk cId="2971274492" sldId="859"/>
            <ac:spMk id="11" creationId="{F11C1159-DF27-4BA6-2A1B-9D39CBF9C748}"/>
          </ac:spMkLst>
        </pc:spChg>
        <pc:spChg chg="add mod">
          <ac:chgData name="伊健 杜" userId="e69aded81da48593" providerId="LiveId" clId="{4DBD0F54-5E01-49DE-AEEA-C4D4B33BE1D1}" dt="2022-09-27T05:38:56.341" v="3344"/>
          <ac:spMkLst>
            <pc:docMk/>
            <pc:sldMk cId="2971274492" sldId="859"/>
            <ac:spMk id="12" creationId="{E6A9D13A-D528-D483-57FE-B813065F91D8}"/>
          </ac:spMkLst>
        </pc:spChg>
        <pc:spChg chg="add mod">
          <ac:chgData name="伊健 杜" userId="e69aded81da48593" providerId="LiveId" clId="{4DBD0F54-5E01-49DE-AEEA-C4D4B33BE1D1}" dt="2022-09-27T05:38:56.341" v="3344"/>
          <ac:spMkLst>
            <pc:docMk/>
            <pc:sldMk cId="2971274492" sldId="859"/>
            <ac:spMk id="13" creationId="{314FACBF-57CD-7B58-23F3-37F6B069852E}"/>
          </ac:spMkLst>
        </pc:spChg>
        <pc:spChg chg="add mod">
          <ac:chgData name="伊健 杜" userId="e69aded81da48593" providerId="LiveId" clId="{4DBD0F54-5E01-49DE-AEEA-C4D4B33BE1D1}" dt="2022-09-27T03:05:20.283" v="1636"/>
          <ac:spMkLst>
            <pc:docMk/>
            <pc:sldMk cId="2971274492" sldId="859"/>
            <ac:spMk id="14" creationId="{B3BA3657-1F78-2324-1487-485B73191CBA}"/>
          </ac:spMkLst>
        </pc:spChg>
        <pc:spChg chg="add mod">
          <ac:chgData name="伊健 杜" userId="e69aded81da48593" providerId="LiveId" clId="{4DBD0F54-5E01-49DE-AEEA-C4D4B33BE1D1}" dt="2022-09-27T05:38:56.341" v="3344"/>
          <ac:spMkLst>
            <pc:docMk/>
            <pc:sldMk cId="2971274492" sldId="859"/>
            <ac:spMk id="15" creationId="{2FB5A5D1-9C1F-E518-C12D-FF2EA0F13F1A}"/>
          </ac:spMkLst>
        </pc:spChg>
        <pc:spChg chg="add mod">
          <ac:chgData name="伊健 杜" userId="e69aded81da48593" providerId="LiveId" clId="{4DBD0F54-5E01-49DE-AEEA-C4D4B33BE1D1}" dt="2022-09-27T05:38:56.341" v="3344"/>
          <ac:spMkLst>
            <pc:docMk/>
            <pc:sldMk cId="2971274492" sldId="859"/>
            <ac:spMk id="16" creationId="{3BFECB56-661F-5E99-AC78-246989C71AFB}"/>
          </ac:spMkLst>
        </pc:spChg>
        <pc:spChg chg="add mod">
          <ac:chgData name="伊健 杜" userId="e69aded81da48593" providerId="LiveId" clId="{4DBD0F54-5E01-49DE-AEEA-C4D4B33BE1D1}" dt="2022-09-27T05:38:56.341" v="3344"/>
          <ac:spMkLst>
            <pc:docMk/>
            <pc:sldMk cId="2971274492" sldId="859"/>
            <ac:spMk id="17" creationId="{E20CC177-0A54-701E-A401-65A58C30DF2A}"/>
          </ac:spMkLst>
        </pc:spChg>
        <pc:spChg chg="add mod">
          <ac:chgData name="伊健 杜" userId="e69aded81da48593" providerId="LiveId" clId="{4DBD0F54-5E01-49DE-AEEA-C4D4B33BE1D1}" dt="2022-09-27T05:38:56.341" v="3344"/>
          <ac:spMkLst>
            <pc:docMk/>
            <pc:sldMk cId="2971274492" sldId="859"/>
            <ac:spMk id="18" creationId="{2A392F90-785C-B115-F9E7-DC874C0E81C0}"/>
          </ac:spMkLst>
        </pc:spChg>
      </pc:sldChg>
      <pc:sldChg chg="addSp delSp modSp new mod">
        <pc:chgData name="伊健 杜" userId="e69aded81da48593" providerId="LiveId" clId="{4DBD0F54-5E01-49DE-AEEA-C4D4B33BE1D1}" dt="2022-09-27T05:38:56.341" v="3344"/>
        <pc:sldMkLst>
          <pc:docMk/>
          <pc:sldMk cId="1362255843" sldId="860"/>
        </pc:sldMkLst>
        <pc:spChg chg="del">
          <ac:chgData name="伊健 杜" userId="e69aded81da48593" providerId="LiveId" clId="{4DBD0F54-5E01-49DE-AEEA-C4D4B33BE1D1}" dt="2022-09-27T03:29:25.003" v="1969" actId="478"/>
          <ac:spMkLst>
            <pc:docMk/>
            <pc:sldMk cId="1362255843" sldId="860"/>
            <ac:spMk id="2" creationId="{F68F8113-31A1-1F3F-050B-C75B33681F78}"/>
          </ac:spMkLst>
        </pc:spChg>
        <pc:spChg chg="del">
          <ac:chgData name="伊健 杜" userId="e69aded81da48593" providerId="LiveId" clId="{4DBD0F54-5E01-49DE-AEEA-C4D4B33BE1D1}" dt="2022-09-27T03:29:25.003" v="1969" actId="478"/>
          <ac:spMkLst>
            <pc:docMk/>
            <pc:sldMk cId="1362255843" sldId="860"/>
            <ac:spMk id="3" creationId="{F22363C3-FFDC-4F69-64BA-1CC4BF9E922E}"/>
          </ac:spMkLst>
        </pc:spChg>
        <pc:spChg chg="add mod">
          <ac:chgData name="伊健 杜" userId="e69aded81da48593" providerId="LiveId" clId="{4DBD0F54-5E01-49DE-AEEA-C4D4B33BE1D1}" dt="2022-09-27T05:38:56.341" v="3344"/>
          <ac:spMkLst>
            <pc:docMk/>
            <pc:sldMk cId="1362255843" sldId="860"/>
            <ac:spMk id="4" creationId="{159D0018-7D4F-0E6D-9907-7DDE9E282ACA}"/>
          </ac:spMkLst>
        </pc:spChg>
        <pc:spChg chg="add mod">
          <ac:chgData name="伊健 杜" userId="e69aded81da48593" providerId="LiveId" clId="{4DBD0F54-5E01-49DE-AEEA-C4D4B33BE1D1}" dt="2022-09-27T05:38:56.341" v="3344"/>
          <ac:spMkLst>
            <pc:docMk/>
            <pc:sldMk cId="1362255843" sldId="860"/>
            <ac:spMk id="5" creationId="{82EA1B9F-7070-0D19-62BC-FEFB9D2FCC3D}"/>
          </ac:spMkLst>
        </pc:spChg>
        <pc:picChg chg="add mod">
          <ac:chgData name="伊健 杜" userId="e69aded81da48593" providerId="LiveId" clId="{4DBD0F54-5E01-49DE-AEEA-C4D4B33BE1D1}" dt="2022-09-27T03:29:41.293" v="1979" actId="1076"/>
          <ac:picMkLst>
            <pc:docMk/>
            <pc:sldMk cId="1362255843" sldId="860"/>
            <ac:picMk id="4098" creationId="{248CC93B-87D0-C2D9-4131-28933EA48606}"/>
          </ac:picMkLst>
        </pc:picChg>
      </pc:sldChg>
      <pc:sldChg chg="addSp delSp modSp add mod">
        <pc:chgData name="伊健 杜" userId="e69aded81da48593" providerId="LiveId" clId="{4DBD0F54-5E01-49DE-AEEA-C4D4B33BE1D1}" dt="2022-09-27T05:38:56.341" v="3344"/>
        <pc:sldMkLst>
          <pc:docMk/>
          <pc:sldMk cId="3747254197" sldId="861"/>
        </pc:sldMkLst>
        <pc:spChg chg="add mod">
          <ac:chgData name="伊健 杜" userId="e69aded81da48593" providerId="LiveId" clId="{4DBD0F54-5E01-49DE-AEEA-C4D4B33BE1D1}" dt="2022-09-27T05:38:56.341" v="3344"/>
          <ac:spMkLst>
            <pc:docMk/>
            <pc:sldMk cId="3747254197" sldId="861"/>
            <ac:spMk id="2" creationId="{837E5D0E-0C59-E0B7-C121-77C6305E4BE0}"/>
          </ac:spMkLst>
        </pc:spChg>
        <pc:spChg chg="mod">
          <ac:chgData name="伊健 杜" userId="e69aded81da48593" providerId="LiveId" clId="{4DBD0F54-5E01-49DE-AEEA-C4D4B33BE1D1}" dt="2022-09-27T05:38:56.341" v="3344"/>
          <ac:spMkLst>
            <pc:docMk/>
            <pc:sldMk cId="3747254197" sldId="861"/>
            <ac:spMk id="4" creationId="{159D0018-7D4F-0E6D-9907-7DDE9E282ACA}"/>
          </ac:spMkLst>
        </pc:spChg>
        <pc:spChg chg="del">
          <ac:chgData name="伊健 杜" userId="e69aded81da48593" providerId="LiveId" clId="{4DBD0F54-5E01-49DE-AEEA-C4D4B33BE1D1}" dt="2022-09-27T03:34:48.361" v="2085" actId="478"/>
          <ac:spMkLst>
            <pc:docMk/>
            <pc:sldMk cId="3747254197" sldId="861"/>
            <ac:spMk id="5" creationId="{82EA1B9F-7070-0D19-62BC-FEFB9D2FCC3D}"/>
          </ac:spMkLst>
        </pc:spChg>
        <pc:picChg chg="del">
          <ac:chgData name="伊健 杜" userId="e69aded81da48593" providerId="LiveId" clId="{4DBD0F54-5E01-49DE-AEEA-C4D4B33BE1D1}" dt="2022-09-27T03:34:41.651" v="2081" actId="478"/>
          <ac:picMkLst>
            <pc:docMk/>
            <pc:sldMk cId="3747254197" sldId="861"/>
            <ac:picMk id="4098" creationId="{248CC93B-87D0-C2D9-4131-28933EA48606}"/>
          </ac:picMkLst>
        </pc:picChg>
        <pc:picChg chg="add mod">
          <ac:chgData name="伊健 杜" userId="e69aded81da48593" providerId="LiveId" clId="{4DBD0F54-5E01-49DE-AEEA-C4D4B33BE1D1}" dt="2022-09-27T03:34:50.321" v="2086" actId="1076"/>
          <ac:picMkLst>
            <pc:docMk/>
            <pc:sldMk cId="3747254197" sldId="861"/>
            <ac:picMk id="6146" creationId="{96B03012-9BA3-ABF1-C068-79240CCBE7FB}"/>
          </ac:picMkLst>
        </pc:picChg>
      </pc:sldChg>
      <pc:sldChg chg="addSp delSp modSp new mod ord">
        <pc:chgData name="伊健 杜" userId="e69aded81da48593" providerId="LiveId" clId="{4DBD0F54-5E01-49DE-AEEA-C4D4B33BE1D1}" dt="2022-09-27T05:38:56.341" v="3344"/>
        <pc:sldMkLst>
          <pc:docMk/>
          <pc:sldMk cId="4275455528" sldId="862"/>
        </pc:sldMkLst>
        <pc:spChg chg="del">
          <ac:chgData name="伊健 杜" userId="e69aded81da48593" providerId="LiveId" clId="{4DBD0F54-5E01-49DE-AEEA-C4D4B33BE1D1}" dt="2022-09-27T03:35:16.097" v="2105" actId="478"/>
          <ac:spMkLst>
            <pc:docMk/>
            <pc:sldMk cId="4275455528" sldId="862"/>
            <ac:spMk id="2" creationId="{B0E0FD06-DED3-9131-CE2C-C558E61350BA}"/>
          </ac:spMkLst>
        </pc:spChg>
        <pc:spChg chg="del">
          <ac:chgData name="伊健 杜" userId="e69aded81da48593" providerId="LiveId" clId="{4DBD0F54-5E01-49DE-AEEA-C4D4B33BE1D1}" dt="2022-09-27T03:35:16.097" v="2105" actId="478"/>
          <ac:spMkLst>
            <pc:docMk/>
            <pc:sldMk cId="4275455528" sldId="862"/>
            <ac:spMk id="3" creationId="{D44EAFDC-7F7E-6771-2846-C744F6C2499C}"/>
          </ac:spMkLst>
        </pc:spChg>
        <pc:spChg chg="add del">
          <ac:chgData name="伊健 杜" userId="e69aded81da48593" providerId="LiveId" clId="{4DBD0F54-5E01-49DE-AEEA-C4D4B33BE1D1}" dt="2022-09-27T03:35:41.218" v="2107" actId="478"/>
          <ac:spMkLst>
            <pc:docMk/>
            <pc:sldMk cId="4275455528" sldId="862"/>
            <ac:spMk id="5" creationId="{F1B717D3-87A5-9C69-B55A-BBBA77CE525D}"/>
          </ac:spMkLst>
        </pc:spChg>
        <pc:spChg chg="add mod">
          <ac:chgData name="伊健 杜" userId="e69aded81da48593" providerId="LiveId" clId="{4DBD0F54-5E01-49DE-AEEA-C4D4B33BE1D1}" dt="2022-09-27T05:38:56.341" v="3344"/>
          <ac:spMkLst>
            <pc:docMk/>
            <pc:sldMk cId="4275455528" sldId="862"/>
            <ac:spMk id="6" creationId="{E035176C-B4A3-D3D2-092D-C750C991BE94}"/>
          </ac:spMkLst>
        </pc:spChg>
        <pc:spChg chg="add mod">
          <ac:chgData name="伊健 杜" userId="e69aded81da48593" providerId="LiveId" clId="{4DBD0F54-5E01-49DE-AEEA-C4D4B33BE1D1}" dt="2022-09-27T03:36:43.851" v="2178" actId="1076"/>
          <ac:spMkLst>
            <pc:docMk/>
            <pc:sldMk cId="4275455528" sldId="862"/>
            <ac:spMk id="7" creationId="{4AB37D82-2047-FA87-9E49-FC90F03DB401}"/>
          </ac:spMkLst>
        </pc:spChg>
        <pc:spChg chg="add mod">
          <ac:chgData name="伊健 杜" userId="e69aded81da48593" providerId="LiveId" clId="{4DBD0F54-5E01-49DE-AEEA-C4D4B33BE1D1}" dt="2022-09-27T03:36:51.318" v="2188"/>
          <ac:spMkLst>
            <pc:docMk/>
            <pc:sldMk cId="4275455528" sldId="862"/>
            <ac:spMk id="8" creationId="{EBD6181F-A726-A7F4-72B4-D89573FAF010}"/>
          </ac:spMkLst>
        </pc:spChg>
        <pc:picChg chg="add">
          <ac:chgData name="伊健 杜" userId="e69aded81da48593" providerId="LiveId" clId="{4DBD0F54-5E01-49DE-AEEA-C4D4B33BE1D1}" dt="2022-09-27T03:35:46.811" v="2108"/>
          <ac:picMkLst>
            <pc:docMk/>
            <pc:sldMk cId="4275455528" sldId="862"/>
            <ac:picMk id="7170" creationId="{E352B050-8314-0048-C3D5-DDC88A5B2C23}"/>
          </ac:picMkLst>
        </pc:picChg>
      </pc:sldChg>
      <pc:sldChg chg="addSp delSp modSp new mod">
        <pc:chgData name="伊健 杜" userId="e69aded81da48593" providerId="LiveId" clId="{4DBD0F54-5E01-49DE-AEEA-C4D4B33BE1D1}" dt="2022-09-27T05:38:56.341" v="3344"/>
        <pc:sldMkLst>
          <pc:docMk/>
          <pc:sldMk cId="601295034" sldId="863"/>
        </pc:sldMkLst>
        <pc:spChg chg="del">
          <ac:chgData name="伊健 杜" userId="e69aded81da48593" providerId="LiveId" clId="{4DBD0F54-5E01-49DE-AEEA-C4D4B33BE1D1}" dt="2022-09-27T03:37:21.021" v="2190" actId="478"/>
          <ac:spMkLst>
            <pc:docMk/>
            <pc:sldMk cId="601295034" sldId="863"/>
            <ac:spMk id="2" creationId="{066AFA8F-BA61-A248-C7B6-989F41E06257}"/>
          </ac:spMkLst>
        </pc:spChg>
        <pc:spChg chg="del">
          <ac:chgData name="伊健 杜" userId="e69aded81da48593" providerId="LiveId" clId="{4DBD0F54-5E01-49DE-AEEA-C4D4B33BE1D1}" dt="2022-09-27T03:37:21.021" v="2190" actId="478"/>
          <ac:spMkLst>
            <pc:docMk/>
            <pc:sldMk cId="601295034" sldId="863"/>
            <ac:spMk id="3" creationId="{F606C90B-0B41-037B-5502-D326E8247A8A}"/>
          </ac:spMkLst>
        </pc:spChg>
        <pc:spChg chg="add mod">
          <ac:chgData name="伊健 杜" userId="e69aded81da48593" providerId="LiveId" clId="{4DBD0F54-5E01-49DE-AEEA-C4D4B33BE1D1}" dt="2022-09-27T05:38:56.341" v="3344"/>
          <ac:spMkLst>
            <pc:docMk/>
            <pc:sldMk cId="601295034" sldId="863"/>
            <ac:spMk id="4" creationId="{E2B01770-9D4B-DC08-B720-B5B197B75037}"/>
          </ac:spMkLst>
        </pc:spChg>
      </pc:sldChg>
      <pc:sldChg chg="addSp delSp new mod">
        <pc:chgData name="伊健 杜" userId="e69aded81da48593" providerId="LiveId" clId="{4DBD0F54-5E01-49DE-AEEA-C4D4B33BE1D1}" dt="2022-09-27T03:39:47.332" v="2193"/>
        <pc:sldMkLst>
          <pc:docMk/>
          <pc:sldMk cId="1467010209" sldId="864"/>
        </pc:sldMkLst>
        <pc:spChg chg="del">
          <ac:chgData name="伊健 杜" userId="e69aded81da48593" providerId="LiveId" clId="{4DBD0F54-5E01-49DE-AEEA-C4D4B33BE1D1}" dt="2022-09-27T03:39:45.736" v="2192" actId="478"/>
          <ac:spMkLst>
            <pc:docMk/>
            <pc:sldMk cId="1467010209" sldId="864"/>
            <ac:spMk id="2" creationId="{CA21544A-C1EA-A8C4-E489-4E75600DE680}"/>
          </ac:spMkLst>
        </pc:spChg>
        <pc:spChg chg="del">
          <ac:chgData name="伊健 杜" userId="e69aded81da48593" providerId="LiveId" clId="{4DBD0F54-5E01-49DE-AEEA-C4D4B33BE1D1}" dt="2022-09-27T03:39:45.736" v="2192" actId="478"/>
          <ac:spMkLst>
            <pc:docMk/>
            <pc:sldMk cId="1467010209" sldId="864"/>
            <ac:spMk id="3" creationId="{D43665EF-F781-6820-4DD4-5037BBAC3242}"/>
          </ac:spMkLst>
        </pc:spChg>
        <pc:picChg chg="add">
          <ac:chgData name="伊健 杜" userId="e69aded81da48593" providerId="LiveId" clId="{4DBD0F54-5E01-49DE-AEEA-C4D4B33BE1D1}" dt="2022-09-27T03:39:47.332" v="2193"/>
          <ac:picMkLst>
            <pc:docMk/>
            <pc:sldMk cId="1467010209" sldId="864"/>
            <ac:picMk id="8194" creationId="{52C9CB01-97E5-582D-15B7-3F8A674F115A}"/>
          </ac:picMkLst>
        </pc:picChg>
      </pc:sldChg>
      <pc:sldChg chg="modSp add ord">
        <pc:chgData name="伊健 杜" userId="e69aded81da48593" providerId="LiveId" clId="{4DBD0F54-5E01-49DE-AEEA-C4D4B33BE1D1}" dt="2022-09-27T05:38:56.341" v="3344"/>
        <pc:sldMkLst>
          <pc:docMk/>
          <pc:sldMk cId="511942785" sldId="865"/>
        </pc:sldMkLst>
        <pc:spChg chg="mod">
          <ac:chgData name="伊健 杜" userId="e69aded81da48593" providerId="LiveId" clId="{4DBD0F54-5E01-49DE-AEEA-C4D4B33BE1D1}" dt="2022-09-27T05:38:56.341" v="3344"/>
          <ac:spMkLst>
            <pc:docMk/>
            <pc:sldMk cId="511942785" sldId="865"/>
            <ac:spMk id="4" creationId="{E2B01770-9D4B-DC08-B720-B5B197B75037}"/>
          </ac:spMkLst>
        </pc:spChg>
      </pc:sldChg>
      <pc:sldChg chg="addSp delSp modSp new del mod setBg">
        <pc:chgData name="伊健 杜" userId="e69aded81da48593" providerId="LiveId" clId="{4DBD0F54-5E01-49DE-AEEA-C4D4B33BE1D1}" dt="2022-09-27T11:54:14.959" v="4009" actId="47"/>
        <pc:sldMkLst>
          <pc:docMk/>
          <pc:sldMk cId="2354081892" sldId="866"/>
        </pc:sldMkLst>
        <pc:spChg chg="del">
          <ac:chgData name="伊健 杜" userId="e69aded81da48593" providerId="LiveId" clId="{4DBD0F54-5E01-49DE-AEEA-C4D4B33BE1D1}" dt="2022-09-27T03:45:51.476" v="2439" actId="478"/>
          <ac:spMkLst>
            <pc:docMk/>
            <pc:sldMk cId="2354081892" sldId="866"/>
            <ac:spMk id="2" creationId="{2D74627B-8A0B-D6B2-C5DB-3A66AE5EBE06}"/>
          </ac:spMkLst>
        </pc:spChg>
        <pc:spChg chg="del">
          <ac:chgData name="伊健 杜" userId="e69aded81da48593" providerId="LiveId" clId="{4DBD0F54-5E01-49DE-AEEA-C4D4B33BE1D1}" dt="2022-09-27T03:45:51.476" v="2439" actId="478"/>
          <ac:spMkLst>
            <pc:docMk/>
            <pc:sldMk cId="2354081892" sldId="866"/>
            <ac:spMk id="3" creationId="{DAC98C7F-B6E9-20B8-E8CB-3AE662ABF18E}"/>
          </ac:spMkLst>
        </pc:spChg>
        <pc:spChg chg="add">
          <ac:chgData name="伊健 杜" userId="e69aded81da48593" providerId="LiveId" clId="{4DBD0F54-5E01-49DE-AEEA-C4D4B33BE1D1}" dt="2022-09-27T11:49:44.545" v="3880" actId="26606"/>
          <ac:spMkLst>
            <pc:docMk/>
            <pc:sldMk cId="2354081892" sldId="866"/>
            <ac:spMk id="8" creationId="{B670DBD5-770C-4383-9F54-5B86E86BD5BB}"/>
          </ac:spMkLst>
        </pc:spChg>
        <pc:picChg chg="add mod">
          <ac:chgData name="伊健 杜" userId="e69aded81da48593" providerId="LiveId" clId="{4DBD0F54-5E01-49DE-AEEA-C4D4B33BE1D1}" dt="2022-09-27T11:49:51.515" v="3881" actId="1076"/>
          <ac:picMkLst>
            <pc:docMk/>
            <pc:sldMk cId="2354081892" sldId="866"/>
            <ac:picMk id="3" creationId="{1ADF6BC0-1BC5-DF77-2BC0-217D683A16A2}"/>
          </ac:picMkLst>
        </pc:picChg>
      </pc:sldChg>
      <pc:sldChg chg="addSp delSp modSp add mod">
        <pc:chgData name="伊健 杜" userId="e69aded81da48593" providerId="LiveId" clId="{4DBD0F54-5E01-49DE-AEEA-C4D4B33BE1D1}" dt="2022-09-27T10:57:01.584" v="3526" actId="20577"/>
        <pc:sldMkLst>
          <pc:docMk/>
          <pc:sldMk cId="1265546175" sldId="867"/>
        </pc:sldMkLst>
        <pc:spChg chg="mod">
          <ac:chgData name="伊健 杜" userId="e69aded81da48593" providerId="LiveId" clId="{4DBD0F54-5E01-49DE-AEEA-C4D4B33BE1D1}" dt="2022-09-27T10:57:01.584" v="3526" actId="20577"/>
          <ac:spMkLst>
            <pc:docMk/>
            <pc:sldMk cId="1265546175" sldId="867"/>
            <ac:spMk id="2" creationId="{81F4B079-5182-7332-4978-966F1AEEF4D2}"/>
          </ac:spMkLst>
        </pc:spChg>
        <pc:spChg chg="mod">
          <ac:chgData name="伊健 杜" userId="e69aded81da48593" providerId="LiveId" clId="{4DBD0F54-5E01-49DE-AEEA-C4D4B33BE1D1}" dt="2022-09-27T05:38:56.341" v="3344"/>
          <ac:spMkLst>
            <pc:docMk/>
            <pc:sldMk cId="1265546175" sldId="867"/>
            <ac:spMk id="4" creationId="{CFC1CF28-580E-2280-640A-ADB8853307E7}"/>
          </ac:spMkLst>
        </pc:spChg>
        <pc:picChg chg="del">
          <ac:chgData name="伊健 杜" userId="e69aded81da48593" providerId="LiveId" clId="{4DBD0F54-5E01-49DE-AEEA-C4D4B33BE1D1}" dt="2022-09-27T03:53:03.549" v="2721" actId="478"/>
          <ac:picMkLst>
            <pc:docMk/>
            <pc:sldMk cId="1265546175" sldId="867"/>
            <ac:picMk id="9218" creationId="{071B5468-72CC-EC6B-3F95-EEED4026497A}"/>
          </ac:picMkLst>
        </pc:picChg>
        <pc:picChg chg="add mod">
          <ac:chgData name="伊健 杜" userId="e69aded81da48593" providerId="LiveId" clId="{4DBD0F54-5E01-49DE-AEEA-C4D4B33BE1D1}" dt="2022-09-27T03:53:21.983" v="2724" actId="1076"/>
          <ac:picMkLst>
            <pc:docMk/>
            <pc:sldMk cId="1265546175" sldId="867"/>
            <ac:picMk id="12290" creationId="{071F0FC2-47F8-94AA-1366-5576884E737D}"/>
          </ac:picMkLst>
        </pc:picChg>
      </pc:sldChg>
      <pc:sldChg chg="modSp add mod">
        <pc:chgData name="伊健 杜" userId="e69aded81da48593" providerId="LiveId" clId="{4DBD0F54-5E01-49DE-AEEA-C4D4B33BE1D1}" dt="2022-09-27T05:38:56.341" v="3344"/>
        <pc:sldMkLst>
          <pc:docMk/>
          <pc:sldMk cId="1134385442" sldId="868"/>
        </pc:sldMkLst>
        <pc:spChg chg="mod">
          <ac:chgData name="伊健 杜" userId="e69aded81da48593" providerId="LiveId" clId="{4DBD0F54-5E01-49DE-AEEA-C4D4B33BE1D1}" dt="2022-09-27T05:38:56.341" v="3344"/>
          <ac:spMkLst>
            <pc:docMk/>
            <pc:sldMk cId="1134385442" sldId="868"/>
            <ac:spMk id="4" creationId="{E2B01770-9D4B-DC08-B720-B5B197B75037}"/>
          </ac:spMkLst>
        </pc:spChg>
      </pc:sldChg>
      <pc:sldChg chg="addSp delSp modSp add mod">
        <pc:chgData name="伊健 杜" userId="e69aded81da48593" providerId="LiveId" clId="{4DBD0F54-5E01-49DE-AEEA-C4D4B33BE1D1}" dt="2022-09-27T05:38:56.341" v="3344"/>
        <pc:sldMkLst>
          <pc:docMk/>
          <pc:sldMk cId="1443721211" sldId="869"/>
        </pc:sldMkLst>
        <pc:spChg chg="mod">
          <ac:chgData name="伊健 杜" userId="e69aded81da48593" providerId="LiveId" clId="{4DBD0F54-5E01-49DE-AEEA-C4D4B33BE1D1}" dt="2022-09-27T05:38:56.341" v="3344"/>
          <ac:spMkLst>
            <pc:docMk/>
            <pc:sldMk cId="1443721211" sldId="869"/>
            <ac:spMk id="2" creationId="{81F4B079-5182-7332-4978-966F1AEEF4D2}"/>
          </ac:spMkLst>
        </pc:spChg>
        <pc:spChg chg="add del mod">
          <ac:chgData name="伊健 杜" userId="e69aded81da48593" providerId="LiveId" clId="{4DBD0F54-5E01-49DE-AEEA-C4D4B33BE1D1}" dt="2022-09-27T03:51:43.609" v="2593" actId="478"/>
          <ac:spMkLst>
            <pc:docMk/>
            <pc:sldMk cId="1443721211" sldId="869"/>
            <ac:spMk id="3" creationId="{964124B0-377D-FD83-F7D6-3B09F2E017D2}"/>
          </ac:spMkLst>
        </pc:spChg>
        <pc:spChg chg="mod">
          <ac:chgData name="伊健 杜" userId="e69aded81da48593" providerId="LiveId" clId="{4DBD0F54-5E01-49DE-AEEA-C4D4B33BE1D1}" dt="2022-09-27T05:38:56.341" v="3344"/>
          <ac:spMkLst>
            <pc:docMk/>
            <pc:sldMk cId="1443721211" sldId="869"/>
            <ac:spMk id="4" creationId="{CFC1CF28-580E-2280-640A-ADB8853307E7}"/>
          </ac:spMkLst>
        </pc:spChg>
        <pc:spChg chg="add mod">
          <ac:chgData name="伊健 杜" userId="e69aded81da48593" providerId="LiveId" clId="{4DBD0F54-5E01-49DE-AEEA-C4D4B33BE1D1}" dt="2022-09-27T05:38:56.341" v="3344"/>
          <ac:spMkLst>
            <pc:docMk/>
            <pc:sldMk cId="1443721211" sldId="869"/>
            <ac:spMk id="5" creationId="{E3E65FA6-7E59-20B2-4D8B-F3D049007E21}"/>
          </ac:spMkLst>
        </pc:spChg>
        <pc:spChg chg="add mod">
          <ac:chgData name="伊健 杜" userId="e69aded81da48593" providerId="LiveId" clId="{4DBD0F54-5E01-49DE-AEEA-C4D4B33BE1D1}" dt="2022-09-27T05:38:56.341" v="3344"/>
          <ac:spMkLst>
            <pc:docMk/>
            <pc:sldMk cId="1443721211" sldId="869"/>
            <ac:spMk id="6" creationId="{CC1C7B23-01CE-18FB-565B-635DD8297BFD}"/>
          </ac:spMkLst>
        </pc:spChg>
        <pc:picChg chg="del">
          <ac:chgData name="伊健 杜" userId="e69aded81da48593" providerId="LiveId" clId="{4DBD0F54-5E01-49DE-AEEA-C4D4B33BE1D1}" dt="2022-09-27T03:51:06.021" v="2562" actId="478"/>
          <ac:picMkLst>
            <pc:docMk/>
            <pc:sldMk cId="1443721211" sldId="869"/>
            <ac:picMk id="9218" creationId="{071B5468-72CC-EC6B-3F95-EEED4026497A}"/>
          </ac:picMkLst>
        </pc:picChg>
        <pc:picChg chg="add mod">
          <ac:chgData name="伊健 杜" userId="e69aded81da48593" providerId="LiveId" clId="{4DBD0F54-5E01-49DE-AEEA-C4D4B33BE1D1}" dt="2022-09-27T03:51:30.731" v="2574" actId="1076"/>
          <ac:picMkLst>
            <pc:docMk/>
            <pc:sldMk cId="1443721211" sldId="869"/>
            <ac:picMk id="11266" creationId="{6BBE0316-504B-23FD-52D8-978F1189DDB4}"/>
          </ac:picMkLst>
        </pc:picChg>
      </pc:sldChg>
      <pc:sldChg chg="addSp delSp modSp add mod ord">
        <pc:chgData name="伊健 杜" userId="e69aded81da48593" providerId="LiveId" clId="{4DBD0F54-5E01-49DE-AEEA-C4D4B33BE1D1}" dt="2022-09-27T05:38:56.341" v="3344"/>
        <pc:sldMkLst>
          <pc:docMk/>
          <pc:sldMk cId="170729392" sldId="870"/>
        </pc:sldMkLst>
        <pc:spChg chg="mod">
          <ac:chgData name="伊健 杜" userId="e69aded81da48593" providerId="LiveId" clId="{4DBD0F54-5E01-49DE-AEEA-C4D4B33BE1D1}" dt="2022-09-27T05:38:56.341" v="3344"/>
          <ac:spMkLst>
            <pc:docMk/>
            <pc:sldMk cId="170729392" sldId="870"/>
            <ac:spMk id="2" creationId="{81F4B079-5182-7332-4978-966F1AEEF4D2}"/>
          </ac:spMkLst>
        </pc:spChg>
        <pc:spChg chg="mod">
          <ac:chgData name="伊健 杜" userId="e69aded81da48593" providerId="LiveId" clId="{4DBD0F54-5E01-49DE-AEEA-C4D4B33BE1D1}" dt="2022-09-27T05:38:56.341" v="3344"/>
          <ac:spMkLst>
            <pc:docMk/>
            <pc:sldMk cId="170729392" sldId="870"/>
            <ac:spMk id="4" creationId="{CFC1CF28-580E-2280-640A-ADB8853307E7}"/>
          </ac:spMkLst>
        </pc:spChg>
        <pc:picChg chg="del">
          <ac:chgData name="伊健 杜" userId="e69aded81da48593" providerId="LiveId" clId="{4DBD0F54-5E01-49DE-AEEA-C4D4B33BE1D1}" dt="2022-09-27T03:55:16.951" v="2763" actId="478"/>
          <ac:picMkLst>
            <pc:docMk/>
            <pc:sldMk cId="170729392" sldId="870"/>
            <ac:picMk id="9218" creationId="{071B5468-72CC-EC6B-3F95-EEED4026497A}"/>
          </ac:picMkLst>
        </pc:picChg>
        <pc:picChg chg="add del mod">
          <ac:chgData name="伊健 杜" userId="e69aded81da48593" providerId="LiveId" clId="{4DBD0F54-5E01-49DE-AEEA-C4D4B33BE1D1}" dt="2022-09-27T03:56:14.968" v="2767" actId="478"/>
          <ac:picMkLst>
            <pc:docMk/>
            <pc:sldMk cId="170729392" sldId="870"/>
            <ac:picMk id="10242" creationId="{389B47AA-8C16-C0EF-CB0F-4F70117B233D}"/>
          </ac:picMkLst>
        </pc:picChg>
        <pc:picChg chg="add del mod">
          <ac:chgData name="伊健 杜" userId="e69aded81da48593" providerId="LiveId" clId="{4DBD0F54-5E01-49DE-AEEA-C4D4B33BE1D1}" dt="2022-09-27T05:20:41.915" v="3168" actId="478"/>
          <ac:picMkLst>
            <pc:docMk/>
            <pc:sldMk cId="170729392" sldId="870"/>
            <ac:picMk id="10244" creationId="{B8620C04-D78C-4EA6-DE0E-DF25738DBC56}"/>
          </ac:picMkLst>
        </pc:picChg>
        <pc:picChg chg="add mod">
          <ac:chgData name="伊健 杜" userId="e69aded81da48593" providerId="LiveId" clId="{4DBD0F54-5E01-49DE-AEEA-C4D4B33BE1D1}" dt="2022-09-27T05:21:15.386" v="3171" actId="1076"/>
          <ac:picMkLst>
            <pc:docMk/>
            <pc:sldMk cId="170729392" sldId="870"/>
            <ac:picMk id="10246" creationId="{21CC8670-129C-1928-6FF6-021B577AD2A2}"/>
          </ac:picMkLst>
        </pc:picChg>
      </pc:sldChg>
      <pc:sldChg chg="addSp delSp modSp new mod ord">
        <pc:chgData name="伊健 杜" userId="e69aded81da48593" providerId="LiveId" clId="{4DBD0F54-5E01-49DE-AEEA-C4D4B33BE1D1}" dt="2022-09-27T05:38:56.341" v="3344"/>
        <pc:sldMkLst>
          <pc:docMk/>
          <pc:sldMk cId="2582005106" sldId="871"/>
        </pc:sldMkLst>
        <pc:spChg chg="del">
          <ac:chgData name="伊健 杜" userId="e69aded81da48593" providerId="LiveId" clId="{4DBD0F54-5E01-49DE-AEEA-C4D4B33BE1D1}" dt="2022-09-27T03:56:28.562" v="2773" actId="478"/>
          <ac:spMkLst>
            <pc:docMk/>
            <pc:sldMk cId="2582005106" sldId="871"/>
            <ac:spMk id="2" creationId="{9ABCCAF8-9165-B251-E305-7AB3D636A82C}"/>
          </ac:spMkLst>
        </pc:spChg>
        <pc:spChg chg="del">
          <ac:chgData name="伊健 杜" userId="e69aded81da48593" providerId="LiveId" clId="{4DBD0F54-5E01-49DE-AEEA-C4D4B33BE1D1}" dt="2022-09-27T03:56:28.562" v="2773" actId="478"/>
          <ac:spMkLst>
            <pc:docMk/>
            <pc:sldMk cId="2582005106" sldId="871"/>
            <ac:spMk id="3" creationId="{7C29D2B3-E88A-A799-A988-15E5CF341870}"/>
          </ac:spMkLst>
        </pc:spChg>
        <pc:spChg chg="add mod">
          <ac:chgData name="伊健 杜" userId="e69aded81da48593" providerId="LiveId" clId="{4DBD0F54-5E01-49DE-AEEA-C4D4B33BE1D1}" dt="2022-09-27T05:38:56.341" v="3344"/>
          <ac:spMkLst>
            <pc:docMk/>
            <pc:sldMk cId="2582005106" sldId="871"/>
            <ac:spMk id="4" creationId="{434E9FD1-5AE9-C748-5D98-AC99C50B24F8}"/>
          </ac:spMkLst>
        </pc:spChg>
      </pc:sldChg>
      <pc:sldChg chg="addSp delSp modSp add mod">
        <pc:chgData name="伊健 杜" userId="e69aded81da48593" providerId="LiveId" clId="{4DBD0F54-5E01-49DE-AEEA-C4D4B33BE1D1}" dt="2022-09-27T05:38:56.341" v="3344"/>
        <pc:sldMkLst>
          <pc:docMk/>
          <pc:sldMk cId="3397987316" sldId="872"/>
        </pc:sldMkLst>
        <pc:spChg chg="mod">
          <ac:chgData name="伊健 杜" userId="e69aded81da48593" providerId="LiveId" clId="{4DBD0F54-5E01-49DE-AEEA-C4D4B33BE1D1}" dt="2022-09-27T05:38:56.341" v="3344"/>
          <ac:spMkLst>
            <pc:docMk/>
            <pc:sldMk cId="3397987316" sldId="872"/>
            <ac:spMk id="2" creationId="{81F4B079-5182-7332-4978-966F1AEEF4D2}"/>
          </ac:spMkLst>
        </pc:spChg>
        <pc:spChg chg="mod">
          <ac:chgData name="伊健 杜" userId="e69aded81da48593" providerId="LiveId" clId="{4DBD0F54-5E01-49DE-AEEA-C4D4B33BE1D1}" dt="2022-09-27T05:38:56.341" v="3344"/>
          <ac:spMkLst>
            <pc:docMk/>
            <pc:sldMk cId="3397987316" sldId="872"/>
            <ac:spMk id="4" creationId="{CFC1CF28-580E-2280-640A-ADB8853307E7}"/>
          </ac:spMkLst>
        </pc:spChg>
        <pc:picChg chg="del">
          <ac:chgData name="伊健 杜" userId="e69aded81da48593" providerId="LiveId" clId="{4DBD0F54-5E01-49DE-AEEA-C4D4B33BE1D1}" dt="2022-09-27T03:58:18.372" v="2861" actId="478"/>
          <ac:picMkLst>
            <pc:docMk/>
            <pc:sldMk cId="3397987316" sldId="872"/>
            <ac:picMk id="12290" creationId="{071F0FC2-47F8-94AA-1366-5576884E737D}"/>
          </ac:picMkLst>
        </pc:picChg>
        <pc:picChg chg="add mod">
          <ac:chgData name="伊健 杜" userId="e69aded81da48593" providerId="LiveId" clId="{4DBD0F54-5E01-49DE-AEEA-C4D4B33BE1D1}" dt="2022-09-27T04:42:00.276" v="2864" actId="1076"/>
          <ac:picMkLst>
            <pc:docMk/>
            <pc:sldMk cId="3397987316" sldId="872"/>
            <ac:picMk id="13314" creationId="{EBF9C718-4E25-EB10-53BE-8148C86132CE}"/>
          </ac:picMkLst>
        </pc:picChg>
      </pc:sldChg>
      <pc:sldChg chg="addSp delSp modSp add mod ord">
        <pc:chgData name="伊健 杜" userId="e69aded81da48593" providerId="LiveId" clId="{4DBD0F54-5E01-49DE-AEEA-C4D4B33BE1D1}" dt="2022-09-27T05:38:56.341" v="3344"/>
        <pc:sldMkLst>
          <pc:docMk/>
          <pc:sldMk cId="3256727013" sldId="873"/>
        </pc:sldMkLst>
        <pc:spChg chg="mod">
          <ac:chgData name="伊健 杜" userId="e69aded81da48593" providerId="LiveId" clId="{4DBD0F54-5E01-49DE-AEEA-C4D4B33BE1D1}" dt="2022-09-27T05:38:56.341" v="3344"/>
          <ac:spMkLst>
            <pc:docMk/>
            <pc:sldMk cId="3256727013" sldId="873"/>
            <ac:spMk id="2" creationId="{81F4B079-5182-7332-4978-966F1AEEF4D2}"/>
          </ac:spMkLst>
        </pc:spChg>
        <pc:spChg chg="mod">
          <ac:chgData name="伊健 杜" userId="e69aded81da48593" providerId="LiveId" clId="{4DBD0F54-5E01-49DE-AEEA-C4D4B33BE1D1}" dt="2022-09-27T05:38:56.341" v="3344"/>
          <ac:spMkLst>
            <pc:docMk/>
            <pc:sldMk cId="3256727013" sldId="873"/>
            <ac:spMk id="4" creationId="{CFC1CF28-580E-2280-640A-ADB8853307E7}"/>
          </ac:spMkLst>
        </pc:spChg>
        <pc:picChg chg="del">
          <ac:chgData name="伊健 杜" userId="e69aded81da48593" providerId="LiveId" clId="{4DBD0F54-5E01-49DE-AEEA-C4D4B33BE1D1}" dt="2022-09-27T05:16:08.065" v="2894" actId="478"/>
          <ac:picMkLst>
            <pc:docMk/>
            <pc:sldMk cId="3256727013" sldId="873"/>
            <ac:picMk id="13314" creationId="{EBF9C718-4E25-EB10-53BE-8148C86132CE}"/>
          </ac:picMkLst>
        </pc:picChg>
        <pc:picChg chg="add mod">
          <ac:chgData name="伊健 杜" userId="e69aded81da48593" providerId="LiveId" clId="{4DBD0F54-5E01-49DE-AEEA-C4D4B33BE1D1}" dt="2022-09-27T05:22:43.032" v="3240" actId="1076"/>
          <ac:picMkLst>
            <pc:docMk/>
            <pc:sldMk cId="3256727013" sldId="873"/>
            <ac:picMk id="15362" creationId="{E799F9DB-2EC2-2650-3E85-91FBFFAE571A}"/>
          </ac:picMkLst>
        </pc:picChg>
      </pc:sldChg>
      <pc:sldChg chg="modSp add">
        <pc:chgData name="伊健 杜" userId="e69aded81da48593" providerId="LiveId" clId="{4DBD0F54-5E01-49DE-AEEA-C4D4B33BE1D1}" dt="2022-09-27T05:38:56.341" v="3344"/>
        <pc:sldMkLst>
          <pc:docMk/>
          <pc:sldMk cId="1477837527" sldId="874"/>
        </pc:sldMkLst>
        <pc:spChg chg="mod">
          <ac:chgData name="伊健 杜" userId="e69aded81da48593" providerId="LiveId" clId="{4DBD0F54-5E01-49DE-AEEA-C4D4B33BE1D1}" dt="2022-09-27T05:38:56.341" v="3344"/>
          <ac:spMkLst>
            <pc:docMk/>
            <pc:sldMk cId="1477837527" sldId="874"/>
            <ac:spMk id="4" creationId="{434E9FD1-5AE9-C748-5D98-AC99C50B24F8}"/>
          </ac:spMkLst>
        </pc:spChg>
      </pc:sldChg>
      <pc:sldChg chg="delSp new del mod ord">
        <pc:chgData name="伊健 杜" userId="e69aded81da48593" providerId="LiveId" clId="{4DBD0F54-5E01-49DE-AEEA-C4D4B33BE1D1}" dt="2022-09-27T05:23:10.951" v="3253" actId="47"/>
        <pc:sldMkLst>
          <pc:docMk/>
          <pc:sldMk cId="1065491242" sldId="875"/>
        </pc:sldMkLst>
        <pc:spChg chg="del">
          <ac:chgData name="伊健 杜" userId="e69aded81da48593" providerId="LiveId" clId="{4DBD0F54-5E01-49DE-AEEA-C4D4B33BE1D1}" dt="2022-09-27T05:21:58.172" v="3206" actId="478"/>
          <ac:spMkLst>
            <pc:docMk/>
            <pc:sldMk cId="1065491242" sldId="875"/>
            <ac:spMk id="2" creationId="{2DB50FD4-4F4A-ADC0-54F6-DE98AF4BABC4}"/>
          </ac:spMkLst>
        </pc:spChg>
        <pc:spChg chg="del">
          <ac:chgData name="伊健 杜" userId="e69aded81da48593" providerId="LiveId" clId="{4DBD0F54-5E01-49DE-AEEA-C4D4B33BE1D1}" dt="2022-09-27T05:21:58.172" v="3206" actId="478"/>
          <ac:spMkLst>
            <pc:docMk/>
            <pc:sldMk cId="1065491242" sldId="875"/>
            <ac:spMk id="3" creationId="{FC864A2D-9AA6-D0E4-122E-D1AED434D812}"/>
          </ac:spMkLst>
        </pc:spChg>
      </pc:sldChg>
      <pc:sldChg chg="addSp delSp modSp new mod">
        <pc:chgData name="伊健 杜" userId="e69aded81da48593" providerId="LiveId" clId="{4DBD0F54-5E01-49DE-AEEA-C4D4B33BE1D1}" dt="2022-09-27T05:38:56.341" v="3344"/>
        <pc:sldMkLst>
          <pc:docMk/>
          <pc:sldMk cId="1398906183" sldId="875"/>
        </pc:sldMkLst>
        <pc:spChg chg="mod">
          <ac:chgData name="伊健 杜" userId="e69aded81da48593" providerId="LiveId" clId="{4DBD0F54-5E01-49DE-AEEA-C4D4B33BE1D1}" dt="2022-09-27T05:38:56.341" v="3344"/>
          <ac:spMkLst>
            <pc:docMk/>
            <pc:sldMk cId="1398906183" sldId="875"/>
            <ac:spMk id="2" creationId="{2F59142B-2F1B-9386-55A9-06AB3BB24EC9}"/>
          </ac:spMkLst>
        </pc:spChg>
        <pc:spChg chg="del">
          <ac:chgData name="伊健 杜" userId="e69aded81da48593" providerId="LiveId" clId="{4DBD0F54-5E01-49DE-AEEA-C4D4B33BE1D1}" dt="2022-09-27T05:23:29.982" v="3274" actId="478"/>
          <ac:spMkLst>
            <pc:docMk/>
            <pc:sldMk cId="1398906183" sldId="875"/>
            <ac:spMk id="3" creationId="{B3C766E2-02EB-484B-CB95-19D6C0F97011}"/>
          </ac:spMkLst>
        </pc:spChg>
        <pc:spChg chg="add mod">
          <ac:chgData name="伊健 杜" userId="e69aded81da48593" providerId="LiveId" clId="{4DBD0F54-5E01-49DE-AEEA-C4D4B33BE1D1}" dt="2022-09-27T05:36:01.437" v="3335" actId="1076"/>
          <ac:spMkLst>
            <pc:docMk/>
            <pc:sldMk cId="1398906183" sldId="875"/>
            <ac:spMk id="5" creationId="{C4ADFC7A-2C71-C2D3-7EC1-035581EBDC86}"/>
          </ac:spMkLst>
        </pc:spChg>
        <pc:spChg chg="add mod">
          <ac:chgData name="伊健 杜" userId="e69aded81da48593" providerId="LiveId" clId="{4DBD0F54-5E01-49DE-AEEA-C4D4B33BE1D1}" dt="2022-09-27T05:36:08.722" v="3339" actId="1076"/>
          <ac:spMkLst>
            <pc:docMk/>
            <pc:sldMk cId="1398906183" sldId="875"/>
            <ac:spMk id="7" creationId="{6F5BC73F-BD78-6749-8D5B-52354A4C3A28}"/>
          </ac:spMkLst>
        </pc:spChg>
        <pc:spChg chg="add mod">
          <ac:chgData name="伊健 杜" userId="e69aded81da48593" providerId="LiveId" clId="{4DBD0F54-5E01-49DE-AEEA-C4D4B33BE1D1}" dt="2022-09-27T05:36:10.630" v="3341" actId="1076"/>
          <ac:spMkLst>
            <pc:docMk/>
            <pc:sldMk cId="1398906183" sldId="875"/>
            <ac:spMk id="8" creationId="{3744257C-AA06-1C3A-079C-F06F4D05B70C}"/>
          </ac:spMkLst>
        </pc:spChg>
        <pc:spChg chg="add mod">
          <ac:chgData name="伊健 杜" userId="e69aded81da48593" providerId="LiveId" clId="{4DBD0F54-5E01-49DE-AEEA-C4D4B33BE1D1}" dt="2022-09-27T05:36:12.690" v="3343" actId="1076"/>
          <ac:spMkLst>
            <pc:docMk/>
            <pc:sldMk cId="1398906183" sldId="875"/>
            <ac:spMk id="9" creationId="{C9B98C92-A280-2FF7-9DED-B29FE6814408}"/>
          </ac:spMkLst>
        </pc:spChg>
        <pc:picChg chg="add mod">
          <ac:chgData name="伊健 杜" userId="e69aded81da48593" providerId="LiveId" clId="{4DBD0F54-5E01-49DE-AEEA-C4D4B33BE1D1}" dt="2022-09-27T05:35:53.639" v="3333" actId="1076"/>
          <ac:picMkLst>
            <pc:docMk/>
            <pc:sldMk cId="1398906183" sldId="875"/>
            <ac:picMk id="4" creationId="{92886D63-0888-30D5-9E40-331A7068CF8F}"/>
          </ac:picMkLst>
        </pc:picChg>
        <pc:picChg chg="add mod">
          <ac:chgData name="伊健 杜" userId="e69aded81da48593" providerId="LiveId" clId="{4DBD0F54-5E01-49DE-AEEA-C4D4B33BE1D1}" dt="2022-09-27T05:36:05.241" v="3337" actId="1076"/>
          <ac:picMkLst>
            <pc:docMk/>
            <pc:sldMk cId="1398906183" sldId="875"/>
            <ac:picMk id="6" creationId="{5AE18D74-7DC1-5128-F4C1-95AAB84F57C5}"/>
          </ac:picMkLst>
        </pc:picChg>
        <pc:picChg chg="add del mod">
          <ac:chgData name="伊健 杜" userId="e69aded81da48593" providerId="LiveId" clId="{4DBD0F54-5E01-49DE-AEEA-C4D4B33BE1D1}" dt="2022-09-27T05:31:50.867" v="3322" actId="478"/>
          <ac:picMkLst>
            <pc:docMk/>
            <pc:sldMk cId="1398906183" sldId="875"/>
            <ac:picMk id="16386" creationId="{2F87BB51-094A-98E9-0EFA-B8BA5C12E0B5}"/>
          </ac:picMkLst>
        </pc:picChg>
        <pc:picChg chg="add del mod">
          <ac:chgData name="伊健 杜" userId="e69aded81da48593" providerId="LiveId" clId="{4DBD0F54-5E01-49DE-AEEA-C4D4B33BE1D1}" dt="2022-09-27T05:31:50.442" v="3321" actId="478"/>
          <ac:picMkLst>
            <pc:docMk/>
            <pc:sldMk cId="1398906183" sldId="875"/>
            <ac:picMk id="16388" creationId="{7747213F-CDE0-275A-83F2-112A36D6F96B}"/>
          </ac:picMkLst>
        </pc:picChg>
        <pc:picChg chg="add del mod">
          <ac:chgData name="伊健 杜" userId="e69aded81da48593" providerId="LiveId" clId="{4DBD0F54-5E01-49DE-AEEA-C4D4B33BE1D1}" dt="2022-09-27T05:35:15.089" v="3327" actId="478"/>
          <ac:picMkLst>
            <pc:docMk/>
            <pc:sldMk cId="1398906183" sldId="875"/>
            <ac:picMk id="16390" creationId="{0D78B263-85B8-2C30-C983-078E2524ACF9}"/>
          </ac:picMkLst>
        </pc:picChg>
        <pc:picChg chg="add mod">
          <ac:chgData name="伊健 杜" userId="e69aded81da48593" providerId="LiveId" clId="{4DBD0F54-5E01-49DE-AEEA-C4D4B33BE1D1}" dt="2022-09-27T05:35:51.841" v="3331" actId="1076"/>
          <ac:picMkLst>
            <pc:docMk/>
            <pc:sldMk cId="1398906183" sldId="875"/>
            <ac:picMk id="16392" creationId="{3167E67D-6550-A12D-4DCE-053535822BFF}"/>
          </ac:picMkLst>
        </pc:picChg>
      </pc:sldChg>
      <pc:sldChg chg="addSp delSp modSp add mod">
        <pc:chgData name="伊健 杜" userId="e69aded81da48593" providerId="LiveId" clId="{4DBD0F54-5E01-49DE-AEEA-C4D4B33BE1D1}" dt="2022-09-27T13:24:36.381" v="6167"/>
        <pc:sldMkLst>
          <pc:docMk/>
          <pc:sldMk cId="65725231" sldId="876"/>
        </pc:sldMkLst>
        <pc:spChg chg="add del">
          <ac:chgData name="伊健 杜" userId="e69aded81da48593" providerId="LiveId" clId="{4DBD0F54-5E01-49DE-AEEA-C4D4B33BE1D1}" dt="2022-09-27T08:47:06.630" v="3419" actId="22"/>
          <ac:spMkLst>
            <pc:docMk/>
            <pc:sldMk cId="65725231" sldId="876"/>
            <ac:spMk id="3" creationId="{4659AC74-6A4F-3FBC-3CE1-E17DB5D37512}"/>
          </ac:spMkLst>
        </pc:spChg>
        <pc:spChg chg="mod">
          <ac:chgData name="伊健 杜" userId="e69aded81da48593" providerId="LiveId" clId="{4DBD0F54-5E01-49DE-AEEA-C4D4B33BE1D1}" dt="2022-09-27T13:24:36.381" v="6167"/>
          <ac:spMkLst>
            <pc:docMk/>
            <pc:sldMk cId="65725231" sldId="876"/>
            <ac:spMk id="4" creationId="{434E9FD1-5AE9-C748-5D98-AC99C50B24F8}"/>
          </ac:spMkLst>
        </pc:spChg>
      </pc:sldChg>
      <pc:sldChg chg="addSp delSp modSp add mod">
        <pc:chgData name="伊健 杜" userId="e69aded81da48593" providerId="LiveId" clId="{4DBD0F54-5E01-49DE-AEEA-C4D4B33BE1D1}" dt="2022-09-27T13:24:36.381" v="6167"/>
        <pc:sldMkLst>
          <pc:docMk/>
          <pc:sldMk cId="3178820353" sldId="877"/>
        </pc:sldMkLst>
        <pc:spChg chg="mod">
          <ac:chgData name="伊健 杜" userId="e69aded81da48593" providerId="LiveId" clId="{4DBD0F54-5E01-49DE-AEEA-C4D4B33BE1D1}" dt="2022-09-27T13:24:36.381" v="6167"/>
          <ac:spMkLst>
            <pc:docMk/>
            <pc:sldMk cId="3178820353" sldId="877"/>
            <ac:spMk id="2" creationId="{81F4B079-5182-7332-4978-966F1AEEF4D2}"/>
          </ac:spMkLst>
        </pc:spChg>
        <pc:spChg chg="mod">
          <ac:chgData name="伊健 杜" userId="e69aded81da48593" providerId="LiveId" clId="{4DBD0F54-5E01-49DE-AEEA-C4D4B33BE1D1}" dt="2022-09-27T13:24:36.381" v="6167"/>
          <ac:spMkLst>
            <pc:docMk/>
            <pc:sldMk cId="3178820353" sldId="877"/>
            <ac:spMk id="4" creationId="{CFC1CF28-580E-2280-640A-ADB8853307E7}"/>
          </ac:spMkLst>
        </pc:spChg>
        <pc:picChg chg="add mod">
          <ac:chgData name="伊健 杜" userId="e69aded81da48593" providerId="LiveId" clId="{4DBD0F54-5E01-49DE-AEEA-C4D4B33BE1D1}" dt="2022-09-27T11:08:46.173" v="3540" actId="1076"/>
          <ac:picMkLst>
            <pc:docMk/>
            <pc:sldMk cId="3178820353" sldId="877"/>
            <ac:picMk id="1026" creationId="{F619B52F-5406-2D60-779D-EDCF92F8981F}"/>
          </ac:picMkLst>
        </pc:picChg>
        <pc:picChg chg="del">
          <ac:chgData name="伊健 杜" userId="e69aded81da48593" providerId="LiveId" clId="{4DBD0F54-5E01-49DE-AEEA-C4D4B33BE1D1}" dt="2022-09-27T11:00:16.756" v="3537" actId="478"/>
          <ac:picMkLst>
            <pc:docMk/>
            <pc:sldMk cId="3178820353" sldId="877"/>
            <ac:picMk id="13314" creationId="{EBF9C718-4E25-EB10-53BE-8148C86132CE}"/>
          </ac:picMkLst>
        </pc:picChg>
      </pc:sldChg>
      <pc:sldChg chg="addSp delSp modSp new mod ord">
        <pc:chgData name="伊健 杜" userId="e69aded81da48593" providerId="LiveId" clId="{4DBD0F54-5E01-49DE-AEEA-C4D4B33BE1D1}" dt="2022-09-27T11:45:13.603" v="3875" actId="1076"/>
        <pc:sldMkLst>
          <pc:docMk/>
          <pc:sldMk cId="17636258" sldId="878"/>
        </pc:sldMkLst>
        <pc:spChg chg="del mod">
          <ac:chgData name="伊健 杜" userId="e69aded81da48593" providerId="LiveId" clId="{4DBD0F54-5E01-49DE-AEEA-C4D4B33BE1D1}" dt="2022-09-27T11:37:32.552" v="3870" actId="478"/>
          <ac:spMkLst>
            <pc:docMk/>
            <pc:sldMk cId="17636258" sldId="878"/>
            <ac:spMk id="2" creationId="{8DD58211-4846-3967-DFAE-320600A168B1}"/>
          </ac:spMkLst>
        </pc:spChg>
        <pc:spChg chg="del">
          <ac:chgData name="伊健 杜" userId="e69aded81da48593" providerId="LiveId" clId="{4DBD0F54-5E01-49DE-AEEA-C4D4B33BE1D1}" dt="2022-09-27T11:33:14.310" v="3825" actId="478"/>
          <ac:spMkLst>
            <pc:docMk/>
            <pc:sldMk cId="17636258" sldId="878"/>
            <ac:spMk id="3" creationId="{059E6EB2-6063-2765-AF8A-6C701EF1CC3C}"/>
          </ac:spMkLst>
        </pc:spChg>
        <pc:picChg chg="add mod">
          <ac:chgData name="伊健 杜" userId="e69aded81da48593" providerId="LiveId" clId="{4DBD0F54-5E01-49DE-AEEA-C4D4B33BE1D1}" dt="2022-09-27T11:45:13.603" v="3875" actId="1076"/>
          <ac:picMkLst>
            <pc:docMk/>
            <pc:sldMk cId="17636258" sldId="878"/>
            <ac:picMk id="4098" creationId="{467BB74F-C9BE-B899-583A-FF86E1A2D2D0}"/>
          </ac:picMkLst>
        </pc:picChg>
      </pc:sldChg>
      <pc:sldChg chg="addSp delSp modSp add mod">
        <pc:chgData name="伊健 杜" userId="e69aded81da48593" providerId="LiveId" clId="{4DBD0F54-5E01-49DE-AEEA-C4D4B33BE1D1}" dt="2022-09-27T13:24:36.381" v="6167"/>
        <pc:sldMkLst>
          <pc:docMk/>
          <pc:sldMk cId="1191262996" sldId="879"/>
        </pc:sldMkLst>
        <pc:spChg chg="mod">
          <ac:chgData name="伊健 杜" userId="e69aded81da48593" providerId="LiveId" clId="{4DBD0F54-5E01-49DE-AEEA-C4D4B33BE1D1}" dt="2022-09-27T13:24:36.381" v="6167"/>
          <ac:spMkLst>
            <pc:docMk/>
            <pc:sldMk cId="1191262996" sldId="879"/>
            <ac:spMk id="2" creationId="{81F4B079-5182-7332-4978-966F1AEEF4D2}"/>
          </ac:spMkLst>
        </pc:spChg>
        <pc:spChg chg="mod">
          <ac:chgData name="伊健 杜" userId="e69aded81da48593" providerId="LiveId" clId="{4DBD0F54-5E01-49DE-AEEA-C4D4B33BE1D1}" dt="2022-09-27T13:24:36.381" v="6167"/>
          <ac:spMkLst>
            <pc:docMk/>
            <pc:sldMk cId="1191262996" sldId="879"/>
            <ac:spMk id="4" creationId="{CFC1CF28-580E-2280-640A-ADB8853307E7}"/>
          </ac:spMkLst>
        </pc:spChg>
        <pc:picChg chg="del">
          <ac:chgData name="伊健 杜" userId="e69aded81da48593" providerId="LiveId" clId="{4DBD0F54-5E01-49DE-AEEA-C4D4B33BE1D1}" dt="2022-09-27T11:11:23.665" v="3641" actId="478"/>
          <ac:picMkLst>
            <pc:docMk/>
            <pc:sldMk cId="1191262996" sldId="879"/>
            <ac:picMk id="1026" creationId="{F619B52F-5406-2D60-779D-EDCF92F8981F}"/>
          </ac:picMkLst>
        </pc:picChg>
        <pc:picChg chg="add mod">
          <ac:chgData name="伊健 杜" userId="e69aded81da48593" providerId="LiveId" clId="{4DBD0F54-5E01-49DE-AEEA-C4D4B33BE1D1}" dt="2022-09-27T11:18:19.612" v="3727" actId="1076"/>
          <ac:picMkLst>
            <pc:docMk/>
            <pc:sldMk cId="1191262996" sldId="879"/>
            <ac:picMk id="3074" creationId="{44D79091-5A8E-6E8E-3F69-16261432793E}"/>
          </ac:picMkLst>
        </pc:picChg>
      </pc:sldChg>
      <pc:sldChg chg="addSp modSp add mod">
        <pc:chgData name="伊健 杜" userId="e69aded81da48593" providerId="LiveId" clId="{4DBD0F54-5E01-49DE-AEEA-C4D4B33BE1D1}" dt="2022-09-27T13:24:36.381" v="6167"/>
        <pc:sldMkLst>
          <pc:docMk/>
          <pc:sldMk cId="50266927" sldId="880"/>
        </pc:sldMkLst>
        <pc:spChg chg="mod">
          <ac:chgData name="伊健 杜" userId="e69aded81da48593" providerId="LiveId" clId="{4DBD0F54-5E01-49DE-AEEA-C4D4B33BE1D1}" dt="2022-09-27T13:24:36.381" v="6167"/>
          <ac:spMkLst>
            <pc:docMk/>
            <pc:sldMk cId="50266927" sldId="880"/>
            <ac:spMk id="2" creationId="{81F4B079-5182-7332-4978-966F1AEEF4D2}"/>
          </ac:spMkLst>
        </pc:spChg>
        <pc:spChg chg="add mod">
          <ac:chgData name="伊健 杜" userId="e69aded81da48593" providerId="LiveId" clId="{4DBD0F54-5E01-49DE-AEEA-C4D4B33BE1D1}" dt="2022-09-27T11:32:12.154" v="3823" actId="1076"/>
          <ac:spMkLst>
            <pc:docMk/>
            <pc:sldMk cId="50266927" sldId="880"/>
            <ac:spMk id="3" creationId="{EFD4742B-B124-600B-0C3A-8D39A11CDCAF}"/>
          </ac:spMkLst>
        </pc:spChg>
        <pc:spChg chg="mod">
          <ac:chgData name="伊健 杜" userId="e69aded81da48593" providerId="LiveId" clId="{4DBD0F54-5E01-49DE-AEEA-C4D4B33BE1D1}" dt="2022-09-27T13:24:36.381" v="6167"/>
          <ac:spMkLst>
            <pc:docMk/>
            <pc:sldMk cId="50266927" sldId="880"/>
            <ac:spMk id="4" creationId="{CFC1CF28-580E-2280-640A-ADB8853307E7}"/>
          </ac:spMkLst>
        </pc:spChg>
        <pc:picChg chg="add mod">
          <ac:chgData name="伊健 杜" userId="e69aded81da48593" providerId="LiveId" clId="{4DBD0F54-5E01-49DE-AEEA-C4D4B33BE1D1}" dt="2022-09-27T11:32:13.193" v="3824" actId="1076"/>
          <ac:picMkLst>
            <pc:docMk/>
            <pc:sldMk cId="50266927" sldId="880"/>
            <ac:picMk id="2050" creationId="{D5AACF75-71B3-660F-FC18-6E05BF6C698D}"/>
          </ac:picMkLst>
        </pc:picChg>
        <pc:picChg chg="add mod">
          <ac:chgData name="伊健 杜" userId="e69aded81da48593" providerId="LiveId" clId="{4DBD0F54-5E01-49DE-AEEA-C4D4B33BE1D1}" dt="2022-09-27T11:27:23.997" v="3738" actId="1076"/>
          <ac:picMkLst>
            <pc:docMk/>
            <pc:sldMk cId="50266927" sldId="880"/>
            <ac:picMk id="2052" creationId="{E7B35132-22DC-4B98-7EB1-447F31619749}"/>
          </ac:picMkLst>
        </pc:picChg>
      </pc:sldChg>
      <pc:sldChg chg="addSp delSp modSp new mod">
        <pc:chgData name="伊健 杜" userId="e69aded81da48593" providerId="LiveId" clId="{4DBD0F54-5E01-49DE-AEEA-C4D4B33BE1D1}" dt="2022-09-27T13:24:36.381" v="6167"/>
        <pc:sldMkLst>
          <pc:docMk/>
          <pc:sldMk cId="783855002" sldId="881"/>
        </pc:sldMkLst>
        <pc:spChg chg="del">
          <ac:chgData name="伊健 杜" userId="e69aded81da48593" providerId="LiveId" clId="{4DBD0F54-5E01-49DE-AEEA-C4D4B33BE1D1}" dt="2022-09-27T11:51:05.325" v="3883" actId="478"/>
          <ac:spMkLst>
            <pc:docMk/>
            <pc:sldMk cId="783855002" sldId="881"/>
            <ac:spMk id="2" creationId="{FAFCD90D-7A0D-683F-6324-C7CBA4209F38}"/>
          </ac:spMkLst>
        </pc:spChg>
        <pc:spChg chg="del">
          <ac:chgData name="伊健 杜" userId="e69aded81da48593" providerId="LiveId" clId="{4DBD0F54-5E01-49DE-AEEA-C4D4B33BE1D1}" dt="2022-09-27T11:51:05.325" v="3883" actId="478"/>
          <ac:spMkLst>
            <pc:docMk/>
            <pc:sldMk cId="783855002" sldId="881"/>
            <ac:spMk id="3" creationId="{1F22C47E-90A9-3975-D7D5-6EBC6525AB3E}"/>
          </ac:spMkLst>
        </pc:spChg>
        <pc:spChg chg="add mod">
          <ac:chgData name="伊健 杜" userId="e69aded81da48593" providerId="LiveId" clId="{4DBD0F54-5E01-49DE-AEEA-C4D4B33BE1D1}" dt="2022-09-27T13:24:36.381" v="6167"/>
          <ac:spMkLst>
            <pc:docMk/>
            <pc:sldMk cId="783855002" sldId="881"/>
            <ac:spMk id="4" creationId="{07D9B48D-7906-6BC9-66DD-D426233F4091}"/>
          </ac:spMkLst>
        </pc:spChg>
      </pc:sldChg>
      <pc:sldChg chg="addSp delSp modSp add mod">
        <pc:chgData name="伊健 杜" userId="e69aded81da48593" providerId="LiveId" clId="{4DBD0F54-5E01-49DE-AEEA-C4D4B33BE1D1}" dt="2022-09-27T13:10:18.219" v="5590" actId="20577"/>
        <pc:sldMkLst>
          <pc:docMk/>
          <pc:sldMk cId="4017180809" sldId="882"/>
        </pc:sldMkLst>
        <pc:spChg chg="add mod">
          <ac:chgData name="伊健 杜" userId="e69aded81da48593" providerId="LiveId" clId="{4DBD0F54-5E01-49DE-AEEA-C4D4B33BE1D1}" dt="2022-09-27T13:10:18.219" v="5590" actId="20577"/>
          <ac:spMkLst>
            <pc:docMk/>
            <pc:sldMk cId="4017180809" sldId="882"/>
            <ac:spMk id="2" creationId="{81631F79-0871-3C27-6930-5D5CDA823EDF}"/>
          </ac:spMkLst>
        </pc:spChg>
        <pc:spChg chg="del mod">
          <ac:chgData name="伊健 杜" userId="e69aded81da48593" providerId="LiveId" clId="{4DBD0F54-5E01-49DE-AEEA-C4D4B33BE1D1}" dt="2022-09-27T11:54:57.045" v="4116"/>
          <ac:spMkLst>
            <pc:docMk/>
            <pc:sldMk cId="4017180809" sldId="882"/>
            <ac:spMk id="4" creationId="{07D9B48D-7906-6BC9-66DD-D426233F4091}"/>
          </ac:spMkLst>
        </pc:spChg>
      </pc:sldChg>
      <pc:sldChg chg="addSp delSp modSp add mod ord">
        <pc:chgData name="伊健 杜" userId="e69aded81da48593" providerId="LiveId" clId="{4DBD0F54-5E01-49DE-AEEA-C4D4B33BE1D1}" dt="2022-09-27T13:24:36.381" v="6167"/>
        <pc:sldMkLst>
          <pc:docMk/>
          <pc:sldMk cId="1290859766" sldId="883"/>
        </pc:sldMkLst>
        <pc:spChg chg="mod">
          <ac:chgData name="伊健 杜" userId="e69aded81da48593" providerId="LiveId" clId="{4DBD0F54-5E01-49DE-AEEA-C4D4B33BE1D1}" dt="2022-09-27T12:54:40.605" v="4598" actId="20577"/>
          <ac:spMkLst>
            <pc:docMk/>
            <pc:sldMk cId="1290859766" sldId="883"/>
            <ac:spMk id="2" creationId="{81F4B079-5182-7332-4978-966F1AEEF4D2}"/>
          </ac:spMkLst>
        </pc:spChg>
        <pc:spChg chg="mod">
          <ac:chgData name="伊健 杜" userId="e69aded81da48593" providerId="LiveId" clId="{4DBD0F54-5E01-49DE-AEEA-C4D4B33BE1D1}" dt="2022-09-27T13:24:36.381" v="6167"/>
          <ac:spMkLst>
            <pc:docMk/>
            <pc:sldMk cId="1290859766" sldId="883"/>
            <ac:spMk id="4" creationId="{CFC1CF28-580E-2280-640A-ADB8853307E7}"/>
          </ac:spMkLst>
        </pc:spChg>
        <pc:picChg chg="add del mod">
          <ac:chgData name="伊健 杜" userId="e69aded81da48593" providerId="LiveId" clId="{4DBD0F54-5E01-49DE-AEEA-C4D4B33BE1D1}" dt="2022-09-27T12:55:25.363" v="4665" actId="478"/>
          <ac:picMkLst>
            <pc:docMk/>
            <pc:sldMk cId="1290859766" sldId="883"/>
            <ac:picMk id="3" creationId="{3B6B595F-2821-D079-BDA4-C2114039A694}"/>
          </ac:picMkLst>
        </pc:picChg>
        <pc:picChg chg="del">
          <ac:chgData name="伊健 杜" userId="e69aded81da48593" providerId="LiveId" clId="{4DBD0F54-5E01-49DE-AEEA-C4D4B33BE1D1}" dt="2022-09-27T12:17:52.695" v="4129" actId="478"/>
          <ac:picMkLst>
            <pc:docMk/>
            <pc:sldMk cId="1290859766" sldId="883"/>
            <ac:picMk id="1026" creationId="{F619B52F-5406-2D60-779D-EDCF92F8981F}"/>
          </ac:picMkLst>
        </pc:picChg>
        <pc:picChg chg="add del mod">
          <ac:chgData name="伊健 杜" userId="e69aded81da48593" providerId="LiveId" clId="{4DBD0F54-5E01-49DE-AEEA-C4D4B33BE1D1}" dt="2022-09-27T12:55:06.026" v="4662" actId="478"/>
          <ac:picMkLst>
            <pc:docMk/>
            <pc:sldMk cId="1290859766" sldId="883"/>
            <ac:picMk id="5122" creationId="{60B17EF4-AAE0-FD6C-572A-35745B67D587}"/>
          </ac:picMkLst>
        </pc:picChg>
        <pc:picChg chg="add mod">
          <ac:chgData name="伊健 杜" userId="e69aded81da48593" providerId="LiveId" clId="{4DBD0F54-5E01-49DE-AEEA-C4D4B33BE1D1}" dt="2022-09-27T12:55:27.352" v="4667" actId="1076"/>
          <ac:picMkLst>
            <pc:docMk/>
            <pc:sldMk cId="1290859766" sldId="883"/>
            <ac:picMk id="5124" creationId="{D20B9394-C239-31CD-4E4D-A45EC836A13B}"/>
          </ac:picMkLst>
        </pc:picChg>
      </pc:sldChg>
      <pc:sldChg chg="modSp add ord">
        <pc:chgData name="伊健 杜" userId="e69aded81da48593" providerId="LiveId" clId="{4DBD0F54-5E01-49DE-AEEA-C4D4B33BE1D1}" dt="2022-09-27T13:24:36.381" v="6167"/>
        <pc:sldMkLst>
          <pc:docMk/>
          <pc:sldMk cId="190415320" sldId="884"/>
        </pc:sldMkLst>
        <pc:spChg chg="mod">
          <ac:chgData name="伊健 杜" userId="e69aded81da48593" providerId="LiveId" clId="{4DBD0F54-5E01-49DE-AEEA-C4D4B33BE1D1}" dt="2022-09-27T13:24:36.381" v="6167"/>
          <ac:spMkLst>
            <pc:docMk/>
            <pc:sldMk cId="190415320" sldId="884"/>
            <ac:spMk id="4" creationId="{CFC1CF28-580E-2280-640A-ADB8853307E7}"/>
          </ac:spMkLst>
        </pc:spChg>
      </pc:sldChg>
      <pc:sldChg chg="addSp delSp modSp add mod ord modAnim">
        <pc:chgData name="伊健 杜" userId="e69aded81da48593" providerId="LiveId" clId="{4DBD0F54-5E01-49DE-AEEA-C4D4B33BE1D1}" dt="2022-09-27T13:24:36.381" v="6167"/>
        <pc:sldMkLst>
          <pc:docMk/>
          <pc:sldMk cId="273433165" sldId="885"/>
        </pc:sldMkLst>
        <pc:spChg chg="mod">
          <ac:chgData name="伊健 杜" userId="e69aded81da48593" providerId="LiveId" clId="{4DBD0F54-5E01-49DE-AEEA-C4D4B33BE1D1}" dt="2022-09-27T13:24:36.381" v="6167"/>
          <ac:spMkLst>
            <pc:docMk/>
            <pc:sldMk cId="273433165" sldId="885"/>
            <ac:spMk id="2" creationId="{C8729606-2632-8A94-684F-590468A8AC0C}"/>
          </ac:spMkLst>
        </pc:spChg>
        <pc:spChg chg="add mod">
          <ac:chgData name="伊健 杜" userId="e69aded81da48593" providerId="LiveId" clId="{4DBD0F54-5E01-49DE-AEEA-C4D4B33BE1D1}" dt="2022-09-27T12:39:53.978" v="4324" actId="1076"/>
          <ac:spMkLst>
            <pc:docMk/>
            <pc:sldMk cId="273433165" sldId="885"/>
            <ac:spMk id="3" creationId="{463AF794-CADF-7902-B05F-37AD40D41B7D}"/>
          </ac:spMkLst>
        </pc:spChg>
        <pc:spChg chg="add del">
          <ac:chgData name="伊健 杜" userId="e69aded81da48593" providerId="LiveId" clId="{4DBD0F54-5E01-49DE-AEEA-C4D4B33BE1D1}" dt="2022-09-27T12:39:25.352" v="4320" actId="478"/>
          <ac:spMkLst>
            <pc:docMk/>
            <pc:sldMk cId="273433165" sldId="885"/>
            <ac:spMk id="4" creationId="{CE9A01BB-BCC1-6C85-781B-F7B357CEC487}"/>
          </ac:spMkLst>
        </pc:spChg>
        <pc:spChg chg="add mod ord">
          <ac:chgData name="伊健 杜" userId="e69aded81da48593" providerId="LiveId" clId="{4DBD0F54-5E01-49DE-AEEA-C4D4B33BE1D1}" dt="2022-09-27T12:39:56.874" v="4325" actId="13822"/>
          <ac:spMkLst>
            <pc:docMk/>
            <pc:sldMk cId="273433165" sldId="885"/>
            <ac:spMk id="5" creationId="{E5747AD5-7396-1328-A439-862FF006C32A}"/>
          </ac:spMkLst>
        </pc:spChg>
        <pc:picChg chg="del">
          <ac:chgData name="伊健 杜" userId="e69aded81da48593" providerId="LiveId" clId="{4DBD0F54-5E01-49DE-AEEA-C4D4B33BE1D1}" dt="2022-09-27T12:35:31.879" v="4287" actId="478"/>
          <ac:picMkLst>
            <pc:docMk/>
            <pc:sldMk cId="273433165" sldId="885"/>
            <ac:picMk id="3074" creationId="{292A6DD3-EE64-52BB-2CFC-D97FB93C60C7}"/>
          </ac:picMkLst>
        </pc:picChg>
        <pc:picChg chg="del mod">
          <ac:chgData name="伊健 杜" userId="e69aded81da48593" providerId="LiveId" clId="{4DBD0F54-5E01-49DE-AEEA-C4D4B33BE1D1}" dt="2022-09-27T12:35:33.553" v="4289" actId="478"/>
          <ac:picMkLst>
            <pc:docMk/>
            <pc:sldMk cId="273433165" sldId="885"/>
            <ac:picMk id="3076" creationId="{9460899F-2C64-F3B5-4FDC-E28466086E02}"/>
          </ac:picMkLst>
        </pc:picChg>
        <pc:picChg chg="add mod">
          <ac:chgData name="伊健 杜" userId="e69aded81da48593" providerId="LiveId" clId="{4DBD0F54-5E01-49DE-AEEA-C4D4B33BE1D1}" dt="2022-09-27T12:39:01.470" v="4295" actId="1076"/>
          <ac:picMkLst>
            <pc:docMk/>
            <pc:sldMk cId="273433165" sldId="885"/>
            <ac:picMk id="8194" creationId="{6689AE50-137C-13DD-C2EE-53E2E453E6BF}"/>
          </ac:picMkLst>
        </pc:picChg>
        <pc:picChg chg="add mod">
          <ac:chgData name="伊健 杜" userId="e69aded81da48593" providerId="LiveId" clId="{4DBD0F54-5E01-49DE-AEEA-C4D4B33BE1D1}" dt="2022-09-27T12:43:53.940" v="4332" actId="1076"/>
          <ac:picMkLst>
            <pc:docMk/>
            <pc:sldMk cId="273433165" sldId="885"/>
            <ac:picMk id="8196" creationId="{8FC5221E-F074-3924-5C2A-08B606DCA00F}"/>
          </ac:picMkLst>
        </pc:picChg>
      </pc:sldChg>
      <pc:sldChg chg="delSp modSp add mod modNotesTx">
        <pc:chgData name="伊健 杜" userId="e69aded81da48593" providerId="LiveId" clId="{4DBD0F54-5E01-49DE-AEEA-C4D4B33BE1D1}" dt="2022-09-29T04:05:42.867" v="6172" actId="20577"/>
        <pc:sldMkLst>
          <pc:docMk/>
          <pc:sldMk cId="2510289882" sldId="886"/>
        </pc:sldMkLst>
        <pc:spChg chg="mod">
          <ac:chgData name="伊健 杜" userId="e69aded81da48593" providerId="LiveId" clId="{4DBD0F54-5E01-49DE-AEEA-C4D4B33BE1D1}" dt="2022-09-27T13:24:36.381" v="6167"/>
          <ac:spMkLst>
            <pc:docMk/>
            <pc:sldMk cId="2510289882" sldId="886"/>
            <ac:spMk id="2" creationId="{C8729606-2632-8A94-684F-590468A8AC0C}"/>
          </ac:spMkLst>
        </pc:spChg>
        <pc:picChg chg="del">
          <ac:chgData name="伊健 杜" userId="e69aded81da48593" providerId="LiveId" clId="{4DBD0F54-5E01-49DE-AEEA-C4D4B33BE1D1}" dt="2022-09-27T13:01:49.046" v="5051" actId="478"/>
          <ac:picMkLst>
            <pc:docMk/>
            <pc:sldMk cId="2510289882" sldId="886"/>
            <ac:picMk id="10242" creationId="{6FE79B9A-57A8-F2E7-BC3B-E7D42026EE00}"/>
          </ac:picMkLst>
        </pc:picChg>
      </pc:sldChg>
      <pc:sldChg chg="addSp delSp modSp new mod ord">
        <pc:chgData name="伊健 杜" userId="e69aded81da48593" providerId="LiveId" clId="{4DBD0F54-5E01-49DE-AEEA-C4D4B33BE1D1}" dt="2022-09-27T13:24:36.381" v="6167"/>
        <pc:sldMkLst>
          <pc:docMk/>
          <pc:sldMk cId="2948515686" sldId="887"/>
        </pc:sldMkLst>
        <pc:spChg chg="del">
          <ac:chgData name="伊健 杜" userId="e69aded81da48593" providerId="LiveId" clId="{4DBD0F54-5E01-49DE-AEEA-C4D4B33BE1D1}" dt="2022-09-27T12:55:47.180" v="4670" actId="478"/>
          <ac:spMkLst>
            <pc:docMk/>
            <pc:sldMk cId="2948515686" sldId="887"/>
            <ac:spMk id="2" creationId="{EAD296F2-1BB0-DC6B-BB20-68EF0848F4CC}"/>
          </ac:spMkLst>
        </pc:spChg>
        <pc:spChg chg="del">
          <ac:chgData name="伊健 杜" userId="e69aded81da48593" providerId="LiveId" clId="{4DBD0F54-5E01-49DE-AEEA-C4D4B33BE1D1}" dt="2022-09-27T12:55:47.180" v="4670" actId="478"/>
          <ac:spMkLst>
            <pc:docMk/>
            <pc:sldMk cId="2948515686" sldId="887"/>
            <ac:spMk id="3" creationId="{94D9E9B4-0B99-4E17-6E09-FB60555257CC}"/>
          </ac:spMkLst>
        </pc:spChg>
        <pc:spChg chg="add del mod">
          <ac:chgData name="伊健 杜" userId="e69aded81da48593" providerId="LiveId" clId="{4DBD0F54-5E01-49DE-AEEA-C4D4B33BE1D1}" dt="2022-09-27T12:57:30.204" v="4678" actId="478"/>
          <ac:spMkLst>
            <pc:docMk/>
            <pc:sldMk cId="2948515686" sldId="887"/>
            <ac:spMk id="4" creationId="{BD95F9A2-9D79-26DD-0E98-636A19FC1AB1}"/>
          </ac:spMkLst>
        </pc:spChg>
        <pc:spChg chg="add mod">
          <ac:chgData name="伊健 杜" userId="e69aded81da48593" providerId="LiveId" clId="{4DBD0F54-5E01-49DE-AEEA-C4D4B33BE1D1}" dt="2022-09-27T12:57:35.923" v="4680"/>
          <ac:spMkLst>
            <pc:docMk/>
            <pc:sldMk cId="2948515686" sldId="887"/>
            <ac:spMk id="6" creationId="{B6957B2B-153B-33C7-3CF6-31DB40423D07}"/>
          </ac:spMkLst>
        </pc:spChg>
        <pc:spChg chg="add mod">
          <ac:chgData name="伊健 杜" userId="e69aded81da48593" providerId="LiveId" clId="{4DBD0F54-5E01-49DE-AEEA-C4D4B33BE1D1}" dt="2022-09-27T13:24:36.381" v="6167"/>
          <ac:spMkLst>
            <pc:docMk/>
            <pc:sldMk cId="2948515686" sldId="887"/>
            <ac:spMk id="7" creationId="{BE8AA179-B491-D616-BE06-9E288060F8C7}"/>
          </ac:spMkLst>
        </pc:spChg>
        <pc:picChg chg="add mod">
          <ac:chgData name="伊健 杜" userId="e69aded81da48593" providerId="LiveId" clId="{4DBD0F54-5E01-49DE-AEEA-C4D4B33BE1D1}" dt="2022-09-27T12:57:31.427" v="4679" actId="1076"/>
          <ac:picMkLst>
            <pc:docMk/>
            <pc:sldMk cId="2948515686" sldId="887"/>
            <ac:picMk id="5" creationId="{E3F8FB6E-75F0-364D-41B6-D71F68494A23}"/>
          </ac:picMkLst>
        </pc:picChg>
        <pc:picChg chg="add del">
          <ac:chgData name="伊健 杜" userId="e69aded81da48593" providerId="LiveId" clId="{4DBD0F54-5E01-49DE-AEEA-C4D4B33BE1D1}" dt="2022-09-27T12:57:19.792" v="4674" actId="21"/>
          <ac:picMkLst>
            <pc:docMk/>
            <pc:sldMk cId="2948515686" sldId="887"/>
            <ac:picMk id="12290" creationId="{1143ED5F-EA9C-B7FB-0E64-8BE0C5F50C68}"/>
          </ac:picMkLst>
        </pc:picChg>
      </pc:sldChg>
      <pc:sldChg chg="delSp modSp add mod ord">
        <pc:chgData name="伊健 杜" userId="e69aded81da48593" providerId="LiveId" clId="{4DBD0F54-5E01-49DE-AEEA-C4D4B33BE1D1}" dt="2022-09-27T13:24:36.381" v="6167"/>
        <pc:sldMkLst>
          <pc:docMk/>
          <pc:sldMk cId="1560492512" sldId="888"/>
        </pc:sldMkLst>
        <pc:spChg chg="mod">
          <ac:chgData name="伊健 杜" userId="e69aded81da48593" providerId="LiveId" clId="{4DBD0F54-5E01-49DE-AEEA-C4D4B33BE1D1}" dt="2022-09-27T13:24:36.381" v="6167"/>
          <ac:spMkLst>
            <pc:docMk/>
            <pc:sldMk cId="1560492512" sldId="888"/>
            <ac:spMk id="4" creationId="{BD95F9A2-9D79-26DD-0E98-636A19FC1AB1}"/>
          </ac:spMkLst>
        </pc:spChg>
        <pc:picChg chg="del">
          <ac:chgData name="伊健 杜" userId="e69aded81da48593" providerId="LiveId" clId="{4DBD0F54-5E01-49DE-AEEA-C4D4B33BE1D1}" dt="2022-09-27T13:00:00.109" v="4872" actId="478"/>
          <ac:picMkLst>
            <pc:docMk/>
            <pc:sldMk cId="1560492512" sldId="888"/>
            <ac:picMk id="5" creationId="{E3F8FB6E-75F0-364D-41B6-D71F68494A23}"/>
          </ac:picMkLst>
        </pc:picChg>
      </pc:sldChg>
      <pc:sldChg chg="modSp add ord">
        <pc:chgData name="伊健 杜" userId="e69aded81da48593" providerId="LiveId" clId="{4DBD0F54-5E01-49DE-AEEA-C4D4B33BE1D1}" dt="2022-09-27T13:24:36.381" v="6167"/>
        <pc:sldMkLst>
          <pc:docMk/>
          <pc:sldMk cId="2266835889" sldId="889"/>
        </pc:sldMkLst>
        <pc:spChg chg="mod">
          <ac:chgData name="伊健 杜" userId="e69aded81da48593" providerId="LiveId" clId="{4DBD0F54-5E01-49DE-AEEA-C4D4B33BE1D1}" dt="2022-09-27T13:24:36.381" v="6167"/>
          <ac:spMkLst>
            <pc:docMk/>
            <pc:sldMk cId="2266835889" sldId="889"/>
            <ac:spMk id="4" creationId="{BD95F9A2-9D79-26DD-0E98-636A19FC1AB1}"/>
          </ac:spMkLst>
        </pc:spChg>
      </pc:sldChg>
      <pc:sldChg chg="addSp delSp modSp new add del mod">
        <pc:chgData name="伊健 杜" userId="e69aded81da48593" providerId="LiveId" clId="{4DBD0F54-5E01-49DE-AEEA-C4D4B33BE1D1}" dt="2022-09-29T04:10:14.020" v="6174" actId="2696"/>
        <pc:sldMkLst>
          <pc:docMk/>
          <pc:sldMk cId="3719103404" sldId="890"/>
        </pc:sldMkLst>
        <pc:spChg chg="del">
          <ac:chgData name="伊健 杜" userId="e69aded81da48593" providerId="LiveId" clId="{4DBD0F54-5E01-49DE-AEEA-C4D4B33BE1D1}" dt="2022-09-27T13:05:05.626" v="5290" actId="478"/>
          <ac:spMkLst>
            <pc:docMk/>
            <pc:sldMk cId="3719103404" sldId="890"/>
            <ac:spMk id="2" creationId="{91513FA1-C900-8696-29FF-D262C33C2E1F}"/>
          </ac:spMkLst>
        </pc:spChg>
        <pc:spChg chg="del">
          <ac:chgData name="伊健 杜" userId="e69aded81da48593" providerId="LiveId" clId="{4DBD0F54-5E01-49DE-AEEA-C4D4B33BE1D1}" dt="2022-09-27T13:05:05.626" v="5290" actId="478"/>
          <ac:spMkLst>
            <pc:docMk/>
            <pc:sldMk cId="3719103404" sldId="890"/>
            <ac:spMk id="3" creationId="{BAF6A80D-B213-EEA6-7741-D68F23D06AD0}"/>
          </ac:spMkLst>
        </pc:spChg>
        <pc:spChg chg="add mod">
          <ac:chgData name="伊健 杜" userId="e69aded81da48593" providerId="LiveId" clId="{4DBD0F54-5E01-49DE-AEEA-C4D4B33BE1D1}" dt="2022-09-27T13:24:36.381" v="6167"/>
          <ac:spMkLst>
            <pc:docMk/>
            <pc:sldMk cId="3719103404" sldId="890"/>
            <ac:spMk id="6" creationId="{0AFF3438-1FF0-0AF7-0B3B-E13C22479C4C}"/>
          </ac:spMkLst>
        </pc:spChg>
        <pc:picChg chg="add mod">
          <ac:chgData name="伊健 杜" userId="e69aded81da48593" providerId="LiveId" clId="{4DBD0F54-5E01-49DE-AEEA-C4D4B33BE1D1}" dt="2022-09-27T13:05:24.147" v="5296" actId="1076"/>
          <ac:picMkLst>
            <pc:docMk/>
            <pc:sldMk cId="3719103404" sldId="890"/>
            <ac:picMk id="5" creationId="{30128EE2-902E-1508-F193-D80523F0E6B0}"/>
          </ac:picMkLst>
        </pc:picChg>
      </pc:sldChg>
      <pc:sldChg chg="delSp modSp new mod">
        <pc:chgData name="伊健 杜" userId="e69aded81da48593" providerId="LiveId" clId="{4DBD0F54-5E01-49DE-AEEA-C4D4B33BE1D1}" dt="2022-09-27T13:24:36.381" v="6167"/>
        <pc:sldMkLst>
          <pc:docMk/>
          <pc:sldMk cId="2603771007" sldId="891"/>
        </pc:sldMkLst>
        <pc:spChg chg="mod">
          <ac:chgData name="伊健 杜" userId="e69aded81da48593" providerId="LiveId" clId="{4DBD0F54-5E01-49DE-AEEA-C4D4B33BE1D1}" dt="2022-09-27T13:24:36.381" v="6167"/>
          <ac:spMkLst>
            <pc:docMk/>
            <pc:sldMk cId="2603771007" sldId="891"/>
            <ac:spMk id="2" creationId="{A0A6E8F7-15A1-3CE9-6038-7211D73586BB}"/>
          </ac:spMkLst>
        </pc:spChg>
        <pc:spChg chg="del">
          <ac:chgData name="伊健 杜" userId="e69aded81da48593" providerId="LiveId" clId="{4DBD0F54-5E01-49DE-AEEA-C4D4B33BE1D1}" dt="2022-09-27T13:07:39.550" v="5400" actId="478"/>
          <ac:spMkLst>
            <pc:docMk/>
            <pc:sldMk cId="2603771007" sldId="891"/>
            <ac:spMk id="3" creationId="{29C70D3D-7E4E-09C9-DDD0-A722836F6719}"/>
          </ac:spMkLst>
        </pc:spChg>
      </pc:sldChg>
      <pc:sldChg chg="modSp add mod">
        <pc:chgData name="伊健 杜" userId="e69aded81da48593" providerId="LiveId" clId="{4DBD0F54-5E01-49DE-AEEA-C4D4B33BE1D1}" dt="2022-09-27T13:24:36.381" v="6167"/>
        <pc:sldMkLst>
          <pc:docMk/>
          <pc:sldMk cId="2960918749" sldId="892"/>
        </pc:sldMkLst>
        <pc:spChg chg="mod">
          <ac:chgData name="伊健 杜" userId="e69aded81da48593" providerId="LiveId" clId="{4DBD0F54-5E01-49DE-AEEA-C4D4B33BE1D1}" dt="2022-09-27T13:24:36.381" v="6167"/>
          <ac:spMkLst>
            <pc:docMk/>
            <pc:sldMk cId="2960918749" sldId="892"/>
            <ac:spMk id="2" creationId="{A0A6E8F7-15A1-3CE9-6038-7211D73586BB}"/>
          </ac:spMkLst>
        </pc:spChg>
      </pc:sldChg>
      <pc:sldChg chg="modSp add mod ord">
        <pc:chgData name="伊健 杜" userId="e69aded81da48593" providerId="LiveId" clId="{4DBD0F54-5E01-49DE-AEEA-C4D4B33BE1D1}" dt="2022-09-27T13:24:36.381" v="6167"/>
        <pc:sldMkLst>
          <pc:docMk/>
          <pc:sldMk cId="1730869320" sldId="893"/>
        </pc:sldMkLst>
        <pc:spChg chg="mod">
          <ac:chgData name="伊健 杜" userId="e69aded81da48593" providerId="LiveId" clId="{4DBD0F54-5E01-49DE-AEEA-C4D4B33BE1D1}" dt="2022-09-27T13:24:36.381" v="6167"/>
          <ac:spMkLst>
            <pc:docMk/>
            <pc:sldMk cId="1730869320" sldId="893"/>
            <ac:spMk id="2" creationId="{A0A6E8F7-15A1-3CE9-6038-7211D73586BB}"/>
          </ac:spMkLst>
        </pc:spChg>
      </pc:sldChg>
      <pc:sldChg chg="addSp delSp modSp new mod">
        <pc:chgData name="伊健 杜" userId="e69aded81da48593" providerId="LiveId" clId="{4DBD0F54-5E01-49DE-AEEA-C4D4B33BE1D1}" dt="2022-09-27T13:24:36.381" v="6167"/>
        <pc:sldMkLst>
          <pc:docMk/>
          <pc:sldMk cId="3571127041" sldId="894"/>
        </pc:sldMkLst>
        <pc:spChg chg="mod">
          <ac:chgData name="伊健 杜" userId="e69aded81da48593" providerId="LiveId" clId="{4DBD0F54-5E01-49DE-AEEA-C4D4B33BE1D1}" dt="2022-09-27T13:24:36.381" v="6167"/>
          <ac:spMkLst>
            <pc:docMk/>
            <pc:sldMk cId="3571127041" sldId="894"/>
            <ac:spMk id="2" creationId="{1FEAF58D-96F4-2780-7D57-3AEC28AA9D86}"/>
          </ac:spMkLst>
        </pc:spChg>
        <pc:spChg chg="del">
          <ac:chgData name="伊健 杜" userId="e69aded81da48593" providerId="LiveId" clId="{4DBD0F54-5E01-49DE-AEEA-C4D4B33BE1D1}" dt="2022-09-27T13:10:41.014" v="5594" actId="478"/>
          <ac:spMkLst>
            <pc:docMk/>
            <pc:sldMk cId="3571127041" sldId="894"/>
            <ac:spMk id="3" creationId="{DB6E7C32-DC20-5DD7-57A3-8589F84525CA}"/>
          </ac:spMkLst>
        </pc:spChg>
        <pc:spChg chg="add mod">
          <ac:chgData name="伊健 杜" userId="e69aded81da48593" providerId="LiveId" clId="{4DBD0F54-5E01-49DE-AEEA-C4D4B33BE1D1}" dt="2022-09-27T13:24:36.381" v="6167"/>
          <ac:spMkLst>
            <pc:docMk/>
            <pc:sldMk cId="3571127041" sldId="894"/>
            <ac:spMk id="4" creationId="{0ACC139D-D701-AE47-1E76-AAE851DDD0D5}"/>
          </ac:spMkLst>
        </pc:spChg>
        <pc:spChg chg="add mod">
          <ac:chgData name="伊健 杜" userId="e69aded81da48593" providerId="LiveId" clId="{4DBD0F54-5E01-49DE-AEEA-C4D4B33BE1D1}" dt="2022-09-27T13:14:14.310" v="5755" actId="1076"/>
          <ac:spMkLst>
            <pc:docMk/>
            <pc:sldMk cId="3571127041" sldId="894"/>
            <ac:spMk id="5" creationId="{C832DDE5-4C8D-3F42-BA33-BA2769CBEB1D}"/>
          </ac:spMkLst>
        </pc:spChg>
        <pc:picChg chg="add mod">
          <ac:chgData name="伊健 杜" userId="e69aded81da48593" providerId="LiveId" clId="{4DBD0F54-5E01-49DE-AEEA-C4D4B33BE1D1}" dt="2022-09-27T13:16:44.807" v="5864" actId="1076"/>
          <ac:picMkLst>
            <pc:docMk/>
            <pc:sldMk cId="3571127041" sldId="894"/>
            <ac:picMk id="13314" creationId="{ADE961BF-10D6-EE44-E036-D05BBB193329}"/>
          </ac:picMkLst>
        </pc:picChg>
      </pc:sldChg>
      <pc:sldChg chg="new del">
        <pc:chgData name="伊健 杜" userId="e69aded81da48593" providerId="LiveId" clId="{4DBD0F54-5E01-49DE-AEEA-C4D4B33BE1D1}" dt="2022-09-27T13:10:34.167" v="5592" actId="47"/>
        <pc:sldMkLst>
          <pc:docMk/>
          <pc:sldMk cId="4229023022" sldId="894"/>
        </pc:sldMkLst>
      </pc:sldChg>
      <pc:sldChg chg="addSp delSp modSp add mod">
        <pc:chgData name="伊健 杜" userId="e69aded81da48593" providerId="LiveId" clId="{4DBD0F54-5E01-49DE-AEEA-C4D4B33BE1D1}" dt="2022-09-27T13:24:36.381" v="6167"/>
        <pc:sldMkLst>
          <pc:docMk/>
          <pc:sldMk cId="2473091461" sldId="895"/>
        </pc:sldMkLst>
        <pc:spChg chg="mod">
          <ac:chgData name="伊健 杜" userId="e69aded81da48593" providerId="LiveId" clId="{4DBD0F54-5E01-49DE-AEEA-C4D4B33BE1D1}" dt="2022-09-27T13:24:36.381" v="6167"/>
          <ac:spMkLst>
            <pc:docMk/>
            <pc:sldMk cId="2473091461" sldId="895"/>
            <ac:spMk id="2" creationId="{1FEAF58D-96F4-2780-7D57-3AEC28AA9D86}"/>
          </ac:spMkLst>
        </pc:spChg>
        <pc:spChg chg="mod">
          <ac:chgData name="伊健 杜" userId="e69aded81da48593" providerId="LiveId" clId="{4DBD0F54-5E01-49DE-AEEA-C4D4B33BE1D1}" dt="2022-09-27T13:24:36.381" v="6167"/>
          <ac:spMkLst>
            <pc:docMk/>
            <pc:sldMk cId="2473091461" sldId="895"/>
            <ac:spMk id="4" creationId="{0ACC139D-D701-AE47-1E76-AAE851DDD0D5}"/>
          </ac:spMkLst>
        </pc:spChg>
        <pc:spChg chg="del">
          <ac:chgData name="伊健 杜" userId="e69aded81da48593" providerId="LiveId" clId="{4DBD0F54-5E01-49DE-AEEA-C4D4B33BE1D1}" dt="2022-09-27T13:15:00.153" v="5811" actId="478"/>
          <ac:spMkLst>
            <pc:docMk/>
            <pc:sldMk cId="2473091461" sldId="895"/>
            <ac:spMk id="5" creationId="{C832DDE5-4C8D-3F42-BA33-BA2769CBEB1D}"/>
          </ac:spMkLst>
        </pc:spChg>
        <pc:picChg chg="del">
          <ac:chgData name="伊健 杜" userId="e69aded81da48593" providerId="LiveId" clId="{4DBD0F54-5E01-49DE-AEEA-C4D4B33BE1D1}" dt="2022-09-27T13:15:12.726" v="5843" actId="478"/>
          <ac:picMkLst>
            <pc:docMk/>
            <pc:sldMk cId="2473091461" sldId="895"/>
            <ac:picMk id="13314" creationId="{ADE961BF-10D6-EE44-E036-D05BBB193329}"/>
          </ac:picMkLst>
        </pc:picChg>
        <pc:picChg chg="add mod">
          <ac:chgData name="伊健 杜" userId="e69aded81da48593" providerId="LiveId" clId="{4DBD0F54-5E01-49DE-AEEA-C4D4B33BE1D1}" dt="2022-09-27T13:16:13.064" v="5855" actId="1076"/>
          <ac:picMkLst>
            <pc:docMk/>
            <pc:sldMk cId="2473091461" sldId="895"/>
            <ac:picMk id="16386" creationId="{B6F47204-E2A7-F146-FAC8-63009E1C4DE3}"/>
          </ac:picMkLst>
        </pc:picChg>
      </pc:sldChg>
      <pc:sldChg chg="addSp delSp modSp new mod ord">
        <pc:chgData name="伊健 杜" userId="e69aded81da48593" providerId="LiveId" clId="{4DBD0F54-5E01-49DE-AEEA-C4D4B33BE1D1}" dt="2022-09-27T13:24:36.381" v="6167"/>
        <pc:sldMkLst>
          <pc:docMk/>
          <pc:sldMk cId="1088354616" sldId="896"/>
        </pc:sldMkLst>
        <pc:spChg chg="del">
          <ac:chgData name="伊健 杜" userId="e69aded81da48593" providerId="LiveId" clId="{4DBD0F54-5E01-49DE-AEEA-C4D4B33BE1D1}" dt="2022-09-27T13:20:56.225" v="5947" actId="478"/>
          <ac:spMkLst>
            <pc:docMk/>
            <pc:sldMk cId="1088354616" sldId="896"/>
            <ac:spMk id="2" creationId="{102359D8-238C-1131-CB07-194A43B6B23F}"/>
          </ac:spMkLst>
        </pc:spChg>
        <pc:spChg chg="del">
          <ac:chgData name="伊健 杜" userId="e69aded81da48593" providerId="LiveId" clId="{4DBD0F54-5E01-49DE-AEEA-C4D4B33BE1D1}" dt="2022-09-27T13:20:56.225" v="5947" actId="478"/>
          <ac:spMkLst>
            <pc:docMk/>
            <pc:sldMk cId="1088354616" sldId="896"/>
            <ac:spMk id="3" creationId="{7C14071F-F295-2CD5-7E46-FC38F21293AC}"/>
          </ac:spMkLst>
        </pc:spChg>
        <pc:spChg chg="add mod">
          <ac:chgData name="伊健 杜" userId="e69aded81da48593" providerId="LiveId" clId="{4DBD0F54-5E01-49DE-AEEA-C4D4B33BE1D1}" dt="2022-09-27T13:24:36.381" v="6167"/>
          <ac:spMkLst>
            <pc:docMk/>
            <pc:sldMk cId="1088354616" sldId="896"/>
            <ac:spMk id="4" creationId="{EB7B52C7-E1AC-E500-B83E-3F77ED3C84C3}"/>
          </ac:spMkLst>
        </pc:spChg>
        <pc:spChg chg="add mod">
          <ac:chgData name="伊健 杜" userId="e69aded81da48593" providerId="LiveId" clId="{4DBD0F54-5E01-49DE-AEEA-C4D4B33BE1D1}" dt="2022-09-27T13:24:36.381" v="6167"/>
          <ac:spMkLst>
            <pc:docMk/>
            <pc:sldMk cId="1088354616" sldId="896"/>
            <ac:spMk id="5" creationId="{E25D625D-1BD3-18F3-69B5-161C9373576A}"/>
          </ac:spMkLst>
        </pc:spChg>
        <pc:spChg chg="add mod">
          <ac:chgData name="伊健 杜" userId="e69aded81da48593" providerId="LiveId" clId="{4DBD0F54-5E01-49DE-AEEA-C4D4B33BE1D1}" dt="2022-09-27T13:24:36.381" v="6167"/>
          <ac:spMkLst>
            <pc:docMk/>
            <pc:sldMk cId="1088354616" sldId="896"/>
            <ac:spMk id="6" creationId="{A0B7558D-EC4E-B6C6-69DD-6859FE4A913A}"/>
          </ac:spMkLst>
        </pc:spChg>
        <pc:picChg chg="add mod">
          <ac:chgData name="伊健 杜" userId="e69aded81da48593" providerId="LiveId" clId="{4DBD0F54-5E01-49DE-AEEA-C4D4B33BE1D1}" dt="2022-09-27T13:21:41.118" v="5959" actId="14100"/>
          <ac:picMkLst>
            <pc:docMk/>
            <pc:sldMk cId="1088354616" sldId="896"/>
            <ac:picMk id="18434" creationId="{5DFBD87F-9096-1BF8-9622-BDD9CDFB6371}"/>
          </ac:picMkLst>
        </pc:picChg>
        <pc:picChg chg="add mod">
          <ac:chgData name="伊健 杜" userId="e69aded81da48593" providerId="LiveId" clId="{4DBD0F54-5E01-49DE-AEEA-C4D4B33BE1D1}" dt="2022-09-27T13:21:39.703" v="5957" actId="1076"/>
          <ac:picMkLst>
            <pc:docMk/>
            <pc:sldMk cId="1088354616" sldId="896"/>
            <ac:picMk id="18436" creationId="{BBF866B3-C623-C37B-E5B7-5DD1E90814A2}"/>
          </ac:picMkLst>
        </pc:picChg>
      </pc:sldChg>
      <pc:sldChg chg="addSp delSp modSp add mod">
        <pc:chgData name="伊健 杜" userId="e69aded81da48593" providerId="LiveId" clId="{4DBD0F54-5E01-49DE-AEEA-C4D4B33BE1D1}" dt="2022-09-27T13:24:36.381" v="6167"/>
        <pc:sldMkLst>
          <pc:docMk/>
          <pc:sldMk cId="614711900" sldId="897"/>
        </pc:sldMkLst>
        <pc:spChg chg="mod">
          <ac:chgData name="伊健 杜" userId="e69aded81da48593" providerId="LiveId" clId="{4DBD0F54-5E01-49DE-AEEA-C4D4B33BE1D1}" dt="2022-09-27T13:24:36.381" v="6167"/>
          <ac:spMkLst>
            <pc:docMk/>
            <pc:sldMk cId="614711900" sldId="897"/>
            <ac:spMk id="2" creationId="{1FEAF58D-96F4-2780-7D57-3AEC28AA9D86}"/>
          </ac:spMkLst>
        </pc:spChg>
        <pc:spChg chg="mod">
          <ac:chgData name="伊健 杜" userId="e69aded81da48593" providerId="LiveId" clId="{4DBD0F54-5E01-49DE-AEEA-C4D4B33BE1D1}" dt="2022-09-27T13:24:36.381" v="6167"/>
          <ac:spMkLst>
            <pc:docMk/>
            <pc:sldMk cId="614711900" sldId="897"/>
            <ac:spMk id="4" creationId="{0ACC139D-D701-AE47-1E76-AAE851DDD0D5}"/>
          </ac:spMkLst>
        </pc:spChg>
        <pc:picChg chg="del">
          <ac:chgData name="伊健 杜" userId="e69aded81da48593" providerId="LiveId" clId="{4DBD0F54-5E01-49DE-AEEA-C4D4B33BE1D1}" dt="2022-09-27T13:18:53.041" v="5927" actId="478"/>
          <ac:picMkLst>
            <pc:docMk/>
            <pc:sldMk cId="614711900" sldId="897"/>
            <ac:picMk id="16386" creationId="{B6F47204-E2A7-F146-FAC8-63009E1C4DE3}"/>
          </ac:picMkLst>
        </pc:picChg>
        <pc:picChg chg="add mod">
          <ac:chgData name="伊健 杜" userId="e69aded81da48593" providerId="LiveId" clId="{4DBD0F54-5E01-49DE-AEEA-C4D4B33BE1D1}" dt="2022-09-27T13:19:06.149" v="5946" actId="1076"/>
          <ac:picMkLst>
            <pc:docMk/>
            <pc:sldMk cId="614711900" sldId="897"/>
            <ac:picMk id="17410" creationId="{AEB94F44-1F28-8FB7-DD87-D081B9ABD37D}"/>
          </ac:picMkLst>
        </pc:picChg>
      </pc:sldChg>
      <pc:sldChg chg="delSp modSp new mod">
        <pc:chgData name="伊健 杜" userId="e69aded81da48593" providerId="LiveId" clId="{4DBD0F54-5E01-49DE-AEEA-C4D4B33BE1D1}" dt="2022-09-27T13:24:36.381" v="6167"/>
        <pc:sldMkLst>
          <pc:docMk/>
          <pc:sldMk cId="2479508140" sldId="898"/>
        </pc:sldMkLst>
        <pc:spChg chg="mod">
          <ac:chgData name="伊健 杜" userId="e69aded81da48593" providerId="LiveId" clId="{4DBD0F54-5E01-49DE-AEEA-C4D4B33BE1D1}" dt="2022-09-27T13:24:36.381" v="6167"/>
          <ac:spMkLst>
            <pc:docMk/>
            <pc:sldMk cId="2479508140" sldId="898"/>
            <ac:spMk id="2" creationId="{DDFBCCA4-9D47-4C5A-CACB-38528724CD6A}"/>
          </ac:spMkLst>
        </pc:spChg>
        <pc:spChg chg="del">
          <ac:chgData name="伊健 杜" userId="e69aded81da48593" providerId="LiveId" clId="{4DBD0F54-5E01-49DE-AEEA-C4D4B33BE1D1}" dt="2022-09-27T13:23:26.078" v="6060" actId="478"/>
          <ac:spMkLst>
            <pc:docMk/>
            <pc:sldMk cId="2479508140" sldId="898"/>
            <ac:spMk id="3" creationId="{6470E7FA-18E1-95A6-0D5D-00ED7E84FE00}"/>
          </ac:spMkLst>
        </pc:spChg>
      </pc:sldChg>
      <pc:sldChg chg="modSp add mod">
        <pc:chgData name="伊健 杜" userId="e69aded81da48593" providerId="LiveId" clId="{4DBD0F54-5E01-49DE-AEEA-C4D4B33BE1D1}" dt="2022-09-27T13:24:36.381" v="6167"/>
        <pc:sldMkLst>
          <pc:docMk/>
          <pc:sldMk cId="3593349981" sldId="899"/>
        </pc:sldMkLst>
        <pc:spChg chg="mod">
          <ac:chgData name="伊健 杜" userId="e69aded81da48593" providerId="LiveId" clId="{4DBD0F54-5E01-49DE-AEEA-C4D4B33BE1D1}" dt="2022-09-27T13:24:36.381" v="6167"/>
          <ac:spMkLst>
            <pc:docMk/>
            <pc:sldMk cId="3593349981" sldId="899"/>
            <ac:spMk id="4" creationId="{BD95F9A2-9D79-26DD-0E98-636A19FC1AB1}"/>
          </ac:spMkLst>
        </pc:spChg>
      </pc:sldChg>
    </pc:docChg>
  </pc:docChgLst>
  <pc:docChgLst>
    <pc:chgData name="伊健 杜" userId="e69aded81da48593" providerId="LiveId" clId="{BCD66B68-7131-4D46-8514-0EB1CC7661F3}"/>
    <pc:docChg chg="undo custSel addSld delSld modSld sldOrd modSection">
      <pc:chgData name="伊健 杜" userId="e69aded81da48593" providerId="LiveId" clId="{BCD66B68-7131-4D46-8514-0EB1CC7661F3}" dt="2022-10-18T04:01:49.361" v="5846" actId="478"/>
      <pc:docMkLst>
        <pc:docMk/>
      </pc:docMkLst>
      <pc:sldChg chg="del">
        <pc:chgData name="伊健 杜" userId="e69aded81da48593" providerId="LiveId" clId="{BCD66B68-7131-4D46-8514-0EB1CC7661F3}" dt="2022-10-17T09:33:59.191" v="0" actId="47"/>
        <pc:sldMkLst>
          <pc:docMk/>
          <pc:sldMk cId="2318753420" sldId="1004"/>
        </pc:sldMkLst>
      </pc:sldChg>
      <pc:sldChg chg="del">
        <pc:chgData name="伊健 杜" userId="e69aded81da48593" providerId="LiveId" clId="{BCD66B68-7131-4D46-8514-0EB1CC7661F3}" dt="2022-10-17T09:33:59.191" v="0" actId="47"/>
        <pc:sldMkLst>
          <pc:docMk/>
          <pc:sldMk cId="2721065866" sldId="1011"/>
        </pc:sldMkLst>
      </pc:sldChg>
      <pc:sldChg chg="addSp delSp modSp mod ord">
        <pc:chgData name="伊健 杜" userId="e69aded81da48593" providerId="LiveId" clId="{BCD66B68-7131-4D46-8514-0EB1CC7661F3}" dt="2022-10-17T15:44:42.353" v="4875"/>
        <pc:sldMkLst>
          <pc:docMk/>
          <pc:sldMk cId="1387541516" sldId="1015"/>
        </pc:sldMkLst>
        <pc:spChg chg="mod">
          <ac:chgData name="伊健 杜" userId="e69aded81da48593" providerId="LiveId" clId="{BCD66B68-7131-4D46-8514-0EB1CC7661F3}" dt="2022-10-17T15:44:42.353" v="4875"/>
          <ac:spMkLst>
            <pc:docMk/>
            <pc:sldMk cId="1387541516" sldId="1015"/>
            <ac:spMk id="2" creationId="{1302A11A-625D-774F-23B3-739301B530C3}"/>
          </ac:spMkLst>
        </pc:spChg>
        <pc:spChg chg="mod">
          <ac:chgData name="伊健 杜" userId="e69aded81da48593" providerId="LiveId" clId="{BCD66B68-7131-4D46-8514-0EB1CC7661F3}" dt="2022-10-17T15:44:42.353" v="4875"/>
          <ac:spMkLst>
            <pc:docMk/>
            <pc:sldMk cId="1387541516" sldId="1015"/>
            <ac:spMk id="6" creationId="{F664CF38-32CE-F1ED-1F82-42C5B7FE6DC9}"/>
          </ac:spMkLst>
        </pc:spChg>
        <pc:picChg chg="add mod">
          <ac:chgData name="伊健 杜" userId="e69aded81da48593" providerId="LiveId" clId="{BCD66B68-7131-4D46-8514-0EB1CC7661F3}" dt="2022-10-17T10:26:31.313" v="1125" actId="14100"/>
          <ac:picMkLst>
            <pc:docMk/>
            <pc:sldMk cId="1387541516" sldId="1015"/>
            <ac:picMk id="3" creationId="{CFCFB0EC-95A6-F2C8-B9F3-A61C3C1C767F}"/>
          </ac:picMkLst>
        </pc:picChg>
        <pc:picChg chg="del">
          <ac:chgData name="伊健 杜" userId="e69aded81da48593" providerId="LiveId" clId="{BCD66B68-7131-4D46-8514-0EB1CC7661F3}" dt="2022-10-17T10:24:07.157" v="1021" actId="478"/>
          <ac:picMkLst>
            <pc:docMk/>
            <pc:sldMk cId="1387541516" sldId="1015"/>
            <ac:picMk id="6146" creationId="{1DE39CBF-7262-EBEA-731C-FD7B28B957D8}"/>
          </ac:picMkLst>
        </pc:picChg>
      </pc:sldChg>
      <pc:sldChg chg="del">
        <pc:chgData name="伊健 杜" userId="e69aded81da48593" providerId="LiveId" clId="{BCD66B68-7131-4D46-8514-0EB1CC7661F3}" dt="2022-10-17T09:33:59.191" v="0" actId="47"/>
        <pc:sldMkLst>
          <pc:docMk/>
          <pc:sldMk cId="1323478360" sldId="1016"/>
        </pc:sldMkLst>
      </pc:sldChg>
      <pc:sldChg chg="del">
        <pc:chgData name="伊健 杜" userId="e69aded81da48593" providerId="LiveId" clId="{BCD66B68-7131-4D46-8514-0EB1CC7661F3}" dt="2022-10-17T09:33:59.191" v="0" actId="47"/>
        <pc:sldMkLst>
          <pc:docMk/>
          <pc:sldMk cId="377477943" sldId="1017"/>
        </pc:sldMkLst>
      </pc:sldChg>
      <pc:sldChg chg="del">
        <pc:chgData name="伊健 杜" userId="e69aded81da48593" providerId="LiveId" clId="{BCD66B68-7131-4D46-8514-0EB1CC7661F3}" dt="2022-10-17T09:33:59.191" v="0" actId="47"/>
        <pc:sldMkLst>
          <pc:docMk/>
          <pc:sldMk cId="1177646282" sldId="1018"/>
        </pc:sldMkLst>
      </pc:sldChg>
      <pc:sldChg chg="del">
        <pc:chgData name="伊健 杜" userId="e69aded81da48593" providerId="LiveId" clId="{BCD66B68-7131-4D46-8514-0EB1CC7661F3}" dt="2022-10-17T09:33:59.191" v="0" actId="47"/>
        <pc:sldMkLst>
          <pc:docMk/>
          <pc:sldMk cId="705156829" sldId="1019"/>
        </pc:sldMkLst>
      </pc:sldChg>
      <pc:sldChg chg="del">
        <pc:chgData name="伊健 杜" userId="e69aded81da48593" providerId="LiveId" clId="{BCD66B68-7131-4D46-8514-0EB1CC7661F3}" dt="2022-10-17T09:33:59.191" v="0" actId="47"/>
        <pc:sldMkLst>
          <pc:docMk/>
          <pc:sldMk cId="259244262" sldId="1020"/>
        </pc:sldMkLst>
      </pc:sldChg>
      <pc:sldChg chg="del">
        <pc:chgData name="伊健 杜" userId="e69aded81da48593" providerId="LiveId" clId="{BCD66B68-7131-4D46-8514-0EB1CC7661F3}" dt="2022-10-17T09:33:59.191" v="0" actId="47"/>
        <pc:sldMkLst>
          <pc:docMk/>
          <pc:sldMk cId="3902584672" sldId="1021"/>
        </pc:sldMkLst>
      </pc:sldChg>
      <pc:sldChg chg="del">
        <pc:chgData name="伊健 杜" userId="e69aded81da48593" providerId="LiveId" clId="{BCD66B68-7131-4D46-8514-0EB1CC7661F3}" dt="2022-10-17T09:33:59.191" v="0" actId="47"/>
        <pc:sldMkLst>
          <pc:docMk/>
          <pc:sldMk cId="3145702054" sldId="1022"/>
        </pc:sldMkLst>
      </pc:sldChg>
      <pc:sldChg chg="del">
        <pc:chgData name="伊健 杜" userId="e69aded81da48593" providerId="LiveId" clId="{BCD66B68-7131-4D46-8514-0EB1CC7661F3}" dt="2022-10-17T09:33:59.191" v="0" actId="47"/>
        <pc:sldMkLst>
          <pc:docMk/>
          <pc:sldMk cId="3907455598" sldId="1023"/>
        </pc:sldMkLst>
      </pc:sldChg>
      <pc:sldChg chg="del">
        <pc:chgData name="伊健 杜" userId="e69aded81da48593" providerId="LiveId" clId="{BCD66B68-7131-4D46-8514-0EB1CC7661F3}" dt="2022-10-17T09:33:59.191" v="0" actId="47"/>
        <pc:sldMkLst>
          <pc:docMk/>
          <pc:sldMk cId="1744423983" sldId="1024"/>
        </pc:sldMkLst>
      </pc:sldChg>
      <pc:sldChg chg="del">
        <pc:chgData name="伊健 杜" userId="e69aded81da48593" providerId="LiveId" clId="{BCD66B68-7131-4D46-8514-0EB1CC7661F3}" dt="2022-10-17T09:33:59.191" v="0" actId="47"/>
        <pc:sldMkLst>
          <pc:docMk/>
          <pc:sldMk cId="2701616900" sldId="1025"/>
        </pc:sldMkLst>
      </pc:sldChg>
      <pc:sldChg chg="del">
        <pc:chgData name="伊健 杜" userId="e69aded81da48593" providerId="LiveId" clId="{BCD66B68-7131-4D46-8514-0EB1CC7661F3}" dt="2022-10-17T09:33:59.191" v="0" actId="47"/>
        <pc:sldMkLst>
          <pc:docMk/>
          <pc:sldMk cId="2797290444" sldId="1026"/>
        </pc:sldMkLst>
      </pc:sldChg>
      <pc:sldChg chg="del">
        <pc:chgData name="伊健 杜" userId="e69aded81da48593" providerId="LiveId" clId="{BCD66B68-7131-4D46-8514-0EB1CC7661F3}" dt="2022-10-17T09:33:59.191" v="0" actId="47"/>
        <pc:sldMkLst>
          <pc:docMk/>
          <pc:sldMk cId="3062115934" sldId="1027"/>
        </pc:sldMkLst>
      </pc:sldChg>
      <pc:sldChg chg="del">
        <pc:chgData name="伊健 杜" userId="e69aded81da48593" providerId="LiveId" clId="{BCD66B68-7131-4D46-8514-0EB1CC7661F3}" dt="2022-10-17T09:33:59.191" v="0" actId="47"/>
        <pc:sldMkLst>
          <pc:docMk/>
          <pc:sldMk cId="377220365" sldId="1028"/>
        </pc:sldMkLst>
      </pc:sldChg>
      <pc:sldChg chg="del">
        <pc:chgData name="伊健 杜" userId="e69aded81da48593" providerId="LiveId" clId="{BCD66B68-7131-4D46-8514-0EB1CC7661F3}" dt="2022-10-17T09:33:59.191" v="0" actId="47"/>
        <pc:sldMkLst>
          <pc:docMk/>
          <pc:sldMk cId="4021597928" sldId="1029"/>
        </pc:sldMkLst>
      </pc:sldChg>
      <pc:sldChg chg="del">
        <pc:chgData name="伊健 杜" userId="e69aded81da48593" providerId="LiveId" clId="{BCD66B68-7131-4D46-8514-0EB1CC7661F3}" dt="2022-10-17T09:33:59.191" v="0" actId="47"/>
        <pc:sldMkLst>
          <pc:docMk/>
          <pc:sldMk cId="3329533420" sldId="1030"/>
        </pc:sldMkLst>
      </pc:sldChg>
      <pc:sldChg chg="del">
        <pc:chgData name="伊健 杜" userId="e69aded81da48593" providerId="LiveId" clId="{BCD66B68-7131-4D46-8514-0EB1CC7661F3}" dt="2022-10-17T09:33:59.191" v="0" actId="47"/>
        <pc:sldMkLst>
          <pc:docMk/>
          <pc:sldMk cId="705677220" sldId="1031"/>
        </pc:sldMkLst>
      </pc:sldChg>
      <pc:sldChg chg="del">
        <pc:chgData name="伊健 杜" userId="e69aded81da48593" providerId="LiveId" clId="{BCD66B68-7131-4D46-8514-0EB1CC7661F3}" dt="2022-10-17T09:33:59.191" v="0" actId="47"/>
        <pc:sldMkLst>
          <pc:docMk/>
          <pc:sldMk cId="3181573722" sldId="1032"/>
        </pc:sldMkLst>
      </pc:sldChg>
      <pc:sldChg chg="del">
        <pc:chgData name="伊健 杜" userId="e69aded81da48593" providerId="LiveId" clId="{BCD66B68-7131-4D46-8514-0EB1CC7661F3}" dt="2022-10-17T09:33:59.191" v="0" actId="47"/>
        <pc:sldMkLst>
          <pc:docMk/>
          <pc:sldMk cId="3325632687" sldId="1033"/>
        </pc:sldMkLst>
      </pc:sldChg>
      <pc:sldChg chg="del">
        <pc:chgData name="伊健 杜" userId="e69aded81da48593" providerId="LiveId" clId="{BCD66B68-7131-4D46-8514-0EB1CC7661F3}" dt="2022-10-17T09:33:59.191" v="0" actId="47"/>
        <pc:sldMkLst>
          <pc:docMk/>
          <pc:sldMk cId="821561485" sldId="1034"/>
        </pc:sldMkLst>
      </pc:sldChg>
      <pc:sldChg chg="del">
        <pc:chgData name="伊健 杜" userId="e69aded81da48593" providerId="LiveId" clId="{BCD66B68-7131-4D46-8514-0EB1CC7661F3}" dt="2022-10-17T09:33:59.191" v="0" actId="47"/>
        <pc:sldMkLst>
          <pc:docMk/>
          <pc:sldMk cId="4259235904" sldId="1035"/>
        </pc:sldMkLst>
      </pc:sldChg>
      <pc:sldChg chg="del">
        <pc:chgData name="伊健 杜" userId="e69aded81da48593" providerId="LiveId" clId="{BCD66B68-7131-4D46-8514-0EB1CC7661F3}" dt="2022-10-17T09:33:59.191" v="0" actId="47"/>
        <pc:sldMkLst>
          <pc:docMk/>
          <pc:sldMk cId="652823886" sldId="1036"/>
        </pc:sldMkLst>
      </pc:sldChg>
      <pc:sldChg chg="del">
        <pc:chgData name="伊健 杜" userId="e69aded81da48593" providerId="LiveId" clId="{BCD66B68-7131-4D46-8514-0EB1CC7661F3}" dt="2022-10-17T09:33:59.191" v="0" actId="47"/>
        <pc:sldMkLst>
          <pc:docMk/>
          <pc:sldMk cId="2184558535" sldId="1037"/>
        </pc:sldMkLst>
      </pc:sldChg>
      <pc:sldChg chg="del">
        <pc:chgData name="伊健 杜" userId="e69aded81da48593" providerId="LiveId" clId="{BCD66B68-7131-4D46-8514-0EB1CC7661F3}" dt="2022-10-17T09:33:59.191" v="0" actId="47"/>
        <pc:sldMkLst>
          <pc:docMk/>
          <pc:sldMk cId="3543458007" sldId="1038"/>
        </pc:sldMkLst>
      </pc:sldChg>
      <pc:sldChg chg="del">
        <pc:chgData name="伊健 杜" userId="e69aded81da48593" providerId="LiveId" clId="{BCD66B68-7131-4D46-8514-0EB1CC7661F3}" dt="2022-10-17T09:33:59.191" v="0" actId="47"/>
        <pc:sldMkLst>
          <pc:docMk/>
          <pc:sldMk cId="1330810273" sldId="1039"/>
        </pc:sldMkLst>
      </pc:sldChg>
      <pc:sldChg chg="del">
        <pc:chgData name="伊健 杜" userId="e69aded81da48593" providerId="LiveId" clId="{BCD66B68-7131-4D46-8514-0EB1CC7661F3}" dt="2022-10-17T09:33:59.191" v="0" actId="47"/>
        <pc:sldMkLst>
          <pc:docMk/>
          <pc:sldMk cId="3305576033" sldId="1040"/>
        </pc:sldMkLst>
      </pc:sldChg>
      <pc:sldChg chg="del">
        <pc:chgData name="伊健 杜" userId="e69aded81da48593" providerId="LiveId" clId="{BCD66B68-7131-4D46-8514-0EB1CC7661F3}" dt="2022-10-17T09:33:59.191" v="0" actId="47"/>
        <pc:sldMkLst>
          <pc:docMk/>
          <pc:sldMk cId="298578331" sldId="1041"/>
        </pc:sldMkLst>
      </pc:sldChg>
      <pc:sldChg chg="del">
        <pc:chgData name="伊健 杜" userId="e69aded81da48593" providerId="LiveId" clId="{BCD66B68-7131-4D46-8514-0EB1CC7661F3}" dt="2022-10-17T09:33:59.191" v="0" actId="47"/>
        <pc:sldMkLst>
          <pc:docMk/>
          <pc:sldMk cId="3687329791" sldId="1042"/>
        </pc:sldMkLst>
      </pc:sldChg>
      <pc:sldChg chg="del">
        <pc:chgData name="伊健 杜" userId="e69aded81da48593" providerId="LiveId" clId="{BCD66B68-7131-4D46-8514-0EB1CC7661F3}" dt="2022-10-17T09:33:59.191" v="0" actId="47"/>
        <pc:sldMkLst>
          <pc:docMk/>
          <pc:sldMk cId="449175738" sldId="1043"/>
        </pc:sldMkLst>
      </pc:sldChg>
      <pc:sldChg chg="del">
        <pc:chgData name="伊健 杜" userId="e69aded81da48593" providerId="LiveId" clId="{BCD66B68-7131-4D46-8514-0EB1CC7661F3}" dt="2022-10-17T09:33:59.191" v="0" actId="47"/>
        <pc:sldMkLst>
          <pc:docMk/>
          <pc:sldMk cId="96288700" sldId="1044"/>
        </pc:sldMkLst>
      </pc:sldChg>
      <pc:sldChg chg="del">
        <pc:chgData name="伊健 杜" userId="e69aded81da48593" providerId="LiveId" clId="{BCD66B68-7131-4D46-8514-0EB1CC7661F3}" dt="2022-10-17T09:33:59.191" v="0" actId="47"/>
        <pc:sldMkLst>
          <pc:docMk/>
          <pc:sldMk cId="3236354559" sldId="1045"/>
        </pc:sldMkLst>
      </pc:sldChg>
      <pc:sldChg chg="del">
        <pc:chgData name="伊健 杜" userId="e69aded81da48593" providerId="LiveId" clId="{BCD66B68-7131-4D46-8514-0EB1CC7661F3}" dt="2022-10-17T09:33:59.191" v="0" actId="47"/>
        <pc:sldMkLst>
          <pc:docMk/>
          <pc:sldMk cId="398193033" sldId="1046"/>
        </pc:sldMkLst>
      </pc:sldChg>
      <pc:sldChg chg="del">
        <pc:chgData name="伊健 杜" userId="e69aded81da48593" providerId="LiveId" clId="{BCD66B68-7131-4D46-8514-0EB1CC7661F3}" dt="2022-10-17T09:33:59.191" v="0" actId="47"/>
        <pc:sldMkLst>
          <pc:docMk/>
          <pc:sldMk cId="1186061764" sldId="1047"/>
        </pc:sldMkLst>
      </pc:sldChg>
      <pc:sldChg chg="del">
        <pc:chgData name="伊健 杜" userId="e69aded81da48593" providerId="LiveId" clId="{BCD66B68-7131-4D46-8514-0EB1CC7661F3}" dt="2022-10-17T09:33:59.191" v="0" actId="47"/>
        <pc:sldMkLst>
          <pc:docMk/>
          <pc:sldMk cId="1324649716" sldId="1048"/>
        </pc:sldMkLst>
      </pc:sldChg>
      <pc:sldChg chg="del">
        <pc:chgData name="伊健 杜" userId="e69aded81da48593" providerId="LiveId" clId="{BCD66B68-7131-4D46-8514-0EB1CC7661F3}" dt="2022-10-17T09:33:59.191" v="0" actId="47"/>
        <pc:sldMkLst>
          <pc:docMk/>
          <pc:sldMk cId="3039098511" sldId="1049"/>
        </pc:sldMkLst>
      </pc:sldChg>
      <pc:sldChg chg="del">
        <pc:chgData name="伊健 杜" userId="e69aded81da48593" providerId="LiveId" clId="{BCD66B68-7131-4D46-8514-0EB1CC7661F3}" dt="2022-10-17T09:33:59.191" v="0" actId="47"/>
        <pc:sldMkLst>
          <pc:docMk/>
          <pc:sldMk cId="814560725" sldId="1050"/>
        </pc:sldMkLst>
      </pc:sldChg>
      <pc:sldChg chg="del">
        <pc:chgData name="伊健 杜" userId="e69aded81da48593" providerId="LiveId" clId="{BCD66B68-7131-4D46-8514-0EB1CC7661F3}" dt="2022-10-17T09:33:59.191" v="0" actId="47"/>
        <pc:sldMkLst>
          <pc:docMk/>
          <pc:sldMk cId="745661264" sldId="1051"/>
        </pc:sldMkLst>
      </pc:sldChg>
      <pc:sldChg chg="del">
        <pc:chgData name="伊健 杜" userId="e69aded81da48593" providerId="LiveId" clId="{BCD66B68-7131-4D46-8514-0EB1CC7661F3}" dt="2022-10-17T09:33:59.191" v="0" actId="47"/>
        <pc:sldMkLst>
          <pc:docMk/>
          <pc:sldMk cId="1917630630" sldId="1052"/>
        </pc:sldMkLst>
      </pc:sldChg>
      <pc:sldChg chg="del">
        <pc:chgData name="伊健 杜" userId="e69aded81da48593" providerId="LiveId" clId="{BCD66B68-7131-4D46-8514-0EB1CC7661F3}" dt="2022-10-17T09:33:59.191" v="0" actId="47"/>
        <pc:sldMkLst>
          <pc:docMk/>
          <pc:sldMk cId="3355590439" sldId="1053"/>
        </pc:sldMkLst>
      </pc:sldChg>
      <pc:sldChg chg="del">
        <pc:chgData name="伊健 杜" userId="e69aded81da48593" providerId="LiveId" clId="{BCD66B68-7131-4D46-8514-0EB1CC7661F3}" dt="2022-10-17T09:33:59.191" v="0" actId="47"/>
        <pc:sldMkLst>
          <pc:docMk/>
          <pc:sldMk cId="2156951361" sldId="1054"/>
        </pc:sldMkLst>
      </pc:sldChg>
      <pc:sldChg chg="del">
        <pc:chgData name="伊健 杜" userId="e69aded81da48593" providerId="LiveId" clId="{BCD66B68-7131-4D46-8514-0EB1CC7661F3}" dt="2022-10-17T09:33:59.191" v="0" actId="47"/>
        <pc:sldMkLst>
          <pc:docMk/>
          <pc:sldMk cId="1937040206" sldId="1055"/>
        </pc:sldMkLst>
      </pc:sldChg>
      <pc:sldChg chg="del">
        <pc:chgData name="伊健 杜" userId="e69aded81da48593" providerId="LiveId" clId="{BCD66B68-7131-4D46-8514-0EB1CC7661F3}" dt="2022-10-17T09:33:59.191" v="0" actId="47"/>
        <pc:sldMkLst>
          <pc:docMk/>
          <pc:sldMk cId="3291895734" sldId="1056"/>
        </pc:sldMkLst>
      </pc:sldChg>
      <pc:sldChg chg="addSp delSp modSp mod">
        <pc:chgData name="伊健 杜" userId="e69aded81da48593" providerId="LiveId" clId="{BCD66B68-7131-4D46-8514-0EB1CC7661F3}" dt="2022-10-17T15:44:42.353" v="4875"/>
        <pc:sldMkLst>
          <pc:docMk/>
          <pc:sldMk cId="3893839984" sldId="1057"/>
        </pc:sldMkLst>
        <pc:spChg chg="mod">
          <ac:chgData name="伊健 杜" userId="e69aded81da48593" providerId="LiveId" clId="{BCD66B68-7131-4D46-8514-0EB1CC7661F3}" dt="2022-10-17T15:44:42.353" v="4875"/>
          <ac:spMkLst>
            <pc:docMk/>
            <pc:sldMk cId="3893839984" sldId="1057"/>
            <ac:spMk id="6" creationId="{F83A6AC8-56F1-EB9E-DD47-C1CFF9753BBA}"/>
          </ac:spMkLst>
        </pc:spChg>
        <pc:spChg chg="mod">
          <ac:chgData name="伊健 杜" userId="e69aded81da48593" providerId="LiveId" clId="{BCD66B68-7131-4D46-8514-0EB1CC7661F3}" dt="2022-10-17T15:44:42.353" v="4875"/>
          <ac:spMkLst>
            <pc:docMk/>
            <pc:sldMk cId="3893839984" sldId="1057"/>
            <ac:spMk id="7" creationId="{8A134A8E-94C3-0EE7-C065-45DB3136BA45}"/>
          </ac:spMkLst>
        </pc:spChg>
        <pc:picChg chg="add mod">
          <ac:chgData name="伊健 杜" userId="e69aded81da48593" providerId="LiveId" clId="{BCD66B68-7131-4D46-8514-0EB1CC7661F3}" dt="2022-10-17T10:13:32.640" v="118" actId="1076"/>
          <ac:picMkLst>
            <pc:docMk/>
            <pc:sldMk cId="3893839984" sldId="1057"/>
            <ac:picMk id="2" creationId="{3EA5B419-4FC3-16F9-A647-CA8690CFEA32}"/>
          </ac:picMkLst>
        </pc:picChg>
        <pc:picChg chg="del">
          <ac:chgData name="伊健 杜" userId="e69aded81da48593" providerId="LiveId" clId="{BCD66B68-7131-4D46-8514-0EB1CC7661F3}" dt="2022-10-17T10:12:41.802" v="115" actId="478"/>
          <ac:picMkLst>
            <pc:docMk/>
            <pc:sldMk cId="3893839984" sldId="1057"/>
            <ac:picMk id="1026" creationId="{8089A75E-BD2C-13F8-B28B-22F724D3A078}"/>
          </ac:picMkLst>
        </pc:picChg>
      </pc:sldChg>
      <pc:sldChg chg="del">
        <pc:chgData name="伊健 杜" userId="e69aded81da48593" providerId="LiveId" clId="{BCD66B68-7131-4D46-8514-0EB1CC7661F3}" dt="2022-10-17T09:33:59.191" v="0" actId="47"/>
        <pc:sldMkLst>
          <pc:docMk/>
          <pc:sldMk cId="2542799483" sldId="1058"/>
        </pc:sldMkLst>
      </pc:sldChg>
      <pc:sldChg chg="del">
        <pc:chgData name="伊健 杜" userId="e69aded81da48593" providerId="LiveId" clId="{BCD66B68-7131-4D46-8514-0EB1CC7661F3}" dt="2022-10-17T09:33:59.191" v="0" actId="47"/>
        <pc:sldMkLst>
          <pc:docMk/>
          <pc:sldMk cId="515591944" sldId="1059"/>
        </pc:sldMkLst>
      </pc:sldChg>
      <pc:sldChg chg="del">
        <pc:chgData name="伊健 杜" userId="e69aded81da48593" providerId="LiveId" clId="{BCD66B68-7131-4D46-8514-0EB1CC7661F3}" dt="2022-10-17T10:10:37.909" v="1" actId="47"/>
        <pc:sldMkLst>
          <pc:docMk/>
          <pc:sldMk cId="3714553315" sldId="1060"/>
        </pc:sldMkLst>
      </pc:sldChg>
      <pc:sldChg chg="addSp delSp modSp mod">
        <pc:chgData name="伊健 杜" userId="e69aded81da48593" providerId="LiveId" clId="{BCD66B68-7131-4D46-8514-0EB1CC7661F3}" dt="2022-10-17T15:44:42.353" v="4875"/>
        <pc:sldMkLst>
          <pc:docMk/>
          <pc:sldMk cId="920932515" sldId="1061"/>
        </pc:sldMkLst>
        <pc:spChg chg="mod">
          <ac:chgData name="伊健 杜" userId="e69aded81da48593" providerId="LiveId" clId="{BCD66B68-7131-4D46-8514-0EB1CC7661F3}" dt="2022-10-17T15:44:42.353" v="4875"/>
          <ac:spMkLst>
            <pc:docMk/>
            <pc:sldMk cId="920932515" sldId="1061"/>
            <ac:spMk id="6" creationId="{F83A6AC8-56F1-EB9E-DD47-C1CFF9753BBA}"/>
          </ac:spMkLst>
        </pc:spChg>
        <pc:spChg chg="mod">
          <ac:chgData name="伊健 杜" userId="e69aded81da48593" providerId="LiveId" clId="{BCD66B68-7131-4D46-8514-0EB1CC7661F3}" dt="2022-10-17T15:44:42.353" v="4875"/>
          <ac:spMkLst>
            <pc:docMk/>
            <pc:sldMk cId="920932515" sldId="1061"/>
            <ac:spMk id="7" creationId="{8A134A8E-94C3-0EE7-C065-45DB3136BA45}"/>
          </ac:spMkLst>
        </pc:spChg>
        <pc:picChg chg="del">
          <ac:chgData name="伊健 杜" userId="e69aded81da48593" providerId="LiveId" clId="{BCD66B68-7131-4D46-8514-0EB1CC7661F3}" dt="2022-10-17T10:13:56.325" v="189" actId="478"/>
          <ac:picMkLst>
            <pc:docMk/>
            <pc:sldMk cId="920932515" sldId="1061"/>
            <ac:picMk id="2" creationId="{C47B8DB3-107F-1F82-34C8-CB971C956FED}"/>
          </ac:picMkLst>
        </pc:picChg>
        <pc:picChg chg="add mod">
          <ac:chgData name="伊健 杜" userId="e69aded81da48593" providerId="LiveId" clId="{BCD66B68-7131-4D46-8514-0EB1CC7661F3}" dt="2022-10-17T10:15:02.116" v="194" actId="14100"/>
          <ac:picMkLst>
            <pc:docMk/>
            <pc:sldMk cId="920932515" sldId="1061"/>
            <ac:picMk id="2050" creationId="{66B9443A-BC50-49A7-D8E1-26030C96A7DD}"/>
          </ac:picMkLst>
        </pc:picChg>
        <pc:picChg chg="del">
          <ac:chgData name="伊健 杜" userId="e69aded81da48593" providerId="LiveId" clId="{BCD66B68-7131-4D46-8514-0EB1CC7661F3}" dt="2022-10-17T10:13:56.325" v="189" actId="478"/>
          <ac:picMkLst>
            <pc:docMk/>
            <pc:sldMk cId="920932515" sldId="1061"/>
            <ac:picMk id="3074" creationId="{45964954-CFA3-4897-73E5-AC50CAB705AB}"/>
          </ac:picMkLst>
        </pc:picChg>
      </pc:sldChg>
      <pc:sldChg chg="del">
        <pc:chgData name="伊健 杜" userId="e69aded81da48593" providerId="LiveId" clId="{BCD66B68-7131-4D46-8514-0EB1CC7661F3}" dt="2022-10-17T10:10:41.226" v="2" actId="47"/>
        <pc:sldMkLst>
          <pc:docMk/>
          <pc:sldMk cId="4037140997" sldId="1062"/>
        </pc:sldMkLst>
      </pc:sldChg>
      <pc:sldChg chg="modSp mod">
        <pc:chgData name="伊健 杜" userId="e69aded81da48593" providerId="LiveId" clId="{BCD66B68-7131-4D46-8514-0EB1CC7661F3}" dt="2022-10-17T15:44:42.353" v="4875"/>
        <pc:sldMkLst>
          <pc:docMk/>
          <pc:sldMk cId="128798790" sldId="1063"/>
        </pc:sldMkLst>
        <pc:spChg chg="mod">
          <ac:chgData name="伊健 杜" userId="e69aded81da48593" providerId="LiveId" clId="{BCD66B68-7131-4D46-8514-0EB1CC7661F3}" dt="2022-10-17T15:44:42.353" v="4875"/>
          <ac:spMkLst>
            <pc:docMk/>
            <pc:sldMk cId="128798790" sldId="1063"/>
            <ac:spMk id="7" creationId="{8A134A8E-94C3-0EE7-C065-45DB3136BA45}"/>
          </ac:spMkLst>
        </pc:spChg>
      </pc:sldChg>
      <pc:sldChg chg="addSp delSp modSp mod">
        <pc:chgData name="伊健 杜" userId="e69aded81da48593" providerId="LiveId" clId="{BCD66B68-7131-4D46-8514-0EB1CC7661F3}" dt="2022-10-18T04:01:49.361" v="5846" actId="478"/>
        <pc:sldMkLst>
          <pc:docMk/>
          <pc:sldMk cId="2248431918" sldId="1064"/>
        </pc:sldMkLst>
        <pc:spChg chg="del">
          <ac:chgData name="伊健 杜" userId="e69aded81da48593" providerId="LiveId" clId="{BCD66B68-7131-4D46-8514-0EB1CC7661F3}" dt="2022-10-17T15:56:03.482" v="4876" actId="478"/>
          <ac:spMkLst>
            <pc:docMk/>
            <pc:sldMk cId="2248431918" sldId="1064"/>
            <ac:spMk id="2" creationId="{F4BCE1BA-D759-9065-D4BE-EF9F7D3AC378}"/>
          </ac:spMkLst>
        </pc:spChg>
        <pc:spChg chg="del">
          <ac:chgData name="伊健 杜" userId="e69aded81da48593" providerId="LiveId" clId="{BCD66B68-7131-4D46-8514-0EB1CC7661F3}" dt="2022-10-17T15:56:03.482" v="4876" actId="478"/>
          <ac:spMkLst>
            <pc:docMk/>
            <pc:sldMk cId="2248431918" sldId="1064"/>
            <ac:spMk id="3" creationId="{9E58CF08-D56F-6921-6BE4-0326521628DB}"/>
          </ac:spMkLst>
        </pc:spChg>
        <pc:picChg chg="add del mod">
          <ac:chgData name="伊健 杜" userId="e69aded81da48593" providerId="LiveId" clId="{BCD66B68-7131-4D46-8514-0EB1CC7661F3}" dt="2022-10-18T04:01:49.361" v="5846" actId="478"/>
          <ac:picMkLst>
            <pc:docMk/>
            <pc:sldMk cId="2248431918" sldId="1064"/>
            <ac:picMk id="1026" creationId="{F3B8E192-1667-97A6-7D0F-9CCA977525CE}"/>
          </ac:picMkLst>
        </pc:picChg>
      </pc:sldChg>
      <pc:sldChg chg="modSp add mod">
        <pc:chgData name="伊健 杜" userId="e69aded81da48593" providerId="LiveId" clId="{BCD66B68-7131-4D46-8514-0EB1CC7661F3}" dt="2022-10-17T15:44:42.353" v="4875"/>
        <pc:sldMkLst>
          <pc:docMk/>
          <pc:sldMk cId="3413209311" sldId="1065"/>
        </pc:sldMkLst>
        <pc:spChg chg="mod">
          <ac:chgData name="伊健 杜" userId="e69aded81da48593" providerId="LiveId" clId="{BCD66B68-7131-4D46-8514-0EB1CC7661F3}" dt="2022-10-17T15:44:42.353" v="4875"/>
          <ac:spMkLst>
            <pc:docMk/>
            <pc:sldMk cId="3413209311" sldId="1065"/>
            <ac:spMk id="7" creationId="{8A134A8E-94C3-0EE7-C065-45DB3136BA45}"/>
          </ac:spMkLst>
        </pc:spChg>
      </pc:sldChg>
      <pc:sldChg chg="addSp delSp modSp add mod">
        <pc:chgData name="伊健 杜" userId="e69aded81da48593" providerId="LiveId" clId="{BCD66B68-7131-4D46-8514-0EB1CC7661F3}" dt="2022-10-17T15:44:42.353" v="4875"/>
        <pc:sldMkLst>
          <pc:docMk/>
          <pc:sldMk cId="2438983976" sldId="1066"/>
        </pc:sldMkLst>
        <pc:spChg chg="mod">
          <ac:chgData name="伊健 杜" userId="e69aded81da48593" providerId="LiveId" clId="{BCD66B68-7131-4D46-8514-0EB1CC7661F3}" dt="2022-10-17T15:44:42.353" v="4875"/>
          <ac:spMkLst>
            <pc:docMk/>
            <pc:sldMk cId="2438983976" sldId="1066"/>
            <ac:spMk id="6" creationId="{F83A6AC8-56F1-EB9E-DD47-C1CFF9753BBA}"/>
          </ac:spMkLst>
        </pc:spChg>
        <pc:spChg chg="mod">
          <ac:chgData name="伊健 杜" userId="e69aded81da48593" providerId="LiveId" clId="{BCD66B68-7131-4D46-8514-0EB1CC7661F3}" dt="2022-10-17T15:44:42.353" v="4875"/>
          <ac:spMkLst>
            <pc:docMk/>
            <pc:sldMk cId="2438983976" sldId="1066"/>
            <ac:spMk id="7" creationId="{8A134A8E-94C3-0EE7-C065-45DB3136BA45}"/>
          </ac:spMkLst>
        </pc:spChg>
        <pc:picChg chg="del">
          <ac:chgData name="伊健 杜" userId="e69aded81da48593" providerId="LiveId" clId="{BCD66B68-7131-4D46-8514-0EB1CC7661F3}" dt="2022-10-17T10:17:08.587" v="456" actId="478"/>
          <ac:picMkLst>
            <pc:docMk/>
            <pc:sldMk cId="2438983976" sldId="1066"/>
            <ac:picMk id="2" creationId="{3EA5B419-4FC3-16F9-A647-CA8690CFEA32}"/>
          </ac:picMkLst>
        </pc:picChg>
        <pc:picChg chg="add mod">
          <ac:chgData name="伊健 杜" userId="e69aded81da48593" providerId="LiveId" clId="{BCD66B68-7131-4D46-8514-0EB1CC7661F3}" dt="2022-10-17T10:18:03.893" v="460" actId="1076"/>
          <ac:picMkLst>
            <pc:docMk/>
            <pc:sldMk cId="2438983976" sldId="1066"/>
            <ac:picMk id="3074" creationId="{88583D6F-B6FF-D7C9-CE18-3CB1A5009BE8}"/>
          </ac:picMkLst>
        </pc:picChg>
        <pc:picChg chg="add mod">
          <ac:chgData name="伊健 杜" userId="e69aded81da48593" providerId="LiveId" clId="{BCD66B68-7131-4D46-8514-0EB1CC7661F3}" dt="2022-10-17T10:18:40.852" v="476" actId="1076"/>
          <ac:picMkLst>
            <pc:docMk/>
            <pc:sldMk cId="2438983976" sldId="1066"/>
            <ac:picMk id="3076" creationId="{F281A558-6176-3BE2-ED65-E0FCDF2CA4CD}"/>
          </ac:picMkLst>
        </pc:picChg>
      </pc:sldChg>
      <pc:sldChg chg="add del">
        <pc:chgData name="伊健 杜" userId="e69aded81da48593" providerId="LiveId" clId="{BCD66B68-7131-4D46-8514-0EB1CC7661F3}" dt="2022-10-17T10:16:17.291" v="376"/>
        <pc:sldMkLst>
          <pc:docMk/>
          <pc:sldMk cId="3714148382" sldId="1066"/>
        </pc:sldMkLst>
      </pc:sldChg>
      <pc:sldChg chg="addSp delSp modSp add mod">
        <pc:chgData name="伊健 杜" userId="e69aded81da48593" providerId="LiveId" clId="{BCD66B68-7131-4D46-8514-0EB1CC7661F3}" dt="2022-10-17T15:44:42.353" v="4875"/>
        <pc:sldMkLst>
          <pc:docMk/>
          <pc:sldMk cId="260893639" sldId="1067"/>
        </pc:sldMkLst>
        <pc:spChg chg="add mod">
          <ac:chgData name="伊健 杜" userId="e69aded81da48593" providerId="LiveId" clId="{BCD66B68-7131-4D46-8514-0EB1CC7661F3}" dt="2022-10-17T15:44:42.353" v="4875"/>
          <ac:spMkLst>
            <pc:docMk/>
            <pc:sldMk cId="260893639" sldId="1067"/>
            <ac:spMk id="2" creationId="{8253FD56-7F48-AA89-1E44-7D504CFB430F}"/>
          </ac:spMkLst>
        </pc:spChg>
        <pc:spChg chg="mod">
          <ac:chgData name="伊健 杜" userId="e69aded81da48593" providerId="LiveId" clId="{BCD66B68-7131-4D46-8514-0EB1CC7661F3}" dt="2022-10-17T15:44:42.353" v="4875"/>
          <ac:spMkLst>
            <pc:docMk/>
            <pc:sldMk cId="260893639" sldId="1067"/>
            <ac:spMk id="6" creationId="{F83A6AC8-56F1-EB9E-DD47-C1CFF9753BBA}"/>
          </ac:spMkLst>
        </pc:spChg>
        <pc:spChg chg="mod">
          <ac:chgData name="伊健 杜" userId="e69aded81da48593" providerId="LiveId" clId="{BCD66B68-7131-4D46-8514-0EB1CC7661F3}" dt="2022-10-17T15:44:42.353" v="4875"/>
          <ac:spMkLst>
            <pc:docMk/>
            <pc:sldMk cId="260893639" sldId="1067"/>
            <ac:spMk id="7" creationId="{8A134A8E-94C3-0EE7-C065-45DB3136BA45}"/>
          </ac:spMkLst>
        </pc:spChg>
        <pc:picChg chg="del">
          <ac:chgData name="伊健 杜" userId="e69aded81da48593" providerId="LiveId" clId="{BCD66B68-7131-4D46-8514-0EB1CC7661F3}" dt="2022-10-17T10:18:52.277" v="481" actId="478"/>
          <ac:picMkLst>
            <pc:docMk/>
            <pc:sldMk cId="260893639" sldId="1067"/>
            <ac:picMk id="3074" creationId="{88583D6F-B6FF-D7C9-CE18-3CB1A5009BE8}"/>
          </ac:picMkLst>
        </pc:picChg>
        <pc:picChg chg="del">
          <ac:chgData name="伊健 杜" userId="e69aded81da48593" providerId="LiveId" clId="{BCD66B68-7131-4D46-8514-0EB1CC7661F3}" dt="2022-10-17T10:18:51.783" v="480" actId="478"/>
          <ac:picMkLst>
            <pc:docMk/>
            <pc:sldMk cId="260893639" sldId="1067"/>
            <ac:picMk id="3076" creationId="{F281A558-6176-3BE2-ED65-E0FCDF2CA4CD}"/>
          </ac:picMkLst>
        </pc:picChg>
        <pc:picChg chg="add mod">
          <ac:chgData name="伊健 杜" userId="e69aded81da48593" providerId="LiveId" clId="{BCD66B68-7131-4D46-8514-0EB1CC7661F3}" dt="2022-10-17T10:20:32.764" v="640" actId="1076"/>
          <ac:picMkLst>
            <pc:docMk/>
            <pc:sldMk cId="260893639" sldId="1067"/>
            <ac:picMk id="4098" creationId="{7DA6B533-CF61-81C7-FF52-94A7EF5E7874}"/>
          </ac:picMkLst>
        </pc:picChg>
      </pc:sldChg>
      <pc:sldChg chg="addSp delSp modSp add mod">
        <pc:chgData name="伊健 杜" userId="e69aded81da48593" providerId="LiveId" clId="{BCD66B68-7131-4D46-8514-0EB1CC7661F3}" dt="2022-10-17T15:44:42.353" v="4875"/>
        <pc:sldMkLst>
          <pc:docMk/>
          <pc:sldMk cId="4018643386" sldId="1068"/>
        </pc:sldMkLst>
        <pc:spChg chg="del">
          <ac:chgData name="伊健 杜" userId="e69aded81da48593" providerId="LiveId" clId="{BCD66B68-7131-4D46-8514-0EB1CC7661F3}" dt="2022-10-17T10:20:55.566" v="642" actId="478"/>
          <ac:spMkLst>
            <pc:docMk/>
            <pc:sldMk cId="4018643386" sldId="1068"/>
            <ac:spMk id="2" creationId="{8253FD56-7F48-AA89-1E44-7D504CFB430F}"/>
          </ac:spMkLst>
        </pc:spChg>
        <pc:spChg chg="mod">
          <ac:chgData name="伊健 杜" userId="e69aded81da48593" providerId="LiveId" clId="{BCD66B68-7131-4D46-8514-0EB1CC7661F3}" dt="2022-10-17T15:44:42.353" v="4875"/>
          <ac:spMkLst>
            <pc:docMk/>
            <pc:sldMk cId="4018643386" sldId="1068"/>
            <ac:spMk id="6" creationId="{F83A6AC8-56F1-EB9E-DD47-C1CFF9753BBA}"/>
          </ac:spMkLst>
        </pc:spChg>
        <pc:spChg chg="mod">
          <ac:chgData name="伊健 杜" userId="e69aded81da48593" providerId="LiveId" clId="{BCD66B68-7131-4D46-8514-0EB1CC7661F3}" dt="2022-10-17T15:44:42.353" v="4875"/>
          <ac:spMkLst>
            <pc:docMk/>
            <pc:sldMk cId="4018643386" sldId="1068"/>
            <ac:spMk id="7" creationId="{8A134A8E-94C3-0EE7-C065-45DB3136BA45}"/>
          </ac:spMkLst>
        </pc:spChg>
        <pc:picChg chg="del mod">
          <ac:chgData name="伊健 杜" userId="e69aded81da48593" providerId="LiveId" clId="{BCD66B68-7131-4D46-8514-0EB1CC7661F3}" dt="2022-10-17T10:21:18.578" v="743" actId="478"/>
          <ac:picMkLst>
            <pc:docMk/>
            <pc:sldMk cId="4018643386" sldId="1068"/>
            <ac:picMk id="4098" creationId="{7DA6B533-CF61-81C7-FF52-94A7EF5E7874}"/>
          </ac:picMkLst>
        </pc:picChg>
        <pc:picChg chg="add mod">
          <ac:chgData name="伊健 杜" userId="e69aded81da48593" providerId="LiveId" clId="{BCD66B68-7131-4D46-8514-0EB1CC7661F3}" dt="2022-10-17T10:22:04.228" v="767" actId="1076"/>
          <ac:picMkLst>
            <pc:docMk/>
            <pc:sldMk cId="4018643386" sldId="1068"/>
            <ac:picMk id="5122" creationId="{41943229-28DD-6A7E-8E55-2D0C9DCEB91C}"/>
          </ac:picMkLst>
        </pc:picChg>
        <pc:picChg chg="add mod">
          <ac:chgData name="伊健 杜" userId="e69aded81da48593" providerId="LiveId" clId="{BCD66B68-7131-4D46-8514-0EB1CC7661F3}" dt="2022-10-17T10:22:05.832" v="768" actId="1076"/>
          <ac:picMkLst>
            <pc:docMk/>
            <pc:sldMk cId="4018643386" sldId="1068"/>
            <ac:picMk id="5124" creationId="{100CD280-D518-D40B-D0E7-D3D28B8FDC1C}"/>
          </ac:picMkLst>
        </pc:picChg>
      </pc:sldChg>
      <pc:sldChg chg="delSp modSp new mod">
        <pc:chgData name="伊健 杜" userId="e69aded81da48593" providerId="LiveId" clId="{BCD66B68-7131-4D46-8514-0EB1CC7661F3}" dt="2022-10-17T15:44:42.353" v="4875"/>
        <pc:sldMkLst>
          <pc:docMk/>
          <pc:sldMk cId="4281850640" sldId="1069"/>
        </pc:sldMkLst>
        <pc:spChg chg="mod">
          <ac:chgData name="伊健 杜" userId="e69aded81da48593" providerId="LiveId" clId="{BCD66B68-7131-4D46-8514-0EB1CC7661F3}" dt="2022-10-17T15:44:42.353" v="4875"/>
          <ac:spMkLst>
            <pc:docMk/>
            <pc:sldMk cId="4281850640" sldId="1069"/>
            <ac:spMk id="2" creationId="{BD8EF4AC-F4FD-0244-308D-695CFDB5A159}"/>
          </ac:spMkLst>
        </pc:spChg>
        <pc:spChg chg="del mod">
          <ac:chgData name="伊健 杜" userId="e69aded81da48593" providerId="LiveId" clId="{BCD66B68-7131-4D46-8514-0EB1CC7661F3}" dt="2022-10-17T10:22:12.273" v="771" actId="478"/>
          <ac:spMkLst>
            <pc:docMk/>
            <pc:sldMk cId="4281850640" sldId="1069"/>
            <ac:spMk id="3" creationId="{AB3338AA-1614-AF96-44B7-8B9F8FE31616}"/>
          </ac:spMkLst>
        </pc:spChg>
      </pc:sldChg>
      <pc:sldChg chg="modSp add mod">
        <pc:chgData name="伊健 杜" userId="e69aded81da48593" providerId="LiveId" clId="{BCD66B68-7131-4D46-8514-0EB1CC7661F3}" dt="2022-10-17T15:44:42.353" v="4875"/>
        <pc:sldMkLst>
          <pc:docMk/>
          <pc:sldMk cId="3735759287" sldId="1070"/>
        </pc:sldMkLst>
        <pc:spChg chg="mod">
          <ac:chgData name="伊健 杜" userId="e69aded81da48593" providerId="LiveId" clId="{BCD66B68-7131-4D46-8514-0EB1CC7661F3}" dt="2022-10-17T15:44:42.353" v="4875"/>
          <ac:spMkLst>
            <pc:docMk/>
            <pc:sldMk cId="3735759287" sldId="1070"/>
            <ac:spMk id="2" creationId="{BD8EF4AC-F4FD-0244-308D-695CFDB5A159}"/>
          </ac:spMkLst>
        </pc:spChg>
      </pc:sldChg>
      <pc:sldChg chg="addSp delSp modSp add mod">
        <pc:chgData name="伊健 杜" userId="e69aded81da48593" providerId="LiveId" clId="{BCD66B68-7131-4D46-8514-0EB1CC7661F3}" dt="2022-10-17T15:44:42.353" v="4875"/>
        <pc:sldMkLst>
          <pc:docMk/>
          <pc:sldMk cId="3478377091" sldId="1071"/>
        </pc:sldMkLst>
        <pc:spChg chg="mod">
          <ac:chgData name="伊健 杜" userId="e69aded81da48593" providerId="LiveId" clId="{BCD66B68-7131-4D46-8514-0EB1CC7661F3}" dt="2022-10-17T15:44:42.353" v="4875"/>
          <ac:spMkLst>
            <pc:docMk/>
            <pc:sldMk cId="3478377091" sldId="1071"/>
            <ac:spMk id="2" creationId="{1302A11A-625D-774F-23B3-739301B530C3}"/>
          </ac:spMkLst>
        </pc:spChg>
        <pc:spChg chg="add mod">
          <ac:chgData name="伊健 杜" userId="e69aded81da48593" providerId="LiveId" clId="{BCD66B68-7131-4D46-8514-0EB1CC7661F3}" dt="2022-10-17T11:04:10.307" v="1200" actId="1076"/>
          <ac:spMkLst>
            <pc:docMk/>
            <pc:sldMk cId="3478377091" sldId="1071"/>
            <ac:spMk id="4" creationId="{3DB43FDD-BD46-C300-162F-F6FD7DB7CD23}"/>
          </ac:spMkLst>
        </pc:spChg>
        <pc:spChg chg="add mod">
          <ac:chgData name="伊健 杜" userId="e69aded81da48593" providerId="LiveId" clId="{BCD66B68-7131-4D46-8514-0EB1CC7661F3}" dt="2022-10-17T11:03:44.761" v="1183" actId="1076"/>
          <ac:spMkLst>
            <pc:docMk/>
            <pc:sldMk cId="3478377091" sldId="1071"/>
            <ac:spMk id="5" creationId="{39BCB1E8-8284-1392-D8AF-8A42FA9EE6F0}"/>
          </ac:spMkLst>
        </pc:spChg>
        <pc:spChg chg="del">
          <ac:chgData name="伊健 杜" userId="e69aded81da48593" providerId="LiveId" clId="{BCD66B68-7131-4D46-8514-0EB1CC7661F3}" dt="2022-10-17T11:02:28.960" v="1162" actId="478"/>
          <ac:spMkLst>
            <pc:docMk/>
            <pc:sldMk cId="3478377091" sldId="1071"/>
            <ac:spMk id="6" creationId="{F664CF38-32CE-F1ED-1F82-42C5B7FE6DC9}"/>
          </ac:spMkLst>
        </pc:spChg>
        <pc:spChg chg="add mod">
          <ac:chgData name="伊健 杜" userId="e69aded81da48593" providerId="LiveId" clId="{BCD66B68-7131-4D46-8514-0EB1CC7661F3}" dt="2022-10-17T11:04:10.307" v="1200" actId="1076"/>
          <ac:spMkLst>
            <pc:docMk/>
            <pc:sldMk cId="3478377091" sldId="1071"/>
            <ac:spMk id="7" creationId="{B5D26299-C431-648E-9D65-F8850ACD864D}"/>
          </ac:spMkLst>
        </pc:spChg>
        <pc:spChg chg="add mod">
          <ac:chgData name="伊健 杜" userId="e69aded81da48593" providerId="LiveId" clId="{BCD66B68-7131-4D46-8514-0EB1CC7661F3}" dt="2022-10-17T11:04:23.501" v="1216" actId="1076"/>
          <ac:spMkLst>
            <pc:docMk/>
            <pc:sldMk cId="3478377091" sldId="1071"/>
            <ac:spMk id="8" creationId="{4760890A-A314-B2E0-7398-240F81CA929D}"/>
          </ac:spMkLst>
        </pc:spChg>
        <pc:picChg chg="del">
          <ac:chgData name="伊健 杜" userId="e69aded81da48593" providerId="LiveId" clId="{BCD66B68-7131-4D46-8514-0EB1CC7661F3}" dt="2022-10-17T11:02:28.960" v="1162" actId="478"/>
          <ac:picMkLst>
            <pc:docMk/>
            <pc:sldMk cId="3478377091" sldId="1071"/>
            <ac:picMk id="3" creationId="{CFCFB0EC-95A6-F2C8-B9F3-A61C3C1C767F}"/>
          </ac:picMkLst>
        </pc:picChg>
      </pc:sldChg>
      <pc:sldChg chg="addSp delSp modSp add mod">
        <pc:chgData name="伊健 杜" userId="e69aded81da48593" providerId="LiveId" clId="{BCD66B68-7131-4D46-8514-0EB1CC7661F3}" dt="2022-10-17T15:44:42.353" v="4875"/>
        <pc:sldMkLst>
          <pc:docMk/>
          <pc:sldMk cId="221693379" sldId="1072"/>
        </pc:sldMkLst>
        <pc:spChg chg="mod">
          <ac:chgData name="伊健 杜" userId="e69aded81da48593" providerId="LiveId" clId="{BCD66B68-7131-4D46-8514-0EB1CC7661F3}" dt="2022-10-17T15:44:42.353" v="4875"/>
          <ac:spMkLst>
            <pc:docMk/>
            <pc:sldMk cId="221693379" sldId="1072"/>
            <ac:spMk id="2" creationId="{1302A11A-625D-774F-23B3-739301B530C3}"/>
          </ac:spMkLst>
        </pc:spChg>
        <pc:spChg chg="mod">
          <ac:chgData name="伊健 杜" userId="e69aded81da48593" providerId="LiveId" clId="{BCD66B68-7131-4D46-8514-0EB1CC7661F3}" dt="2022-10-17T15:44:42.353" v="4875"/>
          <ac:spMkLst>
            <pc:docMk/>
            <pc:sldMk cId="221693379" sldId="1072"/>
            <ac:spMk id="6" creationId="{F664CF38-32CE-F1ED-1F82-42C5B7FE6DC9}"/>
          </ac:spMkLst>
        </pc:spChg>
        <pc:picChg chg="del">
          <ac:chgData name="伊健 杜" userId="e69aded81da48593" providerId="LiveId" clId="{BCD66B68-7131-4D46-8514-0EB1CC7661F3}" dt="2022-10-17T11:04:32.663" v="1218" actId="478"/>
          <ac:picMkLst>
            <pc:docMk/>
            <pc:sldMk cId="221693379" sldId="1072"/>
            <ac:picMk id="3" creationId="{CFCFB0EC-95A6-F2C8-B9F3-A61C3C1C767F}"/>
          </ac:picMkLst>
        </pc:picChg>
        <pc:picChg chg="add mod">
          <ac:chgData name="伊健 杜" userId="e69aded81da48593" providerId="LiveId" clId="{BCD66B68-7131-4D46-8514-0EB1CC7661F3}" dt="2022-10-17T11:07:19.976" v="1366" actId="1076"/>
          <ac:picMkLst>
            <pc:docMk/>
            <pc:sldMk cId="221693379" sldId="1072"/>
            <ac:picMk id="1026" creationId="{1DB5DCF6-DF8C-DC41-588D-4DCFE22F1B19}"/>
          </ac:picMkLst>
        </pc:picChg>
      </pc:sldChg>
      <pc:sldChg chg="addSp delSp modSp add mod">
        <pc:chgData name="伊健 杜" userId="e69aded81da48593" providerId="LiveId" clId="{BCD66B68-7131-4D46-8514-0EB1CC7661F3}" dt="2022-10-17T15:44:42.353" v="4875"/>
        <pc:sldMkLst>
          <pc:docMk/>
          <pc:sldMk cId="1311926945" sldId="1073"/>
        </pc:sldMkLst>
        <pc:spChg chg="mod">
          <ac:chgData name="伊健 杜" userId="e69aded81da48593" providerId="LiveId" clId="{BCD66B68-7131-4D46-8514-0EB1CC7661F3}" dt="2022-10-17T15:44:42.353" v="4875"/>
          <ac:spMkLst>
            <pc:docMk/>
            <pc:sldMk cId="1311926945" sldId="1073"/>
            <ac:spMk id="2" creationId="{1302A11A-625D-774F-23B3-739301B530C3}"/>
          </ac:spMkLst>
        </pc:spChg>
        <pc:spChg chg="add">
          <ac:chgData name="伊健 杜" userId="e69aded81da48593" providerId="LiveId" clId="{BCD66B68-7131-4D46-8514-0EB1CC7661F3}" dt="2022-10-17T11:09:25.317" v="1468"/>
          <ac:spMkLst>
            <pc:docMk/>
            <pc:sldMk cId="1311926945" sldId="1073"/>
            <ac:spMk id="3" creationId="{50A67299-7533-BF33-29A7-A268B84B7B31}"/>
          </ac:spMkLst>
        </pc:spChg>
        <pc:spChg chg="mod">
          <ac:chgData name="伊健 杜" userId="e69aded81da48593" providerId="LiveId" clId="{BCD66B68-7131-4D46-8514-0EB1CC7661F3}" dt="2022-10-17T15:44:42.353" v="4875"/>
          <ac:spMkLst>
            <pc:docMk/>
            <pc:sldMk cId="1311926945" sldId="1073"/>
            <ac:spMk id="6" creationId="{F664CF38-32CE-F1ED-1F82-42C5B7FE6DC9}"/>
          </ac:spMkLst>
        </pc:spChg>
        <pc:picChg chg="add mod">
          <ac:chgData name="伊健 杜" userId="e69aded81da48593" providerId="LiveId" clId="{BCD66B68-7131-4D46-8514-0EB1CC7661F3}" dt="2022-10-17T11:09:39.112" v="1472" actId="1076"/>
          <ac:picMkLst>
            <pc:docMk/>
            <pc:sldMk cId="1311926945" sldId="1073"/>
            <ac:picMk id="5" creationId="{CCA4D337-BED4-8196-5ADB-CFC5F3F0D7B7}"/>
          </ac:picMkLst>
        </pc:picChg>
        <pc:picChg chg="del">
          <ac:chgData name="伊健 杜" userId="e69aded81da48593" providerId="LiveId" clId="{BCD66B68-7131-4D46-8514-0EB1CC7661F3}" dt="2022-10-17T11:07:48.852" v="1368" actId="478"/>
          <ac:picMkLst>
            <pc:docMk/>
            <pc:sldMk cId="1311926945" sldId="1073"/>
            <ac:picMk id="1026" creationId="{1DB5DCF6-DF8C-DC41-588D-4DCFE22F1B19}"/>
          </ac:picMkLst>
        </pc:picChg>
      </pc:sldChg>
      <pc:sldChg chg="addSp delSp modSp add mod">
        <pc:chgData name="伊健 杜" userId="e69aded81da48593" providerId="LiveId" clId="{BCD66B68-7131-4D46-8514-0EB1CC7661F3}" dt="2022-10-17T15:44:42.353" v="4875"/>
        <pc:sldMkLst>
          <pc:docMk/>
          <pc:sldMk cId="4278360670" sldId="1074"/>
        </pc:sldMkLst>
        <pc:spChg chg="mod">
          <ac:chgData name="伊健 杜" userId="e69aded81da48593" providerId="LiveId" clId="{BCD66B68-7131-4D46-8514-0EB1CC7661F3}" dt="2022-10-17T15:44:42.353" v="4875"/>
          <ac:spMkLst>
            <pc:docMk/>
            <pc:sldMk cId="4278360670" sldId="1074"/>
            <ac:spMk id="2" creationId="{1302A11A-625D-774F-23B3-739301B530C3}"/>
          </ac:spMkLst>
        </pc:spChg>
        <pc:spChg chg="mod">
          <ac:chgData name="伊健 杜" userId="e69aded81da48593" providerId="LiveId" clId="{BCD66B68-7131-4D46-8514-0EB1CC7661F3}" dt="2022-10-17T15:44:42.353" v="4875"/>
          <ac:spMkLst>
            <pc:docMk/>
            <pc:sldMk cId="4278360670" sldId="1074"/>
            <ac:spMk id="6" creationId="{F664CF38-32CE-F1ED-1F82-42C5B7FE6DC9}"/>
          </ac:spMkLst>
        </pc:spChg>
        <pc:picChg chg="del">
          <ac:chgData name="伊健 杜" userId="e69aded81da48593" providerId="LiveId" clId="{BCD66B68-7131-4D46-8514-0EB1CC7661F3}" dt="2022-10-17T11:09:47.738" v="1474" actId="478"/>
          <ac:picMkLst>
            <pc:docMk/>
            <pc:sldMk cId="4278360670" sldId="1074"/>
            <ac:picMk id="5" creationId="{CCA4D337-BED4-8196-5ADB-CFC5F3F0D7B7}"/>
          </ac:picMkLst>
        </pc:picChg>
        <pc:picChg chg="add mod">
          <ac:chgData name="伊健 杜" userId="e69aded81da48593" providerId="LiveId" clId="{BCD66B68-7131-4D46-8514-0EB1CC7661F3}" dt="2022-10-17T11:11:06.184" v="1604" actId="1076"/>
          <ac:picMkLst>
            <pc:docMk/>
            <pc:sldMk cId="4278360670" sldId="1074"/>
            <ac:picMk id="3074" creationId="{49D91471-1B96-56A2-840D-42895CEFF5D5}"/>
          </ac:picMkLst>
        </pc:picChg>
        <pc:picChg chg="add mod">
          <ac:chgData name="伊健 杜" userId="e69aded81da48593" providerId="LiveId" clId="{BCD66B68-7131-4D46-8514-0EB1CC7661F3}" dt="2022-10-17T11:19:34.122" v="1706" actId="1076"/>
          <ac:picMkLst>
            <pc:docMk/>
            <pc:sldMk cId="4278360670" sldId="1074"/>
            <ac:picMk id="3076" creationId="{57CB1052-AE0D-670A-447F-5937143969F3}"/>
          </ac:picMkLst>
        </pc:picChg>
      </pc:sldChg>
      <pc:sldChg chg="addSp delSp modSp add mod">
        <pc:chgData name="伊健 杜" userId="e69aded81da48593" providerId="LiveId" clId="{BCD66B68-7131-4D46-8514-0EB1CC7661F3}" dt="2022-10-17T15:44:42.353" v="4875"/>
        <pc:sldMkLst>
          <pc:docMk/>
          <pc:sldMk cId="3361682436" sldId="1075"/>
        </pc:sldMkLst>
        <pc:spChg chg="del">
          <ac:chgData name="伊健 杜" userId="e69aded81da48593" providerId="LiveId" clId="{BCD66B68-7131-4D46-8514-0EB1CC7661F3}" dt="2022-10-17T11:28:46.844" v="1912" actId="478"/>
          <ac:spMkLst>
            <pc:docMk/>
            <pc:sldMk cId="3361682436" sldId="1075"/>
            <ac:spMk id="2" creationId="{1302A11A-625D-774F-23B3-739301B530C3}"/>
          </ac:spMkLst>
        </pc:spChg>
        <pc:spChg chg="mod">
          <ac:chgData name="伊健 杜" userId="e69aded81da48593" providerId="LiveId" clId="{BCD66B68-7131-4D46-8514-0EB1CC7661F3}" dt="2022-10-17T15:44:42.353" v="4875"/>
          <ac:spMkLst>
            <pc:docMk/>
            <pc:sldMk cId="3361682436" sldId="1075"/>
            <ac:spMk id="6" creationId="{F664CF38-32CE-F1ED-1F82-42C5B7FE6DC9}"/>
          </ac:spMkLst>
        </pc:spChg>
        <pc:spChg chg="add del mod">
          <ac:chgData name="伊健 杜" userId="e69aded81da48593" providerId="LiveId" clId="{BCD66B68-7131-4D46-8514-0EB1CC7661F3}" dt="2022-10-17T11:28:48.564" v="1913" actId="478"/>
          <ac:spMkLst>
            <pc:docMk/>
            <pc:sldMk cId="3361682436" sldId="1075"/>
            <ac:spMk id="7" creationId="{1C564A8F-4A73-8E8A-F6A3-F24614E75523}"/>
          </ac:spMkLst>
        </pc:spChg>
        <pc:spChg chg="add mod">
          <ac:chgData name="伊健 杜" userId="e69aded81da48593" providerId="LiveId" clId="{BCD66B68-7131-4D46-8514-0EB1CC7661F3}" dt="2022-10-17T15:44:42.353" v="4875"/>
          <ac:spMkLst>
            <pc:docMk/>
            <pc:sldMk cId="3361682436" sldId="1075"/>
            <ac:spMk id="8" creationId="{7D50D3DE-27B8-97A3-ECBF-3A5D06E1B905}"/>
          </ac:spMkLst>
        </pc:spChg>
        <pc:spChg chg="add mod">
          <ac:chgData name="伊健 杜" userId="e69aded81da48593" providerId="LiveId" clId="{BCD66B68-7131-4D46-8514-0EB1CC7661F3}" dt="2022-10-17T11:30:15.132" v="1971" actId="1076"/>
          <ac:spMkLst>
            <pc:docMk/>
            <pc:sldMk cId="3361682436" sldId="1075"/>
            <ac:spMk id="9" creationId="{7F49031D-3792-A830-903A-7DB5ED46C7DB}"/>
          </ac:spMkLst>
        </pc:spChg>
        <pc:spChg chg="add mod">
          <ac:chgData name="伊健 杜" userId="e69aded81da48593" providerId="LiveId" clId="{BCD66B68-7131-4D46-8514-0EB1CC7661F3}" dt="2022-10-17T15:44:42.353" v="4875"/>
          <ac:spMkLst>
            <pc:docMk/>
            <pc:sldMk cId="3361682436" sldId="1075"/>
            <ac:spMk id="10" creationId="{3EE77DB2-F2D4-4099-5660-7D5866A9794F}"/>
          </ac:spMkLst>
        </pc:spChg>
        <pc:spChg chg="add mod">
          <ac:chgData name="伊健 杜" userId="e69aded81da48593" providerId="LiveId" clId="{BCD66B68-7131-4D46-8514-0EB1CC7661F3}" dt="2022-10-17T15:44:42.353" v="4875"/>
          <ac:spMkLst>
            <pc:docMk/>
            <pc:sldMk cId="3361682436" sldId="1075"/>
            <ac:spMk id="11" creationId="{53082C28-E273-0152-E44B-1F558C54897C}"/>
          </ac:spMkLst>
        </pc:spChg>
        <pc:spChg chg="add mod">
          <ac:chgData name="伊健 杜" userId="e69aded81da48593" providerId="LiveId" clId="{BCD66B68-7131-4D46-8514-0EB1CC7661F3}" dt="2022-10-17T15:44:42.353" v="4875"/>
          <ac:spMkLst>
            <pc:docMk/>
            <pc:sldMk cId="3361682436" sldId="1075"/>
            <ac:spMk id="12" creationId="{B0592646-D098-11FC-939D-F3DC5FD0D8B7}"/>
          </ac:spMkLst>
        </pc:spChg>
        <pc:spChg chg="add mod">
          <ac:chgData name="伊健 杜" userId="e69aded81da48593" providerId="LiveId" clId="{BCD66B68-7131-4D46-8514-0EB1CC7661F3}" dt="2022-10-17T15:44:42.353" v="4875"/>
          <ac:spMkLst>
            <pc:docMk/>
            <pc:sldMk cId="3361682436" sldId="1075"/>
            <ac:spMk id="13" creationId="{8278FD65-3E2A-C2B6-4B24-3D4D0079A231}"/>
          </ac:spMkLst>
        </pc:spChg>
        <pc:spChg chg="add mod">
          <ac:chgData name="伊健 杜" userId="e69aded81da48593" providerId="LiveId" clId="{BCD66B68-7131-4D46-8514-0EB1CC7661F3}" dt="2022-10-17T15:44:42.353" v="4875"/>
          <ac:spMkLst>
            <pc:docMk/>
            <pc:sldMk cId="3361682436" sldId="1075"/>
            <ac:spMk id="14" creationId="{DB718E49-6477-34F6-D75F-9C3396B435E5}"/>
          </ac:spMkLst>
        </pc:spChg>
        <pc:spChg chg="add mod">
          <ac:chgData name="伊健 杜" userId="e69aded81da48593" providerId="LiveId" clId="{BCD66B68-7131-4D46-8514-0EB1CC7661F3}" dt="2022-10-17T11:32:13.430" v="2115" actId="1076"/>
          <ac:spMkLst>
            <pc:docMk/>
            <pc:sldMk cId="3361682436" sldId="1075"/>
            <ac:spMk id="15" creationId="{CADEB528-1A47-49DF-AFDD-316D8C6D390A}"/>
          </ac:spMkLst>
        </pc:spChg>
        <pc:picChg chg="add del mod">
          <ac:chgData name="伊健 杜" userId="e69aded81da48593" providerId="LiveId" clId="{BCD66B68-7131-4D46-8514-0EB1CC7661F3}" dt="2022-10-17T11:32:19.795" v="2118" actId="1076"/>
          <ac:picMkLst>
            <pc:docMk/>
            <pc:sldMk cId="3361682436" sldId="1075"/>
            <ac:picMk id="4" creationId="{FA0DD002-C713-91BF-370E-B0EB7C4E6B90}"/>
          </ac:picMkLst>
        </pc:picChg>
        <pc:picChg chg="del">
          <ac:chgData name="伊健 杜" userId="e69aded81da48593" providerId="LiveId" clId="{BCD66B68-7131-4D46-8514-0EB1CC7661F3}" dt="2022-10-17T11:21:32.135" v="1709" actId="478"/>
          <ac:picMkLst>
            <pc:docMk/>
            <pc:sldMk cId="3361682436" sldId="1075"/>
            <ac:picMk id="1026" creationId="{1DB5DCF6-DF8C-DC41-588D-4DCFE22F1B19}"/>
          </ac:picMkLst>
        </pc:picChg>
        <pc:picChg chg="add del mod">
          <ac:chgData name="伊健 杜" userId="e69aded81da48593" providerId="LiveId" clId="{BCD66B68-7131-4D46-8514-0EB1CC7661F3}" dt="2022-10-17T11:22:05.645" v="1715" actId="478"/>
          <ac:picMkLst>
            <pc:docMk/>
            <pc:sldMk cId="3361682436" sldId="1075"/>
            <ac:picMk id="4098" creationId="{3BD5106B-7B9B-88E2-52E8-FCC77382C059}"/>
          </ac:picMkLst>
        </pc:picChg>
      </pc:sldChg>
      <pc:sldChg chg="addSp delSp modSp new mod ord">
        <pc:chgData name="伊健 杜" userId="e69aded81da48593" providerId="LiveId" clId="{BCD66B68-7131-4D46-8514-0EB1CC7661F3}" dt="2022-10-17T15:16:33.032" v="4119" actId="13822"/>
        <pc:sldMkLst>
          <pc:docMk/>
          <pc:sldMk cId="2015753526" sldId="1076"/>
        </pc:sldMkLst>
        <pc:spChg chg="del mod">
          <ac:chgData name="伊健 杜" userId="e69aded81da48593" providerId="LiveId" clId="{BCD66B68-7131-4D46-8514-0EB1CC7661F3}" dt="2022-10-17T15:13:58.785" v="4093" actId="478"/>
          <ac:spMkLst>
            <pc:docMk/>
            <pc:sldMk cId="2015753526" sldId="1076"/>
            <ac:spMk id="2" creationId="{3EE8A7AC-DCDC-46DD-FA1B-143B08162B5E}"/>
          </ac:spMkLst>
        </pc:spChg>
        <pc:spChg chg="del">
          <ac:chgData name="伊健 杜" userId="e69aded81da48593" providerId="LiveId" clId="{BCD66B68-7131-4D46-8514-0EB1CC7661F3}" dt="2022-10-17T11:39:44.511" v="2125" actId="478"/>
          <ac:spMkLst>
            <pc:docMk/>
            <pc:sldMk cId="2015753526" sldId="1076"/>
            <ac:spMk id="3" creationId="{DC30A694-12D8-31C4-B941-97FFFD590DF5}"/>
          </ac:spMkLst>
        </pc:spChg>
        <pc:spChg chg="add del mod">
          <ac:chgData name="伊健 杜" userId="e69aded81da48593" providerId="LiveId" clId="{BCD66B68-7131-4D46-8514-0EB1CC7661F3}" dt="2022-10-17T15:14:01.721" v="4094" actId="478"/>
          <ac:spMkLst>
            <pc:docMk/>
            <pc:sldMk cId="2015753526" sldId="1076"/>
            <ac:spMk id="4" creationId="{271DE07C-E729-DD92-9622-D78799AB7A04}"/>
          </ac:spMkLst>
        </pc:spChg>
        <pc:spChg chg="add mod">
          <ac:chgData name="伊健 杜" userId="e69aded81da48593" providerId="LiveId" clId="{BCD66B68-7131-4D46-8514-0EB1CC7661F3}" dt="2022-10-17T15:16:33.032" v="4119" actId="13822"/>
          <ac:spMkLst>
            <pc:docMk/>
            <pc:sldMk cId="2015753526" sldId="1076"/>
            <ac:spMk id="5" creationId="{1DB19E3C-D991-D689-61A3-E80D68C2FA2D}"/>
          </ac:spMkLst>
        </pc:spChg>
        <pc:picChg chg="add mod">
          <ac:chgData name="伊健 杜" userId="e69aded81da48593" providerId="LiveId" clId="{BCD66B68-7131-4D46-8514-0EB1CC7661F3}" dt="2022-10-17T15:16:27.641" v="4118" actId="1076"/>
          <ac:picMkLst>
            <pc:docMk/>
            <pc:sldMk cId="2015753526" sldId="1076"/>
            <ac:picMk id="2050" creationId="{7FC48974-920D-75B8-C5B6-86B418B57C61}"/>
          </ac:picMkLst>
        </pc:picChg>
        <pc:picChg chg="add mod">
          <ac:chgData name="伊健 杜" userId="e69aded81da48593" providerId="LiveId" clId="{BCD66B68-7131-4D46-8514-0EB1CC7661F3}" dt="2022-10-17T15:15:13.525" v="4099" actId="14100"/>
          <ac:picMkLst>
            <pc:docMk/>
            <pc:sldMk cId="2015753526" sldId="1076"/>
            <ac:picMk id="2052" creationId="{E9746163-D896-6944-975F-2F004ABEA268}"/>
          </ac:picMkLst>
        </pc:picChg>
        <pc:picChg chg="add mod">
          <ac:chgData name="伊健 杜" userId="e69aded81da48593" providerId="LiveId" clId="{BCD66B68-7131-4D46-8514-0EB1CC7661F3}" dt="2022-10-17T15:15:52.508" v="4108" actId="1076"/>
          <ac:picMkLst>
            <pc:docMk/>
            <pc:sldMk cId="2015753526" sldId="1076"/>
            <ac:picMk id="2054" creationId="{E9662C3A-148F-0BDC-B3F8-1CA0D77D14B4}"/>
          </ac:picMkLst>
        </pc:picChg>
      </pc:sldChg>
      <pc:sldChg chg="addSp delSp modSp add mod ord">
        <pc:chgData name="伊健 杜" userId="e69aded81da48593" providerId="LiveId" clId="{BCD66B68-7131-4D46-8514-0EB1CC7661F3}" dt="2022-10-17T15:44:42.353" v="4875"/>
        <pc:sldMkLst>
          <pc:docMk/>
          <pc:sldMk cId="2694945641" sldId="1077"/>
        </pc:sldMkLst>
        <pc:spChg chg="add mod">
          <ac:chgData name="伊健 杜" userId="e69aded81da48593" providerId="LiveId" clId="{BCD66B68-7131-4D46-8514-0EB1CC7661F3}" dt="2022-10-17T15:44:42.353" v="4875"/>
          <ac:spMkLst>
            <pc:docMk/>
            <pc:sldMk cId="2694945641" sldId="1077"/>
            <ac:spMk id="2" creationId="{2E290C59-3B99-3DA2-44B9-0B16F6583CEC}"/>
          </ac:spMkLst>
        </pc:spChg>
        <pc:spChg chg="add mod">
          <ac:chgData name="伊健 杜" userId="e69aded81da48593" providerId="LiveId" clId="{BCD66B68-7131-4D46-8514-0EB1CC7661F3}" dt="2022-10-17T15:08:08.666" v="3872"/>
          <ac:spMkLst>
            <pc:docMk/>
            <pc:sldMk cId="2694945641" sldId="1077"/>
            <ac:spMk id="3" creationId="{072A6C86-EC03-71E9-3801-1948AFE40ED7}"/>
          </ac:spMkLst>
        </pc:spChg>
        <pc:spChg chg="add mod">
          <ac:chgData name="伊健 杜" userId="e69aded81da48593" providerId="LiveId" clId="{BCD66B68-7131-4D46-8514-0EB1CC7661F3}" dt="2022-10-17T15:08:08.666" v="3872"/>
          <ac:spMkLst>
            <pc:docMk/>
            <pc:sldMk cId="2694945641" sldId="1077"/>
            <ac:spMk id="4" creationId="{EAD3ABED-BF0D-7226-DA97-0F773272B20D}"/>
          </ac:spMkLst>
        </pc:spChg>
        <pc:spChg chg="add mod">
          <ac:chgData name="伊健 杜" userId="e69aded81da48593" providerId="LiveId" clId="{BCD66B68-7131-4D46-8514-0EB1CC7661F3}" dt="2022-10-17T15:44:42.353" v="4875"/>
          <ac:spMkLst>
            <pc:docMk/>
            <pc:sldMk cId="2694945641" sldId="1077"/>
            <ac:spMk id="5" creationId="{73C9898C-95AB-2A3C-D5F8-4545CCBC74B3}"/>
          </ac:spMkLst>
        </pc:spChg>
        <pc:spChg chg="del mod">
          <ac:chgData name="伊健 杜" userId="e69aded81da48593" providerId="LiveId" clId="{BCD66B68-7131-4D46-8514-0EB1CC7661F3}" dt="2022-10-17T15:07:56.393" v="3866" actId="478"/>
          <ac:spMkLst>
            <pc:docMk/>
            <pc:sldMk cId="2694945641" sldId="1077"/>
            <ac:spMk id="6" creationId="{F83A6AC8-56F1-EB9E-DD47-C1CFF9753BBA}"/>
          </ac:spMkLst>
        </pc:spChg>
        <pc:spChg chg="del mod">
          <ac:chgData name="伊健 杜" userId="e69aded81da48593" providerId="LiveId" clId="{BCD66B68-7131-4D46-8514-0EB1CC7661F3}" dt="2022-10-17T15:08:00.341" v="3867" actId="21"/>
          <ac:spMkLst>
            <pc:docMk/>
            <pc:sldMk cId="2694945641" sldId="1077"/>
            <ac:spMk id="7" creationId="{8A134A8E-94C3-0EE7-C065-45DB3136BA45}"/>
          </ac:spMkLst>
        </pc:spChg>
        <pc:picChg chg="add mod">
          <ac:chgData name="伊健 杜" userId="e69aded81da48593" providerId="LiveId" clId="{BCD66B68-7131-4D46-8514-0EB1CC7661F3}" dt="2022-10-17T15:11:12.942" v="4046" actId="1076"/>
          <ac:picMkLst>
            <pc:docMk/>
            <pc:sldMk cId="2694945641" sldId="1077"/>
            <ac:picMk id="1026" creationId="{C169199F-0FAB-CBA7-0F66-A02830301981}"/>
          </ac:picMkLst>
        </pc:picChg>
        <pc:picChg chg="del">
          <ac:chgData name="伊健 杜" userId="e69aded81da48593" providerId="LiveId" clId="{BCD66B68-7131-4D46-8514-0EB1CC7661F3}" dt="2022-10-17T11:40:57.936" v="2142" actId="478"/>
          <ac:picMkLst>
            <pc:docMk/>
            <pc:sldMk cId="2694945641" sldId="1077"/>
            <ac:picMk id="3074" creationId="{88583D6F-B6FF-D7C9-CE18-3CB1A5009BE8}"/>
          </ac:picMkLst>
        </pc:picChg>
        <pc:picChg chg="del">
          <ac:chgData name="伊健 杜" userId="e69aded81da48593" providerId="LiveId" clId="{BCD66B68-7131-4D46-8514-0EB1CC7661F3}" dt="2022-10-17T11:40:58.529" v="2143" actId="478"/>
          <ac:picMkLst>
            <pc:docMk/>
            <pc:sldMk cId="2694945641" sldId="1077"/>
            <ac:picMk id="3076" creationId="{F281A558-6176-3BE2-ED65-E0FCDF2CA4CD}"/>
          </ac:picMkLst>
        </pc:picChg>
        <pc:picChg chg="add del mod">
          <ac:chgData name="伊健 杜" userId="e69aded81da48593" providerId="LiveId" clId="{BCD66B68-7131-4D46-8514-0EB1CC7661F3}" dt="2022-10-17T15:08:00.341" v="3867" actId="21"/>
          <ac:picMkLst>
            <pc:docMk/>
            <pc:sldMk cId="2694945641" sldId="1077"/>
            <ac:picMk id="7170" creationId="{65F7601F-8909-F3A4-1F85-87EA205BAA5A}"/>
          </ac:picMkLst>
        </pc:picChg>
      </pc:sldChg>
      <pc:sldChg chg="addSp delSp modSp add mod ord">
        <pc:chgData name="伊健 杜" userId="e69aded81da48593" providerId="LiveId" clId="{BCD66B68-7131-4D46-8514-0EB1CC7661F3}" dt="2022-10-17T15:44:42.353" v="4875"/>
        <pc:sldMkLst>
          <pc:docMk/>
          <pc:sldMk cId="2286339575" sldId="1078"/>
        </pc:sldMkLst>
        <pc:spChg chg="add mod">
          <ac:chgData name="伊健 杜" userId="e69aded81da48593" providerId="LiveId" clId="{BCD66B68-7131-4D46-8514-0EB1CC7661F3}" dt="2022-10-17T15:44:42.353" v="4875"/>
          <ac:spMkLst>
            <pc:docMk/>
            <pc:sldMk cId="2286339575" sldId="1078"/>
            <ac:spMk id="2" creationId="{13D6BED3-FF52-E7BE-AEA6-FB54AE28521F}"/>
          </ac:spMkLst>
        </pc:spChg>
        <pc:spChg chg="add mod">
          <ac:chgData name="伊健 杜" userId="e69aded81da48593" providerId="LiveId" clId="{BCD66B68-7131-4D46-8514-0EB1CC7661F3}" dt="2022-10-17T15:11:27.142" v="4049"/>
          <ac:spMkLst>
            <pc:docMk/>
            <pc:sldMk cId="2286339575" sldId="1078"/>
            <ac:spMk id="3" creationId="{4CC73E11-A704-9AE4-0A6D-3762D03948AE}"/>
          </ac:spMkLst>
        </pc:spChg>
        <pc:spChg chg="add mod">
          <ac:chgData name="伊健 杜" userId="e69aded81da48593" providerId="LiveId" clId="{BCD66B68-7131-4D46-8514-0EB1CC7661F3}" dt="2022-10-17T15:11:30.083" v="4050" actId="1076"/>
          <ac:spMkLst>
            <pc:docMk/>
            <pc:sldMk cId="2286339575" sldId="1078"/>
            <ac:spMk id="4" creationId="{73ADCC3E-5A61-27E2-F392-D7631A0E6F44}"/>
          </ac:spMkLst>
        </pc:spChg>
        <pc:spChg chg="del mod">
          <ac:chgData name="伊健 杜" userId="e69aded81da48593" providerId="LiveId" clId="{BCD66B68-7131-4D46-8514-0EB1CC7661F3}" dt="2022-10-17T15:11:22.915" v="4048" actId="478"/>
          <ac:spMkLst>
            <pc:docMk/>
            <pc:sldMk cId="2286339575" sldId="1078"/>
            <ac:spMk id="6" creationId="{F83A6AC8-56F1-EB9E-DD47-C1CFF9753BBA}"/>
          </ac:spMkLst>
        </pc:spChg>
        <pc:spChg chg="mod">
          <ac:chgData name="伊健 杜" userId="e69aded81da48593" providerId="LiveId" clId="{BCD66B68-7131-4D46-8514-0EB1CC7661F3}" dt="2022-10-17T15:44:42.353" v="4875"/>
          <ac:spMkLst>
            <pc:docMk/>
            <pc:sldMk cId="2286339575" sldId="1078"/>
            <ac:spMk id="7" creationId="{8A134A8E-94C3-0EE7-C065-45DB3136BA45}"/>
          </ac:spMkLst>
        </pc:spChg>
        <pc:picChg chg="add mod">
          <ac:chgData name="伊健 杜" userId="e69aded81da48593" providerId="LiveId" clId="{BCD66B68-7131-4D46-8514-0EB1CC7661F3}" dt="2022-10-17T14:43:49.597" v="3600" actId="1076"/>
          <ac:picMkLst>
            <pc:docMk/>
            <pc:sldMk cId="2286339575" sldId="1078"/>
            <ac:picMk id="8194" creationId="{7F488F18-3179-25A1-D427-D04434F793C3}"/>
          </ac:picMkLst>
        </pc:picChg>
      </pc:sldChg>
      <pc:sldChg chg="addSp delSp modSp add del mod ord">
        <pc:chgData name="伊健 杜" userId="e69aded81da48593" providerId="LiveId" clId="{BCD66B68-7131-4D46-8514-0EB1CC7661F3}" dt="2022-10-17T15:12:07.728" v="4058" actId="47"/>
        <pc:sldMkLst>
          <pc:docMk/>
          <pc:sldMk cId="3288516593" sldId="1079"/>
        </pc:sldMkLst>
        <pc:spChg chg="add del mod">
          <ac:chgData name="伊健 杜" userId="e69aded81da48593" providerId="LiveId" clId="{BCD66B68-7131-4D46-8514-0EB1CC7661F3}" dt="2022-10-17T15:12:06.025" v="4057" actId="478"/>
          <ac:spMkLst>
            <pc:docMk/>
            <pc:sldMk cId="3288516593" sldId="1079"/>
            <ac:spMk id="2" creationId="{325B5E68-CB61-CF5D-B9A1-843FD721B36B}"/>
          </ac:spMkLst>
        </pc:spChg>
        <pc:spChg chg="add del mod">
          <ac:chgData name="伊健 杜" userId="e69aded81da48593" providerId="LiveId" clId="{BCD66B68-7131-4D46-8514-0EB1CC7661F3}" dt="2022-10-17T15:12:06.025" v="4057" actId="478"/>
          <ac:spMkLst>
            <pc:docMk/>
            <pc:sldMk cId="3288516593" sldId="1079"/>
            <ac:spMk id="3" creationId="{E3AA14D7-A345-F13B-41EA-498DED6613FB}"/>
          </ac:spMkLst>
        </pc:spChg>
        <pc:spChg chg="add del mod">
          <ac:chgData name="伊健 杜" userId="e69aded81da48593" providerId="LiveId" clId="{BCD66B68-7131-4D46-8514-0EB1CC7661F3}" dt="2022-10-17T15:12:06.025" v="4057" actId="478"/>
          <ac:spMkLst>
            <pc:docMk/>
            <pc:sldMk cId="3288516593" sldId="1079"/>
            <ac:spMk id="4" creationId="{5B34B4A1-1578-BA9D-A2D1-0046CB5351E7}"/>
          </ac:spMkLst>
        </pc:spChg>
        <pc:spChg chg="del">
          <ac:chgData name="伊健 杜" userId="e69aded81da48593" providerId="LiveId" clId="{BCD66B68-7131-4D46-8514-0EB1CC7661F3}" dt="2022-10-17T15:11:41.578" v="4051" actId="478"/>
          <ac:spMkLst>
            <pc:docMk/>
            <pc:sldMk cId="3288516593" sldId="1079"/>
            <ac:spMk id="6" creationId="{F83A6AC8-56F1-EB9E-DD47-C1CFF9753BBA}"/>
          </ac:spMkLst>
        </pc:spChg>
        <pc:spChg chg="mod">
          <ac:chgData name="伊健 杜" userId="e69aded81da48593" providerId="LiveId" clId="{BCD66B68-7131-4D46-8514-0EB1CC7661F3}" dt="2022-10-17T15:11:46.486" v="4053" actId="1076"/>
          <ac:spMkLst>
            <pc:docMk/>
            <pc:sldMk cId="3288516593" sldId="1079"/>
            <ac:spMk id="7" creationId="{8A134A8E-94C3-0EE7-C065-45DB3136BA45}"/>
          </ac:spMkLst>
        </pc:spChg>
        <pc:spChg chg="add mod">
          <ac:chgData name="伊健 杜" userId="e69aded81da48593" providerId="LiveId" clId="{BCD66B68-7131-4D46-8514-0EB1CC7661F3}" dt="2022-10-17T15:12:06.025" v="4057" actId="478"/>
          <ac:spMkLst>
            <pc:docMk/>
            <pc:sldMk cId="3288516593" sldId="1079"/>
            <ac:spMk id="8" creationId="{628E3A93-F02A-E82A-CF9A-14056603DFDD}"/>
          </ac:spMkLst>
        </pc:spChg>
        <pc:picChg chg="add mod">
          <ac:chgData name="伊健 杜" userId="e69aded81da48593" providerId="LiveId" clId="{BCD66B68-7131-4D46-8514-0EB1CC7661F3}" dt="2022-10-17T15:11:53.073" v="4055" actId="1076"/>
          <ac:picMkLst>
            <pc:docMk/>
            <pc:sldMk cId="3288516593" sldId="1079"/>
            <ac:picMk id="9218" creationId="{E5F24B5E-1823-9D08-FB41-340F572FD981}"/>
          </ac:picMkLst>
        </pc:picChg>
      </pc:sldChg>
      <pc:sldChg chg="addSp modSp add mod ord">
        <pc:chgData name="伊健 杜" userId="e69aded81da48593" providerId="LiveId" clId="{BCD66B68-7131-4D46-8514-0EB1CC7661F3}" dt="2022-10-17T15:44:42.353" v="4875"/>
        <pc:sldMkLst>
          <pc:docMk/>
          <pc:sldMk cId="4151952145" sldId="1080"/>
        </pc:sldMkLst>
        <pc:spChg chg="mod">
          <ac:chgData name="伊健 杜" userId="e69aded81da48593" providerId="LiveId" clId="{BCD66B68-7131-4D46-8514-0EB1CC7661F3}" dt="2022-10-17T15:44:42.353" v="4875"/>
          <ac:spMkLst>
            <pc:docMk/>
            <pc:sldMk cId="4151952145" sldId="1080"/>
            <ac:spMk id="6" creationId="{F83A6AC8-56F1-EB9E-DD47-C1CFF9753BBA}"/>
          </ac:spMkLst>
        </pc:spChg>
        <pc:spChg chg="mod">
          <ac:chgData name="伊健 杜" userId="e69aded81da48593" providerId="LiveId" clId="{BCD66B68-7131-4D46-8514-0EB1CC7661F3}" dt="2022-10-17T15:44:42.353" v="4875"/>
          <ac:spMkLst>
            <pc:docMk/>
            <pc:sldMk cId="4151952145" sldId="1080"/>
            <ac:spMk id="7" creationId="{8A134A8E-94C3-0EE7-C065-45DB3136BA45}"/>
          </ac:spMkLst>
        </pc:spChg>
        <pc:picChg chg="add mod">
          <ac:chgData name="伊健 杜" userId="e69aded81da48593" providerId="LiveId" clId="{BCD66B68-7131-4D46-8514-0EB1CC7661F3}" dt="2022-10-17T14:15:26.671" v="3051" actId="1076"/>
          <ac:picMkLst>
            <pc:docMk/>
            <pc:sldMk cId="4151952145" sldId="1080"/>
            <ac:picMk id="2050" creationId="{FBEFA9DA-467C-C932-8042-831E751AF31A}"/>
          </ac:picMkLst>
        </pc:picChg>
      </pc:sldChg>
      <pc:sldChg chg="addSp delSp modSp add mod ord">
        <pc:chgData name="伊健 杜" userId="e69aded81da48593" providerId="LiveId" clId="{BCD66B68-7131-4D46-8514-0EB1CC7661F3}" dt="2022-10-17T15:44:42.353" v="4875"/>
        <pc:sldMkLst>
          <pc:docMk/>
          <pc:sldMk cId="3861524092" sldId="1081"/>
        </pc:sldMkLst>
        <pc:spChg chg="add mod ord">
          <ac:chgData name="伊健 杜" userId="e69aded81da48593" providerId="LiveId" clId="{BCD66B68-7131-4D46-8514-0EB1CC7661F3}" dt="2022-10-17T14:14:30.017" v="3041" actId="167"/>
          <ac:spMkLst>
            <pc:docMk/>
            <pc:sldMk cId="3861524092" sldId="1081"/>
            <ac:spMk id="2" creationId="{268E85F9-927A-76EF-39CE-967EEE858598}"/>
          </ac:spMkLst>
        </pc:spChg>
        <pc:spChg chg="mod">
          <ac:chgData name="伊健 杜" userId="e69aded81da48593" providerId="LiveId" clId="{BCD66B68-7131-4D46-8514-0EB1CC7661F3}" dt="2022-10-17T15:44:42.353" v="4875"/>
          <ac:spMkLst>
            <pc:docMk/>
            <pc:sldMk cId="3861524092" sldId="1081"/>
            <ac:spMk id="6" creationId="{F83A6AC8-56F1-EB9E-DD47-C1CFF9753BBA}"/>
          </ac:spMkLst>
        </pc:spChg>
        <pc:spChg chg="mod">
          <ac:chgData name="伊健 杜" userId="e69aded81da48593" providerId="LiveId" clId="{BCD66B68-7131-4D46-8514-0EB1CC7661F3}" dt="2022-10-17T15:44:42.353" v="4875"/>
          <ac:spMkLst>
            <pc:docMk/>
            <pc:sldMk cId="3861524092" sldId="1081"/>
            <ac:spMk id="7" creationId="{8A134A8E-94C3-0EE7-C065-45DB3136BA45}"/>
          </ac:spMkLst>
        </pc:spChg>
        <pc:picChg chg="add mod">
          <ac:chgData name="伊健 杜" userId="e69aded81da48593" providerId="LiveId" clId="{BCD66B68-7131-4D46-8514-0EB1CC7661F3}" dt="2022-10-17T14:14:39.753" v="3044" actId="1076"/>
          <ac:picMkLst>
            <pc:docMk/>
            <pc:sldMk cId="3861524092" sldId="1081"/>
            <ac:picMk id="1026" creationId="{6C3715B5-17B8-0736-FA09-EF858D0D36F4}"/>
          </ac:picMkLst>
        </pc:picChg>
        <pc:picChg chg="add mod">
          <ac:chgData name="伊健 杜" userId="e69aded81da48593" providerId="LiveId" clId="{BCD66B68-7131-4D46-8514-0EB1CC7661F3}" dt="2022-10-17T14:14:37.829" v="3043" actId="1076"/>
          <ac:picMkLst>
            <pc:docMk/>
            <pc:sldMk cId="3861524092" sldId="1081"/>
            <ac:picMk id="1028" creationId="{69DD2FCA-FA90-781F-BFBF-17160C73622A}"/>
          </ac:picMkLst>
        </pc:picChg>
        <pc:picChg chg="add del mod">
          <ac:chgData name="伊健 杜" userId="e69aded81da48593" providerId="LiveId" clId="{BCD66B68-7131-4D46-8514-0EB1CC7661F3}" dt="2022-10-17T14:14:06.039" v="3030" actId="478"/>
          <ac:picMkLst>
            <pc:docMk/>
            <pc:sldMk cId="3861524092" sldId="1081"/>
            <ac:picMk id="1030" creationId="{71B524B9-4B11-2779-C4FC-B77E11231F4A}"/>
          </ac:picMkLst>
        </pc:picChg>
        <pc:picChg chg="add del mod">
          <ac:chgData name="伊健 杜" userId="e69aded81da48593" providerId="LiveId" clId="{BCD66B68-7131-4D46-8514-0EB1CC7661F3}" dt="2022-10-17T14:28:28.742" v="3278" actId="478"/>
          <ac:picMkLst>
            <pc:docMk/>
            <pc:sldMk cId="3861524092" sldId="1081"/>
            <ac:picMk id="1032" creationId="{A7B0C718-3457-F88C-13BB-358C7376B2B9}"/>
          </ac:picMkLst>
        </pc:picChg>
      </pc:sldChg>
      <pc:sldChg chg="addSp delSp modSp add mod">
        <pc:chgData name="伊健 杜" userId="e69aded81da48593" providerId="LiveId" clId="{BCD66B68-7131-4D46-8514-0EB1CC7661F3}" dt="2022-10-17T15:44:42.353" v="4875"/>
        <pc:sldMkLst>
          <pc:docMk/>
          <pc:sldMk cId="803573272" sldId="1082"/>
        </pc:sldMkLst>
        <pc:spChg chg="add mod">
          <ac:chgData name="伊健 杜" userId="e69aded81da48593" providerId="LiveId" clId="{BCD66B68-7131-4D46-8514-0EB1CC7661F3}" dt="2022-10-17T15:44:42.353" v="4875"/>
          <ac:spMkLst>
            <pc:docMk/>
            <pc:sldMk cId="803573272" sldId="1082"/>
            <ac:spMk id="2" creationId="{A6C193CC-9F2B-40EB-BC47-728E88126C5B}"/>
          </ac:spMkLst>
        </pc:spChg>
        <pc:spChg chg="mod">
          <ac:chgData name="伊健 杜" userId="e69aded81da48593" providerId="LiveId" clId="{BCD66B68-7131-4D46-8514-0EB1CC7661F3}" dt="2022-10-17T15:44:42.353" v="4875"/>
          <ac:spMkLst>
            <pc:docMk/>
            <pc:sldMk cId="803573272" sldId="1082"/>
            <ac:spMk id="6" creationId="{F83A6AC8-56F1-EB9E-DD47-C1CFF9753BBA}"/>
          </ac:spMkLst>
        </pc:spChg>
        <pc:spChg chg="del mod">
          <ac:chgData name="伊健 杜" userId="e69aded81da48593" providerId="LiveId" clId="{BCD66B68-7131-4D46-8514-0EB1CC7661F3}" dt="2022-10-17T14:19:03.748" v="3122" actId="478"/>
          <ac:spMkLst>
            <pc:docMk/>
            <pc:sldMk cId="803573272" sldId="1082"/>
            <ac:spMk id="7" creationId="{8A134A8E-94C3-0EE7-C065-45DB3136BA45}"/>
          </ac:spMkLst>
        </pc:spChg>
        <pc:picChg chg="del">
          <ac:chgData name="伊健 杜" userId="e69aded81da48593" providerId="LiveId" clId="{BCD66B68-7131-4D46-8514-0EB1CC7661F3}" dt="2022-10-17T14:17:18.329" v="3053" actId="478"/>
          <ac:picMkLst>
            <pc:docMk/>
            <pc:sldMk cId="803573272" sldId="1082"/>
            <ac:picMk id="2050" creationId="{FBEFA9DA-467C-C932-8042-831E751AF31A}"/>
          </ac:picMkLst>
        </pc:picChg>
        <pc:picChg chg="add mod">
          <ac:chgData name="伊健 杜" userId="e69aded81da48593" providerId="LiveId" clId="{BCD66B68-7131-4D46-8514-0EB1CC7661F3}" dt="2022-10-17T14:19:14.733" v="3124" actId="14100"/>
          <ac:picMkLst>
            <pc:docMk/>
            <pc:sldMk cId="803573272" sldId="1082"/>
            <ac:picMk id="3074" creationId="{3EFCD5BB-F3EA-6107-9BB8-ABC7AF4DAD2E}"/>
          </ac:picMkLst>
        </pc:picChg>
      </pc:sldChg>
      <pc:sldChg chg="addSp delSp modSp add mod">
        <pc:chgData name="伊健 杜" userId="e69aded81da48593" providerId="LiveId" clId="{BCD66B68-7131-4D46-8514-0EB1CC7661F3}" dt="2022-10-17T15:44:42.353" v="4875"/>
        <pc:sldMkLst>
          <pc:docMk/>
          <pc:sldMk cId="933829164" sldId="1083"/>
        </pc:sldMkLst>
        <pc:spChg chg="del">
          <ac:chgData name="伊健 杜" userId="e69aded81da48593" providerId="LiveId" clId="{BCD66B68-7131-4D46-8514-0EB1CC7661F3}" dt="2022-10-17T14:21:19.913" v="3222" actId="478"/>
          <ac:spMkLst>
            <pc:docMk/>
            <pc:sldMk cId="933829164" sldId="1083"/>
            <ac:spMk id="2" creationId="{268E85F9-927A-76EF-39CE-967EEE858598}"/>
          </ac:spMkLst>
        </pc:spChg>
        <pc:spChg chg="add mod">
          <ac:chgData name="伊健 杜" userId="e69aded81da48593" providerId="LiveId" clId="{BCD66B68-7131-4D46-8514-0EB1CC7661F3}" dt="2022-10-17T14:29:20.280" v="3290" actId="1076"/>
          <ac:spMkLst>
            <pc:docMk/>
            <pc:sldMk cId="933829164" sldId="1083"/>
            <ac:spMk id="3" creationId="{AE7EDC1F-9901-6933-D880-8BAE6877EB23}"/>
          </ac:spMkLst>
        </pc:spChg>
        <pc:spChg chg="mod">
          <ac:chgData name="伊健 杜" userId="e69aded81da48593" providerId="LiveId" clId="{BCD66B68-7131-4D46-8514-0EB1CC7661F3}" dt="2022-10-17T15:44:42.353" v="4875"/>
          <ac:spMkLst>
            <pc:docMk/>
            <pc:sldMk cId="933829164" sldId="1083"/>
            <ac:spMk id="6" creationId="{F83A6AC8-56F1-EB9E-DD47-C1CFF9753BBA}"/>
          </ac:spMkLst>
        </pc:spChg>
        <pc:spChg chg="mod">
          <ac:chgData name="伊健 杜" userId="e69aded81da48593" providerId="LiveId" clId="{BCD66B68-7131-4D46-8514-0EB1CC7661F3}" dt="2022-10-17T15:44:42.353" v="4875"/>
          <ac:spMkLst>
            <pc:docMk/>
            <pc:sldMk cId="933829164" sldId="1083"/>
            <ac:spMk id="7" creationId="{8A134A8E-94C3-0EE7-C065-45DB3136BA45}"/>
          </ac:spMkLst>
        </pc:spChg>
        <pc:picChg chg="add mod">
          <ac:chgData name="伊健 杜" userId="e69aded81da48593" providerId="LiveId" clId="{BCD66B68-7131-4D46-8514-0EB1CC7661F3}" dt="2022-10-17T14:28:32.399" v="3279"/>
          <ac:picMkLst>
            <pc:docMk/>
            <pc:sldMk cId="933829164" sldId="1083"/>
            <ac:picMk id="4" creationId="{A938A59B-F4AB-37F5-2FC9-DF701706A00E}"/>
          </ac:picMkLst>
        </pc:picChg>
        <pc:picChg chg="add mod">
          <ac:chgData name="伊健 杜" userId="e69aded81da48593" providerId="LiveId" clId="{BCD66B68-7131-4D46-8514-0EB1CC7661F3}" dt="2022-10-17T14:29:28.895" v="3291" actId="1076"/>
          <ac:picMkLst>
            <pc:docMk/>
            <pc:sldMk cId="933829164" sldId="1083"/>
            <ac:picMk id="5" creationId="{16466FA8-0DDA-7E12-F519-E1F3D3F572C2}"/>
          </ac:picMkLst>
        </pc:picChg>
        <pc:picChg chg="add del mod">
          <ac:chgData name="伊健 杜" userId="e69aded81da48593" providerId="LiveId" clId="{BCD66B68-7131-4D46-8514-0EB1CC7661F3}" dt="2022-10-17T14:30:42.071" v="3440" actId="21"/>
          <ac:picMkLst>
            <pc:docMk/>
            <pc:sldMk cId="933829164" sldId="1083"/>
            <ac:picMk id="8" creationId="{A84EA8E6-68D0-B296-DA59-4CBF755D811F}"/>
          </ac:picMkLst>
        </pc:picChg>
        <pc:picChg chg="del mod">
          <ac:chgData name="伊健 杜" userId="e69aded81da48593" providerId="LiveId" clId="{BCD66B68-7131-4D46-8514-0EB1CC7661F3}" dt="2022-10-17T14:21:19.913" v="3222" actId="478"/>
          <ac:picMkLst>
            <pc:docMk/>
            <pc:sldMk cId="933829164" sldId="1083"/>
            <ac:picMk id="1026" creationId="{6C3715B5-17B8-0736-FA09-EF858D0D36F4}"/>
          </ac:picMkLst>
        </pc:picChg>
        <pc:picChg chg="del mod">
          <ac:chgData name="伊健 杜" userId="e69aded81da48593" providerId="LiveId" clId="{BCD66B68-7131-4D46-8514-0EB1CC7661F3}" dt="2022-10-17T14:21:19.913" v="3222" actId="478"/>
          <ac:picMkLst>
            <pc:docMk/>
            <pc:sldMk cId="933829164" sldId="1083"/>
            <ac:picMk id="1028" creationId="{69DD2FCA-FA90-781F-BFBF-17160C73622A}"/>
          </ac:picMkLst>
        </pc:picChg>
        <pc:picChg chg="del">
          <ac:chgData name="伊健 杜" userId="e69aded81da48593" providerId="LiveId" clId="{BCD66B68-7131-4D46-8514-0EB1CC7661F3}" dt="2022-10-17T14:21:19.913" v="3222" actId="478"/>
          <ac:picMkLst>
            <pc:docMk/>
            <pc:sldMk cId="933829164" sldId="1083"/>
            <ac:picMk id="1032" creationId="{A7B0C718-3457-F88C-13BB-358C7376B2B9}"/>
          </ac:picMkLst>
        </pc:picChg>
        <pc:picChg chg="add mod">
          <ac:chgData name="伊健 杜" userId="e69aded81da48593" providerId="LiveId" clId="{BCD66B68-7131-4D46-8514-0EB1CC7661F3}" dt="2022-10-17T14:29:19.087" v="3289" actId="1076"/>
          <ac:picMkLst>
            <pc:docMk/>
            <pc:sldMk cId="933829164" sldId="1083"/>
            <ac:picMk id="4098" creationId="{B51697BD-3265-6772-5CB8-02EB7E26C1FC}"/>
          </ac:picMkLst>
        </pc:picChg>
      </pc:sldChg>
      <pc:sldChg chg="addSp delSp modSp add mod">
        <pc:chgData name="伊健 杜" userId="e69aded81da48593" providerId="LiveId" clId="{BCD66B68-7131-4D46-8514-0EB1CC7661F3}" dt="2022-10-17T15:44:42.353" v="4875"/>
        <pc:sldMkLst>
          <pc:docMk/>
          <pc:sldMk cId="382826174" sldId="1084"/>
        </pc:sldMkLst>
        <pc:spChg chg="del">
          <ac:chgData name="伊健 杜" userId="e69aded81da48593" providerId="LiveId" clId="{BCD66B68-7131-4D46-8514-0EB1CC7661F3}" dt="2022-10-17T14:29:37.619" v="3293" actId="478"/>
          <ac:spMkLst>
            <pc:docMk/>
            <pc:sldMk cId="382826174" sldId="1084"/>
            <ac:spMk id="3" creationId="{AE7EDC1F-9901-6933-D880-8BAE6877EB23}"/>
          </ac:spMkLst>
        </pc:spChg>
        <pc:spChg chg="mod">
          <ac:chgData name="伊健 杜" userId="e69aded81da48593" providerId="LiveId" clId="{BCD66B68-7131-4D46-8514-0EB1CC7661F3}" dt="2022-10-17T15:44:42.353" v="4875"/>
          <ac:spMkLst>
            <pc:docMk/>
            <pc:sldMk cId="382826174" sldId="1084"/>
            <ac:spMk id="6" creationId="{F83A6AC8-56F1-EB9E-DD47-C1CFF9753BBA}"/>
          </ac:spMkLst>
        </pc:spChg>
        <pc:spChg chg="mod">
          <ac:chgData name="伊健 杜" userId="e69aded81da48593" providerId="LiveId" clId="{BCD66B68-7131-4D46-8514-0EB1CC7661F3}" dt="2022-10-17T15:44:42.353" v="4875"/>
          <ac:spMkLst>
            <pc:docMk/>
            <pc:sldMk cId="382826174" sldId="1084"/>
            <ac:spMk id="7" creationId="{8A134A8E-94C3-0EE7-C065-45DB3136BA45}"/>
          </ac:spMkLst>
        </pc:spChg>
        <pc:picChg chg="add mod">
          <ac:chgData name="伊健 杜" userId="e69aded81da48593" providerId="LiveId" clId="{BCD66B68-7131-4D46-8514-0EB1CC7661F3}" dt="2022-10-17T14:30:51.107" v="3443" actId="1076"/>
          <ac:picMkLst>
            <pc:docMk/>
            <pc:sldMk cId="382826174" sldId="1084"/>
            <ac:picMk id="2" creationId="{F12E93B9-D5B9-C182-3874-839B34FA98D4}"/>
          </ac:picMkLst>
        </pc:picChg>
        <pc:picChg chg="del">
          <ac:chgData name="伊健 杜" userId="e69aded81da48593" providerId="LiveId" clId="{BCD66B68-7131-4D46-8514-0EB1CC7661F3}" dt="2022-10-17T14:29:37.619" v="3293" actId="478"/>
          <ac:picMkLst>
            <pc:docMk/>
            <pc:sldMk cId="382826174" sldId="1084"/>
            <ac:picMk id="4" creationId="{A938A59B-F4AB-37F5-2FC9-DF701706A00E}"/>
          </ac:picMkLst>
        </pc:picChg>
        <pc:picChg chg="del">
          <ac:chgData name="伊健 杜" userId="e69aded81da48593" providerId="LiveId" clId="{BCD66B68-7131-4D46-8514-0EB1CC7661F3}" dt="2022-10-17T14:29:37.619" v="3293" actId="478"/>
          <ac:picMkLst>
            <pc:docMk/>
            <pc:sldMk cId="382826174" sldId="1084"/>
            <ac:picMk id="5" creationId="{16466FA8-0DDA-7E12-F519-E1F3D3F572C2}"/>
          </ac:picMkLst>
        </pc:picChg>
        <pc:picChg chg="del">
          <ac:chgData name="伊健 杜" userId="e69aded81da48593" providerId="LiveId" clId="{BCD66B68-7131-4D46-8514-0EB1CC7661F3}" dt="2022-10-17T14:29:37.619" v="3293" actId="478"/>
          <ac:picMkLst>
            <pc:docMk/>
            <pc:sldMk cId="382826174" sldId="1084"/>
            <ac:picMk id="4098" creationId="{B51697BD-3265-6772-5CB8-02EB7E26C1FC}"/>
          </ac:picMkLst>
        </pc:picChg>
      </pc:sldChg>
      <pc:sldChg chg="addSp delSp modSp add mod">
        <pc:chgData name="伊健 杜" userId="e69aded81da48593" providerId="LiveId" clId="{BCD66B68-7131-4D46-8514-0EB1CC7661F3}" dt="2022-10-17T15:44:42.353" v="4875"/>
        <pc:sldMkLst>
          <pc:docMk/>
          <pc:sldMk cId="520258108" sldId="1085"/>
        </pc:sldMkLst>
        <pc:spChg chg="mod">
          <ac:chgData name="伊健 杜" userId="e69aded81da48593" providerId="LiveId" clId="{BCD66B68-7131-4D46-8514-0EB1CC7661F3}" dt="2022-10-17T15:44:42.353" v="4875"/>
          <ac:spMkLst>
            <pc:docMk/>
            <pc:sldMk cId="520258108" sldId="1085"/>
            <ac:spMk id="6" creationId="{F83A6AC8-56F1-EB9E-DD47-C1CFF9753BBA}"/>
          </ac:spMkLst>
        </pc:spChg>
        <pc:spChg chg="mod">
          <ac:chgData name="伊健 杜" userId="e69aded81da48593" providerId="LiveId" clId="{BCD66B68-7131-4D46-8514-0EB1CC7661F3}" dt="2022-10-17T15:44:42.353" v="4875"/>
          <ac:spMkLst>
            <pc:docMk/>
            <pc:sldMk cId="520258108" sldId="1085"/>
            <ac:spMk id="7" creationId="{8A134A8E-94C3-0EE7-C065-45DB3136BA45}"/>
          </ac:spMkLst>
        </pc:spChg>
        <pc:picChg chg="del">
          <ac:chgData name="伊健 杜" userId="e69aded81da48593" providerId="LiveId" clId="{BCD66B68-7131-4D46-8514-0EB1CC7661F3}" dt="2022-10-17T14:30:58.495" v="3445" actId="478"/>
          <ac:picMkLst>
            <pc:docMk/>
            <pc:sldMk cId="520258108" sldId="1085"/>
            <ac:picMk id="2" creationId="{F12E93B9-D5B9-C182-3874-839B34FA98D4}"/>
          </ac:picMkLst>
        </pc:picChg>
        <pc:picChg chg="add mod">
          <ac:chgData name="伊健 杜" userId="e69aded81da48593" providerId="LiveId" clId="{BCD66B68-7131-4D46-8514-0EB1CC7661F3}" dt="2022-10-17T14:36:26.107" v="3554" actId="1076"/>
          <ac:picMkLst>
            <pc:docMk/>
            <pc:sldMk cId="520258108" sldId="1085"/>
            <ac:picMk id="5122" creationId="{7E6F584F-9A78-D55C-68D2-7D219A107CBD}"/>
          </ac:picMkLst>
        </pc:picChg>
      </pc:sldChg>
      <pc:sldChg chg="delSp modSp new del mod">
        <pc:chgData name="伊健 杜" userId="e69aded81da48593" providerId="LiveId" clId="{BCD66B68-7131-4D46-8514-0EB1CC7661F3}" dt="2022-10-17T14:40:40.728" v="3585" actId="47"/>
        <pc:sldMkLst>
          <pc:docMk/>
          <pc:sldMk cId="3489215433" sldId="1086"/>
        </pc:sldMkLst>
        <pc:spChg chg="mod">
          <ac:chgData name="伊健 杜" userId="e69aded81da48593" providerId="LiveId" clId="{BCD66B68-7131-4D46-8514-0EB1CC7661F3}" dt="2022-10-17T14:40:31.819" v="3584" actId="20577"/>
          <ac:spMkLst>
            <pc:docMk/>
            <pc:sldMk cId="3489215433" sldId="1086"/>
            <ac:spMk id="2" creationId="{D5212730-385C-DB36-4638-F132C33B1BAA}"/>
          </ac:spMkLst>
        </pc:spChg>
        <pc:spChg chg="del">
          <ac:chgData name="伊健 杜" userId="e69aded81da48593" providerId="LiveId" clId="{BCD66B68-7131-4D46-8514-0EB1CC7661F3}" dt="2022-10-17T14:36:42.294" v="3556" actId="478"/>
          <ac:spMkLst>
            <pc:docMk/>
            <pc:sldMk cId="3489215433" sldId="1086"/>
            <ac:spMk id="3" creationId="{8B459749-DB75-F0E2-AF95-8645EE2D3D1C}"/>
          </ac:spMkLst>
        </pc:spChg>
      </pc:sldChg>
      <pc:sldChg chg="addSp delSp modSp add mod ord">
        <pc:chgData name="伊健 杜" userId="e69aded81da48593" providerId="LiveId" clId="{BCD66B68-7131-4D46-8514-0EB1CC7661F3}" dt="2022-10-17T15:44:42.353" v="4875"/>
        <pc:sldMkLst>
          <pc:docMk/>
          <pc:sldMk cId="4082069867" sldId="1086"/>
        </pc:sldMkLst>
        <pc:spChg chg="add mod">
          <ac:chgData name="伊健 杜" userId="e69aded81da48593" providerId="LiveId" clId="{BCD66B68-7131-4D46-8514-0EB1CC7661F3}" dt="2022-10-17T15:44:42.353" v="4875"/>
          <ac:spMkLst>
            <pc:docMk/>
            <pc:sldMk cId="4082069867" sldId="1086"/>
            <ac:spMk id="2" creationId="{0E0C6705-FF01-F46F-0B88-B0713ECB0BC1}"/>
          </ac:spMkLst>
        </pc:spChg>
        <pc:spChg chg="add mod">
          <ac:chgData name="伊健 杜" userId="e69aded81da48593" providerId="LiveId" clId="{BCD66B68-7131-4D46-8514-0EB1CC7661F3}" dt="2022-10-17T15:36:27.921" v="4568" actId="1076"/>
          <ac:spMkLst>
            <pc:docMk/>
            <pc:sldMk cId="4082069867" sldId="1086"/>
            <ac:spMk id="3" creationId="{771902C4-3792-C983-C260-4CC059341386}"/>
          </ac:spMkLst>
        </pc:spChg>
        <pc:spChg chg="add del mod">
          <ac:chgData name="伊健 杜" userId="e69aded81da48593" providerId="LiveId" clId="{BCD66B68-7131-4D46-8514-0EB1CC7661F3}" dt="2022-10-17T15:35:03.745" v="4484" actId="478"/>
          <ac:spMkLst>
            <pc:docMk/>
            <pc:sldMk cId="4082069867" sldId="1086"/>
            <ac:spMk id="4" creationId="{EC553344-62AF-298D-A710-031C70570C83}"/>
          </ac:spMkLst>
        </pc:spChg>
        <pc:spChg chg="del">
          <ac:chgData name="伊健 杜" userId="e69aded81da48593" providerId="LiveId" clId="{BCD66B68-7131-4D46-8514-0EB1CC7661F3}" dt="2022-10-17T15:12:11.664" v="4059" actId="478"/>
          <ac:spMkLst>
            <pc:docMk/>
            <pc:sldMk cId="4082069867" sldId="1086"/>
            <ac:spMk id="6" creationId="{F83A6AC8-56F1-EB9E-DD47-C1CFF9753BBA}"/>
          </ac:spMkLst>
        </pc:spChg>
        <pc:spChg chg="mod">
          <ac:chgData name="伊健 杜" userId="e69aded81da48593" providerId="LiveId" clId="{BCD66B68-7131-4D46-8514-0EB1CC7661F3}" dt="2022-10-17T15:44:42.353" v="4875"/>
          <ac:spMkLst>
            <pc:docMk/>
            <pc:sldMk cId="4082069867" sldId="1086"/>
            <ac:spMk id="7" creationId="{8A134A8E-94C3-0EE7-C065-45DB3136BA45}"/>
          </ac:spMkLst>
        </pc:spChg>
        <pc:spChg chg="add mod">
          <ac:chgData name="伊健 杜" userId="e69aded81da48593" providerId="LiveId" clId="{BCD66B68-7131-4D46-8514-0EB1CC7661F3}" dt="2022-10-17T15:37:55.721" v="4655" actId="13822"/>
          <ac:spMkLst>
            <pc:docMk/>
            <pc:sldMk cId="4082069867" sldId="1086"/>
            <ac:spMk id="9" creationId="{FDC1169C-8D72-7096-BACE-ECC7238DDDD7}"/>
          </ac:spMkLst>
        </pc:spChg>
        <pc:picChg chg="add mod">
          <ac:chgData name="伊健 杜" userId="e69aded81da48593" providerId="LiveId" clId="{BCD66B68-7131-4D46-8514-0EB1CC7661F3}" dt="2022-10-17T15:37:49.200" v="4653" actId="1076"/>
          <ac:picMkLst>
            <pc:docMk/>
            <pc:sldMk cId="4082069867" sldId="1086"/>
            <ac:picMk id="5" creationId="{2ABB5234-6F60-0F7A-9F0F-30943194E17A}"/>
          </ac:picMkLst>
        </pc:picChg>
        <pc:picChg chg="add mod">
          <ac:chgData name="伊健 杜" userId="e69aded81da48593" providerId="LiveId" clId="{BCD66B68-7131-4D46-8514-0EB1CC7661F3}" dt="2022-10-17T15:37:46.288" v="4650" actId="14100"/>
          <ac:picMkLst>
            <pc:docMk/>
            <pc:sldMk cId="4082069867" sldId="1086"/>
            <ac:picMk id="8" creationId="{1AF1562D-FE9B-9591-AD80-6720706F55B1}"/>
          </ac:picMkLst>
        </pc:picChg>
        <pc:picChg chg="del">
          <ac:chgData name="伊健 杜" userId="e69aded81da48593" providerId="LiveId" clId="{BCD66B68-7131-4D46-8514-0EB1CC7661F3}" dt="2022-10-17T14:44:19.914" v="3613" actId="478"/>
          <ac:picMkLst>
            <pc:docMk/>
            <pc:sldMk cId="4082069867" sldId="1086"/>
            <ac:picMk id="9218" creationId="{E5F24B5E-1823-9D08-FB41-340F572FD981}"/>
          </ac:picMkLst>
        </pc:picChg>
        <pc:picChg chg="add del mod">
          <ac:chgData name="伊健 杜" userId="e69aded81da48593" providerId="LiveId" clId="{BCD66B68-7131-4D46-8514-0EB1CC7661F3}" dt="2022-10-17T15:36:35.926" v="4570" actId="478"/>
          <ac:picMkLst>
            <pc:docMk/>
            <pc:sldMk cId="4082069867" sldId="1086"/>
            <ac:picMk id="10242" creationId="{8328C26D-1EAA-B7FD-BBED-CA95EEF05C56}"/>
          </ac:picMkLst>
        </pc:picChg>
        <pc:picChg chg="add del mod">
          <ac:chgData name="伊健 杜" userId="e69aded81da48593" providerId="LiveId" clId="{BCD66B68-7131-4D46-8514-0EB1CC7661F3}" dt="2022-10-17T15:36:35.926" v="4570" actId="478"/>
          <ac:picMkLst>
            <pc:docMk/>
            <pc:sldMk cId="4082069867" sldId="1086"/>
            <ac:picMk id="10244" creationId="{B31B6E55-6CF2-006B-AA17-F7E4F56E2245}"/>
          </ac:picMkLst>
        </pc:picChg>
      </pc:sldChg>
      <pc:sldChg chg="addSp delSp modSp add mod ord">
        <pc:chgData name="伊健 杜" userId="e69aded81da48593" providerId="LiveId" clId="{BCD66B68-7131-4D46-8514-0EB1CC7661F3}" dt="2022-10-17T16:34:15.257" v="5843"/>
        <pc:sldMkLst>
          <pc:docMk/>
          <pc:sldMk cId="1691849706" sldId="1087"/>
        </pc:sldMkLst>
        <pc:spChg chg="mod">
          <ac:chgData name="伊健 杜" userId="e69aded81da48593" providerId="LiveId" clId="{BCD66B68-7131-4D46-8514-0EB1CC7661F3}" dt="2022-10-17T15:04:54.872" v="3758" actId="20577"/>
          <ac:spMkLst>
            <pc:docMk/>
            <pc:sldMk cId="1691849706" sldId="1087"/>
            <ac:spMk id="6" creationId="{F83A6AC8-56F1-EB9E-DD47-C1CFF9753BBA}"/>
          </ac:spMkLst>
        </pc:spChg>
        <pc:spChg chg="mod">
          <ac:chgData name="伊健 杜" userId="e69aded81da48593" providerId="LiveId" clId="{BCD66B68-7131-4D46-8514-0EB1CC7661F3}" dt="2022-10-17T16:34:15.257" v="5843"/>
          <ac:spMkLst>
            <pc:docMk/>
            <pc:sldMk cId="1691849706" sldId="1087"/>
            <ac:spMk id="7" creationId="{8A134A8E-94C3-0EE7-C065-45DB3136BA45}"/>
          </ac:spMkLst>
        </pc:spChg>
        <pc:picChg chg="add mod">
          <ac:chgData name="伊健 杜" userId="e69aded81da48593" providerId="LiveId" clId="{BCD66B68-7131-4D46-8514-0EB1CC7661F3}" dt="2022-10-17T15:59:31.406" v="5012" actId="1076"/>
          <ac:picMkLst>
            <pc:docMk/>
            <pc:sldMk cId="1691849706" sldId="1087"/>
            <ac:picMk id="2050" creationId="{0DAF2F6C-688F-5EA1-CF31-D2309635C788}"/>
          </ac:picMkLst>
        </pc:picChg>
        <pc:picChg chg="del">
          <ac:chgData name="伊健 杜" userId="e69aded81da48593" providerId="LiveId" clId="{BCD66B68-7131-4D46-8514-0EB1CC7661F3}" dt="2022-10-17T15:05:06.982" v="3787" actId="478"/>
          <ac:picMkLst>
            <pc:docMk/>
            <pc:sldMk cId="1691849706" sldId="1087"/>
            <ac:picMk id="7170" creationId="{65F7601F-8909-F3A4-1F85-87EA205BAA5A}"/>
          </ac:picMkLst>
        </pc:picChg>
      </pc:sldChg>
      <pc:sldChg chg="addSp delSp modSp add mod">
        <pc:chgData name="伊健 杜" userId="e69aded81da48593" providerId="LiveId" clId="{BCD66B68-7131-4D46-8514-0EB1CC7661F3}" dt="2022-10-17T15:44:42.353" v="4875"/>
        <pc:sldMkLst>
          <pc:docMk/>
          <pc:sldMk cId="1664409466" sldId="1088"/>
        </pc:sldMkLst>
        <pc:spChg chg="mod">
          <ac:chgData name="伊健 杜" userId="e69aded81da48593" providerId="LiveId" clId="{BCD66B68-7131-4D46-8514-0EB1CC7661F3}" dt="2022-10-17T15:44:42.353" v="4875"/>
          <ac:spMkLst>
            <pc:docMk/>
            <pc:sldMk cId="1664409466" sldId="1088"/>
            <ac:spMk id="2" creationId="{1302A11A-625D-774F-23B3-739301B530C3}"/>
          </ac:spMkLst>
        </pc:spChg>
        <pc:spChg chg="add mod">
          <ac:chgData name="伊健 杜" userId="e69aded81da48593" providerId="LiveId" clId="{BCD66B68-7131-4D46-8514-0EB1CC7661F3}" dt="2022-10-17T15:07:34.045" v="3857" actId="1076"/>
          <ac:spMkLst>
            <pc:docMk/>
            <pc:sldMk cId="1664409466" sldId="1088"/>
            <ac:spMk id="4" creationId="{54D0D4B2-49CA-D07E-F089-C7217CBAB7D0}"/>
          </ac:spMkLst>
        </pc:spChg>
        <pc:spChg chg="add mod">
          <ac:chgData name="伊健 杜" userId="e69aded81da48593" providerId="LiveId" clId="{BCD66B68-7131-4D46-8514-0EB1CC7661F3}" dt="2022-10-17T15:08:05.723" v="3869" actId="1076"/>
          <ac:spMkLst>
            <pc:docMk/>
            <pc:sldMk cId="1664409466" sldId="1088"/>
            <ac:spMk id="5" creationId="{EE7F236C-F4E8-157B-B656-56870B9C75E6}"/>
          </ac:spMkLst>
        </pc:spChg>
        <pc:spChg chg="del">
          <ac:chgData name="伊健 杜" userId="e69aded81da48593" providerId="LiveId" clId="{BCD66B68-7131-4D46-8514-0EB1CC7661F3}" dt="2022-10-17T15:05:46.759" v="3828" actId="478"/>
          <ac:spMkLst>
            <pc:docMk/>
            <pc:sldMk cId="1664409466" sldId="1088"/>
            <ac:spMk id="6" creationId="{F664CF38-32CE-F1ED-1F82-42C5B7FE6DC9}"/>
          </ac:spMkLst>
        </pc:spChg>
        <pc:spChg chg="add mod">
          <ac:chgData name="伊健 杜" userId="e69aded81da48593" providerId="LiveId" clId="{BCD66B68-7131-4D46-8514-0EB1CC7661F3}" dt="2022-10-17T15:44:42.353" v="4875"/>
          <ac:spMkLst>
            <pc:docMk/>
            <pc:sldMk cId="1664409466" sldId="1088"/>
            <ac:spMk id="7" creationId="{C912D1C0-E427-2F31-708F-8577D17E8A64}"/>
          </ac:spMkLst>
        </pc:spChg>
        <pc:picChg chg="del">
          <ac:chgData name="伊健 杜" userId="e69aded81da48593" providerId="LiveId" clId="{BCD66B68-7131-4D46-8514-0EB1CC7661F3}" dt="2022-10-17T15:05:46.759" v="3828" actId="478"/>
          <ac:picMkLst>
            <pc:docMk/>
            <pc:sldMk cId="1664409466" sldId="1088"/>
            <ac:picMk id="3" creationId="{CFCFB0EC-95A6-F2C8-B9F3-A61C3C1C767F}"/>
          </ac:picMkLst>
        </pc:picChg>
        <pc:picChg chg="add mod">
          <ac:chgData name="伊健 杜" userId="e69aded81da48593" providerId="LiveId" clId="{BCD66B68-7131-4D46-8514-0EB1CC7661F3}" dt="2022-10-17T15:08:01.412" v="3868"/>
          <ac:picMkLst>
            <pc:docMk/>
            <pc:sldMk cId="1664409466" sldId="1088"/>
            <ac:picMk id="8" creationId="{368EBD32-3C99-D6DA-0AE5-887D7D27FADE}"/>
          </ac:picMkLst>
        </pc:picChg>
      </pc:sldChg>
      <pc:sldChg chg="modSp add">
        <pc:chgData name="伊健 杜" userId="e69aded81da48593" providerId="LiveId" clId="{BCD66B68-7131-4D46-8514-0EB1CC7661F3}" dt="2022-10-17T15:44:42.353" v="4875"/>
        <pc:sldMkLst>
          <pc:docMk/>
          <pc:sldMk cId="1213174787" sldId="1089"/>
        </pc:sldMkLst>
        <pc:spChg chg="mod">
          <ac:chgData name="伊健 杜" userId="e69aded81da48593" providerId="LiveId" clId="{BCD66B68-7131-4D46-8514-0EB1CC7661F3}" dt="2022-10-17T15:44:42.353" v="4875"/>
          <ac:spMkLst>
            <pc:docMk/>
            <pc:sldMk cId="1213174787" sldId="1089"/>
            <ac:spMk id="2" creationId="{3EE8A7AC-DCDC-46DD-FA1B-143B08162B5E}"/>
          </ac:spMkLst>
        </pc:spChg>
      </pc:sldChg>
      <pc:sldChg chg="addSp delSp modSp add mod">
        <pc:chgData name="伊健 杜" userId="e69aded81da48593" providerId="LiveId" clId="{BCD66B68-7131-4D46-8514-0EB1CC7661F3}" dt="2022-10-17T15:19:58.588" v="4131" actId="1076"/>
        <pc:sldMkLst>
          <pc:docMk/>
          <pc:sldMk cId="1045876542" sldId="1090"/>
        </pc:sldMkLst>
        <pc:spChg chg="add mod">
          <ac:chgData name="伊健 杜" userId="e69aded81da48593" providerId="LiveId" clId="{BCD66B68-7131-4D46-8514-0EB1CC7661F3}" dt="2022-10-17T15:19:23.724" v="4129" actId="14100"/>
          <ac:spMkLst>
            <pc:docMk/>
            <pc:sldMk cId="1045876542" sldId="1090"/>
            <ac:spMk id="2" creationId="{2134C6E9-4979-561E-E798-4FC29C482BB8}"/>
          </ac:spMkLst>
        </pc:spChg>
        <pc:spChg chg="del">
          <ac:chgData name="伊健 杜" userId="e69aded81da48593" providerId="LiveId" clId="{BCD66B68-7131-4D46-8514-0EB1CC7661F3}" dt="2022-10-17T15:16:52.385" v="4122" actId="478"/>
          <ac:spMkLst>
            <pc:docMk/>
            <pc:sldMk cId="1045876542" sldId="1090"/>
            <ac:spMk id="5" creationId="{1DB19E3C-D991-D689-61A3-E80D68C2FA2D}"/>
          </ac:spMkLst>
        </pc:spChg>
        <pc:picChg chg="del">
          <ac:chgData name="伊健 杜" userId="e69aded81da48593" providerId="LiveId" clId="{BCD66B68-7131-4D46-8514-0EB1CC7661F3}" dt="2022-10-17T15:16:52.385" v="4122" actId="478"/>
          <ac:picMkLst>
            <pc:docMk/>
            <pc:sldMk cId="1045876542" sldId="1090"/>
            <ac:picMk id="2050" creationId="{7FC48974-920D-75B8-C5B6-86B418B57C61}"/>
          </ac:picMkLst>
        </pc:picChg>
        <pc:picChg chg="del">
          <ac:chgData name="伊健 杜" userId="e69aded81da48593" providerId="LiveId" clId="{BCD66B68-7131-4D46-8514-0EB1CC7661F3}" dt="2022-10-17T15:16:49.947" v="4121" actId="478"/>
          <ac:picMkLst>
            <pc:docMk/>
            <pc:sldMk cId="1045876542" sldId="1090"/>
            <ac:picMk id="2052" creationId="{E9746163-D896-6944-975F-2F004ABEA268}"/>
          </ac:picMkLst>
        </pc:picChg>
        <pc:picChg chg="del">
          <ac:chgData name="伊健 杜" userId="e69aded81da48593" providerId="LiveId" clId="{BCD66B68-7131-4D46-8514-0EB1CC7661F3}" dt="2022-10-17T15:16:52.385" v="4122" actId="478"/>
          <ac:picMkLst>
            <pc:docMk/>
            <pc:sldMk cId="1045876542" sldId="1090"/>
            <ac:picMk id="2054" creationId="{E9662C3A-148F-0BDC-B3F8-1CA0D77D14B4}"/>
          </ac:picMkLst>
        </pc:picChg>
        <pc:picChg chg="add mod">
          <ac:chgData name="伊健 杜" userId="e69aded81da48593" providerId="LiveId" clId="{BCD66B68-7131-4D46-8514-0EB1CC7661F3}" dt="2022-10-17T15:19:15.637" v="4124" actId="1076"/>
          <ac:picMkLst>
            <pc:docMk/>
            <pc:sldMk cId="1045876542" sldId="1090"/>
            <ac:picMk id="6146" creationId="{FDF30636-FF1D-38CF-E78D-5EFBED1906E4}"/>
          </ac:picMkLst>
        </pc:picChg>
        <pc:picChg chg="add mod">
          <ac:chgData name="伊健 杜" userId="e69aded81da48593" providerId="LiveId" clId="{BCD66B68-7131-4D46-8514-0EB1CC7661F3}" dt="2022-10-17T15:19:58.588" v="4131" actId="1076"/>
          <ac:picMkLst>
            <pc:docMk/>
            <pc:sldMk cId="1045876542" sldId="1090"/>
            <ac:picMk id="6148" creationId="{FB004C94-BF55-BF53-18A8-FB206DCD2B2E}"/>
          </ac:picMkLst>
        </pc:picChg>
      </pc:sldChg>
      <pc:sldChg chg="addSp delSp modSp add mod">
        <pc:chgData name="伊健 杜" userId="e69aded81da48593" providerId="LiveId" clId="{BCD66B68-7131-4D46-8514-0EB1CC7661F3}" dt="2022-10-17T15:44:42.353" v="4875"/>
        <pc:sldMkLst>
          <pc:docMk/>
          <pc:sldMk cId="730838071" sldId="1091"/>
        </pc:sldMkLst>
        <pc:spChg chg="del mod">
          <ac:chgData name="伊健 杜" userId="e69aded81da48593" providerId="LiveId" clId="{BCD66B68-7131-4D46-8514-0EB1CC7661F3}" dt="2022-10-17T15:37:33.724" v="4645" actId="21"/>
          <ac:spMkLst>
            <pc:docMk/>
            <pc:sldMk cId="730838071" sldId="1091"/>
            <ac:spMk id="2" creationId="{2134C6E9-4979-561E-E798-4FC29C482BB8}"/>
          </ac:spMkLst>
        </pc:spChg>
        <pc:spChg chg="add del mod">
          <ac:chgData name="伊健 杜" userId="e69aded81da48593" providerId="LiveId" clId="{BCD66B68-7131-4D46-8514-0EB1CC7661F3}" dt="2022-10-17T15:21:56.776" v="4140" actId="478"/>
          <ac:spMkLst>
            <pc:docMk/>
            <pc:sldMk cId="730838071" sldId="1091"/>
            <ac:spMk id="3" creationId="{1A8E5F50-135C-FE3A-59BF-04CFA22F4912}"/>
          </ac:spMkLst>
        </pc:spChg>
        <pc:spChg chg="add mod">
          <ac:chgData name="伊健 杜" userId="e69aded81da48593" providerId="LiveId" clId="{BCD66B68-7131-4D46-8514-0EB1CC7661F3}" dt="2022-10-17T15:44:42.353" v="4875"/>
          <ac:spMkLst>
            <pc:docMk/>
            <pc:sldMk cId="730838071" sldId="1091"/>
            <ac:spMk id="4" creationId="{BD532B15-9B07-AFA8-D323-520DAAD706AC}"/>
          </ac:spMkLst>
        </pc:spChg>
        <pc:picChg chg="add mod">
          <ac:chgData name="伊健 杜" userId="e69aded81da48593" providerId="LiveId" clId="{BCD66B68-7131-4D46-8514-0EB1CC7661F3}" dt="2022-10-17T15:37:36.362" v="4646"/>
          <ac:picMkLst>
            <pc:docMk/>
            <pc:sldMk cId="730838071" sldId="1091"/>
            <ac:picMk id="5" creationId="{A21FD801-4928-40A9-8B6C-6DA7F31F6BA2}"/>
          </ac:picMkLst>
        </pc:picChg>
        <pc:picChg chg="add mod">
          <ac:chgData name="伊健 杜" userId="e69aded81da48593" providerId="LiveId" clId="{BCD66B68-7131-4D46-8514-0EB1CC7661F3}" dt="2022-10-17T15:37:36.362" v="4646"/>
          <ac:picMkLst>
            <pc:docMk/>
            <pc:sldMk cId="730838071" sldId="1091"/>
            <ac:picMk id="6" creationId="{99AB1249-4C67-AD75-F417-C93C48168E12}"/>
          </ac:picMkLst>
        </pc:picChg>
        <pc:picChg chg="del mod">
          <ac:chgData name="伊健 杜" userId="e69aded81da48593" providerId="LiveId" clId="{BCD66B68-7131-4D46-8514-0EB1CC7661F3}" dt="2022-10-17T15:20:03.223" v="4134" actId="478"/>
          <ac:picMkLst>
            <pc:docMk/>
            <pc:sldMk cId="730838071" sldId="1091"/>
            <ac:picMk id="6146" creationId="{FDF30636-FF1D-38CF-E78D-5EFBED1906E4}"/>
          </ac:picMkLst>
        </pc:picChg>
        <pc:picChg chg="del">
          <ac:chgData name="伊健 杜" userId="e69aded81da48593" providerId="LiveId" clId="{BCD66B68-7131-4D46-8514-0EB1CC7661F3}" dt="2022-10-17T15:20:03.223" v="4134" actId="478"/>
          <ac:picMkLst>
            <pc:docMk/>
            <pc:sldMk cId="730838071" sldId="1091"/>
            <ac:picMk id="6148" creationId="{FB004C94-BF55-BF53-18A8-FB206DCD2B2E}"/>
          </ac:picMkLst>
        </pc:picChg>
        <pc:picChg chg="add del mod">
          <ac:chgData name="伊健 杜" userId="e69aded81da48593" providerId="LiveId" clId="{BCD66B68-7131-4D46-8514-0EB1CC7661F3}" dt="2022-10-17T15:37:33.724" v="4645" actId="21"/>
          <ac:picMkLst>
            <pc:docMk/>
            <pc:sldMk cId="730838071" sldId="1091"/>
            <ac:picMk id="7170" creationId="{4390CE94-A8FD-2010-7E7A-3884C64C25E4}"/>
          </ac:picMkLst>
        </pc:picChg>
        <pc:picChg chg="add del mod">
          <ac:chgData name="伊健 杜" userId="e69aded81da48593" providerId="LiveId" clId="{BCD66B68-7131-4D46-8514-0EB1CC7661F3}" dt="2022-10-17T15:37:33.724" v="4645" actId="21"/>
          <ac:picMkLst>
            <pc:docMk/>
            <pc:sldMk cId="730838071" sldId="1091"/>
            <ac:picMk id="7172" creationId="{34DD91B6-7977-CC2A-FF3D-9C2AE87E9CDA}"/>
          </ac:picMkLst>
        </pc:picChg>
      </pc:sldChg>
      <pc:sldChg chg="addSp delSp modSp add mod">
        <pc:chgData name="伊健 杜" userId="e69aded81da48593" providerId="LiveId" clId="{BCD66B68-7131-4D46-8514-0EB1CC7661F3}" dt="2022-10-17T15:44:42.353" v="4875"/>
        <pc:sldMkLst>
          <pc:docMk/>
          <pc:sldMk cId="3327491522" sldId="1092"/>
        </pc:sldMkLst>
        <pc:spChg chg="del">
          <ac:chgData name="伊健 杜" userId="e69aded81da48593" providerId="LiveId" clId="{BCD66B68-7131-4D46-8514-0EB1CC7661F3}" dt="2022-10-17T15:22:39.715" v="4162" actId="478"/>
          <ac:spMkLst>
            <pc:docMk/>
            <pc:sldMk cId="3327491522" sldId="1092"/>
            <ac:spMk id="2" creationId="{2134C6E9-4979-561E-E798-4FC29C482BB8}"/>
          </ac:spMkLst>
        </pc:spChg>
        <pc:spChg chg="add del mod">
          <ac:chgData name="伊健 杜" userId="e69aded81da48593" providerId="LiveId" clId="{BCD66B68-7131-4D46-8514-0EB1CC7661F3}" dt="2022-10-17T15:23:47.792" v="4167" actId="478"/>
          <ac:spMkLst>
            <pc:docMk/>
            <pc:sldMk cId="3327491522" sldId="1092"/>
            <ac:spMk id="3" creationId="{7DB93D0B-DC20-32E4-22AA-CED6FB653E8C}"/>
          </ac:spMkLst>
        </pc:spChg>
        <pc:spChg chg="add mod">
          <ac:chgData name="伊健 杜" userId="e69aded81da48593" providerId="LiveId" clId="{BCD66B68-7131-4D46-8514-0EB1CC7661F3}" dt="2022-10-17T15:25:21.816" v="4215" actId="1076"/>
          <ac:spMkLst>
            <pc:docMk/>
            <pc:sldMk cId="3327491522" sldId="1092"/>
            <ac:spMk id="4" creationId="{63E445EB-346D-4C4C-88B6-320191AD4561}"/>
          </ac:spMkLst>
        </pc:spChg>
        <pc:spChg chg="add mod">
          <ac:chgData name="伊健 杜" userId="e69aded81da48593" providerId="LiveId" clId="{BCD66B68-7131-4D46-8514-0EB1CC7661F3}" dt="2022-10-17T15:25:21.816" v="4215" actId="1076"/>
          <ac:spMkLst>
            <pc:docMk/>
            <pc:sldMk cId="3327491522" sldId="1092"/>
            <ac:spMk id="5" creationId="{F20DB6F9-A507-C655-8721-BC74556E3D1A}"/>
          </ac:spMkLst>
        </pc:spChg>
        <pc:spChg chg="add mod">
          <ac:chgData name="伊健 杜" userId="e69aded81da48593" providerId="LiveId" clId="{BCD66B68-7131-4D46-8514-0EB1CC7661F3}" dt="2022-10-17T15:25:28.840" v="4218" actId="1076"/>
          <ac:spMkLst>
            <pc:docMk/>
            <pc:sldMk cId="3327491522" sldId="1092"/>
            <ac:spMk id="6" creationId="{FC271366-B031-8096-3D52-609115BB537B}"/>
          </ac:spMkLst>
        </pc:spChg>
        <pc:spChg chg="add mod">
          <ac:chgData name="伊健 杜" userId="e69aded81da48593" providerId="LiveId" clId="{BCD66B68-7131-4D46-8514-0EB1CC7661F3}" dt="2022-10-17T15:25:30.371" v="4219" actId="1076"/>
          <ac:spMkLst>
            <pc:docMk/>
            <pc:sldMk cId="3327491522" sldId="1092"/>
            <ac:spMk id="7" creationId="{8DC26F21-75CF-A1D2-F751-5E015883C4BF}"/>
          </ac:spMkLst>
        </pc:spChg>
        <pc:spChg chg="add mod">
          <ac:chgData name="伊健 杜" userId="e69aded81da48593" providerId="LiveId" clId="{BCD66B68-7131-4D46-8514-0EB1CC7661F3}" dt="2022-10-17T15:25:25.043" v="4217" actId="1076"/>
          <ac:spMkLst>
            <pc:docMk/>
            <pc:sldMk cId="3327491522" sldId="1092"/>
            <ac:spMk id="10" creationId="{6B0854ED-10C8-A21D-8D01-295A1BC60ABC}"/>
          </ac:spMkLst>
        </pc:spChg>
        <pc:spChg chg="add mod">
          <ac:chgData name="伊健 杜" userId="e69aded81da48593" providerId="LiveId" clId="{BCD66B68-7131-4D46-8514-0EB1CC7661F3}" dt="2022-10-17T15:25:25.043" v="4217" actId="1076"/>
          <ac:spMkLst>
            <pc:docMk/>
            <pc:sldMk cId="3327491522" sldId="1092"/>
            <ac:spMk id="11" creationId="{5F24EE0D-A0C5-E894-2DF8-78E0FDAF33C6}"/>
          </ac:spMkLst>
        </pc:spChg>
        <pc:spChg chg="add mod">
          <ac:chgData name="伊健 杜" userId="e69aded81da48593" providerId="LiveId" clId="{BCD66B68-7131-4D46-8514-0EB1CC7661F3}" dt="2022-10-17T15:44:42.353" v="4875"/>
          <ac:spMkLst>
            <pc:docMk/>
            <pc:sldMk cId="3327491522" sldId="1092"/>
            <ac:spMk id="12" creationId="{1878E38A-FAFC-B976-FA30-493AB9BA5556}"/>
          </ac:spMkLst>
        </pc:spChg>
        <pc:spChg chg="add mod">
          <ac:chgData name="伊健 杜" userId="e69aded81da48593" providerId="LiveId" clId="{BCD66B68-7131-4D46-8514-0EB1CC7661F3}" dt="2022-10-17T15:25:50.911" v="4238" actId="1076"/>
          <ac:spMkLst>
            <pc:docMk/>
            <pc:sldMk cId="3327491522" sldId="1092"/>
            <ac:spMk id="13" creationId="{7D553C24-3328-F065-905E-D74A1DBF3E2B}"/>
          </ac:spMkLst>
        </pc:spChg>
        <pc:picChg chg="add del mod">
          <ac:chgData name="伊健 杜" userId="e69aded81da48593" providerId="LiveId" clId="{BCD66B68-7131-4D46-8514-0EB1CC7661F3}" dt="2022-10-17T15:25:11.418" v="4213" actId="478"/>
          <ac:picMkLst>
            <pc:docMk/>
            <pc:sldMk cId="3327491522" sldId="1092"/>
            <ac:picMk id="8" creationId="{EBABE81E-0216-C765-9612-421750788706}"/>
          </ac:picMkLst>
        </pc:picChg>
        <pc:picChg chg="add mod">
          <ac:chgData name="伊健 杜" userId="e69aded81da48593" providerId="LiveId" clId="{BCD66B68-7131-4D46-8514-0EB1CC7661F3}" dt="2022-10-17T15:25:25.043" v="4217" actId="1076"/>
          <ac:picMkLst>
            <pc:docMk/>
            <pc:sldMk cId="3327491522" sldId="1092"/>
            <ac:picMk id="9" creationId="{FC3BD6A9-9C0E-D373-0874-DA07544475E0}"/>
          </ac:picMkLst>
        </pc:picChg>
        <pc:picChg chg="del">
          <ac:chgData name="伊健 杜" userId="e69aded81da48593" providerId="LiveId" clId="{BCD66B68-7131-4D46-8514-0EB1CC7661F3}" dt="2022-10-17T15:22:34.182" v="4161" actId="478"/>
          <ac:picMkLst>
            <pc:docMk/>
            <pc:sldMk cId="3327491522" sldId="1092"/>
            <ac:picMk id="7170" creationId="{4390CE94-A8FD-2010-7E7A-3884C64C25E4}"/>
          </ac:picMkLst>
        </pc:picChg>
        <pc:picChg chg="del">
          <ac:chgData name="伊健 杜" userId="e69aded81da48593" providerId="LiveId" clId="{BCD66B68-7131-4D46-8514-0EB1CC7661F3}" dt="2022-10-17T15:22:28.219" v="4160" actId="478"/>
          <ac:picMkLst>
            <pc:docMk/>
            <pc:sldMk cId="3327491522" sldId="1092"/>
            <ac:picMk id="7172" creationId="{34DD91B6-7977-CC2A-FF3D-9C2AE87E9CDA}"/>
          </ac:picMkLst>
        </pc:picChg>
        <pc:picChg chg="add mod">
          <ac:chgData name="伊健 杜" userId="e69aded81da48593" providerId="LiveId" clId="{BCD66B68-7131-4D46-8514-0EB1CC7661F3}" dt="2022-10-17T15:25:21.816" v="4215" actId="1076"/>
          <ac:picMkLst>
            <pc:docMk/>
            <pc:sldMk cId="3327491522" sldId="1092"/>
            <ac:picMk id="8194" creationId="{FCF6B3F1-B0B7-3689-120E-73A04B5B55B8}"/>
          </ac:picMkLst>
        </pc:picChg>
      </pc:sldChg>
      <pc:sldChg chg="addSp delSp modSp add mod">
        <pc:chgData name="伊健 杜" userId="e69aded81da48593" providerId="LiveId" clId="{BCD66B68-7131-4D46-8514-0EB1CC7661F3}" dt="2022-10-17T15:44:42.353" v="4875"/>
        <pc:sldMkLst>
          <pc:docMk/>
          <pc:sldMk cId="3746583694" sldId="1093"/>
        </pc:sldMkLst>
        <pc:spChg chg="mod">
          <ac:chgData name="伊健 杜" userId="e69aded81da48593" providerId="LiveId" clId="{BCD66B68-7131-4D46-8514-0EB1CC7661F3}" dt="2022-10-17T15:44:42.353" v="4875"/>
          <ac:spMkLst>
            <pc:docMk/>
            <pc:sldMk cId="3746583694" sldId="1093"/>
            <ac:spMk id="2" creationId="{1302A11A-625D-774F-23B3-739301B530C3}"/>
          </ac:spMkLst>
        </pc:spChg>
        <pc:spChg chg="del mod">
          <ac:chgData name="伊健 杜" userId="e69aded81da48593" providerId="LiveId" clId="{BCD66B68-7131-4D46-8514-0EB1CC7661F3}" dt="2022-10-17T15:27:24.685" v="4259" actId="478"/>
          <ac:spMkLst>
            <pc:docMk/>
            <pc:sldMk cId="3746583694" sldId="1093"/>
            <ac:spMk id="4" creationId="{54D0D4B2-49CA-D07E-F089-C7217CBAB7D0}"/>
          </ac:spMkLst>
        </pc:spChg>
        <pc:spChg chg="mod">
          <ac:chgData name="伊健 杜" userId="e69aded81da48593" providerId="LiveId" clId="{BCD66B68-7131-4D46-8514-0EB1CC7661F3}" dt="2022-10-17T15:27:28.589" v="4260" actId="1076"/>
          <ac:spMkLst>
            <pc:docMk/>
            <pc:sldMk cId="3746583694" sldId="1093"/>
            <ac:spMk id="5" creationId="{EE7F236C-F4E8-157B-B656-56870B9C75E6}"/>
          </ac:spMkLst>
        </pc:spChg>
        <pc:spChg chg="mod">
          <ac:chgData name="伊健 杜" userId="e69aded81da48593" providerId="LiveId" clId="{BCD66B68-7131-4D46-8514-0EB1CC7661F3}" dt="2022-10-17T15:44:42.353" v="4875"/>
          <ac:spMkLst>
            <pc:docMk/>
            <pc:sldMk cId="3746583694" sldId="1093"/>
            <ac:spMk id="7" creationId="{C912D1C0-E427-2F31-708F-8577D17E8A64}"/>
          </ac:spMkLst>
        </pc:spChg>
        <pc:picChg chg="del">
          <ac:chgData name="伊健 杜" userId="e69aded81da48593" providerId="LiveId" clId="{BCD66B68-7131-4D46-8514-0EB1CC7661F3}" dt="2022-10-17T15:28:29.747" v="4346" actId="478"/>
          <ac:picMkLst>
            <pc:docMk/>
            <pc:sldMk cId="3746583694" sldId="1093"/>
            <ac:picMk id="8" creationId="{368EBD32-3C99-D6DA-0AE5-887D7D27FADE}"/>
          </ac:picMkLst>
        </pc:picChg>
        <pc:picChg chg="add mod">
          <ac:chgData name="伊健 杜" userId="e69aded81da48593" providerId="LiveId" clId="{BCD66B68-7131-4D46-8514-0EB1CC7661F3}" dt="2022-10-17T15:31:02.630" v="4390" actId="1076"/>
          <ac:picMkLst>
            <pc:docMk/>
            <pc:sldMk cId="3746583694" sldId="1093"/>
            <ac:picMk id="9218" creationId="{1718D6B7-B273-D2D5-2B19-CED7872400C0}"/>
          </ac:picMkLst>
        </pc:picChg>
      </pc:sldChg>
      <pc:sldChg chg="addSp delSp modSp add mod">
        <pc:chgData name="伊健 杜" userId="e69aded81da48593" providerId="LiveId" clId="{BCD66B68-7131-4D46-8514-0EB1CC7661F3}" dt="2022-10-17T15:44:42.353" v="4875"/>
        <pc:sldMkLst>
          <pc:docMk/>
          <pc:sldMk cId="2483754863" sldId="1094"/>
        </pc:sldMkLst>
        <pc:spChg chg="mod">
          <ac:chgData name="伊健 杜" userId="e69aded81da48593" providerId="LiveId" clId="{BCD66B68-7131-4D46-8514-0EB1CC7661F3}" dt="2022-10-17T15:44:42.353" v="4875"/>
          <ac:spMkLst>
            <pc:docMk/>
            <pc:sldMk cId="2483754863" sldId="1094"/>
            <ac:spMk id="2" creationId="{1302A11A-625D-774F-23B3-739301B530C3}"/>
          </ac:spMkLst>
        </pc:spChg>
        <pc:spChg chg="mod">
          <ac:chgData name="伊健 杜" userId="e69aded81da48593" providerId="LiveId" clId="{BCD66B68-7131-4D46-8514-0EB1CC7661F3}" dt="2022-10-17T15:44:42.353" v="4875"/>
          <ac:spMkLst>
            <pc:docMk/>
            <pc:sldMk cId="2483754863" sldId="1094"/>
            <ac:spMk id="7" creationId="{C912D1C0-E427-2F31-708F-8577D17E8A64}"/>
          </ac:spMkLst>
        </pc:spChg>
        <pc:picChg chg="del">
          <ac:chgData name="伊健 杜" userId="e69aded81da48593" providerId="LiveId" clId="{BCD66B68-7131-4D46-8514-0EB1CC7661F3}" dt="2022-10-17T15:31:36.751" v="4467" actId="478"/>
          <ac:picMkLst>
            <pc:docMk/>
            <pc:sldMk cId="2483754863" sldId="1094"/>
            <ac:picMk id="9218" creationId="{1718D6B7-B273-D2D5-2B19-CED7872400C0}"/>
          </ac:picMkLst>
        </pc:picChg>
        <pc:picChg chg="add mod">
          <ac:chgData name="伊健 杜" userId="e69aded81da48593" providerId="LiveId" clId="{BCD66B68-7131-4D46-8514-0EB1CC7661F3}" dt="2022-10-17T15:32:42.643" v="4470" actId="1076"/>
          <ac:picMkLst>
            <pc:docMk/>
            <pc:sldMk cId="2483754863" sldId="1094"/>
            <ac:picMk id="10242" creationId="{F3939F8E-2689-8921-4B7B-BEA186599406}"/>
          </ac:picMkLst>
        </pc:picChg>
      </pc:sldChg>
      <pc:sldChg chg="addSp delSp modSp add mod">
        <pc:chgData name="伊健 杜" userId="e69aded81da48593" providerId="LiveId" clId="{BCD66B68-7131-4D46-8514-0EB1CC7661F3}" dt="2022-10-17T15:44:42.353" v="4875"/>
        <pc:sldMkLst>
          <pc:docMk/>
          <pc:sldMk cId="1210823189" sldId="1095"/>
        </pc:sldMkLst>
        <pc:spChg chg="del">
          <ac:chgData name="伊健 杜" userId="e69aded81da48593" providerId="LiveId" clId="{BCD66B68-7131-4D46-8514-0EB1CC7661F3}" dt="2022-10-17T15:35:26.451" v="4486" actId="478"/>
          <ac:spMkLst>
            <pc:docMk/>
            <pc:sldMk cId="1210823189" sldId="1095"/>
            <ac:spMk id="2" creationId="{1302A11A-625D-774F-23B3-739301B530C3}"/>
          </ac:spMkLst>
        </pc:spChg>
        <pc:spChg chg="add del mod">
          <ac:chgData name="伊健 杜" userId="e69aded81da48593" providerId="LiveId" clId="{BCD66B68-7131-4D46-8514-0EB1CC7661F3}" dt="2022-10-17T15:35:27.878" v="4487" actId="478"/>
          <ac:spMkLst>
            <pc:docMk/>
            <pc:sldMk cId="1210823189" sldId="1095"/>
            <ac:spMk id="4" creationId="{9319E449-3828-4582-B313-64DCA1C16597}"/>
          </ac:spMkLst>
        </pc:spChg>
        <pc:spChg chg="del">
          <ac:chgData name="伊健 杜" userId="e69aded81da48593" providerId="LiveId" clId="{BCD66B68-7131-4D46-8514-0EB1CC7661F3}" dt="2022-10-17T15:35:26.451" v="4486" actId="478"/>
          <ac:spMkLst>
            <pc:docMk/>
            <pc:sldMk cId="1210823189" sldId="1095"/>
            <ac:spMk id="5" creationId="{EE7F236C-F4E8-157B-B656-56870B9C75E6}"/>
          </ac:spMkLst>
        </pc:spChg>
        <pc:spChg chg="mod">
          <ac:chgData name="伊健 杜" userId="e69aded81da48593" providerId="LiveId" clId="{BCD66B68-7131-4D46-8514-0EB1CC7661F3}" dt="2022-10-17T15:44:42.353" v="4875"/>
          <ac:spMkLst>
            <pc:docMk/>
            <pc:sldMk cId="1210823189" sldId="1095"/>
            <ac:spMk id="7" creationId="{C912D1C0-E427-2F31-708F-8577D17E8A64}"/>
          </ac:spMkLst>
        </pc:spChg>
        <pc:picChg chg="del">
          <ac:chgData name="伊健 杜" userId="e69aded81da48593" providerId="LiveId" clId="{BCD66B68-7131-4D46-8514-0EB1CC7661F3}" dt="2022-10-17T15:32:50.556" v="4472" actId="478"/>
          <ac:picMkLst>
            <pc:docMk/>
            <pc:sldMk cId="1210823189" sldId="1095"/>
            <ac:picMk id="10242" creationId="{F3939F8E-2689-8921-4B7B-BEA186599406}"/>
          </ac:picMkLst>
        </pc:picChg>
      </pc:sldChg>
      <pc:sldChg chg="modSp add">
        <pc:chgData name="伊健 杜" userId="e69aded81da48593" providerId="LiveId" clId="{BCD66B68-7131-4D46-8514-0EB1CC7661F3}" dt="2022-10-17T15:44:42.353" v="4875"/>
        <pc:sldMkLst>
          <pc:docMk/>
          <pc:sldMk cId="3656494132" sldId="1096"/>
        </pc:sldMkLst>
        <pc:spChg chg="mod">
          <ac:chgData name="伊健 杜" userId="e69aded81da48593" providerId="LiveId" clId="{BCD66B68-7131-4D46-8514-0EB1CC7661F3}" dt="2022-10-17T15:44:42.353" v="4875"/>
          <ac:spMkLst>
            <pc:docMk/>
            <pc:sldMk cId="3656494132" sldId="1096"/>
            <ac:spMk id="2" creationId="{0E0C6705-FF01-F46F-0B88-B0713ECB0BC1}"/>
          </ac:spMkLst>
        </pc:spChg>
        <pc:spChg chg="mod">
          <ac:chgData name="伊健 杜" userId="e69aded81da48593" providerId="LiveId" clId="{BCD66B68-7131-4D46-8514-0EB1CC7661F3}" dt="2022-10-17T15:44:42.353" v="4875"/>
          <ac:spMkLst>
            <pc:docMk/>
            <pc:sldMk cId="3656494132" sldId="1096"/>
            <ac:spMk id="7" creationId="{8A134A8E-94C3-0EE7-C065-45DB3136BA45}"/>
          </ac:spMkLst>
        </pc:spChg>
      </pc:sldChg>
      <pc:sldChg chg="addSp delSp modSp add mod">
        <pc:chgData name="伊健 杜" userId="e69aded81da48593" providerId="LiveId" clId="{BCD66B68-7131-4D46-8514-0EB1CC7661F3}" dt="2022-10-17T15:44:42.353" v="4875"/>
        <pc:sldMkLst>
          <pc:docMk/>
          <pc:sldMk cId="1740091384" sldId="1097"/>
        </pc:sldMkLst>
        <pc:spChg chg="mod">
          <ac:chgData name="伊健 杜" userId="e69aded81da48593" providerId="LiveId" clId="{BCD66B68-7131-4D46-8514-0EB1CC7661F3}" dt="2022-10-17T15:44:42.353" v="4875"/>
          <ac:spMkLst>
            <pc:docMk/>
            <pc:sldMk cId="1740091384" sldId="1097"/>
            <ac:spMk id="2" creationId="{1302A11A-625D-774F-23B3-739301B530C3}"/>
          </ac:spMkLst>
        </pc:spChg>
        <pc:spChg chg="add mod">
          <ac:chgData name="伊健 杜" userId="e69aded81da48593" providerId="LiveId" clId="{BCD66B68-7131-4D46-8514-0EB1CC7661F3}" dt="2022-10-17T15:42:24.098" v="4690" actId="14100"/>
          <ac:spMkLst>
            <pc:docMk/>
            <pc:sldMk cId="1740091384" sldId="1097"/>
            <ac:spMk id="3" creationId="{A215FC4A-E6E8-CC97-2096-674B523A922B}"/>
          </ac:spMkLst>
        </pc:spChg>
        <pc:spChg chg="add mod">
          <ac:chgData name="伊健 杜" userId="e69aded81da48593" providerId="LiveId" clId="{BCD66B68-7131-4D46-8514-0EB1CC7661F3}" dt="2022-10-17T15:42:38.864" v="4701" actId="1076"/>
          <ac:spMkLst>
            <pc:docMk/>
            <pc:sldMk cId="1740091384" sldId="1097"/>
            <ac:spMk id="4" creationId="{B44205E2-554E-1E3A-A21C-FA415888C407}"/>
          </ac:spMkLst>
        </pc:spChg>
        <pc:spChg chg="add mod">
          <ac:chgData name="伊健 杜" userId="e69aded81da48593" providerId="LiveId" clId="{BCD66B68-7131-4D46-8514-0EB1CC7661F3}" dt="2022-10-17T15:44:42.353" v="4875"/>
          <ac:spMkLst>
            <pc:docMk/>
            <pc:sldMk cId="1740091384" sldId="1097"/>
            <ac:spMk id="5" creationId="{E51FA745-CB08-7A23-A702-435D99E57E65}"/>
          </ac:spMkLst>
        </pc:spChg>
        <pc:spChg chg="mod">
          <ac:chgData name="伊健 杜" userId="e69aded81da48593" providerId="LiveId" clId="{BCD66B68-7131-4D46-8514-0EB1CC7661F3}" dt="2022-10-17T15:44:42.353" v="4875"/>
          <ac:spMkLst>
            <pc:docMk/>
            <pc:sldMk cId="1740091384" sldId="1097"/>
            <ac:spMk id="6" creationId="{F664CF38-32CE-F1ED-1F82-42C5B7FE6DC9}"/>
          </ac:spMkLst>
        </pc:spChg>
        <pc:spChg chg="add mod">
          <ac:chgData name="伊健 杜" userId="e69aded81da48593" providerId="LiveId" clId="{BCD66B68-7131-4D46-8514-0EB1CC7661F3}" dt="2022-10-17T15:42:51.221" v="4705" actId="1076"/>
          <ac:spMkLst>
            <pc:docMk/>
            <pc:sldMk cId="1740091384" sldId="1097"/>
            <ac:spMk id="7" creationId="{347B831C-B5E9-B92E-7B0C-CD12DC60AD1E}"/>
          </ac:spMkLst>
        </pc:spChg>
        <pc:picChg chg="del">
          <ac:chgData name="伊健 杜" userId="e69aded81da48593" providerId="LiveId" clId="{BCD66B68-7131-4D46-8514-0EB1CC7661F3}" dt="2022-10-17T15:43:38.424" v="4758" actId="478"/>
          <ac:picMkLst>
            <pc:docMk/>
            <pc:sldMk cId="1740091384" sldId="1097"/>
            <ac:picMk id="1026" creationId="{1DB5DCF6-DF8C-DC41-588D-4DCFE22F1B19}"/>
          </ac:picMkLst>
        </pc:picChg>
        <pc:picChg chg="add mod">
          <ac:chgData name="伊健 杜" userId="e69aded81da48593" providerId="LiveId" clId="{BCD66B68-7131-4D46-8514-0EB1CC7661F3}" dt="2022-10-17T15:43:44.215" v="4763" actId="1076"/>
          <ac:picMkLst>
            <pc:docMk/>
            <pc:sldMk cId="1740091384" sldId="1097"/>
            <ac:picMk id="11266" creationId="{18A82ECB-32F5-E653-13EB-7A1354372790}"/>
          </ac:picMkLst>
        </pc:picChg>
      </pc:sldChg>
      <pc:sldChg chg="addSp delSp modSp add mod modNotesTx">
        <pc:chgData name="伊健 杜" userId="e69aded81da48593" providerId="LiveId" clId="{BCD66B68-7131-4D46-8514-0EB1CC7661F3}" dt="2022-10-17T17:33:44.709" v="5845" actId="20577"/>
        <pc:sldMkLst>
          <pc:docMk/>
          <pc:sldMk cId="4293511164" sldId="1098"/>
        </pc:sldMkLst>
        <pc:spChg chg="mod">
          <ac:chgData name="伊健 杜" userId="e69aded81da48593" providerId="LiveId" clId="{BCD66B68-7131-4D46-8514-0EB1CC7661F3}" dt="2022-10-17T15:44:42.353" v="4875"/>
          <ac:spMkLst>
            <pc:docMk/>
            <pc:sldMk cId="4293511164" sldId="1098"/>
            <ac:spMk id="2" creationId="{1302A11A-625D-774F-23B3-739301B530C3}"/>
          </ac:spMkLst>
        </pc:spChg>
        <pc:spChg chg="mod">
          <ac:chgData name="伊健 杜" userId="e69aded81da48593" providerId="LiveId" clId="{BCD66B68-7131-4D46-8514-0EB1CC7661F3}" dt="2022-10-17T15:44:42.353" v="4875"/>
          <ac:spMkLst>
            <pc:docMk/>
            <pc:sldMk cId="4293511164" sldId="1098"/>
            <ac:spMk id="5" creationId="{E51FA745-CB08-7A23-A702-435D99E57E65}"/>
          </ac:spMkLst>
        </pc:spChg>
        <pc:spChg chg="mod">
          <ac:chgData name="伊健 杜" userId="e69aded81da48593" providerId="LiveId" clId="{BCD66B68-7131-4D46-8514-0EB1CC7661F3}" dt="2022-10-17T15:44:42.353" v="4875"/>
          <ac:spMkLst>
            <pc:docMk/>
            <pc:sldMk cId="4293511164" sldId="1098"/>
            <ac:spMk id="6" creationId="{F664CF38-32CE-F1ED-1F82-42C5B7FE6DC9}"/>
          </ac:spMkLst>
        </pc:spChg>
        <pc:picChg chg="del mod">
          <ac:chgData name="伊健 杜" userId="e69aded81da48593" providerId="LiveId" clId="{BCD66B68-7131-4D46-8514-0EB1CC7661F3}" dt="2022-10-17T15:43:48.345" v="4766" actId="478"/>
          <ac:picMkLst>
            <pc:docMk/>
            <pc:sldMk cId="4293511164" sldId="1098"/>
            <ac:picMk id="11266" creationId="{18A82ECB-32F5-E653-13EB-7A1354372790}"/>
          </ac:picMkLst>
        </pc:picChg>
        <pc:picChg chg="add mod">
          <ac:chgData name="伊健 杜" userId="e69aded81da48593" providerId="LiveId" clId="{BCD66B68-7131-4D46-8514-0EB1CC7661F3}" dt="2022-10-17T15:44:31.912" v="4874" actId="1076"/>
          <ac:picMkLst>
            <pc:docMk/>
            <pc:sldMk cId="4293511164" sldId="1098"/>
            <ac:picMk id="14338" creationId="{B64AAAE8-B68A-3F94-6B9D-D654DBFCB1F6}"/>
          </ac:picMkLst>
        </pc:picChg>
      </pc:sldChg>
      <pc:sldChg chg="addSp delSp modSp add mod">
        <pc:chgData name="伊健 杜" userId="e69aded81da48593" providerId="LiveId" clId="{BCD66B68-7131-4D46-8514-0EB1CC7661F3}" dt="2022-10-17T16:34:15.257" v="5843"/>
        <pc:sldMkLst>
          <pc:docMk/>
          <pc:sldMk cId="3179529988" sldId="1099"/>
        </pc:sldMkLst>
        <pc:spChg chg="mod">
          <ac:chgData name="伊健 杜" userId="e69aded81da48593" providerId="LiveId" clId="{BCD66B68-7131-4D46-8514-0EB1CC7661F3}" dt="2022-10-17T15:59:35.775" v="5015" actId="20577"/>
          <ac:spMkLst>
            <pc:docMk/>
            <pc:sldMk cId="3179529988" sldId="1099"/>
            <ac:spMk id="6" creationId="{F83A6AC8-56F1-EB9E-DD47-C1CFF9753BBA}"/>
          </ac:spMkLst>
        </pc:spChg>
        <pc:spChg chg="mod">
          <ac:chgData name="伊健 杜" userId="e69aded81da48593" providerId="LiveId" clId="{BCD66B68-7131-4D46-8514-0EB1CC7661F3}" dt="2022-10-17T16:34:15.257" v="5843"/>
          <ac:spMkLst>
            <pc:docMk/>
            <pc:sldMk cId="3179529988" sldId="1099"/>
            <ac:spMk id="7" creationId="{8A134A8E-94C3-0EE7-C065-45DB3136BA45}"/>
          </ac:spMkLst>
        </pc:spChg>
        <pc:picChg chg="del">
          <ac:chgData name="伊健 杜" userId="e69aded81da48593" providerId="LiveId" clId="{BCD66B68-7131-4D46-8514-0EB1CC7661F3}" dt="2022-10-17T16:00:05.428" v="5137" actId="478"/>
          <ac:picMkLst>
            <pc:docMk/>
            <pc:sldMk cId="3179529988" sldId="1099"/>
            <ac:picMk id="2050" creationId="{0DAF2F6C-688F-5EA1-CF31-D2309635C788}"/>
          </ac:picMkLst>
        </pc:picChg>
        <pc:picChg chg="add mod">
          <ac:chgData name="伊健 杜" userId="e69aded81da48593" providerId="LiveId" clId="{BCD66B68-7131-4D46-8514-0EB1CC7661F3}" dt="2022-10-17T16:04:56.112" v="5241" actId="1076"/>
          <ac:picMkLst>
            <pc:docMk/>
            <pc:sldMk cId="3179529988" sldId="1099"/>
            <ac:picMk id="4098" creationId="{86C6CE8E-7883-1CFF-7F5B-9FE3D048D02E}"/>
          </ac:picMkLst>
        </pc:picChg>
      </pc:sldChg>
      <pc:sldChg chg="addSp modSp add mod">
        <pc:chgData name="伊健 杜" userId="e69aded81da48593" providerId="LiveId" clId="{BCD66B68-7131-4D46-8514-0EB1CC7661F3}" dt="2022-10-17T16:34:15.257" v="5843"/>
        <pc:sldMkLst>
          <pc:docMk/>
          <pc:sldMk cId="2352202527" sldId="1100"/>
        </pc:sldMkLst>
        <pc:spChg chg="mod">
          <ac:chgData name="伊健 杜" userId="e69aded81da48593" providerId="LiveId" clId="{BCD66B68-7131-4D46-8514-0EB1CC7661F3}" dt="2022-10-17T16:34:15.257" v="5843"/>
          <ac:spMkLst>
            <pc:docMk/>
            <pc:sldMk cId="2352202527" sldId="1100"/>
            <ac:spMk id="7" creationId="{8A134A8E-94C3-0EE7-C065-45DB3136BA45}"/>
          </ac:spMkLst>
        </pc:spChg>
        <pc:picChg chg="add mod">
          <ac:chgData name="伊健 杜" userId="e69aded81da48593" providerId="LiveId" clId="{BCD66B68-7131-4D46-8514-0EB1CC7661F3}" dt="2022-10-17T16:06:21.200" v="5245" actId="1076"/>
          <ac:picMkLst>
            <pc:docMk/>
            <pc:sldMk cId="2352202527" sldId="1100"/>
            <ac:picMk id="3074" creationId="{EA46FA7A-4907-4578-2B75-D16C001C1F29}"/>
          </ac:picMkLst>
        </pc:picChg>
      </pc:sldChg>
      <pc:sldChg chg="delSp modSp new mod">
        <pc:chgData name="伊健 杜" userId="e69aded81da48593" providerId="LiveId" clId="{BCD66B68-7131-4D46-8514-0EB1CC7661F3}" dt="2022-10-17T16:34:15.257" v="5843"/>
        <pc:sldMkLst>
          <pc:docMk/>
          <pc:sldMk cId="1005971083" sldId="1101"/>
        </pc:sldMkLst>
        <pc:spChg chg="mod">
          <ac:chgData name="伊健 杜" userId="e69aded81da48593" providerId="LiveId" clId="{BCD66B68-7131-4D46-8514-0EB1CC7661F3}" dt="2022-10-17T16:34:15.257" v="5843"/>
          <ac:spMkLst>
            <pc:docMk/>
            <pc:sldMk cId="1005971083" sldId="1101"/>
            <ac:spMk id="2" creationId="{28E4E05A-2CE6-A827-13DF-99EFA11BEC3F}"/>
          </ac:spMkLst>
        </pc:spChg>
        <pc:spChg chg="del">
          <ac:chgData name="伊健 杜" userId="e69aded81da48593" providerId="LiveId" clId="{BCD66B68-7131-4D46-8514-0EB1CC7661F3}" dt="2022-10-17T16:06:30.984" v="5247" actId="478"/>
          <ac:spMkLst>
            <pc:docMk/>
            <pc:sldMk cId="1005971083" sldId="1101"/>
            <ac:spMk id="3" creationId="{1AEE1D33-4A14-C32F-FC43-41CCC1523AB5}"/>
          </ac:spMkLst>
        </pc:spChg>
      </pc:sldChg>
      <pc:sldChg chg="addSp modSp add mod">
        <pc:chgData name="伊健 杜" userId="e69aded81da48593" providerId="LiveId" clId="{BCD66B68-7131-4D46-8514-0EB1CC7661F3}" dt="2022-10-17T16:34:15.257" v="5843"/>
        <pc:sldMkLst>
          <pc:docMk/>
          <pc:sldMk cId="3868215057" sldId="1102"/>
        </pc:sldMkLst>
        <pc:spChg chg="mod">
          <ac:chgData name="伊健 杜" userId="e69aded81da48593" providerId="LiveId" clId="{BCD66B68-7131-4D46-8514-0EB1CC7661F3}" dt="2022-10-17T16:34:15.257" v="5843"/>
          <ac:spMkLst>
            <pc:docMk/>
            <pc:sldMk cId="3868215057" sldId="1102"/>
            <ac:spMk id="2" creationId="{28E4E05A-2CE6-A827-13DF-99EFA11BEC3F}"/>
          </ac:spMkLst>
        </pc:spChg>
        <pc:picChg chg="add mod">
          <ac:chgData name="伊健 杜" userId="e69aded81da48593" providerId="LiveId" clId="{BCD66B68-7131-4D46-8514-0EB1CC7661F3}" dt="2022-10-17T16:21:30.482" v="5842" actId="1076"/>
          <ac:picMkLst>
            <pc:docMk/>
            <pc:sldMk cId="3868215057" sldId="1102"/>
            <ac:picMk id="8194" creationId="{D719689A-DD0A-1086-629D-95ECE6CB2706}"/>
          </ac:picMkLst>
        </pc:picChg>
      </pc:sldChg>
      <pc:sldChg chg="addSp delSp modSp add mod">
        <pc:chgData name="伊健 杜" userId="e69aded81da48593" providerId="LiveId" clId="{BCD66B68-7131-4D46-8514-0EB1CC7661F3}" dt="2022-10-17T16:34:15.257" v="5843"/>
        <pc:sldMkLst>
          <pc:docMk/>
          <pc:sldMk cId="462148205" sldId="1103"/>
        </pc:sldMkLst>
        <pc:spChg chg="mod">
          <ac:chgData name="伊健 杜" userId="e69aded81da48593" providerId="LiveId" clId="{BCD66B68-7131-4D46-8514-0EB1CC7661F3}" dt="2022-10-17T16:34:15.257" v="5843"/>
          <ac:spMkLst>
            <pc:docMk/>
            <pc:sldMk cId="462148205" sldId="1103"/>
            <ac:spMk id="6" creationId="{F83A6AC8-56F1-EB9E-DD47-C1CFF9753BBA}"/>
          </ac:spMkLst>
        </pc:spChg>
        <pc:spChg chg="mod">
          <ac:chgData name="伊健 杜" userId="e69aded81da48593" providerId="LiveId" clId="{BCD66B68-7131-4D46-8514-0EB1CC7661F3}" dt="2022-10-17T16:34:15.257" v="5843"/>
          <ac:spMkLst>
            <pc:docMk/>
            <pc:sldMk cId="462148205" sldId="1103"/>
            <ac:spMk id="7" creationId="{8A134A8E-94C3-0EE7-C065-45DB3136BA45}"/>
          </ac:spMkLst>
        </pc:spChg>
        <pc:picChg chg="del">
          <ac:chgData name="伊健 杜" userId="e69aded81da48593" providerId="LiveId" clId="{BCD66B68-7131-4D46-8514-0EB1CC7661F3}" dt="2022-10-17T16:09:09.901" v="5409" actId="478"/>
          <ac:picMkLst>
            <pc:docMk/>
            <pc:sldMk cId="462148205" sldId="1103"/>
            <ac:picMk id="2050" creationId="{0DAF2F6C-688F-5EA1-CF31-D2309635C788}"/>
          </ac:picMkLst>
        </pc:picChg>
        <pc:picChg chg="add mod">
          <ac:chgData name="伊健 杜" userId="e69aded81da48593" providerId="LiveId" clId="{BCD66B68-7131-4D46-8514-0EB1CC7661F3}" dt="2022-10-17T16:10:22.199" v="5465" actId="1076"/>
          <ac:picMkLst>
            <pc:docMk/>
            <pc:sldMk cId="462148205" sldId="1103"/>
            <ac:picMk id="5122" creationId="{CA04FE56-0CD3-999C-E562-FBA3A137DF7B}"/>
          </ac:picMkLst>
        </pc:picChg>
      </pc:sldChg>
      <pc:sldChg chg="addSp delSp modSp add mod">
        <pc:chgData name="伊健 杜" userId="e69aded81da48593" providerId="LiveId" clId="{BCD66B68-7131-4D46-8514-0EB1CC7661F3}" dt="2022-10-17T16:34:15.257" v="5843"/>
        <pc:sldMkLst>
          <pc:docMk/>
          <pc:sldMk cId="3933180734" sldId="1104"/>
        </pc:sldMkLst>
        <pc:spChg chg="mod">
          <ac:chgData name="伊健 杜" userId="e69aded81da48593" providerId="LiveId" clId="{BCD66B68-7131-4D46-8514-0EB1CC7661F3}" dt="2022-10-17T16:34:15.257" v="5843"/>
          <ac:spMkLst>
            <pc:docMk/>
            <pc:sldMk cId="3933180734" sldId="1104"/>
            <ac:spMk id="6" creationId="{F83A6AC8-56F1-EB9E-DD47-C1CFF9753BBA}"/>
          </ac:spMkLst>
        </pc:spChg>
        <pc:spChg chg="mod">
          <ac:chgData name="伊健 杜" userId="e69aded81da48593" providerId="LiveId" clId="{BCD66B68-7131-4D46-8514-0EB1CC7661F3}" dt="2022-10-17T16:34:15.257" v="5843"/>
          <ac:spMkLst>
            <pc:docMk/>
            <pc:sldMk cId="3933180734" sldId="1104"/>
            <ac:spMk id="7" creationId="{8A134A8E-94C3-0EE7-C065-45DB3136BA45}"/>
          </ac:spMkLst>
        </pc:spChg>
        <pc:picChg chg="del">
          <ac:chgData name="伊健 杜" userId="e69aded81da48593" providerId="LiveId" clId="{BCD66B68-7131-4D46-8514-0EB1CC7661F3}" dt="2022-10-17T16:10:51.797" v="5546" actId="478"/>
          <ac:picMkLst>
            <pc:docMk/>
            <pc:sldMk cId="3933180734" sldId="1104"/>
            <ac:picMk id="5122" creationId="{CA04FE56-0CD3-999C-E562-FBA3A137DF7B}"/>
          </ac:picMkLst>
        </pc:picChg>
        <pc:picChg chg="add mod">
          <ac:chgData name="伊健 杜" userId="e69aded81da48593" providerId="LiveId" clId="{BCD66B68-7131-4D46-8514-0EB1CC7661F3}" dt="2022-10-17T16:11:43.842" v="5550" actId="1076"/>
          <ac:picMkLst>
            <pc:docMk/>
            <pc:sldMk cId="3933180734" sldId="1104"/>
            <ac:picMk id="6146" creationId="{57EA3EFF-5321-3D60-26A3-1D65EEE1ADF5}"/>
          </ac:picMkLst>
        </pc:picChg>
      </pc:sldChg>
      <pc:sldChg chg="addSp delSp modSp add mod">
        <pc:chgData name="伊健 杜" userId="e69aded81da48593" providerId="LiveId" clId="{BCD66B68-7131-4D46-8514-0EB1CC7661F3}" dt="2022-10-17T16:34:15.257" v="5843"/>
        <pc:sldMkLst>
          <pc:docMk/>
          <pc:sldMk cId="2445975202" sldId="1105"/>
        </pc:sldMkLst>
        <pc:spChg chg="mod">
          <ac:chgData name="伊健 杜" userId="e69aded81da48593" providerId="LiveId" clId="{BCD66B68-7131-4D46-8514-0EB1CC7661F3}" dt="2022-10-17T16:34:15.257" v="5843"/>
          <ac:spMkLst>
            <pc:docMk/>
            <pc:sldMk cId="2445975202" sldId="1105"/>
            <ac:spMk id="2" creationId="{28E4E05A-2CE6-A827-13DF-99EFA11BEC3F}"/>
          </ac:spMkLst>
        </pc:spChg>
        <pc:spChg chg="add mod">
          <ac:chgData name="伊健 杜" userId="e69aded81da48593" providerId="LiveId" clId="{BCD66B68-7131-4D46-8514-0EB1CC7661F3}" dt="2022-10-17T16:34:15.257" v="5843"/>
          <ac:spMkLst>
            <pc:docMk/>
            <pc:sldMk cId="2445975202" sldId="1105"/>
            <ac:spMk id="3" creationId="{2BB51041-DD50-4F22-94E0-FA3BEA87A18E}"/>
          </ac:spMkLst>
        </pc:spChg>
        <pc:picChg chg="add del mod">
          <ac:chgData name="伊健 杜" userId="e69aded81da48593" providerId="LiveId" clId="{BCD66B68-7131-4D46-8514-0EB1CC7661F3}" dt="2022-10-17T16:14:36.266" v="5647" actId="478"/>
          <ac:picMkLst>
            <pc:docMk/>
            <pc:sldMk cId="2445975202" sldId="1105"/>
            <ac:picMk id="4" creationId="{7D33A0FF-80C4-633D-30EA-79CD1E20DD67}"/>
          </ac:picMkLst>
        </pc:picChg>
        <pc:picChg chg="add mod">
          <ac:chgData name="伊健 杜" userId="e69aded81da48593" providerId="LiveId" clId="{BCD66B68-7131-4D46-8514-0EB1CC7661F3}" dt="2022-10-17T16:13:31.600" v="5646" actId="1076"/>
          <ac:picMkLst>
            <pc:docMk/>
            <pc:sldMk cId="2445975202" sldId="1105"/>
            <ac:picMk id="5" creationId="{31375362-13F8-B48C-DBD0-E0108F62920E}"/>
          </ac:picMkLst>
        </pc:picChg>
        <pc:picChg chg="add mod">
          <ac:chgData name="伊健 杜" userId="e69aded81da48593" providerId="LiveId" clId="{BCD66B68-7131-4D46-8514-0EB1CC7661F3}" dt="2022-10-17T16:13:31.600" v="5646" actId="1076"/>
          <ac:picMkLst>
            <pc:docMk/>
            <pc:sldMk cId="2445975202" sldId="1105"/>
            <ac:picMk id="6" creationId="{37873C62-564D-B32F-CFDA-ADCF73CD6330}"/>
          </ac:picMkLst>
        </pc:picChg>
        <pc:picChg chg="add del mod">
          <ac:chgData name="伊健 杜" userId="e69aded81da48593" providerId="LiveId" clId="{BCD66B68-7131-4D46-8514-0EB1CC7661F3}" dt="2022-10-17T16:15:12.725" v="5654" actId="478"/>
          <ac:picMkLst>
            <pc:docMk/>
            <pc:sldMk cId="2445975202" sldId="1105"/>
            <ac:picMk id="7170" creationId="{066DB58F-4CB3-7179-3C50-BC5FD7D2EF65}"/>
          </ac:picMkLst>
        </pc:picChg>
        <pc:picChg chg="add mod">
          <ac:chgData name="伊健 杜" userId="e69aded81da48593" providerId="LiveId" clId="{BCD66B68-7131-4D46-8514-0EB1CC7661F3}" dt="2022-10-17T16:15:15.057" v="5656" actId="1076"/>
          <ac:picMkLst>
            <pc:docMk/>
            <pc:sldMk cId="2445975202" sldId="1105"/>
            <ac:picMk id="7172" creationId="{148F9ED5-2388-7D5E-A050-083F529FFD80}"/>
          </ac:picMkLst>
        </pc:picChg>
        <pc:picChg chg="add mod">
          <ac:chgData name="伊健 杜" userId="e69aded81da48593" providerId="LiveId" clId="{BCD66B68-7131-4D46-8514-0EB1CC7661F3}" dt="2022-10-17T16:15:57.787" v="5659" actId="14100"/>
          <ac:picMkLst>
            <pc:docMk/>
            <pc:sldMk cId="2445975202" sldId="1105"/>
            <ac:picMk id="7174" creationId="{7E344C56-0465-44CE-FD4B-F5AAFAA008F0}"/>
          </ac:picMkLst>
        </pc:picChg>
      </pc:sldChg>
      <pc:sldChg chg="modSp add">
        <pc:chgData name="伊健 杜" userId="e69aded81da48593" providerId="LiveId" clId="{BCD66B68-7131-4D46-8514-0EB1CC7661F3}" dt="2022-10-17T16:34:15.257" v="5843"/>
        <pc:sldMkLst>
          <pc:docMk/>
          <pc:sldMk cId="4021544420" sldId="1106"/>
        </pc:sldMkLst>
        <pc:spChg chg="mod">
          <ac:chgData name="伊健 杜" userId="e69aded81da48593" providerId="LiveId" clId="{BCD66B68-7131-4D46-8514-0EB1CC7661F3}" dt="2022-10-17T16:34:15.257" v="5843"/>
          <ac:spMkLst>
            <pc:docMk/>
            <pc:sldMk cId="4021544420" sldId="1106"/>
            <ac:spMk id="2" creationId="{28E4E05A-2CE6-A827-13DF-99EFA11BEC3F}"/>
          </ac:spMkLst>
        </pc:spChg>
      </pc:sldChg>
    </pc:docChg>
  </pc:docChgLst>
  <pc:docChgLst>
    <pc:chgData name="伊健 杜" userId="e69aded81da48593" providerId="LiveId" clId="{CE93314B-C1A9-4A3A-BB9B-D49032D688A8}"/>
    <pc:docChg chg="undo custSel addSld delSld modSld sldOrd addSection delSection modSection">
      <pc:chgData name="伊健 杜" userId="e69aded81da48593" providerId="LiveId" clId="{CE93314B-C1A9-4A3A-BB9B-D49032D688A8}" dt="2023-02-15T16:01:35.742" v="4282" actId="20577"/>
      <pc:docMkLst>
        <pc:docMk/>
      </pc:docMkLst>
      <pc:sldChg chg="del">
        <pc:chgData name="伊健 杜" userId="e69aded81da48593" providerId="LiveId" clId="{CE93314B-C1A9-4A3A-BB9B-D49032D688A8}" dt="2023-02-15T05:05:09.571" v="4" actId="47"/>
        <pc:sldMkLst>
          <pc:docMk/>
          <pc:sldMk cId="1182784179" sldId="1816"/>
        </pc:sldMkLst>
      </pc:sldChg>
      <pc:sldChg chg="del">
        <pc:chgData name="伊健 杜" userId="e69aded81da48593" providerId="LiveId" clId="{CE93314B-C1A9-4A3A-BB9B-D49032D688A8}" dt="2023-02-15T05:05:09.571" v="4" actId="47"/>
        <pc:sldMkLst>
          <pc:docMk/>
          <pc:sldMk cId="3732309597" sldId="1818"/>
        </pc:sldMkLst>
      </pc:sldChg>
      <pc:sldChg chg="del">
        <pc:chgData name="伊健 杜" userId="e69aded81da48593" providerId="LiveId" clId="{CE93314B-C1A9-4A3A-BB9B-D49032D688A8}" dt="2023-02-15T05:05:09.571" v="4" actId="47"/>
        <pc:sldMkLst>
          <pc:docMk/>
          <pc:sldMk cId="2424331750" sldId="1819"/>
        </pc:sldMkLst>
      </pc:sldChg>
      <pc:sldChg chg="del">
        <pc:chgData name="伊健 杜" userId="e69aded81da48593" providerId="LiveId" clId="{CE93314B-C1A9-4A3A-BB9B-D49032D688A8}" dt="2023-02-15T05:05:09.571" v="4" actId="47"/>
        <pc:sldMkLst>
          <pc:docMk/>
          <pc:sldMk cId="469157231" sldId="1832"/>
        </pc:sldMkLst>
      </pc:sldChg>
      <pc:sldChg chg="del">
        <pc:chgData name="伊健 杜" userId="e69aded81da48593" providerId="LiveId" clId="{CE93314B-C1A9-4A3A-BB9B-D49032D688A8}" dt="2023-02-15T05:05:09.571" v="4" actId="47"/>
        <pc:sldMkLst>
          <pc:docMk/>
          <pc:sldMk cId="441302955" sldId="1834"/>
        </pc:sldMkLst>
      </pc:sldChg>
      <pc:sldChg chg="modSp mod">
        <pc:chgData name="伊健 杜" userId="e69aded81da48593" providerId="LiveId" clId="{CE93314B-C1A9-4A3A-BB9B-D49032D688A8}" dt="2023-02-15T05:04:58.562" v="3" actId="20577"/>
        <pc:sldMkLst>
          <pc:docMk/>
          <pc:sldMk cId="1206195055" sldId="1836"/>
        </pc:sldMkLst>
        <pc:spChg chg="mod">
          <ac:chgData name="伊健 杜" userId="e69aded81da48593" providerId="LiveId" clId="{CE93314B-C1A9-4A3A-BB9B-D49032D688A8}" dt="2023-02-15T05:04:58.562" v="3" actId="20577"/>
          <ac:spMkLst>
            <pc:docMk/>
            <pc:sldMk cId="1206195055" sldId="1836"/>
            <ac:spMk id="2" creationId="{3D78739E-41E8-236E-E230-B8B23241333A}"/>
          </ac:spMkLst>
        </pc:spChg>
      </pc:sldChg>
      <pc:sldChg chg="del">
        <pc:chgData name="伊健 杜" userId="e69aded81da48593" providerId="LiveId" clId="{CE93314B-C1A9-4A3A-BB9B-D49032D688A8}" dt="2023-02-15T05:05:09.571" v="4" actId="47"/>
        <pc:sldMkLst>
          <pc:docMk/>
          <pc:sldMk cId="559681157" sldId="1837"/>
        </pc:sldMkLst>
      </pc:sldChg>
      <pc:sldChg chg="del">
        <pc:chgData name="伊健 杜" userId="e69aded81da48593" providerId="LiveId" clId="{CE93314B-C1A9-4A3A-BB9B-D49032D688A8}" dt="2023-02-15T05:05:09.571" v="4" actId="47"/>
        <pc:sldMkLst>
          <pc:docMk/>
          <pc:sldMk cId="2276778235" sldId="1838"/>
        </pc:sldMkLst>
      </pc:sldChg>
      <pc:sldChg chg="del">
        <pc:chgData name="伊健 杜" userId="e69aded81da48593" providerId="LiveId" clId="{CE93314B-C1A9-4A3A-BB9B-D49032D688A8}" dt="2023-02-15T05:05:09.571" v="4" actId="47"/>
        <pc:sldMkLst>
          <pc:docMk/>
          <pc:sldMk cId="1118664200" sldId="1839"/>
        </pc:sldMkLst>
      </pc:sldChg>
      <pc:sldChg chg="del">
        <pc:chgData name="伊健 杜" userId="e69aded81da48593" providerId="LiveId" clId="{CE93314B-C1A9-4A3A-BB9B-D49032D688A8}" dt="2023-02-15T05:05:09.571" v="4" actId="47"/>
        <pc:sldMkLst>
          <pc:docMk/>
          <pc:sldMk cId="1082628279" sldId="1840"/>
        </pc:sldMkLst>
      </pc:sldChg>
      <pc:sldChg chg="del">
        <pc:chgData name="伊健 杜" userId="e69aded81da48593" providerId="LiveId" clId="{CE93314B-C1A9-4A3A-BB9B-D49032D688A8}" dt="2023-02-15T05:05:09.571" v="4" actId="47"/>
        <pc:sldMkLst>
          <pc:docMk/>
          <pc:sldMk cId="2816285143" sldId="1841"/>
        </pc:sldMkLst>
      </pc:sldChg>
      <pc:sldChg chg="del">
        <pc:chgData name="伊健 杜" userId="e69aded81da48593" providerId="LiveId" clId="{CE93314B-C1A9-4A3A-BB9B-D49032D688A8}" dt="2023-02-15T05:05:09.571" v="4" actId="47"/>
        <pc:sldMkLst>
          <pc:docMk/>
          <pc:sldMk cId="4008097233" sldId="1842"/>
        </pc:sldMkLst>
      </pc:sldChg>
      <pc:sldChg chg="del">
        <pc:chgData name="伊健 杜" userId="e69aded81da48593" providerId="LiveId" clId="{CE93314B-C1A9-4A3A-BB9B-D49032D688A8}" dt="2023-02-15T05:05:09.571" v="4" actId="47"/>
        <pc:sldMkLst>
          <pc:docMk/>
          <pc:sldMk cId="520123745" sldId="1843"/>
        </pc:sldMkLst>
      </pc:sldChg>
      <pc:sldChg chg="del">
        <pc:chgData name="伊健 杜" userId="e69aded81da48593" providerId="LiveId" clId="{CE93314B-C1A9-4A3A-BB9B-D49032D688A8}" dt="2023-02-15T05:05:09.571" v="4" actId="47"/>
        <pc:sldMkLst>
          <pc:docMk/>
          <pc:sldMk cId="943858495" sldId="1844"/>
        </pc:sldMkLst>
      </pc:sldChg>
      <pc:sldChg chg="del">
        <pc:chgData name="伊健 杜" userId="e69aded81da48593" providerId="LiveId" clId="{CE93314B-C1A9-4A3A-BB9B-D49032D688A8}" dt="2023-02-15T05:05:09.571" v="4" actId="47"/>
        <pc:sldMkLst>
          <pc:docMk/>
          <pc:sldMk cId="761785810" sldId="1845"/>
        </pc:sldMkLst>
      </pc:sldChg>
      <pc:sldChg chg="del">
        <pc:chgData name="伊健 杜" userId="e69aded81da48593" providerId="LiveId" clId="{CE93314B-C1A9-4A3A-BB9B-D49032D688A8}" dt="2023-02-15T05:05:09.571" v="4" actId="47"/>
        <pc:sldMkLst>
          <pc:docMk/>
          <pc:sldMk cId="4108740789" sldId="1846"/>
        </pc:sldMkLst>
      </pc:sldChg>
      <pc:sldChg chg="del">
        <pc:chgData name="伊健 杜" userId="e69aded81da48593" providerId="LiveId" clId="{CE93314B-C1A9-4A3A-BB9B-D49032D688A8}" dt="2023-02-15T05:05:09.571" v="4" actId="47"/>
        <pc:sldMkLst>
          <pc:docMk/>
          <pc:sldMk cId="1574584794" sldId="1847"/>
        </pc:sldMkLst>
      </pc:sldChg>
      <pc:sldChg chg="del">
        <pc:chgData name="伊健 杜" userId="e69aded81da48593" providerId="LiveId" clId="{CE93314B-C1A9-4A3A-BB9B-D49032D688A8}" dt="2023-02-15T05:05:09.571" v="4" actId="47"/>
        <pc:sldMkLst>
          <pc:docMk/>
          <pc:sldMk cId="2320414823" sldId="1848"/>
        </pc:sldMkLst>
      </pc:sldChg>
      <pc:sldChg chg="del">
        <pc:chgData name="伊健 杜" userId="e69aded81da48593" providerId="LiveId" clId="{CE93314B-C1A9-4A3A-BB9B-D49032D688A8}" dt="2023-02-15T05:05:09.571" v="4" actId="47"/>
        <pc:sldMkLst>
          <pc:docMk/>
          <pc:sldMk cId="2047851705" sldId="1849"/>
        </pc:sldMkLst>
      </pc:sldChg>
      <pc:sldChg chg="del">
        <pc:chgData name="伊健 杜" userId="e69aded81da48593" providerId="LiveId" clId="{CE93314B-C1A9-4A3A-BB9B-D49032D688A8}" dt="2023-02-15T05:05:09.571" v="4" actId="47"/>
        <pc:sldMkLst>
          <pc:docMk/>
          <pc:sldMk cId="2118042326" sldId="1850"/>
        </pc:sldMkLst>
      </pc:sldChg>
      <pc:sldChg chg="del">
        <pc:chgData name="伊健 杜" userId="e69aded81da48593" providerId="LiveId" clId="{CE93314B-C1A9-4A3A-BB9B-D49032D688A8}" dt="2023-02-15T05:05:09.571" v="4" actId="47"/>
        <pc:sldMkLst>
          <pc:docMk/>
          <pc:sldMk cId="546406609" sldId="1851"/>
        </pc:sldMkLst>
      </pc:sldChg>
      <pc:sldChg chg="del">
        <pc:chgData name="伊健 杜" userId="e69aded81da48593" providerId="LiveId" clId="{CE93314B-C1A9-4A3A-BB9B-D49032D688A8}" dt="2023-02-15T05:05:09.571" v="4" actId="47"/>
        <pc:sldMkLst>
          <pc:docMk/>
          <pc:sldMk cId="2260333010" sldId="1852"/>
        </pc:sldMkLst>
      </pc:sldChg>
      <pc:sldChg chg="del">
        <pc:chgData name="伊健 杜" userId="e69aded81da48593" providerId="LiveId" clId="{CE93314B-C1A9-4A3A-BB9B-D49032D688A8}" dt="2023-02-15T05:05:09.571" v="4" actId="47"/>
        <pc:sldMkLst>
          <pc:docMk/>
          <pc:sldMk cId="593841963" sldId="1853"/>
        </pc:sldMkLst>
      </pc:sldChg>
      <pc:sldChg chg="del">
        <pc:chgData name="伊健 杜" userId="e69aded81da48593" providerId="LiveId" clId="{CE93314B-C1A9-4A3A-BB9B-D49032D688A8}" dt="2023-02-15T05:05:09.571" v="4" actId="47"/>
        <pc:sldMkLst>
          <pc:docMk/>
          <pc:sldMk cId="3598124087" sldId="1854"/>
        </pc:sldMkLst>
      </pc:sldChg>
      <pc:sldChg chg="del">
        <pc:chgData name="伊健 杜" userId="e69aded81da48593" providerId="LiveId" clId="{CE93314B-C1A9-4A3A-BB9B-D49032D688A8}" dt="2023-02-15T05:05:09.571" v="4" actId="47"/>
        <pc:sldMkLst>
          <pc:docMk/>
          <pc:sldMk cId="3424883701" sldId="1855"/>
        </pc:sldMkLst>
      </pc:sldChg>
      <pc:sldChg chg="del">
        <pc:chgData name="伊健 杜" userId="e69aded81da48593" providerId="LiveId" clId="{CE93314B-C1A9-4A3A-BB9B-D49032D688A8}" dt="2023-02-15T05:05:09.571" v="4" actId="47"/>
        <pc:sldMkLst>
          <pc:docMk/>
          <pc:sldMk cId="1769131069" sldId="1856"/>
        </pc:sldMkLst>
      </pc:sldChg>
      <pc:sldChg chg="del">
        <pc:chgData name="伊健 杜" userId="e69aded81da48593" providerId="LiveId" clId="{CE93314B-C1A9-4A3A-BB9B-D49032D688A8}" dt="2023-02-15T05:05:09.571" v="4" actId="47"/>
        <pc:sldMkLst>
          <pc:docMk/>
          <pc:sldMk cId="1348994491" sldId="1857"/>
        </pc:sldMkLst>
      </pc:sldChg>
      <pc:sldChg chg="del">
        <pc:chgData name="伊健 杜" userId="e69aded81da48593" providerId="LiveId" clId="{CE93314B-C1A9-4A3A-BB9B-D49032D688A8}" dt="2023-02-15T05:05:09.571" v="4" actId="47"/>
        <pc:sldMkLst>
          <pc:docMk/>
          <pc:sldMk cId="985599936" sldId="1858"/>
        </pc:sldMkLst>
      </pc:sldChg>
      <pc:sldChg chg="del">
        <pc:chgData name="伊健 杜" userId="e69aded81da48593" providerId="LiveId" clId="{CE93314B-C1A9-4A3A-BB9B-D49032D688A8}" dt="2023-02-15T05:05:09.571" v="4" actId="47"/>
        <pc:sldMkLst>
          <pc:docMk/>
          <pc:sldMk cId="4045785956" sldId="1859"/>
        </pc:sldMkLst>
      </pc:sldChg>
      <pc:sldChg chg="del">
        <pc:chgData name="伊健 杜" userId="e69aded81da48593" providerId="LiveId" clId="{CE93314B-C1A9-4A3A-BB9B-D49032D688A8}" dt="2023-02-15T05:05:09.571" v="4" actId="47"/>
        <pc:sldMkLst>
          <pc:docMk/>
          <pc:sldMk cId="2348487570" sldId="1860"/>
        </pc:sldMkLst>
      </pc:sldChg>
      <pc:sldChg chg="addSp delSp modSp add del mod">
        <pc:chgData name="伊健 杜" userId="e69aded81da48593" providerId="LiveId" clId="{CE93314B-C1A9-4A3A-BB9B-D49032D688A8}" dt="2023-02-15T12:54:01.989" v="4209"/>
        <pc:sldMkLst>
          <pc:docMk/>
          <pc:sldMk cId="2578987838" sldId="1862"/>
        </pc:sldMkLst>
        <pc:spChg chg="del">
          <ac:chgData name="伊健 杜" userId="e69aded81da48593" providerId="LiveId" clId="{CE93314B-C1A9-4A3A-BB9B-D49032D688A8}" dt="2023-02-15T11:54:09.179" v="2352" actId="478"/>
          <ac:spMkLst>
            <pc:docMk/>
            <pc:sldMk cId="2578987838" sldId="1862"/>
            <ac:spMk id="2" creationId="{67909CFC-9978-E786-E794-1C64E9238F59}"/>
          </ac:spMkLst>
        </pc:spChg>
        <pc:spChg chg="mod">
          <ac:chgData name="伊健 杜" userId="e69aded81da48593" providerId="LiveId" clId="{CE93314B-C1A9-4A3A-BB9B-D49032D688A8}" dt="2023-02-15T11:55:28.213" v="2365" actId="1076"/>
          <ac:spMkLst>
            <pc:docMk/>
            <pc:sldMk cId="2578987838" sldId="1862"/>
            <ac:spMk id="3" creationId="{AFF80177-B508-486C-D283-AFDDC448C9C4}"/>
          </ac:spMkLst>
        </pc:spChg>
        <pc:spChg chg="mod">
          <ac:chgData name="伊健 杜" userId="e69aded81da48593" providerId="LiveId" clId="{CE93314B-C1A9-4A3A-BB9B-D49032D688A8}" dt="2023-02-15T11:56:34.675" v="2392" actId="1076"/>
          <ac:spMkLst>
            <pc:docMk/>
            <pc:sldMk cId="2578987838" sldId="1862"/>
            <ac:spMk id="4" creationId="{17CA4060-4498-716D-D762-ADD92313E304}"/>
          </ac:spMkLst>
        </pc:spChg>
        <pc:spChg chg="del">
          <ac:chgData name="伊健 杜" userId="e69aded81da48593" providerId="LiveId" clId="{CE93314B-C1A9-4A3A-BB9B-D49032D688A8}" dt="2023-02-15T11:53:33.281" v="2342" actId="478"/>
          <ac:spMkLst>
            <pc:docMk/>
            <pc:sldMk cId="2578987838" sldId="1862"/>
            <ac:spMk id="5" creationId="{E7287B0E-EF55-E721-8EFA-9A9183C0EDF9}"/>
          </ac:spMkLst>
        </pc:spChg>
        <pc:spChg chg="del mod">
          <ac:chgData name="伊健 杜" userId="e69aded81da48593" providerId="LiveId" clId="{CE93314B-C1A9-4A3A-BB9B-D49032D688A8}" dt="2023-02-15T11:54:09.179" v="2352" actId="478"/>
          <ac:spMkLst>
            <pc:docMk/>
            <pc:sldMk cId="2578987838" sldId="1862"/>
            <ac:spMk id="6" creationId="{B4A41A23-8C9E-5CED-E21C-05CE8E02A9DE}"/>
          </ac:spMkLst>
        </pc:spChg>
        <pc:spChg chg="del">
          <ac:chgData name="伊健 杜" userId="e69aded81da48593" providerId="LiveId" clId="{CE93314B-C1A9-4A3A-BB9B-D49032D688A8}" dt="2023-02-15T11:54:09.179" v="2352" actId="478"/>
          <ac:spMkLst>
            <pc:docMk/>
            <pc:sldMk cId="2578987838" sldId="1862"/>
            <ac:spMk id="7" creationId="{21B979C9-250E-85CE-2413-85B3FA14DECC}"/>
          </ac:spMkLst>
        </pc:spChg>
        <pc:spChg chg="mod">
          <ac:chgData name="伊健 杜" userId="e69aded81da48593" providerId="LiveId" clId="{CE93314B-C1A9-4A3A-BB9B-D49032D688A8}" dt="2023-02-15T12:11:35.073" v="2399" actId="1076"/>
          <ac:spMkLst>
            <pc:docMk/>
            <pc:sldMk cId="2578987838" sldId="1862"/>
            <ac:spMk id="8" creationId="{755DC383-E2A0-32C2-8340-1801810DE705}"/>
          </ac:spMkLst>
        </pc:spChg>
        <pc:spChg chg="add mod">
          <ac:chgData name="伊健 杜" userId="e69aded81da48593" providerId="LiveId" clId="{CE93314B-C1A9-4A3A-BB9B-D49032D688A8}" dt="2023-02-15T12:14:05.651" v="2401" actId="1076"/>
          <ac:spMkLst>
            <pc:docMk/>
            <pc:sldMk cId="2578987838" sldId="1862"/>
            <ac:spMk id="9" creationId="{6A82B541-CC19-C624-E036-CDA304BF9C0D}"/>
          </ac:spMkLst>
        </pc:spChg>
        <pc:spChg chg="add mod">
          <ac:chgData name="伊健 杜" userId="e69aded81da48593" providerId="LiveId" clId="{CE93314B-C1A9-4A3A-BB9B-D49032D688A8}" dt="2023-02-15T11:55:32.500" v="2370" actId="20577"/>
          <ac:spMkLst>
            <pc:docMk/>
            <pc:sldMk cId="2578987838" sldId="1862"/>
            <ac:spMk id="10" creationId="{775124FD-46F6-133D-886E-330114BE8359}"/>
          </ac:spMkLst>
        </pc:spChg>
        <pc:spChg chg="add mod">
          <ac:chgData name="伊健 杜" userId="e69aded81da48593" providerId="LiveId" clId="{CE93314B-C1A9-4A3A-BB9B-D49032D688A8}" dt="2023-02-15T11:56:29.440" v="2391"/>
          <ac:spMkLst>
            <pc:docMk/>
            <pc:sldMk cId="2578987838" sldId="1862"/>
            <ac:spMk id="11" creationId="{F715F366-1B62-8F7D-0BFD-738AFF121A22}"/>
          </ac:spMkLst>
        </pc:spChg>
        <pc:spChg chg="add mod">
          <ac:chgData name="伊健 杜" userId="e69aded81da48593" providerId="LiveId" clId="{CE93314B-C1A9-4A3A-BB9B-D49032D688A8}" dt="2023-02-15T12:54:01.989" v="4209"/>
          <ac:spMkLst>
            <pc:docMk/>
            <pc:sldMk cId="2578987838" sldId="1862"/>
            <ac:spMk id="12" creationId="{566E938F-8B7F-45C0-0B4C-43DED0666BD4}"/>
          </ac:spMkLst>
        </pc:spChg>
        <pc:spChg chg="add mod">
          <ac:chgData name="伊健 杜" userId="e69aded81da48593" providerId="LiveId" clId="{CE93314B-C1A9-4A3A-BB9B-D49032D688A8}" dt="2023-02-15T12:54:01.989" v="4209"/>
          <ac:spMkLst>
            <pc:docMk/>
            <pc:sldMk cId="2578987838" sldId="1862"/>
            <ac:spMk id="13" creationId="{446FB9A0-2B83-C230-06B3-1A4D8CD3C625}"/>
          </ac:spMkLst>
        </pc:spChg>
        <pc:picChg chg="del">
          <ac:chgData name="伊健 杜" userId="e69aded81da48593" providerId="LiveId" clId="{CE93314B-C1A9-4A3A-BB9B-D49032D688A8}" dt="2023-02-15T11:53:33.281" v="2342" actId="478"/>
          <ac:picMkLst>
            <pc:docMk/>
            <pc:sldMk cId="2578987838" sldId="1862"/>
            <ac:picMk id="1026" creationId="{39E586D3-EFD7-118E-4BD1-17B6652C451B}"/>
          </ac:picMkLst>
        </pc:picChg>
        <pc:picChg chg="add mod">
          <ac:chgData name="伊健 杜" userId="e69aded81da48593" providerId="LiveId" clId="{CE93314B-C1A9-4A3A-BB9B-D49032D688A8}" dt="2023-02-15T12:30:30.636" v="2803" actId="1076"/>
          <ac:picMkLst>
            <pc:docMk/>
            <pc:sldMk cId="2578987838" sldId="1862"/>
            <ac:picMk id="2050" creationId="{4DC7AE28-E74A-660D-C847-BEEC48719DE5}"/>
          </ac:picMkLst>
        </pc:picChg>
        <pc:picChg chg="add mod">
          <ac:chgData name="伊健 杜" userId="e69aded81da48593" providerId="LiveId" clId="{CE93314B-C1A9-4A3A-BB9B-D49032D688A8}" dt="2023-02-15T12:30:30.636" v="2803" actId="1076"/>
          <ac:picMkLst>
            <pc:docMk/>
            <pc:sldMk cId="2578987838" sldId="1862"/>
            <ac:picMk id="2052" creationId="{F27462C3-3BD6-71FE-86A9-0CEAEE1B4744}"/>
          </ac:picMkLst>
        </pc:picChg>
        <pc:picChg chg="add del mod">
          <ac:chgData name="伊健 杜" userId="e69aded81da48593" providerId="LiveId" clId="{CE93314B-C1A9-4A3A-BB9B-D49032D688A8}" dt="2023-02-15T12:30:26.176" v="2802" actId="478"/>
          <ac:picMkLst>
            <pc:docMk/>
            <pc:sldMk cId="2578987838" sldId="1862"/>
            <ac:picMk id="2054" creationId="{C5EF472A-612B-EF4D-1AF4-0C26B611DF55}"/>
          </ac:picMkLst>
        </pc:picChg>
      </pc:sldChg>
      <pc:sldChg chg="del">
        <pc:chgData name="伊健 杜" userId="e69aded81da48593" providerId="LiveId" clId="{CE93314B-C1A9-4A3A-BB9B-D49032D688A8}" dt="2023-02-15T05:05:09.571" v="4" actId="47"/>
        <pc:sldMkLst>
          <pc:docMk/>
          <pc:sldMk cId="1905041575" sldId="1863"/>
        </pc:sldMkLst>
      </pc:sldChg>
      <pc:sldChg chg="del">
        <pc:chgData name="伊健 杜" userId="e69aded81da48593" providerId="LiveId" clId="{CE93314B-C1A9-4A3A-BB9B-D49032D688A8}" dt="2023-02-15T05:05:09.571" v="4" actId="47"/>
        <pc:sldMkLst>
          <pc:docMk/>
          <pc:sldMk cId="3026010392" sldId="1864"/>
        </pc:sldMkLst>
      </pc:sldChg>
      <pc:sldChg chg="modSp mod">
        <pc:chgData name="伊健 杜" userId="e69aded81da48593" providerId="LiveId" clId="{CE93314B-C1A9-4A3A-BB9B-D49032D688A8}" dt="2023-02-15T14:20:34.985" v="4268"/>
        <pc:sldMkLst>
          <pc:docMk/>
          <pc:sldMk cId="1185750856" sldId="1870"/>
        </pc:sldMkLst>
        <pc:spChg chg="mod">
          <ac:chgData name="伊健 杜" userId="e69aded81da48593" providerId="LiveId" clId="{CE93314B-C1A9-4A3A-BB9B-D49032D688A8}" dt="2023-02-15T14:20:34.985" v="4268"/>
          <ac:spMkLst>
            <pc:docMk/>
            <pc:sldMk cId="1185750856" sldId="1870"/>
            <ac:spMk id="5" creationId="{E7287B0E-EF55-E721-8EFA-9A9183C0EDF9}"/>
          </ac:spMkLst>
        </pc:spChg>
      </pc:sldChg>
      <pc:sldChg chg="addSp modSp mod">
        <pc:chgData name="伊健 杜" userId="e69aded81da48593" providerId="LiveId" clId="{CE93314B-C1A9-4A3A-BB9B-D49032D688A8}" dt="2023-02-15T14:18:23.158" v="4259" actId="5793"/>
        <pc:sldMkLst>
          <pc:docMk/>
          <pc:sldMk cId="1934134787" sldId="1875"/>
        </pc:sldMkLst>
        <pc:spChg chg="add mod">
          <ac:chgData name="伊健 杜" userId="e69aded81da48593" providerId="LiveId" clId="{CE93314B-C1A9-4A3A-BB9B-D49032D688A8}" dt="2023-02-15T14:18:23.158" v="4259" actId="5793"/>
          <ac:spMkLst>
            <pc:docMk/>
            <pc:sldMk cId="1934134787" sldId="1875"/>
            <ac:spMk id="2" creationId="{938774E0-4576-FF87-EFB7-54383314DB83}"/>
          </ac:spMkLst>
        </pc:spChg>
      </pc:sldChg>
      <pc:sldChg chg="addSp modSp mod">
        <pc:chgData name="伊健 杜" userId="e69aded81da48593" providerId="LiveId" clId="{CE93314B-C1A9-4A3A-BB9B-D49032D688A8}" dt="2023-02-15T15:19:52.532" v="4270" actId="1036"/>
        <pc:sldMkLst>
          <pc:docMk/>
          <pc:sldMk cId="2000620399" sldId="1876"/>
        </pc:sldMkLst>
        <pc:spChg chg="add mod">
          <ac:chgData name="伊健 杜" userId="e69aded81da48593" providerId="LiveId" clId="{CE93314B-C1A9-4A3A-BB9B-D49032D688A8}" dt="2023-02-15T15:19:52.532" v="4270" actId="1036"/>
          <ac:spMkLst>
            <pc:docMk/>
            <pc:sldMk cId="2000620399" sldId="1876"/>
            <ac:spMk id="2" creationId="{855BF2D2-B314-885A-12E5-C6A2627B7205}"/>
          </ac:spMkLst>
        </pc:spChg>
      </pc:sldChg>
      <pc:sldChg chg="modSp mod">
        <pc:chgData name="伊健 杜" userId="e69aded81da48593" providerId="LiveId" clId="{CE93314B-C1A9-4A3A-BB9B-D49032D688A8}" dt="2023-02-15T12:54:01.989" v="4209"/>
        <pc:sldMkLst>
          <pc:docMk/>
          <pc:sldMk cId="3668235490" sldId="1881"/>
        </pc:sldMkLst>
        <pc:spChg chg="mod">
          <ac:chgData name="伊健 杜" userId="e69aded81da48593" providerId="LiveId" clId="{CE93314B-C1A9-4A3A-BB9B-D49032D688A8}" dt="2023-02-15T12:54:01.989" v="4209"/>
          <ac:spMkLst>
            <pc:docMk/>
            <pc:sldMk cId="3668235490" sldId="1881"/>
            <ac:spMk id="5" creationId="{E7287B0E-EF55-E721-8EFA-9A9183C0EDF9}"/>
          </ac:spMkLst>
        </pc:spChg>
      </pc:sldChg>
      <pc:sldChg chg="modSp add mod">
        <pc:chgData name="伊健 杜" userId="e69aded81da48593" providerId="LiveId" clId="{CE93314B-C1A9-4A3A-BB9B-D49032D688A8}" dt="2023-02-15T12:54:01.989" v="4209"/>
        <pc:sldMkLst>
          <pc:docMk/>
          <pc:sldMk cId="2982417036" sldId="1887"/>
        </pc:sldMkLst>
        <pc:spChg chg="mod">
          <ac:chgData name="伊健 杜" userId="e69aded81da48593" providerId="LiveId" clId="{CE93314B-C1A9-4A3A-BB9B-D49032D688A8}" dt="2023-02-15T12:54:01.989" v="4209"/>
          <ac:spMkLst>
            <pc:docMk/>
            <pc:sldMk cId="2982417036" sldId="1887"/>
            <ac:spMk id="5" creationId="{E7287B0E-EF55-E721-8EFA-9A9183C0EDF9}"/>
          </ac:spMkLst>
        </pc:spChg>
      </pc:sldChg>
      <pc:sldChg chg="addSp delSp modSp add mod">
        <pc:chgData name="伊健 杜" userId="e69aded81da48593" providerId="LiveId" clId="{CE93314B-C1A9-4A3A-BB9B-D49032D688A8}" dt="2023-02-15T12:54:01.989" v="4209"/>
        <pc:sldMkLst>
          <pc:docMk/>
          <pc:sldMk cId="2337332577" sldId="1888"/>
        </pc:sldMkLst>
        <pc:spChg chg="mod">
          <ac:chgData name="伊健 杜" userId="e69aded81da48593" providerId="LiveId" clId="{CE93314B-C1A9-4A3A-BB9B-D49032D688A8}" dt="2023-02-15T05:15:57.235" v="177"/>
          <ac:spMkLst>
            <pc:docMk/>
            <pc:sldMk cId="2337332577" sldId="1888"/>
            <ac:spMk id="2" creationId="{10304424-DB4A-36E7-9E0D-D32A5DD0F26C}"/>
          </ac:spMkLst>
        </pc:spChg>
        <pc:spChg chg="mod">
          <ac:chgData name="伊健 杜" userId="e69aded81da48593" providerId="LiveId" clId="{CE93314B-C1A9-4A3A-BB9B-D49032D688A8}" dt="2023-02-15T12:54:01.989" v="4209"/>
          <ac:spMkLst>
            <pc:docMk/>
            <pc:sldMk cId="2337332577" sldId="1888"/>
            <ac:spMk id="5" creationId="{E7287B0E-EF55-E721-8EFA-9A9183C0EDF9}"/>
          </ac:spMkLst>
        </pc:spChg>
        <pc:picChg chg="add mod">
          <ac:chgData name="伊健 杜" userId="e69aded81da48593" providerId="LiveId" clId="{CE93314B-C1A9-4A3A-BB9B-D49032D688A8}" dt="2023-02-15T05:21:43.815" v="355" actId="1076"/>
          <ac:picMkLst>
            <pc:docMk/>
            <pc:sldMk cId="2337332577" sldId="1888"/>
            <ac:picMk id="1026" creationId="{C2AF1D4A-2FAF-3CE2-1404-D1FCFD19B360}"/>
          </ac:picMkLst>
        </pc:picChg>
        <pc:picChg chg="del">
          <ac:chgData name="伊健 杜" userId="e69aded81da48593" providerId="LiveId" clId="{CE93314B-C1A9-4A3A-BB9B-D49032D688A8}" dt="2023-02-15T05:20:51.313" v="352" actId="478"/>
          <ac:picMkLst>
            <pc:docMk/>
            <pc:sldMk cId="2337332577" sldId="1888"/>
            <ac:picMk id="4098" creationId="{2DE19289-8502-F91F-B7A9-E473250FE572}"/>
          </ac:picMkLst>
        </pc:picChg>
      </pc:sldChg>
      <pc:sldChg chg="add del ord">
        <pc:chgData name="伊健 杜" userId="e69aded81da48593" providerId="LiveId" clId="{CE93314B-C1A9-4A3A-BB9B-D49032D688A8}" dt="2023-02-15T05:15:26.725" v="164" actId="47"/>
        <pc:sldMkLst>
          <pc:docMk/>
          <pc:sldMk cId="2896134424" sldId="1888"/>
        </pc:sldMkLst>
      </pc:sldChg>
      <pc:sldChg chg="addSp delSp modSp add mod">
        <pc:chgData name="伊健 杜" userId="e69aded81da48593" providerId="LiveId" clId="{CE93314B-C1A9-4A3A-BB9B-D49032D688A8}" dt="2023-02-15T12:54:01.989" v="4209"/>
        <pc:sldMkLst>
          <pc:docMk/>
          <pc:sldMk cId="2071473413" sldId="1889"/>
        </pc:sldMkLst>
        <pc:spChg chg="mod">
          <ac:chgData name="伊健 杜" userId="e69aded81da48593" providerId="LiveId" clId="{CE93314B-C1A9-4A3A-BB9B-D49032D688A8}" dt="2023-02-15T12:54:01.989" v="4209"/>
          <ac:spMkLst>
            <pc:docMk/>
            <pc:sldMk cId="2071473413" sldId="1889"/>
            <ac:spMk id="5" creationId="{E7287B0E-EF55-E721-8EFA-9A9183C0EDF9}"/>
          </ac:spMkLst>
        </pc:spChg>
        <pc:picChg chg="del">
          <ac:chgData name="伊健 杜" userId="e69aded81da48593" providerId="LiveId" clId="{CE93314B-C1A9-4A3A-BB9B-D49032D688A8}" dt="2023-02-15T05:26:31.261" v="495" actId="478"/>
          <ac:picMkLst>
            <pc:docMk/>
            <pc:sldMk cId="2071473413" sldId="1889"/>
            <ac:picMk id="1026" creationId="{C2AF1D4A-2FAF-3CE2-1404-D1FCFD19B360}"/>
          </ac:picMkLst>
        </pc:picChg>
        <pc:picChg chg="add mod">
          <ac:chgData name="伊健 杜" userId="e69aded81da48593" providerId="LiveId" clId="{CE93314B-C1A9-4A3A-BB9B-D49032D688A8}" dt="2023-02-15T05:26:54.699" v="500" actId="1076"/>
          <ac:picMkLst>
            <pc:docMk/>
            <pc:sldMk cId="2071473413" sldId="1889"/>
            <ac:picMk id="2050" creationId="{80DDEC80-BBA1-B023-EF0E-5B8EBD60647E}"/>
          </ac:picMkLst>
        </pc:picChg>
      </pc:sldChg>
      <pc:sldChg chg="modSp add mod">
        <pc:chgData name="伊健 杜" userId="e69aded81da48593" providerId="LiveId" clId="{CE93314B-C1A9-4A3A-BB9B-D49032D688A8}" dt="2023-02-15T12:54:01.989" v="4209"/>
        <pc:sldMkLst>
          <pc:docMk/>
          <pc:sldMk cId="631760470" sldId="1890"/>
        </pc:sldMkLst>
        <pc:spChg chg="mod">
          <ac:chgData name="伊健 杜" userId="e69aded81da48593" providerId="LiveId" clId="{CE93314B-C1A9-4A3A-BB9B-D49032D688A8}" dt="2023-02-15T12:54:01.989" v="4209"/>
          <ac:spMkLst>
            <pc:docMk/>
            <pc:sldMk cId="631760470" sldId="1890"/>
            <ac:spMk id="5" creationId="{E7287B0E-EF55-E721-8EFA-9A9183C0EDF9}"/>
          </ac:spMkLst>
        </pc:spChg>
      </pc:sldChg>
      <pc:sldChg chg="modSp add mod">
        <pc:chgData name="伊健 杜" userId="e69aded81da48593" providerId="LiveId" clId="{CE93314B-C1A9-4A3A-BB9B-D49032D688A8}" dt="2023-02-15T12:54:01.989" v="4209"/>
        <pc:sldMkLst>
          <pc:docMk/>
          <pc:sldMk cId="141058418" sldId="1891"/>
        </pc:sldMkLst>
        <pc:spChg chg="mod">
          <ac:chgData name="伊健 杜" userId="e69aded81da48593" providerId="LiveId" clId="{CE93314B-C1A9-4A3A-BB9B-D49032D688A8}" dt="2023-02-15T12:54:01.989" v="4209"/>
          <ac:spMkLst>
            <pc:docMk/>
            <pc:sldMk cId="141058418" sldId="1891"/>
            <ac:spMk id="5" creationId="{E7287B0E-EF55-E721-8EFA-9A9183C0EDF9}"/>
          </ac:spMkLst>
        </pc:spChg>
      </pc:sldChg>
      <pc:sldChg chg="modSp add del mod">
        <pc:chgData name="伊健 杜" userId="e69aded81da48593" providerId="LiveId" clId="{CE93314B-C1A9-4A3A-BB9B-D49032D688A8}" dt="2023-02-15T11:37:36.839" v="2168" actId="47"/>
        <pc:sldMkLst>
          <pc:docMk/>
          <pc:sldMk cId="3312021721" sldId="1892"/>
        </pc:sldMkLst>
        <pc:spChg chg="mod">
          <ac:chgData name="伊健 杜" userId="e69aded81da48593" providerId="LiveId" clId="{CE93314B-C1A9-4A3A-BB9B-D49032D688A8}" dt="2023-02-15T11:37:31.639" v="2167" actId="20577"/>
          <ac:spMkLst>
            <pc:docMk/>
            <pc:sldMk cId="3312021721" sldId="1892"/>
            <ac:spMk id="5" creationId="{E7287B0E-EF55-E721-8EFA-9A9183C0EDF9}"/>
          </ac:spMkLst>
        </pc:spChg>
      </pc:sldChg>
      <pc:sldChg chg="addSp delSp modSp add mod">
        <pc:chgData name="伊健 杜" userId="e69aded81da48593" providerId="LiveId" clId="{CE93314B-C1A9-4A3A-BB9B-D49032D688A8}" dt="2023-02-15T12:54:01.989" v="4209"/>
        <pc:sldMkLst>
          <pc:docMk/>
          <pc:sldMk cId="372272706" sldId="1893"/>
        </pc:sldMkLst>
        <pc:spChg chg="mod">
          <ac:chgData name="伊健 杜" userId="e69aded81da48593" providerId="LiveId" clId="{CE93314B-C1A9-4A3A-BB9B-D49032D688A8}" dt="2023-02-15T05:41:37.410" v="766" actId="20577"/>
          <ac:spMkLst>
            <pc:docMk/>
            <pc:sldMk cId="372272706" sldId="1893"/>
            <ac:spMk id="2" creationId="{10304424-DB4A-36E7-9E0D-D32A5DD0F26C}"/>
          </ac:spMkLst>
        </pc:spChg>
        <pc:spChg chg="mod">
          <ac:chgData name="伊健 杜" userId="e69aded81da48593" providerId="LiveId" clId="{CE93314B-C1A9-4A3A-BB9B-D49032D688A8}" dt="2023-02-15T12:54:01.989" v="4209"/>
          <ac:spMkLst>
            <pc:docMk/>
            <pc:sldMk cId="372272706" sldId="1893"/>
            <ac:spMk id="5" creationId="{E7287B0E-EF55-E721-8EFA-9A9183C0EDF9}"/>
          </ac:spMkLst>
        </pc:spChg>
        <pc:picChg chg="del">
          <ac:chgData name="伊健 杜" userId="e69aded81da48593" providerId="LiveId" clId="{CE93314B-C1A9-4A3A-BB9B-D49032D688A8}" dt="2023-02-15T05:42:20.971" v="834" actId="478"/>
          <ac:picMkLst>
            <pc:docMk/>
            <pc:sldMk cId="372272706" sldId="1893"/>
            <ac:picMk id="1026" creationId="{C2AF1D4A-2FAF-3CE2-1404-D1FCFD19B360}"/>
          </ac:picMkLst>
        </pc:picChg>
        <pc:picChg chg="add mod">
          <ac:chgData name="伊健 杜" userId="e69aded81da48593" providerId="LiveId" clId="{CE93314B-C1A9-4A3A-BB9B-D49032D688A8}" dt="2023-02-15T05:42:43.365" v="837" actId="1076"/>
          <ac:picMkLst>
            <pc:docMk/>
            <pc:sldMk cId="372272706" sldId="1893"/>
            <ac:picMk id="3074" creationId="{8400E2ED-D678-8B14-F608-22B8865B0868}"/>
          </ac:picMkLst>
        </pc:picChg>
        <pc:picChg chg="add mod">
          <ac:chgData name="伊健 杜" userId="e69aded81da48593" providerId="LiveId" clId="{CE93314B-C1A9-4A3A-BB9B-D49032D688A8}" dt="2023-02-15T05:43:02.628" v="839" actId="1076"/>
          <ac:picMkLst>
            <pc:docMk/>
            <pc:sldMk cId="372272706" sldId="1893"/>
            <ac:picMk id="3076" creationId="{000EE619-B9EA-BD97-75D0-F87352627A31}"/>
          </ac:picMkLst>
        </pc:picChg>
      </pc:sldChg>
      <pc:sldChg chg="addSp delSp modSp add mod">
        <pc:chgData name="伊健 杜" userId="e69aded81da48593" providerId="LiveId" clId="{CE93314B-C1A9-4A3A-BB9B-D49032D688A8}" dt="2023-02-15T12:54:01.989" v="4209"/>
        <pc:sldMkLst>
          <pc:docMk/>
          <pc:sldMk cId="1453270692" sldId="1894"/>
        </pc:sldMkLst>
        <pc:spChg chg="mod">
          <ac:chgData name="伊健 杜" userId="e69aded81da48593" providerId="LiveId" clId="{CE93314B-C1A9-4A3A-BB9B-D49032D688A8}" dt="2023-02-15T12:54:01.989" v="4209"/>
          <ac:spMkLst>
            <pc:docMk/>
            <pc:sldMk cId="1453270692" sldId="1894"/>
            <ac:spMk id="5" creationId="{E7287B0E-EF55-E721-8EFA-9A9183C0EDF9}"/>
          </ac:spMkLst>
        </pc:spChg>
        <pc:picChg chg="del">
          <ac:chgData name="伊健 杜" userId="e69aded81da48593" providerId="LiveId" clId="{CE93314B-C1A9-4A3A-BB9B-D49032D688A8}" dt="2023-02-15T05:43:50.006" v="841" actId="478"/>
          <ac:picMkLst>
            <pc:docMk/>
            <pc:sldMk cId="1453270692" sldId="1894"/>
            <ac:picMk id="3074" creationId="{8400E2ED-D678-8B14-F608-22B8865B0868}"/>
          </ac:picMkLst>
        </pc:picChg>
        <pc:picChg chg="del">
          <ac:chgData name="伊健 杜" userId="e69aded81da48593" providerId="LiveId" clId="{CE93314B-C1A9-4A3A-BB9B-D49032D688A8}" dt="2023-02-15T05:43:50.493" v="842" actId="478"/>
          <ac:picMkLst>
            <pc:docMk/>
            <pc:sldMk cId="1453270692" sldId="1894"/>
            <ac:picMk id="3076" creationId="{000EE619-B9EA-BD97-75D0-F87352627A31}"/>
          </ac:picMkLst>
        </pc:picChg>
        <pc:picChg chg="add mod">
          <ac:chgData name="伊健 杜" userId="e69aded81da48593" providerId="LiveId" clId="{CE93314B-C1A9-4A3A-BB9B-D49032D688A8}" dt="2023-02-15T05:46:22.814" v="962" actId="1076"/>
          <ac:picMkLst>
            <pc:docMk/>
            <pc:sldMk cId="1453270692" sldId="1894"/>
            <ac:picMk id="4098" creationId="{9885E1FC-4E10-D4C2-E213-A74EFD4851DF}"/>
          </ac:picMkLst>
        </pc:picChg>
      </pc:sldChg>
      <pc:sldChg chg="modSp add mod">
        <pc:chgData name="伊健 杜" userId="e69aded81da48593" providerId="LiveId" clId="{CE93314B-C1A9-4A3A-BB9B-D49032D688A8}" dt="2023-02-15T12:54:01.989" v="4209"/>
        <pc:sldMkLst>
          <pc:docMk/>
          <pc:sldMk cId="408864245" sldId="1895"/>
        </pc:sldMkLst>
        <pc:spChg chg="mod">
          <ac:chgData name="伊健 杜" userId="e69aded81da48593" providerId="LiveId" clId="{CE93314B-C1A9-4A3A-BB9B-D49032D688A8}" dt="2023-02-15T12:54:01.989" v="4209"/>
          <ac:spMkLst>
            <pc:docMk/>
            <pc:sldMk cId="408864245" sldId="1895"/>
            <ac:spMk id="5" creationId="{E7287B0E-EF55-E721-8EFA-9A9183C0EDF9}"/>
          </ac:spMkLst>
        </pc:spChg>
      </pc:sldChg>
      <pc:sldChg chg="modSp add mod">
        <pc:chgData name="伊健 杜" userId="e69aded81da48593" providerId="LiveId" clId="{CE93314B-C1A9-4A3A-BB9B-D49032D688A8}" dt="2023-02-15T12:54:01.989" v="4209"/>
        <pc:sldMkLst>
          <pc:docMk/>
          <pc:sldMk cId="114702444" sldId="1896"/>
        </pc:sldMkLst>
        <pc:spChg chg="mod">
          <ac:chgData name="伊健 杜" userId="e69aded81da48593" providerId="LiveId" clId="{CE93314B-C1A9-4A3A-BB9B-D49032D688A8}" dt="2023-02-15T12:54:01.989" v="4209"/>
          <ac:spMkLst>
            <pc:docMk/>
            <pc:sldMk cId="114702444" sldId="1896"/>
            <ac:spMk id="5" creationId="{E7287B0E-EF55-E721-8EFA-9A9183C0EDF9}"/>
          </ac:spMkLst>
        </pc:spChg>
      </pc:sldChg>
      <pc:sldChg chg="addSp delSp modSp add mod modAnim">
        <pc:chgData name="伊健 杜" userId="e69aded81da48593" providerId="LiveId" clId="{CE93314B-C1A9-4A3A-BB9B-D49032D688A8}" dt="2023-02-15T13:43:48.079" v="4224" actId="20577"/>
        <pc:sldMkLst>
          <pc:docMk/>
          <pc:sldMk cId="3648769838" sldId="1897"/>
        </pc:sldMkLst>
        <pc:spChg chg="mod">
          <ac:chgData name="伊健 杜" userId="e69aded81da48593" providerId="LiveId" clId="{CE93314B-C1A9-4A3A-BB9B-D49032D688A8}" dt="2023-02-15T12:54:01.989" v="4209"/>
          <ac:spMkLst>
            <pc:docMk/>
            <pc:sldMk cId="3648769838" sldId="1897"/>
            <ac:spMk id="5" creationId="{E7287B0E-EF55-E721-8EFA-9A9183C0EDF9}"/>
          </ac:spMkLst>
        </pc:spChg>
        <pc:spChg chg="add mod">
          <ac:chgData name="伊健 杜" userId="e69aded81da48593" providerId="LiveId" clId="{CE93314B-C1A9-4A3A-BB9B-D49032D688A8}" dt="2023-02-15T13:43:48.079" v="4224" actId="20577"/>
          <ac:spMkLst>
            <pc:docMk/>
            <pc:sldMk cId="3648769838" sldId="1897"/>
            <ac:spMk id="7" creationId="{82A3D810-892E-43DE-2EAE-D60AE3775B6B}"/>
          </ac:spMkLst>
        </pc:spChg>
        <pc:spChg chg="add del">
          <ac:chgData name="伊健 杜" userId="e69aded81da48593" providerId="LiveId" clId="{CE93314B-C1A9-4A3A-BB9B-D49032D688A8}" dt="2023-02-15T06:12:51.203" v="1372"/>
          <ac:spMkLst>
            <pc:docMk/>
            <pc:sldMk cId="3648769838" sldId="1897"/>
            <ac:spMk id="8" creationId="{37BD1145-41FE-A59B-BDA4-0F0BD0F87C81}"/>
          </ac:spMkLst>
        </pc:spChg>
        <pc:picChg chg="add mod">
          <ac:chgData name="伊健 杜" userId="e69aded81da48593" providerId="LiveId" clId="{CE93314B-C1A9-4A3A-BB9B-D49032D688A8}" dt="2023-02-15T11:42:37.838" v="2172" actId="1076"/>
          <ac:picMkLst>
            <pc:docMk/>
            <pc:sldMk cId="3648769838" sldId="1897"/>
            <ac:picMk id="1026" creationId="{082A3372-8721-03F2-2D00-6707E511A8AC}"/>
          </ac:picMkLst>
        </pc:picChg>
        <pc:inkChg chg="add del">
          <ac:chgData name="伊健 杜" userId="e69aded81da48593" providerId="LiveId" clId="{CE93314B-C1A9-4A3A-BB9B-D49032D688A8}" dt="2023-02-15T06:08:06.980" v="1259" actId="9405"/>
          <ac:inkMkLst>
            <pc:docMk/>
            <pc:sldMk cId="3648769838" sldId="1897"/>
            <ac:inkMk id="2" creationId="{29CAAAA5-025E-856A-CF38-E779B73C6DFF}"/>
          </ac:inkMkLst>
        </pc:inkChg>
        <pc:inkChg chg="add del">
          <ac:chgData name="伊健 杜" userId="e69aded81da48593" providerId="LiveId" clId="{CE93314B-C1A9-4A3A-BB9B-D49032D688A8}" dt="2023-02-15T06:08:26.874" v="1264" actId="478"/>
          <ac:inkMkLst>
            <pc:docMk/>
            <pc:sldMk cId="3648769838" sldId="1897"/>
            <ac:inkMk id="3" creationId="{F8493F58-A1D0-A119-DBE9-D91377A00ACE}"/>
          </ac:inkMkLst>
        </pc:inkChg>
        <pc:inkChg chg="add del">
          <ac:chgData name="伊健 杜" userId="e69aded81da48593" providerId="LiveId" clId="{CE93314B-C1A9-4A3A-BB9B-D49032D688A8}" dt="2023-02-15T06:08:27.695" v="1265" actId="478"/>
          <ac:inkMkLst>
            <pc:docMk/>
            <pc:sldMk cId="3648769838" sldId="1897"/>
            <ac:inkMk id="4" creationId="{62CAEE0C-8003-1CDC-4EBB-DF32C2C44927}"/>
          </ac:inkMkLst>
        </pc:inkChg>
        <pc:inkChg chg="add del">
          <ac:chgData name="伊健 杜" userId="e69aded81da48593" providerId="LiveId" clId="{CE93314B-C1A9-4A3A-BB9B-D49032D688A8}" dt="2023-02-15T06:08:09.980" v="1263" actId="9405"/>
          <ac:inkMkLst>
            <pc:docMk/>
            <pc:sldMk cId="3648769838" sldId="1897"/>
            <ac:inkMk id="6" creationId="{FD9A97BB-0920-0250-35C6-199FBA3BAD1D}"/>
          </ac:inkMkLst>
        </pc:inkChg>
      </pc:sldChg>
      <pc:sldChg chg="addSp delSp modSp add mod">
        <pc:chgData name="伊健 杜" userId="e69aded81da48593" providerId="LiveId" clId="{CE93314B-C1A9-4A3A-BB9B-D49032D688A8}" dt="2023-02-15T12:54:01.989" v="4209"/>
        <pc:sldMkLst>
          <pc:docMk/>
          <pc:sldMk cId="516939739" sldId="1898"/>
        </pc:sldMkLst>
        <pc:spChg chg="mod">
          <ac:chgData name="伊健 杜" userId="e69aded81da48593" providerId="LiveId" clId="{CE93314B-C1A9-4A3A-BB9B-D49032D688A8}" dt="2023-02-15T06:14:17.808" v="1396"/>
          <ac:spMkLst>
            <pc:docMk/>
            <pc:sldMk cId="516939739" sldId="1898"/>
            <ac:spMk id="2" creationId="{10304424-DB4A-36E7-9E0D-D32A5DD0F26C}"/>
          </ac:spMkLst>
        </pc:spChg>
        <pc:spChg chg="mod">
          <ac:chgData name="伊健 杜" userId="e69aded81da48593" providerId="LiveId" clId="{CE93314B-C1A9-4A3A-BB9B-D49032D688A8}" dt="2023-02-15T12:54:01.989" v="4209"/>
          <ac:spMkLst>
            <pc:docMk/>
            <pc:sldMk cId="516939739" sldId="1898"/>
            <ac:spMk id="5" creationId="{E7287B0E-EF55-E721-8EFA-9A9183C0EDF9}"/>
          </ac:spMkLst>
        </pc:spChg>
        <pc:picChg chg="del">
          <ac:chgData name="伊健 杜" userId="e69aded81da48593" providerId="LiveId" clId="{CE93314B-C1A9-4A3A-BB9B-D49032D688A8}" dt="2023-02-15T06:14:25.916" v="1397" actId="478"/>
          <ac:picMkLst>
            <pc:docMk/>
            <pc:sldMk cId="516939739" sldId="1898"/>
            <ac:picMk id="3074" creationId="{8400E2ED-D678-8B14-F608-22B8865B0868}"/>
          </ac:picMkLst>
        </pc:picChg>
        <pc:picChg chg="del">
          <ac:chgData name="伊健 杜" userId="e69aded81da48593" providerId="LiveId" clId="{CE93314B-C1A9-4A3A-BB9B-D49032D688A8}" dt="2023-02-15T06:14:25.916" v="1397" actId="478"/>
          <ac:picMkLst>
            <pc:docMk/>
            <pc:sldMk cId="516939739" sldId="1898"/>
            <ac:picMk id="3076" creationId="{000EE619-B9EA-BD97-75D0-F87352627A31}"/>
          </ac:picMkLst>
        </pc:picChg>
        <pc:picChg chg="add mod">
          <ac:chgData name="伊健 杜" userId="e69aded81da48593" providerId="LiveId" clId="{CE93314B-C1A9-4A3A-BB9B-D49032D688A8}" dt="2023-02-15T06:20:31.567" v="1547" actId="1076"/>
          <ac:picMkLst>
            <pc:docMk/>
            <pc:sldMk cId="516939739" sldId="1898"/>
            <ac:picMk id="8194" creationId="{AD5DB548-3C5D-3670-3375-8C7FF7031A76}"/>
          </ac:picMkLst>
        </pc:picChg>
      </pc:sldChg>
      <pc:sldChg chg="addSp delSp modSp add mod">
        <pc:chgData name="伊健 杜" userId="e69aded81da48593" providerId="LiveId" clId="{CE93314B-C1A9-4A3A-BB9B-D49032D688A8}" dt="2023-02-15T12:54:01.989" v="4209"/>
        <pc:sldMkLst>
          <pc:docMk/>
          <pc:sldMk cId="3355960670" sldId="1899"/>
        </pc:sldMkLst>
        <pc:spChg chg="mod">
          <ac:chgData name="伊健 杜" userId="e69aded81da48593" providerId="LiveId" clId="{CE93314B-C1A9-4A3A-BB9B-D49032D688A8}" dt="2023-02-15T06:20:44.183" v="1562"/>
          <ac:spMkLst>
            <pc:docMk/>
            <pc:sldMk cId="3355960670" sldId="1899"/>
            <ac:spMk id="2" creationId="{10304424-DB4A-36E7-9E0D-D32A5DD0F26C}"/>
          </ac:spMkLst>
        </pc:spChg>
        <pc:spChg chg="mod">
          <ac:chgData name="伊健 杜" userId="e69aded81da48593" providerId="LiveId" clId="{CE93314B-C1A9-4A3A-BB9B-D49032D688A8}" dt="2023-02-15T12:54:01.989" v="4209"/>
          <ac:spMkLst>
            <pc:docMk/>
            <pc:sldMk cId="3355960670" sldId="1899"/>
            <ac:spMk id="5" creationId="{E7287B0E-EF55-E721-8EFA-9A9183C0EDF9}"/>
          </ac:spMkLst>
        </pc:spChg>
        <pc:picChg chg="del">
          <ac:chgData name="伊健 杜" userId="e69aded81da48593" providerId="LiveId" clId="{CE93314B-C1A9-4A3A-BB9B-D49032D688A8}" dt="2023-02-15T06:33:10.666" v="1679" actId="478"/>
          <ac:picMkLst>
            <pc:docMk/>
            <pc:sldMk cId="3355960670" sldId="1899"/>
            <ac:picMk id="4098" creationId="{9885E1FC-4E10-D4C2-E213-A74EFD4851DF}"/>
          </ac:picMkLst>
        </pc:picChg>
        <pc:picChg chg="add mod">
          <ac:chgData name="伊健 杜" userId="e69aded81da48593" providerId="LiveId" clId="{CE93314B-C1A9-4A3A-BB9B-D49032D688A8}" dt="2023-02-15T06:33:21.691" v="1683" actId="732"/>
          <ac:picMkLst>
            <pc:docMk/>
            <pc:sldMk cId="3355960670" sldId="1899"/>
            <ac:picMk id="7170" creationId="{B2B99E9A-5C7E-8293-E400-85E0C0946B88}"/>
          </ac:picMkLst>
        </pc:picChg>
        <pc:picChg chg="add del">
          <ac:chgData name="伊健 杜" userId="e69aded81da48593" providerId="LiveId" clId="{CE93314B-C1A9-4A3A-BB9B-D49032D688A8}" dt="2023-02-15T06:33:39.258" v="1685" actId="478"/>
          <ac:picMkLst>
            <pc:docMk/>
            <pc:sldMk cId="3355960670" sldId="1899"/>
            <ac:picMk id="7172" creationId="{6C45B597-2003-C865-E6C9-25C3CFDB1ACB}"/>
          </ac:picMkLst>
        </pc:picChg>
      </pc:sldChg>
      <pc:sldChg chg="modSp add del mod">
        <pc:chgData name="伊健 杜" userId="e69aded81da48593" providerId="LiveId" clId="{CE93314B-C1A9-4A3A-BB9B-D49032D688A8}" dt="2023-02-15T06:42:17.940" v="1882" actId="47"/>
        <pc:sldMkLst>
          <pc:docMk/>
          <pc:sldMk cId="2143617970" sldId="1900"/>
        </pc:sldMkLst>
        <pc:spChg chg="mod">
          <ac:chgData name="伊健 杜" userId="e69aded81da48593" providerId="LiveId" clId="{CE93314B-C1A9-4A3A-BB9B-D49032D688A8}" dt="2023-02-15T06:41:24.580" v="1845" actId="20577"/>
          <ac:spMkLst>
            <pc:docMk/>
            <pc:sldMk cId="2143617970" sldId="1900"/>
            <ac:spMk id="5" creationId="{E7287B0E-EF55-E721-8EFA-9A9183C0EDF9}"/>
          </ac:spMkLst>
        </pc:spChg>
      </pc:sldChg>
      <pc:sldChg chg="modSp add mod">
        <pc:chgData name="伊健 杜" userId="e69aded81da48593" providerId="LiveId" clId="{CE93314B-C1A9-4A3A-BB9B-D49032D688A8}" dt="2023-02-15T12:54:01.989" v="4209"/>
        <pc:sldMkLst>
          <pc:docMk/>
          <pc:sldMk cId="2208905731" sldId="1901"/>
        </pc:sldMkLst>
        <pc:spChg chg="mod">
          <ac:chgData name="伊健 杜" userId="e69aded81da48593" providerId="LiveId" clId="{CE93314B-C1A9-4A3A-BB9B-D49032D688A8}" dt="2023-02-15T12:54:01.989" v="4209"/>
          <ac:spMkLst>
            <pc:docMk/>
            <pc:sldMk cId="2208905731" sldId="1901"/>
            <ac:spMk id="5" creationId="{E7287B0E-EF55-E721-8EFA-9A9183C0EDF9}"/>
          </ac:spMkLst>
        </pc:spChg>
      </pc:sldChg>
      <pc:sldChg chg="add del">
        <pc:chgData name="伊健 杜" userId="e69aded81da48593" providerId="LiveId" clId="{CE93314B-C1A9-4A3A-BB9B-D49032D688A8}" dt="2023-02-15T11:50:51.264" v="2339" actId="47"/>
        <pc:sldMkLst>
          <pc:docMk/>
          <pc:sldMk cId="3254546213" sldId="1902"/>
        </pc:sldMkLst>
      </pc:sldChg>
      <pc:sldChg chg="addSp delSp modSp add mod ord modAnim">
        <pc:chgData name="伊健 杜" userId="e69aded81da48593" providerId="LiveId" clId="{CE93314B-C1A9-4A3A-BB9B-D49032D688A8}" dt="2023-02-15T12:54:01.989" v="4209"/>
        <pc:sldMkLst>
          <pc:docMk/>
          <pc:sldMk cId="2273743366" sldId="1903"/>
        </pc:sldMkLst>
        <pc:spChg chg="mod">
          <ac:chgData name="伊健 杜" userId="e69aded81da48593" providerId="LiveId" clId="{CE93314B-C1A9-4A3A-BB9B-D49032D688A8}" dt="2023-02-15T12:54:01.989" v="4209"/>
          <ac:spMkLst>
            <pc:docMk/>
            <pc:sldMk cId="2273743366" sldId="1903"/>
            <ac:spMk id="5" creationId="{E7287B0E-EF55-E721-8EFA-9A9183C0EDF9}"/>
          </ac:spMkLst>
        </pc:spChg>
        <pc:spChg chg="add mod">
          <ac:chgData name="伊健 杜" userId="e69aded81da48593" providerId="LiveId" clId="{CE93314B-C1A9-4A3A-BB9B-D49032D688A8}" dt="2023-02-15T12:54:01.989" v="4209"/>
          <ac:spMkLst>
            <pc:docMk/>
            <pc:sldMk cId="2273743366" sldId="1903"/>
            <ac:spMk id="6" creationId="{BEA763D6-CAB9-DE04-6FEB-5D67D32B108D}"/>
          </ac:spMkLst>
        </pc:spChg>
        <pc:spChg chg="add mod">
          <ac:chgData name="伊健 杜" userId="e69aded81da48593" providerId="LiveId" clId="{CE93314B-C1A9-4A3A-BB9B-D49032D688A8}" dt="2023-02-15T06:41:10.657" v="1838"/>
          <ac:spMkLst>
            <pc:docMk/>
            <pc:sldMk cId="2273743366" sldId="1903"/>
            <ac:spMk id="7" creationId="{414C02E1-89F2-E6E0-F3FE-515B78086FD1}"/>
          </ac:spMkLst>
        </pc:spChg>
        <pc:picChg chg="add del mod">
          <ac:chgData name="伊健 杜" userId="e69aded81da48593" providerId="LiveId" clId="{CE93314B-C1A9-4A3A-BB9B-D49032D688A8}" dt="2023-02-15T06:40:41.302" v="1825" actId="478"/>
          <ac:picMkLst>
            <pc:docMk/>
            <pc:sldMk cId="2273743366" sldId="1903"/>
            <ac:picMk id="4" creationId="{7FA4CC4A-55D3-D05B-9E8A-15EEFF775E5E}"/>
          </ac:picMkLst>
        </pc:picChg>
        <pc:picChg chg="del">
          <ac:chgData name="伊健 杜" userId="e69aded81da48593" providerId="LiveId" clId="{CE93314B-C1A9-4A3A-BB9B-D49032D688A8}" dt="2023-02-15T06:35:03.518" v="1762" actId="478"/>
          <ac:picMkLst>
            <pc:docMk/>
            <pc:sldMk cId="2273743366" sldId="1903"/>
            <ac:picMk id="7170" creationId="{B2B99E9A-5C7E-8293-E400-85E0C0946B88}"/>
          </ac:picMkLst>
        </pc:picChg>
        <pc:picChg chg="add mod">
          <ac:chgData name="伊健 杜" userId="e69aded81da48593" providerId="LiveId" clId="{CE93314B-C1A9-4A3A-BB9B-D49032D688A8}" dt="2023-02-15T06:40:16.139" v="1784" actId="1076"/>
          <ac:picMkLst>
            <pc:docMk/>
            <pc:sldMk cId="2273743366" sldId="1903"/>
            <ac:picMk id="9218" creationId="{8B703F7F-9529-D1F6-CD54-3A6AC350C4A7}"/>
          </ac:picMkLst>
        </pc:picChg>
      </pc:sldChg>
      <pc:sldChg chg="add del">
        <pc:chgData name="伊健 杜" userId="e69aded81da48593" providerId="LiveId" clId="{CE93314B-C1A9-4A3A-BB9B-D49032D688A8}" dt="2023-02-15T06:43:03.120" v="1965" actId="47"/>
        <pc:sldMkLst>
          <pc:docMk/>
          <pc:sldMk cId="922608436" sldId="1904"/>
        </pc:sldMkLst>
      </pc:sldChg>
      <pc:sldChg chg="modSp add del mod">
        <pc:chgData name="伊健 杜" userId="e69aded81da48593" providerId="LiveId" clId="{CE93314B-C1A9-4A3A-BB9B-D49032D688A8}" dt="2023-02-15T11:31:52.088" v="2133" actId="47"/>
        <pc:sldMkLst>
          <pc:docMk/>
          <pc:sldMk cId="1452153563" sldId="1905"/>
        </pc:sldMkLst>
        <pc:spChg chg="mod">
          <ac:chgData name="伊健 杜" userId="e69aded81da48593" providerId="LiveId" clId="{CE93314B-C1A9-4A3A-BB9B-D49032D688A8}" dt="2023-02-15T11:30:11.769" v="2110" actId="1076"/>
          <ac:spMkLst>
            <pc:docMk/>
            <pc:sldMk cId="1452153563" sldId="1905"/>
            <ac:spMk id="5" creationId="{E7287B0E-EF55-E721-8EFA-9A9183C0EDF9}"/>
          </ac:spMkLst>
        </pc:spChg>
      </pc:sldChg>
      <pc:sldChg chg="addSp delSp modSp add mod">
        <pc:chgData name="伊健 杜" userId="e69aded81da48593" providerId="LiveId" clId="{CE93314B-C1A9-4A3A-BB9B-D49032D688A8}" dt="2023-02-15T12:54:01.989" v="4209"/>
        <pc:sldMkLst>
          <pc:docMk/>
          <pc:sldMk cId="277486083" sldId="2149"/>
        </pc:sldMkLst>
        <pc:spChg chg="del">
          <ac:chgData name="伊健 杜" userId="e69aded81da48593" providerId="LiveId" clId="{CE93314B-C1A9-4A3A-BB9B-D49032D688A8}" dt="2023-02-15T11:31:42.113" v="2129"/>
          <ac:spMkLst>
            <pc:docMk/>
            <pc:sldMk cId="277486083" sldId="2149"/>
            <ac:spMk id="3" creationId="{0BEAC40D-C340-5A38-67B2-F6A8B6C2887F}"/>
          </ac:spMkLst>
        </pc:spChg>
        <pc:spChg chg="add mod">
          <ac:chgData name="伊健 杜" userId="e69aded81da48593" providerId="LiveId" clId="{CE93314B-C1A9-4A3A-BB9B-D49032D688A8}" dt="2023-02-15T12:54:01.989" v="4209"/>
          <ac:spMkLst>
            <pc:docMk/>
            <pc:sldMk cId="277486083" sldId="2149"/>
            <ac:spMk id="4" creationId="{7404B359-9F56-2311-1BBC-A4D69FDA7780}"/>
          </ac:spMkLst>
        </pc:spChg>
        <pc:picChg chg="mod">
          <ac:chgData name="伊健 杜" userId="e69aded81da48593" providerId="LiveId" clId="{CE93314B-C1A9-4A3A-BB9B-D49032D688A8}" dt="2023-02-15T11:31:41.226" v="2128" actId="1076"/>
          <ac:picMkLst>
            <pc:docMk/>
            <pc:sldMk cId="277486083" sldId="2149"/>
            <ac:picMk id="26626" creationId="{76A61D8F-99AA-3C4A-688F-FBCE6246346C}"/>
          </ac:picMkLst>
        </pc:picChg>
      </pc:sldChg>
      <pc:sldChg chg="addSp delSp modSp add mod delAnim">
        <pc:chgData name="伊健 杜" userId="e69aded81da48593" providerId="LiveId" clId="{CE93314B-C1A9-4A3A-BB9B-D49032D688A8}" dt="2023-02-15T12:54:01.989" v="4209"/>
        <pc:sldMkLst>
          <pc:docMk/>
          <pc:sldMk cId="1255134467" sldId="2173"/>
        </pc:sldMkLst>
        <pc:spChg chg="del">
          <ac:chgData name="伊健 杜" userId="e69aded81da48593" providerId="LiveId" clId="{CE93314B-C1A9-4A3A-BB9B-D49032D688A8}" dt="2023-02-15T11:31:02.107" v="2112" actId="478"/>
          <ac:spMkLst>
            <pc:docMk/>
            <pc:sldMk cId="1255134467" sldId="2173"/>
            <ac:spMk id="2" creationId="{10304424-DB4A-36E7-9E0D-D32A5DD0F26C}"/>
          </ac:spMkLst>
        </pc:spChg>
        <pc:spChg chg="del">
          <ac:chgData name="伊健 杜" userId="e69aded81da48593" providerId="LiveId" clId="{CE93314B-C1A9-4A3A-BB9B-D49032D688A8}" dt="2023-02-15T11:31:02.107" v="2112" actId="478"/>
          <ac:spMkLst>
            <pc:docMk/>
            <pc:sldMk cId="1255134467" sldId="2173"/>
            <ac:spMk id="3" creationId="{90D857A6-C700-A4CE-6C24-391DC4FBEE19}"/>
          </ac:spMkLst>
        </pc:spChg>
        <pc:spChg chg="del">
          <ac:chgData name="伊健 杜" userId="e69aded81da48593" providerId="LiveId" clId="{CE93314B-C1A9-4A3A-BB9B-D49032D688A8}" dt="2023-02-15T11:31:02.107" v="2112" actId="478"/>
          <ac:spMkLst>
            <pc:docMk/>
            <pc:sldMk cId="1255134467" sldId="2173"/>
            <ac:spMk id="5" creationId="{12133E31-EFD8-1428-E834-932512E03115}"/>
          </ac:spMkLst>
        </pc:spChg>
        <pc:spChg chg="add mod">
          <ac:chgData name="伊健 杜" userId="e69aded81da48593" providerId="LiveId" clId="{CE93314B-C1A9-4A3A-BB9B-D49032D688A8}" dt="2023-02-15T11:31:02.107" v="2112" actId="478"/>
          <ac:spMkLst>
            <pc:docMk/>
            <pc:sldMk cId="1255134467" sldId="2173"/>
            <ac:spMk id="6" creationId="{1D2BD230-621E-906A-0F0B-3D2C7049661E}"/>
          </ac:spMkLst>
        </pc:spChg>
        <pc:spChg chg="add mod">
          <ac:chgData name="伊健 杜" userId="e69aded81da48593" providerId="LiveId" clId="{CE93314B-C1A9-4A3A-BB9B-D49032D688A8}" dt="2023-02-15T12:54:01.989" v="4209"/>
          <ac:spMkLst>
            <pc:docMk/>
            <pc:sldMk cId="1255134467" sldId="2173"/>
            <ac:spMk id="7" creationId="{D1832914-5DCA-690B-8D90-38B48468FDB2}"/>
          </ac:spMkLst>
        </pc:spChg>
        <pc:picChg chg="mod">
          <ac:chgData name="伊健 杜" userId="e69aded81da48593" providerId="LiveId" clId="{CE93314B-C1A9-4A3A-BB9B-D49032D688A8}" dt="2023-02-15T11:31:06.843" v="2114" actId="1076"/>
          <ac:picMkLst>
            <pc:docMk/>
            <pc:sldMk cId="1255134467" sldId="2173"/>
            <ac:picMk id="20482" creationId="{D63AA756-7330-AC1A-0485-0E58B0E0B765}"/>
          </ac:picMkLst>
        </pc:picChg>
      </pc:sldChg>
      <pc:sldChg chg="addSp delSp modSp add mod">
        <pc:chgData name="伊健 杜" userId="e69aded81da48593" providerId="LiveId" clId="{CE93314B-C1A9-4A3A-BB9B-D49032D688A8}" dt="2023-02-15T12:54:01.989" v="4209"/>
        <pc:sldMkLst>
          <pc:docMk/>
          <pc:sldMk cId="2030568937" sldId="2176"/>
        </pc:sldMkLst>
        <pc:spChg chg="add mod">
          <ac:chgData name="伊健 杜" userId="e69aded81da48593" providerId="LiveId" clId="{CE93314B-C1A9-4A3A-BB9B-D49032D688A8}" dt="2023-02-15T12:54:01.989" v="4209"/>
          <ac:spMkLst>
            <pc:docMk/>
            <pc:sldMk cId="2030568937" sldId="2176"/>
            <ac:spMk id="2" creationId="{88BE7CE2-4D0D-CAD5-EEFA-CAD798A8A005}"/>
          </ac:spMkLst>
        </pc:spChg>
        <pc:spChg chg="add del mod">
          <ac:chgData name="伊健 杜" userId="e69aded81da48593" providerId="LiveId" clId="{CE93314B-C1A9-4A3A-BB9B-D49032D688A8}" dt="2023-02-15T11:31:15.118" v="2117"/>
          <ac:spMkLst>
            <pc:docMk/>
            <pc:sldMk cId="2030568937" sldId="2176"/>
            <ac:spMk id="3" creationId="{A153188E-21B7-900B-4A33-56862000C81E}"/>
          </ac:spMkLst>
        </pc:spChg>
        <pc:picChg chg="mod">
          <ac:chgData name="伊健 杜" userId="e69aded81da48593" providerId="LiveId" clId="{CE93314B-C1A9-4A3A-BB9B-D49032D688A8}" dt="2023-02-15T11:31:26.942" v="2122" actId="1076"/>
          <ac:picMkLst>
            <pc:docMk/>
            <pc:sldMk cId="2030568937" sldId="2176"/>
            <ac:picMk id="24578" creationId="{198BC2E4-D5A0-16B3-1883-3EF0933DA06D}"/>
          </ac:picMkLst>
        </pc:picChg>
      </pc:sldChg>
      <pc:sldChg chg="addSp modSp add">
        <pc:chgData name="伊健 杜" userId="e69aded81da48593" providerId="LiveId" clId="{CE93314B-C1A9-4A3A-BB9B-D49032D688A8}" dt="2023-02-15T12:54:01.989" v="4209"/>
        <pc:sldMkLst>
          <pc:docMk/>
          <pc:sldMk cId="546349013" sldId="2177"/>
        </pc:sldMkLst>
        <pc:spChg chg="add mod">
          <ac:chgData name="伊健 杜" userId="e69aded81da48593" providerId="LiveId" clId="{CE93314B-C1A9-4A3A-BB9B-D49032D688A8}" dt="2023-02-15T12:54:01.989" v="4209"/>
          <ac:spMkLst>
            <pc:docMk/>
            <pc:sldMk cId="546349013" sldId="2177"/>
            <ac:spMk id="2" creationId="{871FA661-223B-D200-8FF9-2F2F84E1757C}"/>
          </ac:spMkLst>
        </pc:spChg>
        <pc:picChg chg="mod">
          <ac:chgData name="伊健 杜" userId="e69aded81da48593" providerId="LiveId" clId="{CE93314B-C1A9-4A3A-BB9B-D49032D688A8}" dt="2023-02-15T11:31:30.095" v="2123" actId="1076"/>
          <ac:picMkLst>
            <pc:docMk/>
            <pc:sldMk cId="546349013" sldId="2177"/>
            <ac:picMk id="25602" creationId="{ACFA5ED3-EBE6-316A-D890-E723FBA6D3EB}"/>
          </ac:picMkLst>
        </pc:picChg>
      </pc:sldChg>
      <pc:sldChg chg="addSp modSp add">
        <pc:chgData name="伊健 杜" userId="e69aded81da48593" providerId="LiveId" clId="{CE93314B-C1A9-4A3A-BB9B-D49032D688A8}" dt="2023-02-15T12:54:01.989" v="4209"/>
        <pc:sldMkLst>
          <pc:docMk/>
          <pc:sldMk cId="2438513605" sldId="2178"/>
        </pc:sldMkLst>
        <pc:spChg chg="add mod">
          <ac:chgData name="伊健 杜" userId="e69aded81da48593" providerId="LiveId" clId="{CE93314B-C1A9-4A3A-BB9B-D49032D688A8}" dt="2023-02-15T12:54:01.989" v="4209"/>
          <ac:spMkLst>
            <pc:docMk/>
            <pc:sldMk cId="2438513605" sldId="2178"/>
            <ac:spMk id="4" creationId="{1AFCF2D2-6C87-6EAD-B934-A69DFDCBF9E8}"/>
          </ac:spMkLst>
        </pc:spChg>
        <pc:picChg chg="mod">
          <ac:chgData name="伊健 杜" userId="e69aded81da48593" providerId="LiveId" clId="{CE93314B-C1A9-4A3A-BB9B-D49032D688A8}" dt="2023-02-15T11:31:48.512" v="2131" actId="1076"/>
          <ac:picMkLst>
            <pc:docMk/>
            <pc:sldMk cId="2438513605" sldId="2178"/>
            <ac:picMk id="27650" creationId="{3FDA347A-770A-D863-B6CF-0071F54C0BF5}"/>
          </ac:picMkLst>
        </pc:picChg>
      </pc:sldChg>
      <pc:sldChg chg="addSp delSp modSp add mod">
        <pc:chgData name="伊健 杜" userId="e69aded81da48593" providerId="LiveId" clId="{CE93314B-C1A9-4A3A-BB9B-D49032D688A8}" dt="2023-02-15T16:01:35.742" v="4282" actId="20577"/>
        <pc:sldMkLst>
          <pc:docMk/>
          <pc:sldMk cId="648263798" sldId="2179"/>
        </pc:sldMkLst>
        <pc:spChg chg="mod">
          <ac:chgData name="伊健 杜" userId="e69aded81da48593" providerId="LiveId" clId="{CE93314B-C1A9-4A3A-BB9B-D49032D688A8}" dt="2023-02-15T16:01:35.742" v="4282" actId="20577"/>
          <ac:spMkLst>
            <pc:docMk/>
            <pc:sldMk cId="648263798" sldId="2179"/>
            <ac:spMk id="12" creationId="{566E938F-8B7F-45C0-0B4C-43DED0666BD4}"/>
          </ac:spMkLst>
        </pc:spChg>
        <pc:spChg chg="del">
          <ac:chgData name="伊健 杜" userId="e69aded81da48593" providerId="LiveId" clId="{CE93314B-C1A9-4A3A-BB9B-D49032D688A8}" dt="2023-02-15T12:26:44.133" v="2635" actId="478"/>
          <ac:spMkLst>
            <pc:docMk/>
            <pc:sldMk cId="648263798" sldId="2179"/>
            <ac:spMk id="13" creationId="{446FB9A0-2B83-C230-06B3-1A4D8CD3C625}"/>
          </ac:spMkLst>
        </pc:spChg>
        <pc:picChg chg="del">
          <ac:chgData name="伊健 杜" userId="e69aded81da48593" providerId="LiveId" clId="{CE93314B-C1A9-4A3A-BB9B-D49032D688A8}" dt="2023-02-15T12:26:42.538" v="2634" actId="478"/>
          <ac:picMkLst>
            <pc:docMk/>
            <pc:sldMk cId="648263798" sldId="2179"/>
            <ac:picMk id="2050" creationId="{4DC7AE28-E74A-660D-C847-BEEC48719DE5}"/>
          </ac:picMkLst>
        </pc:picChg>
        <pc:picChg chg="add mod">
          <ac:chgData name="伊健 杜" userId="e69aded81da48593" providerId="LiveId" clId="{CE93314B-C1A9-4A3A-BB9B-D49032D688A8}" dt="2023-02-15T12:37:21.947" v="2966" actId="1076"/>
          <ac:picMkLst>
            <pc:docMk/>
            <pc:sldMk cId="648263798" sldId="2179"/>
            <ac:picMk id="3074" creationId="{A6CC15FD-4339-A016-2CE8-FD4DF8F69E9D}"/>
          </ac:picMkLst>
        </pc:picChg>
        <pc:picChg chg="add mod">
          <ac:chgData name="伊健 杜" userId="e69aded81da48593" providerId="LiveId" clId="{CE93314B-C1A9-4A3A-BB9B-D49032D688A8}" dt="2023-02-15T12:37:15.557" v="2965" actId="1076"/>
          <ac:picMkLst>
            <pc:docMk/>
            <pc:sldMk cId="648263798" sldId="2179"/>
            <ac:picMk id="3076" creationId="{C56AED51-C5A9-029C-5463-3185AF92C472}"/>
          </ac:picMkLst>
        </pc:picChg>
      </pc:sldChg>
      <pc:sldChg chg="add del">
        <pc:chgData name="伊健 杜" userId="e69aded81da48593" providerId="LiveId" clId="{CE93314B-C1A9-4A3A-BB9B-D49032D688A8}" dt="2023-02-15T11:52:07.086" v="2340" actId="47"/>
        <pc:sldMkLst>
          <pc:docMk/>
          <pc:sldMk cId="1028272370" sldId="2179"/>
        </pc:sldMkLst>
      </pc:sldChg>
      <pc:sldChg chg="modSp add del mod">
        <pc:chgData name="伊健 杜" userId="e69aded81da48593" providerId="LiveId" clId="{CE93314B-C1A9-4A3A-BB9B-D49032D688A8}" dt="2023-02-15T11:49:57.888" v="2258" actId="47"/>
        <pc:sldMkLst>
          <pc:docMk/>
          <pc:sldMk cId="1277790008" sldId="2179"/>
        </pc:sldMkLst>
        <pc:spChg chg="mod">
          <ac:chgData name="伊健 杜" userId="e69aded81da48593" providerId="LiveId" clId="{CE93314B-C1A9-4A3A-BB9B-D49032D688A8}" dt="2023-02-15T11:47:50.400" v="2221" actId="20577"/>
          <ac:spMkLst>
            <pc:docMk/>
            <pc:sldMk cId="1277790008" sldId="2179"/>
            <ac:spMk id="5" creationId="{E7287B0E-EF55-E721-8EFA-9A9183C0EDF9}"/>
          </ac:spMkLst>
        </pc:spChg>
      </pc:sldChg>
      <pc:sldChg chg="modSp add del mod">
        <pc:chgData name="伊健 杜" userId="e69aded81da48593" providerId="LiveId" clId="{CE93314B-C1A9-4A3A-BB9B-D49032D688A8}" dt="2023-02-15T11:50:34.927" v="2337" actId="47"/>
        <pc:sldMkLst>
          <pc:docMk/>
          <pc:sldMk cId="3114696531" sldId="2179"/>
        </pc:sldMkLst>
        <pc:spChg chg="mod">
          <ac:chgData name="伊健 杜" userId="e69aded81da48593" providerId="LiveId" clId="{CE93314B-C1A9-4A3A-BB9B-D49032D688A8}" dt="2023-02-15T11:50:32.570" v="2336" actId="20577"/>
          <ac:spMkLst>
            <pc:docMk/>
            <pc:sldMk cId="3114696531" sldId="2179"/>
            <ac:spMk id="5" creationId="{E7287B0E-EF55-E721-8EFA-9A9183C0EDF9}"/>
          </ac:spMkLst>
        </pc:spChg>
      </pc:sldChg>
      <pc:sldChg chg="add del">
        <pc:chgData name="伊健 杜" userId="e69aded81da48593" providerId="LiveId" clId="{CE93314B-C1A9-4A3A-BB9B-D49032D688A8}" dt="2023-02-15T11:52:07.086" v="2340" actId="47"/>
        <pc:sldMkLst>
          <pc:docMk/>
          <pc:sldMk cId="1052432733" sldId="2180"/>
        </pc:sldMkLst>
      </pc:sldChg>
      <pc:sldChg chg="addSp delSp modSp add mod ord">
        <pc:chgData name="伊健 杜" userId="e69aded81da48593" providerId="LiveId" clId="{CE93314B-C1A9-4A3A-BB9B-D49032D688A8}" dt="2023-02-15T12:54:01.989" v="4209"/>
        <pc:sldMkLst>
          <pc:docMk/>
          <pc:sldMk cId="3381670655" sldId="2180"/>
        </pc:sldMkLst>
        <pc:spChg chg="mod">
          <ac:chgData name="伊健 杜" userId="e69aded81da48593" providerId="LiveId" clId="{CE93314B-C1A9-4A3A-BB9B-D49032D688A8}" dt="2023-02-15T12:54:01.989" v="4209"/>
          <ac:spMkLst>
            <pc:docMk/>
            <pc:sldMk cId="3381670655" sldId="2180"/>
            <ac:spMk id="12" creationId="{566E938F-8B7F-45C0-0B4C-43DED0666BD4}"/>
          </ac:spMkLst>
        </pc:spChg>
        <pc:picChg chg="del">
          <ac:chgData name="伊健 杜" userId="e69aded81da48593" providerId="LiveId" clId="{CE93314B-C1A9-4A3A-BB9B-D49032D688A8}" dt="2023-02-15T12:31:25.988" v="2805" actId="478"/>
          <ac:picMkLst>
            <pc:docMk/>
            <pc:sldMk cId="3381670655" sldId="2180"/>
            <ac:picMk id="3074" creationId="{A6CC15FD-4339-A016-2CE8-FD4DF8F69E9D}"/>
          </ac:picMkLst>
        </pc:picChg>
        <pc:picChg chg="add mod">
          <ac:chgData name="伊健 杜" userId="e69aded81da48593" providerId="LiveId" clId="{CE93314B-C1A9-4A3A-BB9B-D49032D688A8}" dt="2023-02-15T12:35:43.523" v="2950" actId="14100"/>
          <ac:picMkLst>
            <pc:docMk/>
            <pc:sldMk cId="3381670655" sldId="2180"/>
            <ac:picMk id="4098" creationId="{64328FC3-7A75-9954-8F2F-E69F141B90F8}"/>
          </ac:picMkLst>
        </pc:picChg>
        <pc:picChg chg="add mod">
          <ac:chgData name="伊健 杜" userId="e69aded81da48593" providerId="LiveId" clId="{CE93314B-C1A9-4A3A-BB9B-D49032D688A8}" dt="2023-02-15T12:36:17.884" v="2956" actId="1076"/>
          <ac:picMkLst>
            <pc:docMk/>
            <pc:sldMk cId="3381670655" sldId="2180"/>
            <ac:picMk id="4100" creationId="{675609D6-8D77-5BB5-E0D8-E3B7EB3D1C72}"/>
          </ac:picMkLst>
        </pc:picChg>
        <pc:picChg chg="add mod">
          <ac:chgData name="伊健 杜" userId="e69aded81da48593" providerId="LiveId" clId="{CE93314B-C1A9-4A3A-BB9B-D49032D688A8}" dt="2023-02-15T12:36:41.763" v="2958" actId="1076"/>
          <ac:picMkLst>
            <pc:docMk/>
            <pc:sldMk cId="3381670655" sldId="2180"/>
            <ac:picMk id="4102" creationId="{35FF31DA-0645-FE0D-8735-2CE36D05D117}"/>
          </ac:picMkLst>
        </pc:picChg>
      </pc:sldChg>
      <pc:sldChg chg="addSp delSp modSp add mod">
        <pc:chgData name="伊健 杜" userId="e69aded81da48593" providerId="LiveId" clId="{CE93314B-C1A9-4A3A-BB9B-D49032D688A8}" dt="2023-02-15T12:54:01.989" v="4209"/>
        <pc:sldMkLst>
          <pc:docMk/>
          <pc:sldMk cId="2944034175" sldId="2181"/>
        </pc:sldMkLst>
        <pc:spChg chg="add mod">
          <ac:chgData name="伊健 杜" userId="e69aded81da48593" providerId="LiveId" clId="{CE93314B-C1A9-4A3A-BB9B-D49032D688A8}" dt="2023-02-15T12:42:46.314" v="3358"/>
          <ac:spMkLst>
            <pc:docMk/>
            <pc:sldMk cId="2944034175" sldId="2181"/>
            <ac:spMk id="5" creationId="{F7F9F820-9B64-5EED-764B-8DEED8B25243}"/>
          </ac:spMkLst>
        </pc:spChg>
        <pc:spChg chg="mod">
          <ac:chgData name="伊健 杜" userId="e69aded81da48593" providerId="LiveId" clId="{CE93314B-C1A9-4A3A-BB9B-D49032D688A8}" dt="2023-02-15T12:54:01.989" v="4209"/>
          <ac:spMkLst>
            <pc:docMk/>
            <pc:sldMk cId="2944034175" sldId="2181"/>
            <ac:spMk id="12" creationId="{566E938F-8B7F-45C0-0B4C-43DED0666BD4}"/>
          </ac:spMkLst>
        </pc:spChg>
        <pc:spChg chg="mod">
          <ac:chgData name="伊健 杜" userId="e69aded81da48593" providerId="LiveId" clId="{CE93314B-C1A9-4A3A-BB9B-D49032D688A8}" dt="2023-02-15T12:54:01.989" v="4209"/>
          <ac:spMkLst>
            <pc:docMk/>
            <pc:sldMk cId="2944034175" sldId="2181"/>
            <ac:spMk id="13" creationId="{446FB9A0-2B83-C230-06B3-1A4D8CD3C625}"/>
          </ac:spMkLst>
        </pc:spChg>
        <pc:picChg chg="add mod">
          <ac:chgData name="伊健 杜" userId="e69aded81da48593" providerId="LiveId" clId="{CE93314B-C1A9-4A3A-BB9B-D49032D688A8}" dt="2023-02-15T12:42:49.775" v="3359" actId="14100"/>
          <ac:picMkLst>
            <pc:docMk/>
            <pc:sldMk cId="2944034175" sldId="2181"/>
            <ac:picMk id="2" creationId="{B2AE34C0-B7D5-2A85-7DF5-175E3FA3F0A9}"/>
          </ac:picMkLst>
        </pc:picChg>
        <pc:picChg chg="del mod">
          <ac:chgData name="伊健 杜" userId="e69aded81da48593" providerId="LiveId" clId="{CE93314B-C1A9-4A3A-BB9B-D49032D688A8}" dt="2023-02-15T12:42:33.488" v="3349" actId="478"/>
          <ac:picMkLst>
            <pc:docMk/>
            <pc:sldMk cId="2944034175" sldId="2181"/>
            <ac:picMk id="2050" creationId="{4DC7AE28-E74A-660D-C847-BEEC48719DE5}"/>
          </ac:picMkLst>
        </pc:picChg>
        <pc:picChg chg="del">
          <ac:chgData name="伊健 杜" userId="e69aded81da48593" providerId="LiveId" clId="{CE93314B-C1A9-4A3A-BB9B-D49032D688A8}" dt="2023-02-15T12:42:31.334" v="3347" actId="478"/>
          <ac:picMkLst>
            <pc:docMk/>
            <pc:sldMk cId="2944034175" sldId="2181"/>
            <ac:picMk id="2052" creationId="{F27462C3-3BD6-71FE-86A9-0CEAEE1B4744}"/>
          </ac:picMkLst>
        </pc:picChg>
        <pc:picChg chg="add mod">
          <ac:chgData name="伊健 杜" userId="e69aded81da48593" providerId="LiveId" clId="{CE93314B-C1A9-4A3A-BB9B-D49032D688A8}" dt="2023-02-15T12:43:32.848" v="3362" actId="1076"/>
          <ac:picMkLst>
            <pc:docMk/>
            <pc:sldMk cId="2944034175" sldId="2181"/>
            <ac:picMk id="6146" creationId="{18D978DD-B6A5-2BCB-B9BC-1ECA61805109}"/>
          </ac:picMkLst>
        </pc:picChg>
      </pc:sldChg>
      <pc:sldChg chg="add del">
        <pc:chgData name="伊健 杜" userId="e69aded81da48593" providerId="LiveId" clId="{CE93314B-C1A9-4A3A-BB9B-D49032D688A8}" dt="2023-02-15T12:37:32.122" v="2968" actId="47"/>
        <pc:sldMkLst>
          <pc:docMk/>
          <pc:sldMk cId="2968224264" sldId="2181"/>
        </pc:sldMkLst>
      </pc:sldChg>
      <pc:sldChg chg="addSp delSp modSp new mod">
        <pc:chgData name="伊健 杜" userId="e69aded81da48593" providerId="LiveId" clId="{CE93314B-C1A9-4A3A-BB9B-D49032D688A8}" dt="2023-02-15T12:54:01.989" v="4209"/>
        <pc:sldMkLst>
          <pc:docMk/>
          <pc:sldMk cId="1558680889" sldId="2182"/>
        </pc:sldMkLst>
        <pc:spChg chg="mod">
          <ac:chgData name="伊健 杜" userId="e69aded81da48593" providerId="LiveId" clId="{CE93314B-C1A9-4A3A-BB9B-D49032D688A8}" dt="2023-02-15T12:54:01.989" v="4209"/>
          <ac:spMkLst>
            <pc:docMk/>
            <pc:sldMk cId="1558680889" sldId="2182"/>
            <ac:spMk id="2" creationId="{8A5A4F86-1C71-C3CD-169C-D9D918C4A72C}"/>
          </ac:spMkLst>
        </pc:spChg>
        <pc:spChg chg="del">
          <ac:chgData name="伊健 杜" userId="e69aded81da48593" providerId="LiveId" clId="{CE93314B-C1A9-4A3A-BB9B-D49032D688A8}" dt="2023-02-15T12:37:41.652" v="2971" actId="478"/>
          <ac:spMkLst>
            <pc:docMk/>
            <pc:sldMk cId="1558680889" sldId="2182"/>
            <ac:spMk id="3" creationId="{3A4267B8-E4F7-3B2A-794F-56DC392D4CF1}"/>
          </ac:spMkLst>
        </pc:spChg>
        <pc:spChg chg="add mod">
          <ac:chgData name="伊健 杜" userId="e69aded81da48593" providerId="LiveId" clId="{CE93314B-C1A9-4A3A-BB9B-D49032D688A8}" dt="2023-02-15T12:38:27.803" v="3024" actId="1076"/>
          <ac:spMkLst>
            <pc:docMk/>
            <pc:sldMk cId="1558680889" sldId="2182"/>
            <ac:spMk id="4" creationId="{C54E9045-BED9-1983-64A1-51A09FE61821}"/>
          </ac:spMkLst>
        </pc:spChg>
        <pc:spChg chg="add mod">
          <ac:chgData name="伊健 杜" userId="e69aded81da48593" providerId="LiveId" clId="{CE93314B-C1A9-4A3A-BB9B-D49032D688A8}" dt="2023-02-15T12:38:27.803" v="3024" actId="1076"/>
          <ac:spMkLst>
            <pc:docMk/>
            <pc:sldMk cId="1558680889" sldId="2182"/>
            <ac:spMk id="5" creationId="{0D445CAE-F774-AB28-1BB2-6E04705F1515}"/>
          </ac:spMkLst>
        </pc:spChg>
        <pc:spChg chg="add mod">
          <ac:chgData name="伊健 杜" userId="e69aded81da48593" providerId="LiveId" clId="{CE93314B-C1A9-4A3A-BB9B-D49032D688A8}" dt="2023-02-15T12:38:27.803" v="3024" actId="1076"/>
          <ac:spMkLst>
            <pc:docMk/>
            <pc:sldMk cId="1558680889" sldId="2182"/>
            <ac:spMk id="6" creationId="{4E85E8FE-2B29-108C-4B8D-D1D6C3512C95}"/>
          </ac:spMkLst>
        </pc:spChg>
        <pc:spChg chg="add mod">
          <ac:chgData name="伊健 杜" userId="e69aded81da48593" providerId="LiveId" clId="{CE93314B-C1A9-4A3A-BB9B-D49032D688A8}" dt="2023-02-15T12:38:27.803" v="3024" actId="1076"/>
          <ac:spMkLst>
            <pc:docMk/>
            <pc:sldMk cId="1558680889" sldId="2182"/>
            <ac:spMk id="7" creationId="{2A5DD398-D560-FB7E-DD48-B25F24D56B3D}"/>
          </ac:spMkLst>
        </pc:spChg>
        <pc:spChg chg="add mod">
          <ac:chgData name="伊健 杜" userId="e69aded81da48593" providerId="LiveId" clId="{CE93314B-C1A9-4A3A-BB9B-D49032D688A8}" dt="2023-02-15T12:38:27.803" v="3024" actId="1076"/>
          <ac:spMkLst>
            <pc:docMk/>
            <pc:sldMk cId="1558680889" sldId="2182"/>
            <ac:spMk id="8" creationId="{2BB8914B-EDBC-CFD1-2705-DD1E4D76FE38}"/>
          </ac:spMkLst>
        </pc:spChg>
      </pc:sldChg>
      <pc:sldChg chg="addSp delSp modSp add mod">
        <pc:chgData name="伊健 杜" userId="e69aded81da48593" providerId="LiveId" clId="{CE93314B-C1A9-4A3A-BB9B-D49032D688A8}" dt="2023-02-15T12:54:01.989" v="4209"/>
        <pc:sldMkLst>
          <pc:docMk/>
          <pc:sldMk cId="10592743" sldId="2183"/>
        </pc:sldMkLst>
        <pc:spChg chg="mod">
          <ac:chgData name="伊健 杜" userId="e69aded81da48593" providerId="LiveId" clId="{CE93314B-C1A9-4A3A-BB9B-D49032D688A8}" dt="2023-02-15T12:47:21.816" v="3594" actId="1076"/>
          <ac:spMkLst>
            <pc:docMk/>
            <pc:sldMk cId="10592743" sldId="2183"/>
            <ac:spMk id="5" creationId="{F7F9F820-9B64-5EED-764B-8DEED8B25243}"/>
          </ac:spMkLst>
        </pc:spChg>
        <pc:spChg chg="mod">
          <ac:chgData name="伊健 杜" userId="e69aded81da48593" providerId="LiveId" clId="{CE93314B-C1A9-4A3A-BB9B-D49032D688A8}" dt="2023-02-15T12:54:01.989" v="4209"/>
          <ac:spMkLst>
            <pc:docMk/>
            <pc:sldMk cId="10592743" sldId="2183"/>
            <ac:spMk id="12" creationId="{566E938F-8B7F-45C0-0B4C-43DED0666BD4}"/>
          </ac:spMkLst>
        </pc:spChg>
        <pc:spChg chg="mod">
          <ac:chgData name="伊健 杜" userId="e69aded81da48593" providerId="LiveId" clId="{CE93314B-C1A9-4A3A-BB9B-D49032D688A8}" dt="2023-02-15T12:54:01.989" v="4209"/>
          <ac:spMkLst>
            <pc:docMk/>
            <pc:sldMk cId="10592743" sldId="2183"/>
            <ac:spMk id="13" creationId="{446FB9A0-2B83-C230-06B3-1A4D8CD3C625}"/>
          </ac:spMkLst>
        </pc:spChg>
        <pc:picChg chg="del">
          <ac:chgData name="伊健 杜" userId="e69aded81da48593" providerId="LiveId" clId="{CE93314B-C1A9-4A3A-BB9B-D49032D688A8}" dt="2023-02-15T12:46:46.924" v="3584" actId="478"/>
          <ac:picMkLst>
            <pc:docMk/>
            <pc:sldMk cId="10592743" sldId="2183"/>
            <ac:picMk id="2" creationId="{B2AE34C0-B7D5-2A85-7DF5-175E3FA3F0A9}"/>
          </ac:picMkLst>
        </pc:picChg>
        <pc:picChg chg="del">
          <ac:chgData name="伊健 杜" userId="e69aded81da48593" providerId="LiveId" clId="{CE93314B-C1A9-4A3A-BB9B-D49032D688A8}" dt="2023-02-15T12:46:47.428" v="3585" actId="478"/>
          <ac:picMkLst>
            <pc:docMk/>
            <pc:sldMk cId="10592743" sldId="2183"/>
            <ac:picMk id="6146" creationId="{18D978DD-B6A5-2BCB-B9BC-1ECA61805109}"/>
          </ac:picMkLst>
        </pc:picChg>
        <pc:picChg chg="add mod">
          <ac:chgData name="伊健 杜" userId="e69aded81da48593" providerId="LiveId" clId="{CE93314B-C1A9-4A3A-BB9B-D49032D688A8}" dt="2023-02-15T12:47:20.215" v="3593" actId="1076"/>
          <ac:picMkLst>
            <pc:docMk/>
            <pc:sldMk cId="10592743" sldId="2183"/>
            <ac:picMk id="7170" creationId="{F566CAD5-41B8-C4B1-877F-E61E19116ED6}"/>
          </ac:picMkLst>
        </pc:picChg>
        <pc:picChg chg="add mod">
          <ac:chgData name="伊健 杜" userId="e69aded81da48593" providerId="LiveId" clId="{CE93314B-C1A9-4A3A-BB9B-D49032D688A8}" dt="2023-02-15T12:47:18.884" v="3592" actId="1076"/>
          <ac:picMkLst>
            <pc:docMk/>
            <pc:sldMk cId="10592743" sldId="2183"/>
            <ac:picMk id="7172" creationId="{8E31A0F9-ABEB-EAF7-0458-E06D685C2255}"/>
          </ac:picMkLst>
        </pc:picChg>
      </pc:sldChg>
      <pc:sldChg chg="addSp delSp modSp add mod">
        <pc:chgData name="伊健 杜" userId="e69aded81da48593" providerId="LiveId" clId="{CE93314B-C1A9-4A3A-BB9B-D49032D688A8}" dt="2023-02-15T12:54:01.989" v="4209"/>
        <pc:sldMkLst>
          <pc:docMk/>
          <pc:sldMk cId="121467494" sldId="2184"/>
        </pc:sldMkLst>
        <pc:spChg chg="mod">
          <ac:chgData name="伊健 杜" userId="e69aded81da48593" providerId="LiveId" clId="{CE93314B-C1A9-4A3A-BB9B-D49032D688A8}" dt="2023-02-15T12:48:26.246" v="3724" actId="1076"/>
          <ac:spMkLst>
            <pc:docMk/>
            <pc:sldMk cId="121467494" sldId="2184"/>
            <ac:spMk id="5" creationId="{F7F9F820-9B64-5EED-764B-8DEED8B25243}"/>
          </ac:spMkLst>
        </pc:spChg>
        <pc:spChg chg="mod">
          <ac:chgData name="伊健 杜" userId="e69aded81da48593" providerId="LiveId" clId="{CE93314B-C1A9-4A3A-BB9B-D49032D688A8}" dt="2023-02-15T12:54:01.989" v="4209"/>
          <ac:spMkLst>
            <pc:docMk/>
            <pc:sldMk cId="121467494" sldId="2184"/>
            <ac:spMk id="12" creationId="{566E938F-8B7F-45C0-0B4C-43DED0666BD4}"/>
          </ac:spMkLst>
        </pc:spChg>
        <pc:spChg chg="mod">
          <ac:chgData name="伊健 杜" userId="e69aded81da48593" providerId="LiveId" clId="{CE93314B-C1A9-4A3A-BB9B-D49032D688A8}" dt="2023-02-15T12:54:01.989" v="4209"/>
          <ac:spMkLst>
            <pc:docMk/>
            <pc:sldMk cId="121467494" sldId="2184"/>
            <ac:spMk id="13" creationId="{446FB9A0-2B83-C230-06B3-1A4D8CD3C625}"/>
          </ac:spMkLst>
        </pc:spChg>
        <pc:picChg chg="del">
          <ac:chgData name="伊健 杜" userId="e69aded81da48593" providerId="LiveId" clId="{CE93314B-C1A9-4A3A-BB9B-D49032D688A8}" dt="2023-02-15T12:47:26.172" v="3596" actId="478"/>
          <ac:picMkLst>
            <pc:docMk/>
            <pc:sldMk cId="121467494" sldId="2184"/>
            <ac:picMk id="7170" creationId="{F566CAD5-41B8-C4B1-877F-E61E19116ED6}"/>
          </ac:picMkLst>
        </pc:picChg>
        <pc:picChg chg="del">
          <ac:chgData name="伊健 杜" userId="e69aded81da48593" providerId="LiveId" clId="{CE93314B-C1A9-4A3A-BB9B-D49032D688A8}" dt="2023-02-15T12:47:26.172" v="3596" actId="478"/>
          <ac:picMkLst>
            <pc:docMk/>
            <pc:sldMk cId="121467494" sldId="2184"/>
            <ac:picMk id="7172" creationId="{8E31A0F9-ABEB-EAF7-0458-E06D685C2255}"/>
          </ac:picMkLst>
        </pc:picChg>
        <pc:picChg chg="add mod">
          <ac:chgData name="伊健 杜" userId="e69aded81da48593" providerId="LiveId" clId="{CE93314B-C1A9-4A3A-BB9B-D49032D688A8}" dt="2023-02-15T12:48:45.905" v="3727" actId="1076"/>
          <ac:picMkLst>
            <pc:docMk/>
            <pc:sldMk cId="121467494" sldId="2184"/>
            <ac:picMk id="8194" creationId="{B9024BC3-6085-183B-E6BE-55B57639700F}"/>
          </ac:picMkLst>
        </pc:picChg>
        <pc:picChg chg="add mod">
          <ac:chgData name="伊健 杜" userId="e69aded81da48593" providerId="LiveId" clId="{CE93314B-C1A9-4A3A-BB9B-D49032D688A8}" dt="2023-02-15T12:49:10.882" v="3730" actId="1076"/>
          <ac:picMkLst>
            <pc:docMk/>
            <pc:sldMk cId="121467494" sldId="2184"/>
            <ac:picMk id="8196" creationId="{A9796141-4254-9A0C-0E07-16BC726CCBDC}"/>
          </ac:picMkLst>
        </pc:picChg>
      </pc:sldChg>
      <pc:sldChg chg="modSp add mod">
        <pc:chgData name="伊健 杜" userId="e69aded81da48593" providerId="LiveId" clId="{CE93314B-C1A9-4A3A-BB9B-D49032D688A8}" dt="2023-02-15T12:54:01.989" v="4209"/>
        <pc:sldMkLst>
          <pc:docMk/>
          <pc:sldMk cId="3577987202" sldId="2185"/>
        </pc:sldMkLst>
        <pc:spChg chg="mod">
          <ac:chgData name="伊健 杜" userId="e69aded81da48593" providerId="LiveId" clId="{CE93314B-C1A9-4A3A-BB9B-D49032D688A8}" dt="2023-02-15T12:54:01.989" v="4209"/>
          <ac:spMkLst>
            <pc:docMk/>
            <pc:sldMk cId="3577987202" sldId="2185"/>
            <ac:spMk id="2" creationId="{8A5A4F86-1C71-C3CD-169C-D9D918C4A72C}"/>
          </ac:spMkLst>
        </pc:spChg>
      </pc:sldChg>
      <pc:sldChg chg="modSp add mod">
        <pc:chgData name="伊健 杜" userId="e69aded81da48593" providerId="LiveId" clId="{CE93314B-C1A9-4A3A-BB9B-D49032D688A8}" dt="2023-02-15T12:54:01.989" v="4209"/>
        <pc:sldMkLst>
          <pc:docMk/>
          <pc:sldMk cId="1688577168" sldId="2186"/>
        </pc:sldMkLst>
        <pc:spChg chg="mod">
          <ac:chgData name="伊健 杜" userId="e69aded81da48593" providerId="LiveId" clId="{CE93314B-C1A9-4A3A-BB9B-D49032D688A8}" dt="2023-02-15T12:54:01.989" v="4209"/>
          <ac:spMkLst>
            <pc:docMk/>
            <pc:sldMk cId="1688577168" sldId="2186"/>
            <ac:spMk id="2" creationId="{8A5A4F86-1C71-C3CD-169C-D9D918C4A72C}"/>
          </ac:spMkLst>
        </pc:spChg>
      </pc:sldChg>
      <pc:sldChg chg="modSp add mod">
        <pc:chgData name="伊健 杜" userId="e69aded81da48593" providerId="LiveId" clId="{CE93314B-C1A9-4A3A-BB9B-D49032D688A8}" dt="2023-02-15T12:54:01.989" v="4209"/>
        <pc:sldMkLst>
          <pc:docMk/>
          <pc:sldMk cId="3001760340" sldId="2187"/>
        </pc:sldMkLst>
        <pc:spChg chg="mod">
          <ac:chgData name="伊健 杜" userId="e69aded81da48593" providerId="LiveId" clId="{CE93314B-C1A9-4A3A-BB9B-D49032D688A8}" dt="2023-02-15T12:54:01.989" v="4209"/>
          <ac:spMkLst>
            <pc:docMk/>
            <pc:sldMk cId="3001760340" sldId="2187"/>
            <ac:spMk id="2" creationId="{8A5A4F86-1C71-C3CD-169C-D9D918C4A72C}"/>
          </ac:spMkLst>
        </pc:spChg>
      </pc:sldChg>
      <pc:sldChg chg="addSp modSp add mod">
        <pc:chgData name="伊健 杜" userId="e69aded81da48593" providerId="LiveId" clId="{CE93314B-C1A9-4A3A-BB9B-D49032D688A8}" dt="2023-02-15T12:54:01.989" v="4209"/>
        <pc:sldMkLst>
          <pc:docMk/>
          <pc:sldMk cId="1880214568" sldId="2188"/>
        </pc:sldMkLst>
        <pc:spChg chg="add mod">
          <ac:chgData name="伊健 杜" userId="e69aded81da48593" providerId="LiveId" clId="{CE93314B-C1A9-4A3A-BB9B-D49032D688A8}" dt="2023-02-15T12:54:01.989" v="4209"/>
          <ac:spMkLst>
            <pc:docMk/>
            <pc:sldMk cId="1880214568" sldId="2188"/>
            <ac:spMk id="2" creationId="{AB802205-9ED9-A406-2A96-16D66A76A0C8}"/>
          </ac:spMkLst>
        </pc:spChg>
        <pc:spChg chg="mod">
          <ac:chgData name="伊健 杜" userId="e69aded81da48593" providerId="LiveId" clId="{CE93314B-C1A9-4A3A-BB9B-D49032D688A8}" dt="2023-02-15T12:54:01.989" v="4209"/>
          <ac:spMkLst>
            <pc:docMk/>
            <pc:sldMk cId="1880214568" sldId="2188"/>
            <ac:spMk id="5" creationId="{E7287B0E-EF55-E721-8EFA-9A9183C0EDF9}"/>
          </ac:spMkLst>
        </pc:spChg>
      </pc:sldChg>
    </pc:docChg>
  </pc:docChgLst>
  <pc:docChgLst>
    <pc:chgData name="伊健 杜" userId="e69aded81da48593" providerId="LiveId" clId="{87D56104-748E-4961-88D4-29E69C62AA7D}"/>
    <pc:docChg chg="addSld delSld modSld">
      <pc:chgData name="伊健 杜" userId="e69aded81da48593" providerId="LiveId" clId="{87D56104-748E-4961-88D4-29E69C62AA7D}" dt="2022-11-10T14:53:04.155" v="32" actId="14100"/>
      <pc:docMkLst>
        <pc:docMk/>
      </pc:docMkLst>
      <pc:sldChg chg="del">
        <pc:chgData name="伊健 杜" userId="e69aded81da48593" providerId="LiveId" clId="{87D56104-748E-4961-88D4-29E69C62AA7D}" dt="2022-11-10T14:29:05.502" v="0" actId="47"/>
        <pc:sldMkLst>
          <pc:docMk/>
          <pc:sldMk cId="3489661798" sldId="1369"/>
        </pc:sldMkLst>
      </pc:sldChg>
      <pc:sldChg chg="del">
        <pc:chgData name="伊健 杜" userId="e69aded81da48593" providerId="LiveId" clId="{87D56104-748E-4961-88D4-29E69C62AA7D}" dt="2022-11-10T14:29:05.502" v="0" actId="47"/>
        <pc:sldMkLst>
          <pc:docMk/>
          <pc:sldMk cId="4147561219" sldId="1370"/>
        </pc:sldMkLst>
      </pc:sldChg>
      <pc:sldChg chg="del">
        <pc:chgData name="伊健 杜" userId="e69aded81da48593" providerId="LiveId" clId="{87D56104-748E-4961-88D4-29E69C62AA7D}" dt="2022-11-10T14:29:05.502" v="0" actId="47"/>
        <pc:sldMkLst>
          <pc:docMk/>
          <pc:sldMk cId="819749412" sldId="1371"/>
        </pc:sldMkLst>
      </pc:sldChg>
      <pc:sldChg chg="addSp delSp modSp add mod">
        <pc:chgData name="伊健 杜" userId="e69aded81da48593" providerId="LiveId" clId="{87D56104-748E-4961-88D4-29E69C62AA7D}" dt="2022-11-10T14:51:24.591" v="27" actId="1076"/>
        <pc:sldMkLst>
          <pc:docMk/>
          <pc:sldMk cId="664068428" sldId="1419"/>
        </pc:sldMkLst>
        <pc:spChg chg="add del mod">
          <ac:chgData name="伊健 杜" userId="e69aded81da48593" providerId="LiveId" clId="{87D56104-748E-4961-88D4-29E69C62AA7D}" dt="2022-11-10T14:50:38.613" v="12" actId="478"/>
          <ac:spMkLst>
            <pc:docMk/>
            <pc:sldMk cId="664068428" sldId="1419"/>
            <ac:spMk id="3" creationId="{F032293D-FAB4-5434-36FA-84CF0166B87B}"/>
          </ac:spMkLst>
        </pc:spChg>
        <pc:spChg chg="add del mod">
          <ac:chgData name="伊健 杜" userId="e69aded81da48593" providerId="LiveId" clId="{87D56104-748E-4961-88D4-29E69C62AA7D}" dt="2022-11-10T14:50:38.613" v="12" actId="478"/>
          <ac:spMkLst>
            <pc:docMk/>
            <pc:sldMk cId="664068428" sldId="1419"/>
            <ac:spMk id="6" creationId="{0E369B93-BC22-83EE-AFDB-8F536D02F7C8}"/>
          </ac:spMkLst>
        </pc:spChg>
        <pc:picChg chg="add mod">
          <ac:chgData name="伊健 杜" userId="e69aded81da48593" providerId="LiveId" clId="{87D56104-748E-4961-88D4-29E69C62AA7D}" dt="2022-11-10T14:50:39.590" v="13" actId="1076"/>
          <ac:picMkLst>
            <pc:docMk/>
            <pc:sldMk cId="664068428" sldId="1419"/>
            <ac:picMk id="2" creationId="{8E75A0F4-064C-C348-49AB-6AF51CAA1ACA}"/>
          </ac:picMkLst>
        </pc:picChg>
        <pc:picChg chg="del mod">
          <ac:chgData name="伊健 杜" userId="e69aded81da48593" providerId="LiveId" clId="{87D56104-748E-4961-88D4-29E69C62AA7D}" dt="2022-11-10T14:49:56.374" v="3" actId="478"/>
          <ac:picMkLst>
            <pc:docMk/>
            <pc:sldMk cId="664068428" sldId="1419"/>
            <ac:picMk id="4" creationId="{7E3D8C72-24A9-9A3F-1D39-C41EDEF253C9}"/>
          </ac:picMkLst>
        </pc:picChg>
        <pc:picChg chg="add del mod">
          <ac:chgData name="伊健 杜" userId="e69aded81da48593" providerId="LiveId" clId="{87D56104-748E-4961-88D4-29E69C62AA7D}" dt="2022-11-10T14:50:38.613" v="12" actId="478"/>
          <ac:picMkLst>
            <pc:docMk/>
            <pc:sldMk cId="664068428" sldId="1419"/>
            <ac:picMk id="5" creationId="{50AD61DD-28A7-80A4-2DEA-8447142D8DB5}"/>
          </ac:picMkLst>
        </pc:picChg>
        <pc:picChg chg="add mod">
          <ac:chgData name="伊健 杜" userId="e69aded81da48593" providerId="LiveId" clId="{87D56104-748E-4961-88D4-29E69C62AA7D}" dt="2022-11-10T14:50:42.884" v="15" actId="1076"/>
          <ac:picMkLst>
            <pc:docMk/>
            <pc:sldMk cId="664068428" sldId="1419"/>
            <ac:picMk id="7" creationId="{EEBCB9B0-2BEB-D92D-3292-1415472AC445}"/>
          </ac:picMkLst>
        </pc:picChg>
        <pc:picChg chg="add mod">
          <ac:chgData name="伊健 杜" userId="e69aded81da48593" providerId="LiveId" clId="{87D56104-748E-4961-88D4-29E69C62AA7D}" dt="2022-11-10T14:51:24.591" v="27" actId="1076"/>
          <ac:picMkLst>
            <pc:docMk/>
            <pc:sldMk cId="664068428" sldId="1419"/>
            <ac:picMk id="8" creationId="{15CD8080-1FC3-A8D8-F16F-5C10E9B0ECCE}"/>
          </ac:picMkLst>
        </pc:picChg>
        <pc:picChg chg="add mod">
          <ac:chgData name="伊健 杜" userId="e69aded81da48593" providerId="LiveId" clId="{87D56104-748E-4961-88D4-29E69C62AA7D}" dt="2022-11-10T14:51:20.275" v="25" actId="1076"/>
          <ac:picMkLst>
            <pc:docMk/>
            <pc:sldMk cId="664068428" sldId="1419"/>
            <ac:picMk id="1026" creationId="{25BC9060-ABFB-28BD-3D1D-B2687DA7EE8B}"/>
          </ac:picMkLst>
        </pc:picChg>
        <pc:picChg chg="del mod">
          <ac:chgData name="伊健 杜" userId="e69aded81da48593" providerId="LiveId" clId="{87D56104-748E-4961-88D4-29E69C62AA7D}" dt="2022-11-10T14:49:56.374" v="3" actId="478"/>
          <ac:picMkLst>
            <pc:docMk/>
            <pc:sldMk cId="664068428" sldId="1419"/>
            <ac:picMk id="23554" creationId="{BFC2C6A0-47FA-7D6F-DE3A-00BD8D9CCD14}"/>
          </ac:picMkLst>
        </pc:picChg>
        <pc:picChg chg="del mod">
          <ac:chgData name="伊健 杜" userId="e69aded81da48593" providerId="LiveId" clId="{87D56104-748E-4961-88D4-29E69C62AA7D}" dt="2022-11-10T14:49:56.374" v="3" actId="478"/>
          <ac:picMkLst>
            <pc:docMk/>
            <pc:sldMk cId="664068428" sldId="1419"/>
            <ac:picMk id="23556" creationId="{52CF17A6-2C05-5D87-2F91-FA1A47A5D073}"/>
          </ac:picMkLst>
        </pc:picChg>
        <pc:picChg chg="del mod">
          <ac:chgData name="伊健 杜" userId="e69aded81da48593" providerId="LiveId" clId="{87D56104-748E-4961-88D4-29E69C62AA7D}" dt="2022-11-10T14:49:56.374" v="3" actId="478"/>
          <ac:picMkLst>
            <pc:docMk/>
            <pc:sldMk cId="664068428" sldId="1419"/>
            <ac:picMk id="23558" creationId="{FC4C1C10-D3AB-E9D5-FAE1-DACF20D5C80F}"/>
          </ac:picMkLst>
        </pc:picChg>
      </pc:sldChg>
      <pc:sldChg chg="addSp delSp modSp add">
        <pc:chgData name="伊健 杜" userId="e69aded81da48593" providerId="LiveId" clId="{87D56104-748E-4961-88D4-29E69C62AA7D}" dt="2022-11-10T14:53:04.155" v="32" actId="14100"/>
        <pc:sldMkLst>
          <pc:docMk/>
          <pc:sldMk cId="2322224778" sldId="1420"/>
        </pc:sldMkLst>
        <pc:picChg chg="add mod">
          <ac:chgData name="伊健 杜" userId="e69aded81da48593" providerId="LiveId" clId="{87D56104-748E-4961-88D4-29E69C62AA7D}" dt="2022-11-10T14:53:04.155" v="32" actId="14100"/>
          <ac:picMkLst>
            <pc:docMk/>
            <pc:sldMk cId="2322224778" sldId="1420"/>
            <ac:picMk id="2050" creationId="{9F6FE37F-F5E4-C8D9-C1FD-2DBBFD6D6586}"/>
          </ac:picMkLst>
        </pc:picChg>
        <pc:picChg chg="del">
          <ac:chgData name="伊健 杜" userId="e69aded81da48593" providerId="LiveId" clId="{87D56104-748E-4961-88D4-29E69C62AA7D}" dt="2022-11-10T14:51:37.082" v="29" actId="478"/>
          <ac:picMkLst>
            <pc:docMk/>
            <pc:sldMk cId="2322224778" sldId="1420"/>
            <ac:picMk id="25606" creationId="{82CEF583-D3A0-B47B-DAEF-BDA934841878}"/>
          </ac:picMkLst>
        </pc:picChg>
      </pc:sldChg>
    </pc:docChg>
  </pc:docChgLst>
  <pc:docChgLst>
    <pc:chgData name="伊健 杜" userId="e69aded81da48593" providerId="LiveId" clId="{531402EC-17DD-40C4-9069-9F80CDC93544}"/>
    <pc:docChg chg="undo custSel addSld delSld modSld sldOrd">
      <pc:chgData name="伊健 杜" userId="e69aded81da48593" providerId="LiveId" clId="{531402EC-17DD-40C4-9069-9F80CDC93544}" dt="2022-09-11T23:00:39.119" v="4500"/>
      <pc:docMkLst>
        <pc:docMk/>
      </pc:docMkLst>
      <pc:sldChg chg="modSp mod">
        <pc:chgData name="伊健 杜" userId="e69aded81da48593" providerId="LiveId" clId="{531402EC-17DD-40C4-9069-9F80CDC93544}" dt="2022-09-07T18:08:29.593" v="13"/>
        <pc:sldMkLst>
          <pc:docMk/>
          <pc:sldMk cId="3180688205" sldId="256"/>
        </pc:sldMkLst>
        <pc:spChg chg="mod">
          <ac:chgData name="伊健 杜" userId="e69aded81da48593" providerId="LiveId" clId="{531402EC-17DD-40C4-9069-9F80CDC93544}" dt="2022-09-07T18:08:29.593" v="13"/>
          <ac:spMkLst>
            <pc:docMk/>
            <pc:sldMk cId="3180688205" sldId="256"/>
            <ac:spMk id="2" creationId="{1F01E9DD-2818-4BD0-9996-984FE0985E67}"/>
          </ac:spMkLst>
        </pc:spChg>
      </pc:sldChg>
      <pc:sldChg chg="addSp delSp modSp add mod modAnim">
        <pc:chgData name="伊健 杜" userId="e69aded81da48593" providerId="LiveId" clId="{531402EC-17DD-40C4-9069-9F80CDC93544}" dt="2022-09-08T07:51:11.729" v="583"/>
        <pc:sldMkLst>
          <pc:docMk/>
          <pc:sldMk cId="0" sldId="268"/>
        </pc:sldMkLst>
        <pc:spChg chg="del">
          <ac:chgData name="伊健 杜" userId="e69aded81da48593" providerId="LiveId" clId="{531402EC-17DD-40C4-9069-9F80CDC93544}" dt="2022-09-08T07:40:00.601" v="434" actId="478"/>
          <ac:spMkLst>
            <pc:docMk/>
            <pc:sldMk cId="0" sldId="268"/>
            <ac:spMk id="2" creationId="{00000000-0000-0000-0000-000000000000}"/>
          </ac:spMkLst>
        </pc:spChg>
        <pc:spChg chg="del">
          <ac:chgData name="伊健 杜" userId="e69aded81da48593" providerId="LiveId" clId="{531402EC-17DD-40C4-9069-9F80CDC93544}" dt="2022-09-08T07:40:12.979" v="443" actId="478"/>
          <ac:spMkLst>
            <pc:docMk/>
            <pc:sldMk cId="0" sldId="268"/>
            <ac:spMk id="3" creationId="{00000000-0000-0000-0000-000000000000}"/>
          </ac:spMkLst>
        </pc:spChg>
        <pc:spChg chg="del mod">
          <ac:chgData name="伊健 杜" userId="e69aded81da48593" providerId="LiveId" clId="{531402EC-17DD-40C4-9069-9F80CDC93544}" dt="2022-09-08T07:40:11.959" v="442" actId="478"/>
          <ac:spMkLst>
            <pc:docMk/>
            <pc:sldMk cId="0" sldId="268"/>
            <ac:spMk id="4" creationId="{00000000-0000-0000-0000-000000000000}"/>
          </ac:spMkLst>
        </pc:spChg>
        <pc:spChg chg="del">
          <ac:chgData name="伊健 杜" userId="e69aded81da48593" providerId="LiveId" clId="{531402EC-17DD-40C4-9069-9F80CDC93544}" dt="2022-09-08T07:40:17.958" v="447" actId="478"/>
          <ac:spMkLst>
            <pc:docMk/>
            <pc:sldMk cId="0" sldId="268"/>
            <ac:spMk id="5" creationId="{00000000-0000-0000-0000-000000000000}"/>
          </ac:spMkLst>
        </pc:spChg>
        <pc:spChg chg="del">
          <ac:chgData name="伊健 杜" userId="e69aded81da48593" providerId="LiveId" clId="{531402EC-17DD-40C4-9069-9F80CDC93544}" dt="2022-09-08T07:40:15.836" v="445" actId="478"/>
          <ac:spMkLst>
            <pc:docMk/>
            <pc:sldMk cId="0" sldId="268"/>
            <ac:spMk id="6" creationId="{00000000-0000-0000-0000-000000000000}"/>
          </ac:spMkLst>
        </pc:spChg>
        <pc:spChg chg="add del mod">
          <ac:chgData name="伊健 杜" userId="e69aded81da48593" providerId="LiveId" clId="{531402EC-17DD-40C4-9069-9F80CDC93544}" dt="2022-09-08T07:40:02.213" v="435" actId="478"/>
          <ac:spMkLst>
            <pc:docMk/>
            <pc:sldMk cId="0" sldId="268"/>
            <ac:spMk id="12" creationId="{2FE46C08-F505-33B8-893F-8AA55223A82B}"/>
          </ac:spMkLst>
        </pc:spChg>
        <pc:spChg chg="add del mod">
          <ac:chgData name="伊健 杜" userId="e69aded81da48593" providerId="LiveId" clId="{531402EC-17DD-40C4-9069-9F80CDC93544}" dt="2022-09-08T07:40:14.741" v="444" actId="478"/>
          <ac:spMkLst>
            <pc:docMk/>
            <pc:sldMk cId="0" sldId="268"/>
            <ac:spMk id="14" creationId="{6D9217D3-E384-C4BD-84DC-4BA4F572C218}"/>
          </ac:spMkLst>
        </pc:spChg>
        <pc:spChg chg="add mod">
          <ac:chgData name="伊健 杜" userId="e69aded81da48593" providerId="LiveId" clId="{531402EC-17DD-40C4-9069-9F80CDC93544}" dt="2022-09-08T07:47:05.132" v="461" actId="688"/>
          <ac:spMkLst>
            <pc:docMk/>
            <pc:sldMk cId="0" sldId="268"/>
            <ac:spMk id="15" creationId="{78D0FABC-AEC7-562D-C804-16EF400B0322}"/>
          </ac:spMkLst>
        </pc:spChg>
        <pc:spChg chg="add mod">
          <ac:chgData name="伊健 杜" userId="e69aded81da48593" providerId="LiveId" clId="{531402EC-17DD-40C4-9069-9F80CDC93544}" dt="2022-09-08T07:47:07.603" v="463" actId="1076"/>
          <ac:spMkLst>
            <pc:docMk/>
            <pc:sldMk cId="0" sldId="268"/>
            <ac:spMk id="16" creationId="{27682E03-062B-E2DF-D395-914D5CC28E53}"/>
          </ac:spMkLst>
        </pc:spChg>
        <pc:spChg chg="add mod">
          <ac:chgData name="伊健 杜" userId="e69aded81da48593" providerId="LiveId" clId="{531402EC-17DD-40C4-9069-9F80CDC93544}" dt="2022-09-08T07:50:27.722" v="549" actId="14100"/>
          <ac:spMkLst>
            <pc:docMk/>
            <pc:sldMk cId="0" sldId="268"/>
            <ac:spMk id="17" creationId="{0EDA3855-B2C4-740A-EFBE-0E3F6D02148F}"/>
          </ac:spMkLst>
        </pc:spChg>
        <pc:spChg chg="add mod">
          <ac:chgData name="伊健 杜" userId="e69aded81da48593" providerId="LiveId" clId="{531402EC-17DD-40C4-9069-9F80CDC93544}" dt="2022-09-08T07:47:22.693" v="473" actId="688"/>
          <ac:spMkLst>
            <pc:docMk/>
            <pc:sldMk cId="0" sldId="268"/>
            <ac:spMk id="18" creationId="{354FC820-03B0-AED9-FBBA-01680607E97F}"/>
          </ac:spMkLst>
        </pc:spChg>
        <pc:spChg chg="add mod">
          <ac:chgData name="伊健 杜" userId="e69aded81da48593" providerId="LiveId" clId="{531402EC-17DD-40C4-9069-9F80CDC93544}" dt="2022-09-08T07:47:52.774" v="517" actId="20577"/>
          <ac:spMkLst>
            <pc:docMk/>
            <pc:sldMk cId="0" sldId="268"/>
            <ac:spMk id="19" creationId="{B9C643B4-A6EC-E57B-192D-E2513A1C8CB4}"/>
          </ac:spMkLst>
        </pc:spChg>
        <pc:spChg chg="add del mod">
          <ac:chgData name="伊健 杜" userId="e69aded81da48593" providerId="LiveId" clId="{531402EC-17DD-40C4-9069-9F80CDC93544}" dt="2022-09-08T07:51:11.729" v="583"/>
          <ac:spMkLst>
            <pc:docMk/>
            <pc:sldMk cId="0" sldId="268"/>
            <ac:spMk id="20" creationId="{CD423FAC-BCAA-4CD5-C394-15D56F2D48D6}"/>
          </ac:spMkLst>
        </pc:spChg>
        <pc:spChg chg="add mod">
          <ac:chgData name="伊健 杜" userId="e69aded81da48593" providerId="LiveId" clId="{531402EC-17DD-40C4-9069-9F80CDC93544}" dt="2022-09-08T07:49:36.495" v="534" actId="1076"/>
          <ac:spMkLst>
            <pc:docMk/>
            <pc:sldMk cId="0" sldId="268"/>
            <ac:spMk id="21" creationId="{2B36E23F-C9C0-AD87-4176-980F2FE1EAE5}"/>
          </ac:spMkLst>
        </pc:spChg>
        <pc:spChg chg="add mod">
          <ac:chgData name="伊健 杜" userId="e69aded81da48593" providerId="LiveId" clId="{531402EC-17DD-40C4-9069-9F80CDC93544}" dt="2022-09-08T07:50:26.149" v="548" actId="1076"/>
          <ac:spMkLst>
            <pc:docMk/>
            <pc:sldMk cId="0" sldId="268"/>
            <ac:spMk id="22" creationId="{D13A348C-0FF3-B51D-1D12-43E78F44BE33}"/>
          </ac:spMkLst>
        </pc:spChg>
        <pc:spChg chg="add mod">
          <ac:chgData name="伊健 杜" userId="e69aded81da48593" providerId="LiveId" clId="{531402EC-17DD-40C4-9069-9F80CDC93544}" dt="2022-09-08T07:50:45.074" v="561" actId="1076"/>
          <ac:spMkLst>
            <pc:docMk/>
            <pc:sldMk cId="0" sldId="268"/>
            <ac:spMk id="23" creationId="{1AF04876-3A1E-25C8-40F9-C8F7AE7AA221}"/>
          </ac:spMkLst>
        </pc:spChg>
        <pc:spChg chg="add mod">
          <ac:chgData name="伊健 杜" userId="e69aded81da48593" providerId="LiveId" clId="{531402EC-17DD-40C4-9069-9F80CDC93544}" dt="2022-09-08T07:51:10.033" v="580" actId="1076"/>
          <ac:spMkLst>
            <pc:docMk/>
            <pc:sldMk cId="0" sldId="268"/>
            <ac:spMk id="24" creationId="{6630302F-46C8-B9D7-52AE-426C29F837B8}"/>
          </ac:spMkLst>
        </pc:spChg>
        <pc:picChg chg="mod">
          <ac:chgData name="伊健 杜" userId="e69aded81da48593" providerId="LiveId" clId="{531402EC-17DD-40C4-9069-9F80CDC93544}" dt="2022-09-08T07:40:03.090" v="436" actId="1076"/>
          <ac:picMkLst>
            <pc:docMk/>
            <pc:sldMk cId="0" sldId="268"/>
            <ac:picMk id="7" creationId="{00000000-0000-0000-0000-000000000000}"/>
          </ac:picMkLst>
        </pc:picChg>
        <pc:picChg chg="mod">
          <ac:chgData name="伊健 杜" userId="e69aded81da48593" providerId="LiveId" clId="{531402EC-17DD-40C4-9069-9F80CDC93544}" dt="2022-09-08T07:45:21.003" v="454" actId="1076"/>
          <ac:picMkLst>
            <pc:docMk/>
            <pc:sldMk cId="0" sldId="268"/>
            <ac:picMk id="8" creationId="{00000000-0000-0000-0000-000000000000}"/>
          </ac:picMkLst>
        </pc:picChg>
        <pc:picChg chg="mod">
          <ac:chgData name="伊健 杜" userId="e69aded81da48593" providerId="LiveId" clId="{531402EC-17DD-40C4-9069-9F80CDC93544}" dt="2022-09-08T07:50:24.112" v="547" actId="1076"/>
          <ac:picMkLst>
            <pc:docMk/>
            <pc:sldMk cId="0" sldId="268"/>
            <ac:picMk id="9" creationId="{00000000-0000-0000-0000-000000000000}"/>
          </ac:picMkLst>
        </pc:picChg>
        <pc:picChg chg="mod">
          <ac:chgData name="伊健 杜" userId="e69aded81da48593" providerId="LiveId" clId="{531402EC-17DD-40C4-9069-9F80CDC93544}" dt="2022-09-08T07:50:37.914" v="554" actId="1076"/>
          <ac:picMkLst>
            <pc:docMk/>
            <pc:sldMk cId="0" sldId="268"/>
            <ac:picMk id="10" creationId="{00000000-0000-0000-0000-000000000000}"/>
          </ac:picMkLst>
        </pc:picChg>
        <pc:picChg chg="add mod">
          <ac:chgData name="伊健 杜" userId="e69aded81da48593" providerId="LiveId" clId="{531402EC-17DD-40C4-9069-9F80CDC93544}" dt="2022-09-08T07:51:11.136" v="581" actId="1076"/>
          <ac:picMkLst>
            <pc:docMk/>
            <pc:sldMk cId="0" sldId="268"/>
            <ac:picMk id="8194" creationId="{9CE154B4-2679-03B5-2E4E-1FB0762CB9B3}"/>
          </ac:picMkLst>
        </pc:picChg>
      </pc:sldChg>
      <pc:sldChg chg="add del">
        <pc:chgData name="伊健 杜" userId="e69aded81da48593" providerId="LiveId" clId="{531402EC-17DD-40C4-9069-9F80CDC93544}" dt="2022-09-07T18:08:03.378" v="2" actId="47"/>
        <pc:sldMkLst>
          <pc:docMk/>
          <pc:sldMk cId="0" sldId="281"/>
        </pc:sldMkLst>
      </pc:sldChg>
      <pc:sldChg chg="add del">
        <pc:chgData name="伊健 杜" userId="e69aded81da48593" providerId="LiveId" clId="{531402EC-17DD-40C4-9069-9F80CDC93544}" dt="2022-09-07T18:08:03.378" v="2" actId="47"/>
        <pc:sldMkLst>
          <pc:docMk/>
          <pc:sldMk cId="2626716164" sldId="350"/>
        </pc:sldMkLst>
      </pc:sldChg>
      <pc:sldChg chg="add del">
        <pc:chgData name="伊健 杜" userId="e69aded81da48593" providerId="LiveId" clId="{531402EC-17DD-40C4-9069-9F80CDC93544}" dt="2022-09-07T18:08:03.378" v="2" actId="47"/>
        <pc:sldMkLst>
          <pc:docMk/>
          <pc:sldMk cId="3940987383" sldId="351"/>
        </pc:sldMkLst>
      </pc:sldChg>
      <pc:sldChg chg="add del">
        <pc:chgData name="伊健 杜" userId="e69aded81da48593" providerId="LiveId" clId="{531402EC-17DD-40C4-9069-9F80CDC93544}" dt="2022-09-07T18:08:14.386" v="3" actId="47"/>
        <pc:sldMkLst>
          <pc:docMk/>
          <pc:sldMk cId="3724778850" sldId="432"/>
        </pc:sldMkLst>
      </pc:sldChg>
      <pc:sldChg chg="modSp add mod">
        <pc:chgData name="伊健 杜" userId="e69aded81da48593" providerId="LiveId" clId="{531402EC-17DD-40C4-9069-9F80CDC93544}" dt="2022-09-11T23:00:39.119" v="4500"/>
        <pc:sldMkLst>
          <pc:docMk/>
          <pc:sldMk cId="1437134219" sldId="524"/>
        </pc:sldMkLst>
        <pc:spChg chg="mod">
          <ac:chgData name="伊健 杜" userId="e69aded81da48593" providerId="LiveId" clId="{531402EC-17DD-40C4-9069-9F80CDC93544}" dt="2022-09-11T23:00:39.119" v="4500"/>
          <ac:spMkLst>
            <pc:docMk/>
            <pc:sldMk cId="1437134219" sldId="524"/>
            <ac:spMk id="6" creationId="{49D758B4-247D-41D6-B5F9-5A1A1F2313BA}"/>
          </ac:spMkLst>
        </pc:spChg>
      </pc:sldChg>
      <pc:sldChg chg="modSp add">
        <pc:chgData name="伊健 杜" userId="e69aded81da48593" providerId="LiveId" clId="{531402EC-17DD-40C4-9069-9F80CDC93544}" dt="2022-09-11T23:00:39.119" v="4500"/>
        <pc:sldMkLst>
          <pc:docMk/>
          <pc:sldMk cId="3551850107" sldId="526"/>
        </pc:sldMkLst>
        <pc:spChg chg="mod">
          <ac:chgData name="伊健 杜" userId="e69aded81da48593" providerId="LiveId" clId="{531402EC-17DD-40C4-9069-9F80CDC93544}" dt="2022-09-11T23:00:39.119" v="4500"/>
          <ac:spMkLst>
            <pc:docMk/>
            <pc:sldMk cId="3551850107" sldId="526"/>
            <ac:spMk id="5" creationId="{23FF1512-B1B8-486D-97E2-CF91D032DDED}"/>
          </ac:spMkLst>
        </pc:spChg>
      </pc:sldChg>
      <pc:sldChg chg="add del">
        <pc:chgData name="伊健 杜" userId="e69aded81da48593" providerId="LiveId" clId="{531402EC-17DD-40C4-9069-9F80CDC93544}" dt="2022-09-07T18:08:14.386" v="3" actId="47"/>
        <pc:sldMkLst>
          <pc:docMk/>
          <pc:sldMk cId="4090569073" sldId="529"/>
        </pc:sldMkLst>
      </pc:sldChg>
      <pc:sldChg chg="addSp delSp modSp add del mod">
        <pc:chgData name="伊健 杜" userId="e69aded81da48593" providerId="LiveId" clId="{531402EC-17DD-40C4-9069-9F80CDC93544}" dt="2022-09-08T11:24:43.614" v="1486" actId="20577"/>
        <pc:sldMkLst>
          <pc:docMk/>
          <pc:sldMk cId="351764247" sldId="533"/>
        </pc:sldMkLst>
        <pc:spChg chg="mod">
          <ac:chgData name="伊健 杜" userId="e69aded81da48593" providerId="LiveId" clId="{531402EC-17DD-40C4-9069-9F80CDC93544}" dt="2022-09-08T11:24:43.614" v="1486" actId="20577"/>
          <ac:spMkLst>
            <pc:docMk/>
            <pc:sldMk cId="351764247" sldId="533"/>
            <ac:spMk id="5" creationId="{00000000-0000-0000-0000-000000000000}"/>
          </ac:spMkLst>
        </pc:spChg>
        <pc:picChg chg="del">
          <ac:chgData name="伊健 杜" userId="e69aded81da48593" providerId="LiveId" clId="{531402EC-17DD-40C4-9069-9F80CDC93544}" dt="2022-09-08T06:24:21.609" v="36" actId="478"/>
          <ac:picMkLst>
            <pc:docMk/>
            <pc:sldMk cId="351764247" sldId="533"/>
            <ac:picMk id="2" creationId="{00000000-0000-0000-0000-000000000000}"/>
          </ac:picMkLst>
        </pc:picChg>
        <pc:picChg chg="add mod">
          <ac:chgData name="伊健 杜" userId="e69aded81da48593" providerId="LiveId" clId="{531402EC-17DD-40C4-9069-9F80CDC93544}" dt="2022-09-08T06:26:23.193" v="42" actId="1076"/>
          <ac:picMkLst>
            <pc:docMk/>
            <pc:sldMk cId="351764247" sldId="533"/>
            <ac:picMk id="1026" creationId="{EED01B3D-7101-BA00-0C73-6F6270FEACC4}"/>
          </ac:picMkLst>
        </pc:picChg>
      </pc:sldChg>
      <pc:sldChg chg="add del">
        <pc:chgData name="伊健 杜" userId="e69aded81da48593" providerId="LiveId" clId="{531402EC-17DD-40C4-9069-9F80CDC93544}" dt="2022-09-08T11:24:13.145" v="1477" actId="47"/>
        <pc:sldMkLst>
          <pc:docMk/>
          <pc:sldMk cId="929717935" sldId="534"/>
        </pc:sldMkLst>
      </pc:sldChg>
      <pc:sldChg chg="add del">
        <pc:chgData name="伊健 杜" userId="e69aded81da48593" providerId="LiveId" clId="{531402EC-17DD-40C4-9069-9F80CDC93544}" dt="2022-09-07T18:08:14.386" v="3" actId="47"/>
        <pc:sldMkLst>
          <pc:docMk/>
          <pc:sldMk cId="170455245" sldId="545"/>
        </pc:sldMkLst>
      </pc:sldChg>
      <pc:sldChg chg="addSp delSp modSp add del mod modAnim">
        <pc:chgData name="伊健 杜" userId="e69aded81da48593" providerId="LiveId" clId="{531402EC-17DD-40C4-9069-9F80CDC93544}" dt="2022-09-11T19:14:12.208" v="3132" actId="1076"/>
        <pc:sldMkLst>
          <pc:docMk/>
          <pc:sldMk cId="3530567302" sldId="550"/>
        </pc:sldMkLst>
        <pc:spChg chg="add del">
          <ac:chgData name="伊健 杜" userId="e69aded81da48593" providerId="LiveId" clId="{531402EC-17DD-40C4-9069-9F80CDC93544}" dt="2022-09-09T07:14:06.061" v="1510"/>
          <ac:spMkLst>
            <pc:docMk/>
            <pc:sldMk cId="3530567302" sldId="550"/>
            <ac:spMk id="2" creationId="{D9443DFF-5B89-CEB0-29D9-F860CA64DDED}"/>
          </ac:spMkLst>
        </pc:spChg>
        <pc:spChg chg="add mod">
          <ac:chgData name="伊健 杜" userId="e69aded81da48593" providerId="LiveId" clId="{531402EC-17DD-40C4-9069-9F80CDC93544}" dt="2022-09-08T07:21:52.057" v="287" actId="1076"/>
          <ac:spMkLst>
            <pc:docMk/>
            <pc:sldMk cId="3530567302" sldId="550"/>
            <ac:spMk id="3" creationId="{E470495F-EAEA-1501-3D53-46B4A3C06733}"/>
          </ac:spMkLst>
        </pc:spChg>
        <pc:spChg chg="add del mod">
          <ac:chgData name="伊健 杜" userId="e69aded81da48593" providerId="LiveId" clId="{531402EC-17DD-40C4-9069-9F80CDC93544}" dt="2022-09-08T07:19:26.640" v="220"/>
          <ac:spMkLst>
            <pc:docMk/>
            <pc:sldMk cId="3530567302" sldId="550"/>
            <ac:spMk id="4" creationId="{4C5BB3A8-8E79-AE17-82DC-B000C2B459CA}"/>
          </ac:spMkLst>
        </pc:spChg>
        <pc:spChg chg="mod">
          <ac:chgData name="伊健 杜" userId="e69aded81da48593" providerId="LiveId" clId="{531402EC-17DD-40C4-9069-9F80CDC93544}" dt="2022-09-09T07:14:10.372" v="1513" actId="1076"/>
          <ac:spMkLst>
            <pc:docMk/>
            <pc:sldMk cId="3530567302" sldId="550"/>
            <ac:spMk id="5" creationId="{00000000-0000-0000-0000-000000000000}"/>
          </ac:spMkLst>
        </pc:spChg>
        <pc:spChg chg="add mod">
          <ac:chgData name="伊健 杜" userId="e69aded81da48593" providerId="LiveId" clId="{531402EC-17DD-40C4-9069-9F80CDC93544}" dt="2022-09-11T19:14:09.786" v="3131" actId="1076"/>
          <ac:spMkLst>
            <pc:docMk/>
            <pc:sldMk cId="3530567302" sldId="550"/>
            <ac:spMk id="6" creationId="{7C25336C-5B01-674D-DAD9-8FD2D5CDF04E}"/>
          </ac:spMkLst>
        </pc:spChg>
        <pc:spChg chg="add del mod">
          <ac:chgData name="伊健 杜" userId="e69aded81da48593" providerId="LiveId" clId="{531402EC-17DD-40C4-9069-9F80CDC93544}" dt="2022-09-08T07:19:38.720" v="232" actId="478"/>
          <ac:spMkLst>
            <pc:docMk/>
            <pc:sldMk cId="3530567302" sldId="550"/>
            <ac:spMk id="7" creationId="{AE4FD813-9A3B-123E-5B01-9DCC12F81454}"/>
          </ac:spMkLst>
        </pc:spChg>
        <pc:spChg chg="add mod">
          <ac:chgData name="伊健 杜" userId="e69aded81da48593" providerId="LiveId" clId="{531402EC-17DD-40C4-9069-9F80CDC93544}" dt="2022-09-08T07:22:16.121" v="307" actId="1076"/>
          <ac:spMkLst>
            <pc:docMk/>
            <pc:sldMk cId="3530567302" sldId="550"/>
            <ac:spMk id="8" creationId="{E6C5E7AC-DF1B-B00D-D413-A76ECD42709D}"/>
          </ac:spMkLst>
        </pc:spChg>
        <pc:spChg chg="add mod">
          <ac:chgData name="伊健 杜" userId="e69aded81da48593" providerId="LiveId" clId="{531402EC-17DD-40C4-9069-9F80CDC93544}" dt="2022-09-11T19:14:12.208" v="3132" actId="1076"/>
          <ac:spMkLst>
            <pc:docMk/>
            <pc:sldMk cId="3530567302" sldId="550"/>
            <ac:spMk id="9" creationId="{91019879-3B66-42A9-53E4-4542BBD9FED0}"/>
          </ac:spMkLst>
        </pc:spChg>
        <pc:spChg chg="add mod">
          <ac:chgData name="伊健 杜" userId="e69aded81da48593" providerId="LiveId" clId="{531402EC-17DD-40C4-9069-9F80CDC93544}" dt="2022-09-08T07:23:25.139" v="340" actId="13822"/>
          <ac:spMkLst>
            <pc:docMk/>
            <pc:sldMk cId="3530567302" sldId="550"/>
            <ac:spMk id="10" creationId="{0A639568-419E-D611-E649-C0FAACA47EA4}"/>
          </ac:spMkLst>
        </pc:spChg>
        <pc:picChg chg="del mod">
          <ac:chgData name="伊健 杜" userId="e69aded81da48593" providerId="LiveId" clId="{531402EC-17DD-40C4-9069-9F80CDC93544}" dt="2022-09-08T07:18:57.339" v="200" actId="478"/>
          <ac:picMkLst>
            <pc:docMk/>
            <pc:sldMk cId="3530567302" sldId="550"/>
            <ac:picMk id="2" creationId="{00000000-0000-0000-0000-000000000000}"/>
          </ac:picMkLst>
        </pc:picChg>
        <pc:picChg chg="add mod">
          <ac:chgData name="伊健 杜" userId="e69aded81da48593" providerId="LiveId" clId="{531402EC-17DD-40C4-9069-9F80CDC93544}" dt="2022-09-08T07:21:49.185" v="286" actId="1076"/>
          <ac:picMkLst>
            <pc:docMk/>
            <pc:sldMk cId="3530567302" sldId="550"/>
            <ac:picMk id="5122" creationId="{97A1F574-196B-11BE-D7A5-D53851C25EDA}"/>
          </ac:picMkLst>
        </pc:picChg>
        <pc:picChg chg="add mod">
          <ac:chgData name="伊健 杜" userId="e69aded81da48593" providerId="LiveId" clId="{531402EC-17DD-40C4-9069-9F80CDC93544}" dt="2022-09-08T07:22:08.323" v="298" actId="1076"/>
          <ac:picMkLst>
            <pc:docMk/>
            <pc:sldMk cId="3530567302" sldId="550"/>
            <ac:picMk id="5124" creationId="{10CD34A0-4CDB-8BB4-9BED-A4270887ACC8}"/>
          </ac:picMkLst>
        </pc:picChg>
      </pc:sldChg>
      <pc:sldChg chg="add del">
        <pc:chgData name="伊健 杜" userId="e69aded81da48593" providerId="LiveId" clId="{531402EC-17DD-40C4-9069-9F80CDC93544}" dt="2022-09-08T11:24:13.145" v="1477" actId="47"/>
        <pc:sldMkLst>
          <pc:docMk/>
          <pc:sldMk cId="770386409" sldId="551"/>
        </pc:sldMkLst>
      </pc:sldChg>
      <pc:sldChg chg="addSp delSp modSp new mod ord">
        <pc:chgData name="伊健 杜" userId="e69aded81da48593" providerId="LiveId" clId="{531402EC-17DD-40C4-9069-9F80CDC93544}" dt="2022-09-08T07:16:38.806" v="184" actId="1440"/>
        <pc:sldMkLst>
          <pc:docMk/>
          <pc:sldMk cId="272651860" sldId="552"/>
        </pc:sldMkLst>
        <pc:spChg chg="del">
          <ac:chgData name="伊健 杜" userId="e69aded81da48593" providerId="LiveId" clId="{531402EC-17DD-40C4-9069-9F80CDC93544}" dt="2022-09-08T07:10:39.625" v="123" actId="478"/>
          <ac:spMkLst>
            <pc:docMk/>
            <pc:sldMk cId="272651860" sldId="552"/>
            <ac:spMk id="2" creationId="{096FE75C-9024-F759-9FD8-C73F7BC14765}"/>
          </ac:spMkLst>
        </pc:spChg>
        <pc:spChg chg="del">
          <ac:chgData name="伊健 杜" userId="e69aded81da48593" providerId="LiveId" clId="{531402EC-17DD-40C4-9069-9F80CDC93544}" dt="2022-09-08T07:10:39.625" v="123" actId="478"/>
          <ac:spMkLst>
            <pc:docMk/>
            <pc:sldMk cId="272651860" sldId="552"/>
            <ac:spMk id="3" creationId="{F7812AE5-252A-E595-E541-5EFF89089C53}"/>
          </ac:spMkLst>
        </pc:spChg>
        <pc:spChg chg="add mod">
          <ac:chgData name="伊健 杜" userId="e69aded81da48593" providerId="LiveId" clId="{531402EC-17DD-40C4-9069-9F80CDC93544}" dt="2022-09-08T07:11:23.191" v="150" actId="1076"/>
          <ac:spMkLst>
            <pc:docMk/>
            <pc:sldMk cId="272651860" sldId="552"/>
            <ac:spMk id="5" creationId="{514E68A6-00E8-67B6-857B-4E5D46C0B845}"/>
          </ac:spMkLst>
        </pc:spChg>
        <pc:picChg chg="add mod">
          <ac:chgData name="伊健 杜" userId="e69aded81da48593" providerId="LiveId" clId="{531402EC-17DD-40C4-9069-9F80CDC93544}" dt="2022-09-08T07:10:48.800" v="129" actId="1076"/>
          <ac:picMkLst>
            <pc:docMk/>
            <pc:sldMk cId="272651860" sldId="552"/>
            <ac:picMk id="4" creationId="{00555E9A-5E9C-FA9D-39D9-86F108CD9D44}"/>
          </ac:picMkLst>
        </pc:picChg>
        <pc:picChg chg="add del mod">
          <ac:chgData name="伊健 杜" userId="e69aded81da48593" providerId="LiveId" clId="{531402EC-17DD-40C4-9069-9F80CDC93544}" dt="2022-09-08T07:15:32.466" v="176" actId="478"/>
          <ac:picMkLst>
            <pc:docMk/>
            <pc:sldMk cId="272651860" sldId="552"/>
            <ac:picMk id="3074" creationId="{631FFEF6-ACD5-6B57-1479-F03F1965C15F}"/>
          </ac:picMkLst>
        </pc:picChg>
        <pc:picChg chg="add mod">
          <ac:chgData name="伊健 杜" userId="e69aded81da48593" providerId="LiveId" clId="{531402EC-17DD-40C4-9069-9F80CDC93544}" dt="2022-09-08T07:16:38.806" v="184" actId="1440"/>
          <ac:picMkLst>
            <pc:docMk/>
            <pc:sldMk cId="272651860" sldId="552"/>
            <ac:picMk id="3076" creationId="{CBF31390-AEE4-2C3A-07CF-84E9E338EB7D}"/>
          </ac:picMkLst>
        </pc:picChg>
      </pc:sldChg>
      <pc:sldChg chg="addSp delSp modSp new mod ord">
        <pc:chgData name="伊健 杜" userId="e69aded81da48593" providerId="LiveId" clId="{531402EC-17DD-40C4-9069-9F80CDC93544}" dt="2022-09-08T11:26:00.964" v="1500" actId="1076"/>
        <pc:sldMkLst>
          <pc:docMk/>
          <pc:sldMk cId="1296948113" sldId="553"/>
        </pc:sldMkLst>
        <pc:spChg chg="mod">
          <ac:chgData name="伊健 杜" userId="e69aded81da48593" providerId="LiveId" clId="{531402EC-17DD-40C4-9069-9F80CDC93544}" dt="2022-09-08T11:25:49.070" v="1492" actId="20577"/>
          <ac:spMkLst>
            <pc:docMk/>
            <pc:sldMk cId="1296948113" sldId="553"/>
            <ac:spMk id="2" creationId="{DFB4DF0C-A79D-2E06-1BAA-7A8EC1576ED4}"/>
          </ac:spMkLst>
        </pc:spChg>
        <pc:spChg chg="del">
          <ac:chgData name="伊健 杜" userId="e69aded81da48593" providerId="LiveId" clId="{531402EC-17DD-40C4-9069-9F80CDC93544}" dt="2022-09-08T06:27:08.638" v="89" actId="478"/>
          <ac:spMkLst>
            <pc:docMk/>
            <pc:sldMk cId="1296948113" sldId="553"/>
            <ac:spMk id="3" creationId="{F02AB213-A906-9D1F-D36C-02E27131C5FE}"/>
          </ac:spMkLst>
        </pc:spChg>
        <pc:spChg chg="add mod">
          <ac:chgData name="伊健 杜" userId="e69aded81da48593" providerId="LiveId" clId="{531402EC-17DD-40C4-9069-9F80CDC93544}" dt="2022-09-08T07:12:09.010" v="159" actId="14100"/>
          <ac:spMkLst>
            <pc:docMk/>
            <pc:sldMk cId="1296948113" sldId="553"/>
            <ac:spMk id="5" creationId="{99719CF7-A5D1-6584-E61C-232AB2089847}"/>
          </ac:spMkLst>
        </pc:spChg>
        <pc:spChg chg="add del">
          <ac:chgData name="伊健 杜" userId="e69aded81da48593" providerId="LiveId" clId="{531402EC-17DD-40C4-9069-9F80CDC93544}" dt="2022-09-08T11:24:55.974" v="1489"/>
          <ac:spMkLst>
            <pc:docMk/>
            <pc:sldMk cId="1296948113" sldId="553"/>
            <ac:spMk id="6" creationId="{1F763CDF-241B-43B4-9E01-5AB1D2273067}"/>
          </ac:spMkLst>
        </pc:spChg>
        <pc:spChg chg="add mod">
          <ac:chgData name="伊健 杜" userId="e69aded81da48593" providerId="LiveId" clId="{531402EC-17DD-40C4-9069-9F80CDC93544}" dt="2022-09-08T11:26:00.964" v="1500" actId="1076"/>
          <ac:spMkLst>
            <pc:docMk/>
            <pc:sldMk cId="1296948113" sldId="553"/>
            <ac:spMk id="7" creationId="{2372D31D-BE0B-08BC-0016-BA1CB33FCC17}"/>
          </ac:spMkLst>
        </pc:spChg>
        <pc:picChg chg="add del mod">
          <ac:chgData name="伊健 杜" userId="e69aded81da48593" providerId="LiveId" clId="{531402EC-17DD-40C4-9069-9F80CDC93544}" dt="2022-09-08T07:12:11.072" v="160" actId="478"/>
          <ac:picMkLst>
            <pc:docMk/>
            <pc:sldMk cId="1296948113" sldId="553"/>
            <ac:picMk id="4" creationId="{4E4A6FE8-689D-17D6-5942-D43543270062}"/>
          </ac:picMkLst>
        </pc:picChg>
        <pc:picChg chg="add mod">
          <ac:chgData name="伊健 杜" userId="e69aded81da48593" providerId="LiveId" clId="{531402EC-17DD-40C4-9069-9F80CDC93544}" dt="2022-09-08T07:12:05.207" v="157" actId="1076"/>
          <ac:picMkLst>
            <pc:docMk/>
            <pc:sldMk cId="1296948113" sldId="553"/>
            <ac:picMk id="2050" creationId="{35F62033-99D8-77FA-4651-2FB541AC6443}"/>
          </ac:picMkLst>
        </pc:picChg>
        <pc:picChg chg="add mod">
          <ac:chgData name="伊健 杜" userId="e69aded81da48593" providerId="LiveId" clId="{531402EC-17DD-40C4-9069-9F80CDC93544}" dt="2022-09-08T07:12:12.551" v="162" actId="1076"/>
          <ac:picMkLst>
            <pc:docMk/>
            <pc:sldMk cId="1296948113" sldId="553"/>
            <ac:picMk id="2052" creationId="{E9047EE1-4C2E-FC05-943A-9E7746D9F7E4}"/>
          </ac:picMkLst>
        </pc:picChg>
      </pc:sldChg>
      <pc:sldChg chg="addSp delSp modSp add mod ord">
        <pc:chgData name="伊健 杜" userId="e69aded81da48593" providerId="LiveId" clId="{531402EC-17DD-40C4-9069-9F80CDC93544}" dt="2022-09-08T07:16:56.061" v="188" actId="1076"/>
        <pc:sldMkLst>
          <pc:docMk/>
          <pc:sldMk cId="4184378258" sldId="554"/>
        </pc:sldMkLst>
        <pc:spChg chg="mod">
          <ac:chgData name="伊健 杜" userId="e69aded81da48593" providerId="LiveId" clId="{531402EC-17DD-40C4-9069-9F80CDC93544}" dt="2022-09-08T07:14:47.747" v="175" actId="1076"/>
          <ac:spMkLst>
            <pc:docMk/>
            <pc:sldMk cId="4184378258" sldId="554"/>
            <ac:spMk id="5" creationId="{514E68A6-00E8-67B6-857B-4E5D46C0B845}"/>
          </ac:spMkLst>
        </pc:spChg>
        <pc:picChg chg="del">
          <ac:chgData name="伊健 杜" userId="e69aded81da48593" providerId="LiveId" clId="{531402EC-17DD-40C4-9069-9F80CDC93544}" dt="2022-09-08T07:14:37.658" v="164" actId="478"/>
          <ac:picMkLst>
            <pc:docMk/>
            <pc:sldMk cId="4184378258" sldId="554"/>
            <ac:picMk id="3074" creationId="{631FFEF6-ACD5-6B57-1479-F03F1965C15F}"/>
          </ac:picMkLst>
        </pc:picChg>
        <pc:picChg chg="add del mod">
          <ac:chgData name="伊健 杜" userId="e69aded81da48593" providerId="LiveId" clId="{531402EC-17DD-40C4-9069-9F80CDC93544}" dt="2022-09-08T07:16:42.051" v="185" actId="478"/>
          <ac:picMkLst>
            <pc:docMk/>
            <pc:sldMk cId="4184378258" sldId="554"/>
            <ac:picMk id="4098" creationId="{76A5C036-5BFA-34D1-F302-AB13637E85A3}"/>
          </ac:picMkLst>
        </pc:picChg>
        <pc:picChg chg="add mod">
          <ac:chgData name="伊健 杜" userId="e69aded81da48593" providerId="LiveId" clId="{531402EC-17DD-40C4-9069-9F80CDC93544}" dt="2022-09-08T07:16:56.061" v="188" actId="1076"/>
          <ac:picMkLst>
            <pc:docMk/>
            <pc:sldMk cId="4184378258" sldId="554"/>
            <ac:picMk id="4100" creationId="{8D9B38D5-B4F6-549B-B641-9462D318D13E}"/>
          </ac:picMkLst>
        </pc:picChg>
      </pc:sldChg>
      <pc:sldChg chg="addSp delSp modSp add mod delAnim">
        <pc:chgData name="伊健 杜" userId="e69aded81da48593" providerId="LiveId" clId="{531402EC-17DD-40C4-9069-9F80CDC93544}" dt="2022-09-08T07:25:13.578" v="401" actId="1076"/>
        <pc:sldMkLst>
          <pc:docMk/>
          <pc:sldMk cId="1631623774" sldId="555"/>
        </pc:sldMkLst>
        <pc:spChg chg="add mod">
          <ac:chgData name="伊健 杜" userId="e69aded81da48593" providerId="LiveId" clId="{531402EC-17DD-40C4-9069-9F80CDC93544}" dt="2022-09-08T07:25:13.578" v="401" actId="1076"/>
          <ac:spMkLst>
            <pc:docMk/>
            <pc:sldMk cId="1631623774" sldId="555"/>
            <ac:spMk id="2" creationId="{D3AD4A55-4626-5BDE-FA65-7104DBAAF3B3}"/>
          </ac:spMkLst>
        </pc:spChg>
        <pc:spChg chg="del">
          <ac:chgData name="伊健 杜" userId="e69aded81da48593" providerId="LiveId" clId="{531402EC-17DD-40C4-9069-9F80CDC93544}" dt="2022-09-08T07:24:01.963" v="345" actId="478"/>
          <ac:spMkLst>
            <pc:docMk/>
            <pc:sldMk cId="1631623774" sldId="555"/>
            <ac:spMk id="3" creationId="{E470495F-EAEA-1501-3D53-46B4A3C06733}"/>
          </ac:spMkLst>
        </pc:spChg>
        <pc:spChg chg="add mod">
          <ac:chgData name="伊健 杜" userId="e69aded81da48593" providerId="LiveId" clId="{531402EC-17DD-40C4-9069-9F80CDC93544}" dt="2022-09-08T07:25:13.578" v="401" actId="1076"/>
          <ac:spMkLst>
            <pc:docMk/>
            <pc:sldMk cId="1631623774" sldId="555"/>
            <ac:spMk id="4" creationId="{7BBFD771-A15C-6688-9F11-5D1EEAA85FA5}"/>
          </ac:spMkLst>
        </pc:spChg>
        <pc:spChg chg="mod">
          <ac:chgData name="伊健 杜" userId="e69aded81da48593" providerId="LiveId" clId="{531402EC-17DD-40C4-9069-9F80CDC93544}" dt="2022-09-08T07:24:59.648" v="398" actId="1076"/>
          <ac:spMkLst>
            <pc:docMk/>
            <pc:sldMk cId="1631623774" sldId="555"/>
            <ac:spMk id="5" creationId="{00000000-0000-0000-0000-000000000000}"/>
          </ac:spMkLst>
        </pc:spChg>
        <pc:spChg chg="del">
          <ac:chgData name="伊健 杜" userId="e69aded81da48593" providerId="LiveId" clId="{531402EC-17DD-40C4-9069-9F80CDC93544}" dt="2022-09-08T07:23:58.532" v="343" actId="478"/>
          <ac:spMkLst>
            <pc:docMk/>
            <pc:sldMk cId="1631623774" sldId="555"/>
            <ac:spMk id="6" creationId="{7C25336C-5B01-674D-DAD9-8FD2D5CDF04E}"/>
          </ac:spMkLst>
        </pc:spChg>
        <pc:spChg chg="add mod">
          <ac:chgData name="伊健 杜" userId="e69aded81da48593" providerId="LiveId" clId="{531402EC-17DD-40C4-9069-9F80CDC93544}" dt="2022-09-08T07:25:13.578" v="401" actId="1076"/>
          <ac:spMkLst>
            <pc:docMk/>
            <pc:sldMk cId="1631623774" sldId="555"/>
            <ac:spMk id="7" creationId="{0DEE9C6B-369E-9FF3-EB9A-A6B969AC6B13}"/>
          </ac:spMkLst>
        </pc:spChg>
        <pc:spChg chg="del">
          <ac:chgData name="伊健 杜" userId="e69aded81da48593" providerId="LiveId" clId="{531402EC-17DD-40C4-9069-9F80CDC93544}" dt="2022-09-08T07:23:58.532" v="343" actId="478"/>
          <ac:spMkLst>
            <pc:docMk/>
            <pc:sldMk cId="1631623774" sldId="555"/>
            <ac:spMk id="8" creationId="{E6C5E7AC-DF1B-B00D-D413-A76ECD42709D}"/>
          </ac:spMkLst>
        </pc:spChg>
        <pc:spChg chg="del">
          <ac:chgData name="伊健 杜" userId="e69aded81da48593" providerId="LiveId" clId="{531402EC-17DD-40C4-9069-9F80CDC93544}" dt="2022-09-08T07:24:00.705" v="344" actId="478"/>
          <ac:spMkLst>
            <pc:docMk/>
            <pc:sldMk cId="1631623774" sldId="555"/>
            <ac:spMk id="9" creationId="{91019879-3B66-42A9-53E4-4542BBD9FED0}"/>
          </ac:spMkLst>
        </pc:spChg>
        <pc:spChg chg="del mod">
          <ac:chgData name="伊健 杜" userId="e69aded81da48593" providerId="LiveId" clId="{531402EC-17DD-40C4-9069-9F80CDC93544}" dt="2022-09-08T07:24:32.578" v="365" actId="478"/>
          <ac:spMkLst>
            <pc:docMk/>
            <pc:sldMk cId="1631623774" sldId="555"/>
            <ac:spMk id="10" creationId="{0A639568-419E-D611-E649-C0FAACA47EA4}"/>
          </ac:spMkLst>
        </pc:spChg>
        <pc:spChg chg="add mod">
          <ac:chgData name="伊健 杜" userId="e69aded81da48593" providerId="LiveId" clId="{531402EC-17DD-40C4-9069-9F80CDC93544}" dt="2022-09-08T07:25:13.578" v="401" actId="1076"/>
          <ac:spMkLst>
            <pc:docMk/>
            <pc:sldMk cId="1631623774" sldId="555"/>
            <ac:spMk id="11" creationId="{C3826E15-BB5D-F236-E3DF-6CB9A599E59B}"/>
          </ac:spMkLst>
        </pc:spChg>
        <pc:picChg chg="del">
          <ac:chgData name="伊健 杜" userId="e69aded81da48593" providerId="LiveId" clId="{531402EC-17DD-40C4-9069-9F80CDC93544}" dt="2022-09-08T07:23:58.532" v="343" actId="478"/>
          <ac:picMkLst>
            <pc:docMk/>
            <pc:sldMk cId="1631623774" sldId="555"/>
            <ac:picMk id="5122" creationId="{97A1F574-196B-11BE-D7A5-D53851C25EDA}"/>
          </ac:picMkLst>
        </pc:picChg>
        <pc:picChg chg="del">
          <ac:chgData name="伊健 杜" userId="e69aded81da48593" providerId="LiveId" clId="{531402EC-17DD-40C4-9069-9F80CDC93544}" dt="2022-09-08T07:23:58.532" v="343" actId="478"/>
          <ac:picMkLst>
            <pc:docMk/>
            <pc:sldMk cId="1631623774" sldId="555"/>
            <ac:picMk id="5124" creationId="{10CD34A0-4CDB-8BB4-9BED-A4270887ACC8}"/>
          </ac:picMkLst>
        </pc:picChg>
        <pc:picChg chg="add mod">
          <ac:chgData name="伊健 杜" userId="e69aded81da48593" providerId="LiveId" clId="{531402EC-17DD-40C4-9069-9F80CDC93544}" dt="2022-09-08T07:25:08.221" v="400" actId="1076"/>
          <ac:picMkLst>
            <pc:docMk/>
            <pc:sldMk cId="1631623774" sldId="555"/>
            <ac:picMk id="6146" creationId="{27D9342A-2075-9950-2352-AA5B4C8C3666}"/>
          </ac:picMkLst>
        </pc:picChg>
      </pc:sldChg>
      <pc:sldChg chg="addSp delSp modSp add mod">
        <pc:chgData name="伊健 杜" userId="e69aded81da48593" providerId="LiveId" clId="{531402EC-17DD-40C4-9069-9F80CDC93544}" dt="2022-09-09T07:13:51.832" v="1507" actId="1076"/>
        <pc:sldMkLst>
          <pc:docMk/>
          <pc:sldMk cId="4206941983" sldId="556"/>
        </pc:sldMkLst>
        <pc:spChg chg="add del">
          <ac:chgData name="伊健 杜" userId="e69aded81da48593" providerId="LiveId" clId="{531402EC-17DD-40C4-9069-9F80CDC93544}" dt="2022-09-09T07:13:45.958" v="1503"/>
          <ac:spMkLst>
            <pc:docMk/>
            <pc:sldMk cId="4206941983" sldId="556"/>
            <ac:spMk id="2" creationId="{64553B80-38F5-7CA2-93DC-4C2E08E0157C}"/>
          </ac:spMkLst>
        </pc:spChg>
        <pc:spChg chg="mod">
          <ac:chgData name="伊健 杜" userId="e69aded81da48593" providerId="LiveId" clId="{531402EC-17DD-40C4-9069-9F80CDC93544}" dt="2022-09-09T07:13:51.832" v="1507" actId="1076"/>
          <ac:spMkLst>
            <pc:docMk/>
            <pc:sldMk cId="4206941983" sldId="556"/>
            <ac:spMk id="5" creationId="{00000000-0000-0000-0000-000000000000}"/>
          </ac:spMkLst>
        </pc:spChg>
        <pc:picChg chg="del">
          <ac:chgData name="伊健 杜" userId="e69aded81da48593" providerId="LiveId" clId="{531402EC-17DD-40C4-9069-9F80CDC93544}" dt="2022-09-08T07:32:39.648" v="425" actId="478"/>
          <ac:picMkLst>
            <pc:docMk/>
            <pc:sldMk cId="4206941983" sldId="556"/>
            <ac:picMk id="1026" creationId="{EED01B3D-7101-BA00-0C73-6F6270FEACC4}"/>
          </ac:picMkLst>
        </pc:picChg>
        <pc:picChg chg="add mod">
          <ac:chgData name="伊健 杜" userId="e69aded81da48593" providerId="LiveId" clId="{531402EC-17DD-40C4-9069-9F80CDC93544}" dt="2022-09-08T07:34:34.098" v="427" actId="1076"/>
          <ac:picMkLst>
            <pc:docMk/>
            <pc:sldMk cId="4206941983" sldId="556"/>
            <ac:picMk id="7170" creationId="{214B4ED9-6AB4-5F38-D4DD-2139424B60BE}"/>
          </ac:picMkLst>
        </pc:picChg>
        <pc:picChg chg="add mod">
          <ac:chgData name="伊健 杜" userId="e69aded81da48593" providerId="LiveId" clId="{531402EC-17DD-40C4-9069-9F80CDC93544}" dt="2022-09-08T07:37:05.773" v="429" actId="1076"/>
          <ac:picMkLst>
            <pc:docMk/>
            <pc:sldMk cId="4206941983" sldId="556"/>
            <ac:picMk id="7172" creationId="{EA634D35-641B-C559-53D2-34DB516AA6F0}"/>
          </ac:picMkLst>
        </pc:picChg>
      </pc:sldChg>
      <pc:sldChg chg="addSp delSp modSp new mod">
        <pc:chgData name="伊健 杜" userId="e69aded81da48593" providerId="LiveId" clId="{531402EC-17DD-40C4-9069-9F80CDC93544}" dt="2022-09-08T08:32:26.473" v="684"/>
        <pc:sldMkLst>
          <pc:docMk/>
          <pc:sldMk cId="4280656927" sldId="557"/>
        </pc:sldMkLst>
        <pc:spChg chg="del">
          <ac:chgData name="伊健 杜" userId="e69aded81da48593" providerId="LiveId" clId="{531402EC-17DD-40C4-9069-9F80CDC93544}" dt="2022-09-08T07:37:25.395" v="432" actId="478"/>
          <ac:spMkLst>
            <pc:docMk/>
            <pc:sldMk cId="4280656927" sldId="557"/>
            <ac:spMk id="2" creationId="{2258694B-FB0C-680A-47B8-220803E4F79D}"/>
          </ac:spMkLst>
        </pc:spChg>
        <pc:spChg chg="del">
          <ac:chgData name="伊健 杜" userId="e69aded81da48593" providerId="LiveId" clId="{531402EC-17DD-40C4-9069-9F80CDC93544}" dt="2022-09-08T07:37:21.339" v="431" actId="478"/>
          <ac:spMkLst>
            <pc:docMk/>
            <pc:sldMk cId="4280656927" sldId="557"/>
            <ac:spMk id="3" creationId="{9492051C-4146-1B3A-5D03-87BDF4776B42}"/>
          </ac:spMkLst>
        </pc:spChg>
        <pc:picChg chg="add del mod">
          <ac:chgData name="伊健 杜" userId="e69aded81da48593" providerId="LiveId" clId="{531402EC-17DD-40C4-9069-9F80CDC93544}" dt="2022-09-08T08:29:59.644" v="683" actId="478"/>
          <ac:picMkLst>
            <pc:docMk/>
            <pc:sldMk cId="4280656927" sldId="557"/>
            <ac:picMk id="9218" creationId="{B4AE24C2-11CB-8883-1E4D-6054C4CEDC70}"/>
          </ac:picMkLst>
        </pc:picChg>
        <pc:picChg chg="add">
          <ac:chgData name="伊健 杜" userId="e69aded81da48593" providerId="LiveId" clId="{531402EC-17DD-40C4-9069-9F80CDC93544}" dt="2022-09-08T08:32:26.473" v="684"/>
          <ac:picMkLst>
            <pc:docMk/>
            <pc:sldMk cId="4280656927" sldId="557"/>
            <ac:picMk id="9220" creationId="{AC6574AC-3A44-30A0-BDE4-446E086CB4B3}"/>
          </ac:picMkLst>
        </pc:picChg>
      </pc:sldChg>
      <pc:sldChg chg="addSp add">
        <pc:chgData name="伊健 杜" userId="e69aded81da48593" providerId="LiveId" clId="{531402EC-17DD-40C4-9069-9F80CDC93544}" dt="2022-09-08T08:32:35.936" v="685"/>
        <pc:sldMkLst>
          <pc:docMk/>
          <pc:sldMk cId="622670879" sldId="558"/>
        </pc:sldMkLst>
        <pc:picChg chg="add">
          <ac:chgData name="伊健 杜" userId="e69aded81da48593" providerId="LiveId" clId="{531402EC-17DD-40C4-9069-9F80CDC93544}" dt="2022-09-08T08:32:35.936" v="685"/>
          <ac:picMkLst>
            <pc:docMk/>
            <pc:sldMk cId="622670879" sldId="558"/>
            <ac:picMk id="11266" creationId="{8749B257-80A7-6C2F-D3E3-BE188D21CD1B}"/>
          </ac:picMkLst>
        </pc:picChg>
      </pc:sldChg>
      <pc:sldChg chg="addSp delSp modSp add mod modAnim">
        <pc:chgData name="伊健 杜" userId="e69aded81da48593" providerId="LiveId" clId="{531402EC-17DD-40C4-9069-9F80CDC93544}" dt="2022-09-11T12:29:35.341" v="2350"/>
        <pc:sldMkLst>
          <pc:docMk/>
          <pc:sldMk cId="2864649712" sldId="559"/>
        </pc:sldMkLst>
        <pc:spChg chg="add del">
          <ac:chgData name="伊健 杜" userId="e69aded81da48593" providerId="LiveId" clId="{531402EC-17DD-40C4-9069-9F80CDC93544}" dt="2022-09-09T07:14:30.771" v="1518"/>
          <ac:spMkLst>
            <pc:docMk/>
            <pc:sldMk cId="2864649712" sldId="559"/>
            <ac:spMk id="2" creationId="{C3D9D6D1-A98E-D4C0-0699-0C75711767B9}"/>
          </ac:spMkLst>
        </pc:spChg>
        <pc:spChg chg="add del">
          <ac:chgData name="伊健 杜" userId="e69aded81da48593" providerId="LiveId" clId="{531402EC-17DD-40C4-9069-9F80CDC93544}" dt="2022-09-08T07:54:57.981" v="593" actId="478"/>
          <ac:spMkLst>
            <pc:docMk/>
            <pc:sldMk cId="2864649712" sldId="559"/>
            <ac:spMk id="4" creationId="{4590DCBE-4BA3-5562-D60B-1C151757519E}"/>
          </ac:spMkLst>
        </pc:spChg>
        <pc:spChg chg="add del">
          <ac:chgData name="伊健 杜" userId="e69aded81da48593" providerId="LiveId" clId="{531402EC-17DD-40C4-9069-9F80CDC93544}" dt="2022-09-09T07:14:45.900" v="1524"/>
          <ac:spMkLst>
            <pc:docMk/>
            <pc:sldMk cId="2864649712" sldId="559"/>
            <ac:spMk id="4" creationId="{96F08BDF-27F6-E7DF-B6E7-C1BB518DD81E}"/>
          </ac:spMkLst>
        </pc:spChg>
        <pc:spChg chg="mod">
          <ac:chgData name="伊健 杜" userId="e69aded81da48593" providerId="LiveId" clId="{531402EC-17DD-40C4-9069-9F80CDC93544}" dt="2022-09-11T12:29:35.341" v="2350"/>
          <ac:spMkLst>
            <pc:docMk/>
            <pc:sldMk cId="2864649712" sldId="559"/>
            <ac:spMk id="5" creationId="{00000000-0000-0000-0000-000000000000}"/>
          </ac:spMkLst>
        </pc:spChg>
        <pc:spChg chg="add del mod">
          <ac:chgData name="伊健 杜" userId="e69aded81da48593" providerId="LiveId" clId="{531402EC-17DD-40C4-9069-9F80CDC93544}" dt="2022-09-08T07:56:27.175" v="619" actId="478"/>
          <ac:spMkLst>
            <pc:docMk/>
            <pc:sldMk cId="2864649712" sldId="559"/>
            <ac:spMk id="8" creationId="{B6F62A83-D377-EADD-E0E1-BACBDE0D1885}"/>
          </ac:spMkLst>
        </pc:spChg>
        <pc:spChg chg="add del mod">
          <ac:chgData name="伊健 杜" userId="e69aded81da48593" providerId="LiveId" clId="{531402EC-17DD-40C4-9069-9F80CDC93544}" dt="2022-09-08T07:56:26.224" v="618" actId="478"/>
          <ac:spMkLst>
            <pc:docMk/>
            <pc:sldMk cId="2864649712" sldId="559"/>
            <ac:spMk id="9" creationId="{D0B9AA68-9A04-A142-4F57-A63AE3F4CC52}"/>
          </ac:spMkLst>
        </pc:spChg>
        <pc:spChg chg="add del mod">
          <ac:chgData name="伊健 杜" userId="e69aded81da48593" providerId="LiveId" clId="{531402EC-17DD-40C4-9069-9F80CDC93544}" dt="2022-09-08T07:56:25.620" v="617" actId="478"/>
          <ac:spMkLst>
            <pc:docMk/>
            <pc:sldMk cId="2864649712" sldId="559"/>
            <ac:spMk id="10" creationId="{97A7A241-D36D-C5AA-77F5-545B1891CAC2}"/>
          </ac:spMkLst>
        </pc:spChg>
        <pc:spChg chg="add mod">
          <ac:chgData name="伊健 杜" userId="e69aded81da48593" providerId="LiveId" clId="{531402EC-17DD-40C4-9069-9F80CDC93544}" dt="2022-09-09T07:14:46.996" v="1525"/>
          <ac:spMkLst>
            <pc:docMk/>
            <pc:sldMk cId="2864649712" sldId="559"/>
            <ac:spMk id="11" creationId="{520A2859-4FDB-4734-A773-67E87A8F1F45}"/>
          </ac:spMkLst>
        </pc:spChg>
        <pc:spChg chg="add mod">
          <ac:chgData name="伊健 杜" userId="e69aded81da48593" providerId="LiveId" clId="{531402EC-17DD-40C4-9069-9F80CDC93544}" dt="2022-09-09T07:14:49.248" v="1526" actId="1076"/>
          <ac:spMkLst>
            <pc:docMk/>
            <pc:sldMk cId="2864649712" sldId="559"/>
            <ac:spMk id="12" creationId="{6E376E3C-0CBC-EB31-15C6-D8406CF262E4}"/>
          </ac:spMkLst>
        </pc:spChg>
        <pc:spChg chg="add mod">
          <ac:chgData name="伊健 杜" userId="e69aded81da48593" providerId="LiveId" clId="{531402EC-17DD-40C4-9069-9F80CDC93544}" dt="2022-09-09T07:14:33.821" v="1520" actId="1076"/>
          <ac:spMkLst>
            <pc:docMk/>
            <pc:sldMk cId="2864649712" sldId="559"/>
            <ac:spMk id="13" creationId="{CA931882-57C2-0D88-D04C-7BE8839B6ACB}"/>
          </ac:spMkLst>
        </pc:spChg>
        <pc:picChg chg="add mod ord">
          <ac:chgData name="伊健 杜" userId="e69aded81da48593" providerId="LiveId" clId="{531402EC-17DD-40C4-9069-9F80CDC93544}" dt="2022-09-08T07:56:41.044" v="625" actId="1076"/>
          <ac:picMkLst>
            <pc:docMk/>
            <pc:sldMk cId="2864649712" sldId="559"/>
            <ac:picMk id="3" creationId="{47B5AE9B-8D29-3D7E-1FA0-F52BEF5B2438}"/>
          </ac:picMkLst>
        </pc:picChg>
        <pc:picChg chg="del">
          <ac:chgData name="伊健 杜" userId="e69aded81da48593" providerId="LiveId" clId="{531402EC-17DD-40C4-9069-9F80CDC93544}" dt="2022-09-08T07:52:40.337" v="586" actId="478"/>
          <ac:picMkLst>
            <pc:docMk/>
            <pc:sldMk cId="2864649712" sldId="559"/>
            <ac:picMk id="7170" creationId="{214B4ED9-6AB4-5F38-D4DD-2139424B60BE}"/>
          </ac:picMkLst>
        </pc:picChg>
        <pc:picChg chg="del">
          <ac:chgData name="伊健 杜" userId="e69aded81da48593" providerId="LiveId" clId="{531402EC-17DD-40C4-9069-9F80CDC93544}" dt="2022-09-08T07:52:41.485" v="587" actId="478"/>
          <ac:picMkLst>
            <pc:docMk/>
            <pc:sldMk cId="2864649712" sldId="559"/>
            <ac:picMk id="7172" creationId="{EA634D35-641B-C559-53D2-34DB516AA6F0}"/>
          </ac:picMkLst>
        </pc:picChg>
        <pc:cxnChg chg="add del mod">
          <ac:chgData name="伊健 杜" userId="e69aded81da48593" providerId="LiveId" clId="{531402EC-17DD-40C4-9069-9F80CDC93544}" dt="2022-09-08T07:55:25.928" v="596" actId="478"/>
          <ac:cxnSpMkLst>
            <pc:docMk/>
            <pc:sldMk cId="2864649712" sldId="559"/>
            <ac:cxnSpMk id="7" creationId="{2ED395CF-958E-F6C0-0AD6-30169E46793B}"/>
          </ac:cxnSpMkLst>
        </pc:cxnChg>
      </pc:sldChg>
      <pc:sldChg chg="addSp delSp new mod">
        <pc:chgData name="伊健 杜" userId="e69aded81da48593" providerId="LiveId" clId="{531402EC-17DD-40C4-9069-9F80CDC93544}" dt="2022-09-08T08:34:05.201" v="688"/>
        <pc:sldMkLst>
          <pc:docMk/>
          <pc:sldMk cId="1628338440" sldId="560"/>
        </pc:sldMkLst>
        <pc:spChg chg="del">
          <ac:chgData name="伊健 杜" userId="e69aded81da48593" providerId="LiveId" clId="{531402EC-17DD-40C4-9069-9F80CDC93544}" dt="2022-09-08T08:34:04.545" v="687" actId="478"/>
          <ac:spMkLst>
            <pc:docMk/>
            <pc:sldMk cId="1628338440" sldId="560"/>
            <ac:spMk id="2" creationId="{4AD62F28-2349-3BB4-FEF6-16F7022B7256}"/>
          </ac:spMkLst>
        </pc:spChg>
        <pc:spChg chg="del">
          <ac:chgData name="伊健 杜" userId="e69aded81da48593" providerId="LiveId" clId="{531402EC-17DD-40C4-9069-9F80CDC93544}" dt="2022-09-08T08:34:04.545" v="687" actId="478"/>
          <ac:spMkLst>
            <pc:docMk/>
            <pc:sldMk cId="1628338440" sldId="560"/>
            <ac:spMk id="3" creationId="{3789ACA8-C14E-7717-1CD4-F969C782B6EF}"/>
          </ac:spMkLst>
        </pc:spChg>
        <pc:picChg chg="add">
          <ac:chgData name="伊健 杜" userId="e69aded81da48593" providerId="LiveId" clId="{531402EC-17DD-40C4-9069-9F80CDC93544}" dt="2022-09-08T08:34:05.201" v="688"/>
          <ac:picMkLst>
            <pc:docMk/>
            <pc:sldMk cId="1628338440" sldId="560"/>
            <ac:picMk id="12290" creationId="{C032F622-918B-B960-8085-BB75537420CA}"/>
          </ac:picMkLst>
        </pc:picChg>
      </pc:sldChg>
      <pc:sldChg chg="addSp delSp new mod">
        <pc:chgData name="伊健 杜" userId="e69aded81da48593" providerId="LiveId" clId="{531402EC-17DD-40C4-9069-9F80CDC93544}" dt="2022-09-08T08:34:45.934" v="691"/>
        <pc:sldMkLst>
          <pc:docMk/>
          <pc:sldMk cId="3635318586" sldId="561"/>
        </pc:sldMkLst>
        <pc:spChg chg="del">
          <ac:chgData name="伊健 杜" userId="e69aded81da48593" providerId="LiveId" clId="{531402EC-17DD-40C4-9069-9F80CDC93544}" dt="2022-09-08T08:34:45.508" v="690" actId="478"/>
          <ac:spMkLst>
            <pc:docMk/>
            <pc:sldMk cId="3635318586" sldId="561"/>
            <ac:spMk id="2" creationId="{D9852BD2-E744-AEA4-5C86-D01657C2DD7C}"/>
          </ac:spMkLst>
        </pc:spChg>
        <pc:spChg chg="del">
          <ac:chgData name="伊健 杜" userId="e69aded81da48593" providerId="LiveId" clId="{531402EC-17DD-40C4-9069-9F80CDC93544}" dt="2022-09-08T08:34:45.508" v="690" actId="478"/>
          <ac:spMkLst>
            <pc:docMk/>
            <pc:sldMk cId="3635318586" sldId="561"/>
            <ac:spMk id="3" creationId="{3BF357A3-3F0B-C2D7-9285-29CDD39AA398}"/>
          </ac:spMkLst>
        </pc:spChg>
        <pc:picChg chg="add">
          <ac:chgData name="伊健 杜" userId="e69aded81da48593" providerId="LiveId" clId="{531402EC-17DD-40C4-9069-9F80CDC93544}" dt="2022-09-08T08:34:45.934" v="691"/>
          <ac:picMkLst>
            <pc:docMk/>
            <pc:sldMk cId="3635318586" sldId="561"/>
            <ac:picMk id="13314" creationId="{C1438686-C70E-0AB4-5EE3-795292081796}"/>
          </ac:picMkLst>
        </pc:picChg>
      </pc:sldChg>
      <pc:sldChg chg="addSp delSp modSp new mod">
        <pc:chgData name="伊健 杜" userId="e69aded81da48593" providerId="LiveId" clId="{531402EC-17DD-40C4-9069-9F80CDC93544}" dt="2022-09-08T08:35:21.570" v="698" actId="1076"/>
        <pc:sldMkLst>
          <pc:docMk/>
          <pc:sldMk cId="522429702" sldId="562"/>
        </pc:sldMkLst>
        <pc:spChg chg="del">
          <ac:chgData name="伊健 杜" userId="e69aded81da48593" providerId="LiveId" clId="{531402EC-17DD-40C4-9069-9F80CDC93544}" dt="2022-09-08T08:35:06.710" v="693" actId="478"/>
          <ac:spMkLst>
            <pc:docMk/>
            <pc:sldMk cId="522429702" sldId="562"/>
            <ac:spMk id="2" creationId="{22D84198-8B79-842F-DDB0-70EEA4388464}"/>
          </ac:spMkLst>
        </pc:spChg>
        <pc:spChg chg="del">
          <ac:chgData name="伊健 杜" userId="e69aded81da48593" providerId="LiveId" clId="{531402EC-17DD-40C4-9069-9F80CDC93544}" dt="2022-09-08T08:35:06.710" v="693" actId="478"/>
          <ac:spMkLst>
            <pc:docMk/>
            <pc:sldMk cId="522429702" sldId="562"/>
            <ac:spMk id="3" creationId="{CB3FAE61-1C2C-05DC-6B84-16CE3323A17D}"/>
          </ac:spMkLst>
        </pc:spChg>
        <pc:picChg chg="add del">
          <ac:chgData name="伊健 杜" userId="e69aded81da48593" providerId="LiveId" clId="{531402EC-17DD-40C4-9069-9F80CDC93544}" dt="2022-09-08T08:35:09.803" v="695" actId="478"/>
          <ac:picMkLst>
            <pc:docMk/>
            <pc:sldMk cId="522429702" sldId="562"/>
            <ac:picMk id="5" creationId="{E41A93B3-E41D-78AF-0922-5F92F2904F42}"/>
          </ac:picMkLst>
        </pc:picChg>
        <pc:picChg chg="add mod">
          <ac:chgData name="伊健 杜" userId="e69aded81da48593" providerId="LiveId" clId="{531402EC-17DD-40C4-9069-9F80CDC93544}" dt="2022-09-08T08:35:21.570" v="698" actId="1076"/>
          <ac:picMkLst>
            <pc:docMk/>
            <pc:sldMk cId="522429702" sldId="562"/>
            <ac:picMk id="14338" creationId="{5E8A03BD-CC02-1254-5F06-3E59C94300FA}"/>
          </ac:picMkLst>
        </pc:picChg>
      </pc:sldChg>
      <pc:sldChg chg="add del">
        <pc:chgData name="伊健 杜" userId="e69aded81da48593" providerId="LiveId" clId="{531402EC-17DD-40C4-9069-9F80CDC93544}" dt="2022-09-07T18:08:14.386" v="3" actId="47"/>
        <pc:sldMkLst>
          <pc:docMk/>
          <pc:sldMk cId="2985495157" sldId="563"/>
        </pc:sldMkLst>
      </pc:sldChg>
      <pc:sldChg chg="addSp delSp new mod">
        <pc:chgData name="伊健 杜" userId="e69aded81da48593" providerId="LiveId" clId="{531402EC-17DD-40C4-9069-9F80CDC93544}" dt="2022-09-08T08:35:35.916" v="701"/>
        <pc:sldMkLst>
          <pc:docMk/>
          <pc:sldMk cId="3856980748" sldId="563"/>
        </pc:sldMkLst>
        <pc:spChg chg="del">
          <ac:chgData name="伊健 杜" userId="e69aded81da48593" providerId="LiveId" clId="{531402EC-17DD-40C4-9069-9F80CDC93544}" dt="2022-09-08T08:35:35.232" v="700" actId="478"/>
          <ac:spMkLst>
            <pc:docMk/>
            <pc:sldMk cId="3856980748" sldId="563"/>
            <ac:spMk id="2" creationId="{C8B3CE72-5679-A15D-34A1-30CB1A6C0814}"/>
          </ac:spMkLst>
        </pc:spChg>
        <pc:spChg chg="del">
          <ac:chgData name="伊健 杜" userId="e69aded81da48593" providerId="LiveId" clId="{531402EC-17DD-40C4-9069-9F80CDC93544}" dt="2022-09-08T08:35:35.232" v="700" actId="478"/>
          <ac:spMkLst>
            <pc:docMk/>
            <pc:sldMk cId="3856980748" sldId="563"/>
            <ac:spMk id="3" creationId="{752EB6BE-EC7B-CB5F-5981-D57106CAE84B}"/>
          </ac:spMkLst>
        </pc:spChg>
        <pc:picChg chg="add">
          <ac:chgData name="伊健 杜" userId="e69aded81da48593" providerId="LiveId" clId="{531402EC-17DD-40C4-9069-9F80CDC93544}" dt="2022-09-08T08:35:35.916" v="701"/>
          <ac:picMkLst>
            <pc:docMk/>
            <pc:sldMk cId="3856980748" sldId="563"/>
            <ac:picMk id="15362" creationId="{9BD75212-1386-FA98-96FC-6EB39F5AD954}"/>
          </ac:picMkLst>
        </pc:picChg>
      </pc:sldChg>
      <pc:sldChg chg="addSp new ord">
        <pc:chgData name="伊健 杜" userId="e69aded81da48593" providerId="LiveId" clId="{531402EC-17DD-40C4-9069-9F80CDC93544}" dt="2022-09-08T08:36:18.177" v="705"/>
        <pc:sldMkLst>
          <pc:docMk/>
          <pc:sldMk cId="308552847" sldId="564"/>
        </pc:sldMkLst>
        <pc:picChg chg="add">
          <ac:chgData name="伊健 杜" userId="e69aded81da48593" providerId="LiveId" clId="{531402EC-17DD-40C4-9069-9F80CDC93544}" dt="2022-09-08T08:36:18.177" v="705"/>
          <ac:picMkLst>
            <pc:docMk/>
            <pc:sldMk cId="308552847" sldId="564"/>
            <ac:picMk id="16386" creationId="{2737EBB5-5E9B-36BF-B1FF-76EBBCEFE0D5}"/>
          </ac:picMkLst>
        </pc:picChg>
      </pc:sldChg>
      <pc:sldChg chg="addSp delSp modSp new mod">
        <pc:chgData name="伊健 杜" userId="e69aded81da48593" providerId="LiveId" clId="{531402EC-17DD-40C4-9069-9F80CDC93544}" dt="2022-09-08T09:52:42.479" v="872" actId="207"/>
        <pc:sldMkLst>
          <pc:docMk/>
          <pc:sldMk cId="2559525265" sldId="565"/>
        </pc:sldMkLst>
        <pc:spChg chg="mod">
          <ac:chgData name="伊健 杜" userId="e69aded81da48593" providerId="LiveId" clId="{531402EC-17DD-40C4-9069-9F80CDC93544}" dt="2022-09-08T09:52:33.708" v="869" actId="1076"/>
          <ac:spMkLst>
            <pc:docMk/>
            <pc:sldMk cId="2559525265" sldId="565"/>
            <ac:spMk id="2" creationId="{BA718AB1-3610-6368-CAE9-4EAD84E42E5D}"/>
          </ac:spMkLst>
        </pc:spChg>
        <pc:spChg chg="del">
          <ac:chgData name="伊健 杜" userId="e69aded81da48593" providerId="LiveId" clId="{531402EC-17DD-40C4-9069-9F80CDC93544}" dt="2022-09-08T08:41:27.661" v="707" actId="478"/>
          <ac:spMkLst>
            <pc:docMk/>
            <pc:sldMk cId="2559525265" sldId="565"/>
            <ac:spMk id="3" creationId="{60909F5C-223D-B29B-F958-7FCBCF513E22}"/>
          </ac:spMkLst>
        </pc:spChg>
        <pc:spChg chg="add mod">
          <ac:chgData name="伊健 杜" userId="e69aded81da48593" providerId="LiveId" clId="{531402EC-17DD-40C4-9069-9F80CDC93544}" dt="2022-09-08T09:52:42.479" v="872" actId="207"/>
          <ac:spMkLst>
            <pc:docMk/>
            <pc:sldMk cId="2559525265" sldId="565"/>
            <ac:spMk id="4" creationId="{AB10C4C4-8897-5FCF-88D7-880418BECCE3}"/>
          </ac:spMkLst>
        </pc:spChg>
        <pc:spChg chg="add mod">
          <ac:chgData name="伊健 杜" userId="e69aded81da48593" providerId="LiveId" clId="{531402EC-17DD-40C4-9069-9F80CDC93544}" dt="2022-09-08T09:52:18.064" v="865" actId="1076"/>
          <ac:spMkLst>
            <pc:docMk/>
            <pc:sldMk cId="2559525265" sldId="565"/>
            <ac:spMk id="6" creationId="{73A41983-5C20-2554-044C-D5C9197DFA43}"/>
          </ac:spMkLst>
        </pc:spChg>
        <pc:picChg chg="add mod">
          <ac:chgData name="伊健 杜" userId="e69aded81da48593" providerId="LiveId" clId="{531402EC-17DD-40C4-9069-9F80CDC93544}" dt="2022-09-08T09:52:18.064" v="865" actId="1076"/>
          <ac:picMkLst>
            <pc:docMk/>
            <pc:sldMk cId="2559525265" sldId="565"/>
            <ac:picMk id="5" creationId="{42D37DE6-9871-E3D8-0A61-6ABEAF54FA80}"/>
          </ac:picMkLst>
        </pc:picChg>
        <pc:picChg chg="add mod">
          <ac:chgData name="伊健 杜" userId="e69aded81da48593" providerId="LiveId" clId="{531402EC-17DD-40C4-9069-9F80CDC93544}" dt="2022-09-08T09:52:20.734" v="867" actId="1076"/>
          <ac:picMkLst>
            <pc:docMk/>
            <pc:sldMk cId="2559525265" sldId="565"/>
            <ac:picMk id="17410" creationId="{C1283C63-862B-9B6C-AAC8-DBF7EF61B351}"/>
          </ac:picMkLst>
        </pc:picChg>
      </pc:sldChg>
      <pc:sldChg chg="addSp delSp modSp add mod modAnim">
        <pc:chgData name="伊健 杜" userId="e69aded81da48593" providerId="LiveId" clId="{531402EC-17DD-40C4-9069-9F80CDC93544}" dt="2022-09-08T10:11:38.800" v="1175" actId="1076"/>
        <pc:sldMkLst>
          <pc:docMk/>
          <pc:sldMk cId="2215827503" sldId="566"/>
        </pc:sldMkLst>
        <pc:spChg chg="mod">
          <ac:chgData name="伊健 杜" userId="e69aded81da48593" providerId="LiveId" clId="{531402EC-17DD-40C4-9069-9F80CDC93544}" dt="2022-09-08T09:52:56.503" v="874" actId="1076"/>
          <ac:spMkLst>
            <pc:docMk/>
            <pc:sldMk cId="2215827503" sldId="566"/>
            <ac:spMk id="2" creationId="{BA718AB1-3610-6368-CAE9-4EAD84E42E5D}"/>
          </ac:spMkLst>
        </pc:spChg>
        <pc:spChg chg="add mod">
          <ac:chgData name="伊健 杜" userId="e69aded81da48593" providerId="LiveId" clId="{531402EC-17DD-40C4-9069-9F80CDC93544}" dt="2022-09-08T10:01:09.749" v="967" actId="14100"/>
          <ac:spMkLst>
            <pc:docMk/>
            <pc:sldMk cId="2215827503" sldId="566"/>
            <ac:spMk id="3" creationId="{4D819C13-4EB9-2F43-FF37-418B8046D6E0}"/>
          </ac:spMkLst>
        </pc:spChg>
        <pc:spChg chg="mod">
          <ac:chgData name="伊健 杜" userId="e69aded81da48593" providerId="LiveId" clId="{531402EC-17DD-40C4-9069-9F80CDC93544}" dt="2022-09-08T10:05:36.633" v="1085" actId="1076"/>
          <ac:spMkLst>
            <pc:docMk/>
            <pc:sldMk cId="2215827503" sldId="566"/>
            <ac:spMk id="4" creationId="{AB10C4C4-8897-5FCF-88D7-880418BECCE3}"/>
          </ac:spMkLst>
        </pc:spChg>
        <pc:spChg chg="mod">
          <ac:chgData name="伊健 杜" userId="e69aded81da48593" providerId="LiveId" clId="{531402EC-17DD-40C4-9069-9F80CDC93544}" dt="2022-09-08T09:55:05.338" v="935" actId="1076"/>
          <ac:spMkLst>
            <pc:docMk/>
            <pc:sldMk cId="2215827503" sldId="566"/>
            <ac:spMk id="6" creationId="{73A41983-5C20-2554-044C-D5C9197DFA43}"/>
          </ac:spMkLst>
        </pc:spChg>
        <pc:spChg chg="add mod">
          <ac:chgData name="伊健 杜" userId="e69aded81da48593" providerId="LiveId" clId="{531402EC-17DD-40C4-9069-9F80CDC93544}" dt="2022-09-08T09:55:16.652" v="939" actId="1076"/>
          <ac:spMkLst>
            <pc:docMk/>
            <pc:sldMk cId="2215827503" sldId="566"/>
            <ac:spMk id="9" creationId="{3654AB39-B246-5E96-6FCB-A2FE037102F2}"/>
          </ac:spMkLst>
        </pc:spChg>
        <pc:spChg chg="add mod">
          <ac:chgData name="伊健 杜" userId="e69aded81da48593" providerId="LiveId" clId="{531402EC-17DD-40C4-9069-9F80CDC93544}" dt="2022-09-08T10:11:36.194" v="1174" actId="1076"/>
          <ac:spMkLst>
            <pc:docMk/>
            <pc:sldMk cId="2215827503" sldId="566"/>
            <ac:spMk id="10" creationId="{21A3E9DA-A477-9FA4-A30F-DEBCC8EBE84F}"/>
          </ac:spMkLst>
        </pc:spChg>
        <pc:spChg chg="add del mod">
          <ac:chgData name="伊健 杜" userId="e69aded81da48593" providerId="LiveId" clId="{531402EC-17DD-40C4-9069-9F80CDC93544}" dt="2022-09-08T09:54:39.804" v="924" actId="478"/>
          <ac:spMkLst>
            <pc:docMk/>
            <pc:sldMk cId="2215827503" sldId="566"/>
            <ac:spMk id="11" creationId="{07A8B456-B2BC-6E10-E469-45B594371B6B}"/>
          </ac:spMkLst>
        </pc:spChg>
        <pc:spChg chg="add mod">
          <ac:chgData name="伊健 杜" userId="e69aded81da48593" providerId="LiveId" clId="{531402EC-17DD-40C4-9069-9F80CDC93544}" dt="2022-09-08T10:11:38.800" v="1175" actId="1076"/>
          <ac:spMkLst>
            <pc:docMk/>
            <pc:sldMk cId="2215827503" sldId="566"/>
            <ac:spMk id="12" creationId="{8F6E4C8E-4B45-A6F1-8781-3C67747D438A}"/>
          </ac:spMkLst>
        </pc:spChg>
        <pc:spChg chg="add mod">
          <ac:chgData name="伊健 杜" userId="e69aded81da48593" providerId="LiveId" clId="{531402EC-17DD-40C4-9069-9F80CDC93544}" dt="2022-09-08T10:06:07.891" v="1092" actId="1076"/>
          <ac:spMkLst>
            <pc:docMk/>
            <pc:sldMk cId="2215827503" sldId="566"/>
            <ac:spMk id="14" creationId="{88B866BC-87FC-9AC4-527A-9A37A35D2E0E}"/>
          </ac:spMkLst>
        </pc:spChg>
        <pc:picChg chg="del">
          <ac:chgData name="伊健 杜" userId="e69aded81da48593" providerId="LiveId" clId="{531402EC-17DD-40C4-9069-9F80CDC93544}" dt="2022-09-08T09:53:04.189" v="878" actId="478"/>
          <ac:picMkLst>
            <pc:docMk/>
            <pc:sldMk cId="2215827503" sldId="566"/>
            <ac:picMk id="5" creationId="{42D37DE6-9871-E3D8-0A61-6ABEAF54FA80}"/>
          </ac:picMkLst>
        </pc:picChg>
        <pc:picChg chg="mod">
          <ac:chgData name="伊健 杜" userId="e69aded81da48593" providerId="LiveId" clId="{531402EC-17DD-40C4-9069-9F80CDC93544}" dt="2022-09-08T09:55:08.156" v="936" actId="1076"/>
          <ac:picMkLst>
            <pc:docMk/>
            <pc:sldMk cId="2215827503" sldId="566"/>
            <ac:picMk id="17410" creationId="{C1283C63-862B-9B6C-AAC8-DBF7EF61B351}"/>
          </ac:picMkLst>
        </pc:picChg>
        <pc:picChg chg="add mod">
          <ac:chgData name="伊健 杜" userId="e69aded81da48593" providerId="LiveId" clId="{531402EC-17DD-40C4-9069-9F80CDC93544}" dt="2022-09-08T10:01:13.970" v="969" actId="1076"/>
          <ac:picMkLst>
            <pc:docMk/>
            <pc:sldMk cId="2215827503" sldId="566"/>
            <ac:picMk id="18434" creationId="{C93749E3-300C-AD9B-4EBE-54DE1F1D4012}"/>
          </ac:picMkLst>
        </pc:picChg>
        <pc:picChg chg="add mod">
          <ac:chgData name="伊健 杜" userId="e69aded81da48593" providerId="LiveId" clId="{531402EC-17DD-40C4-9069-9F80CDC93544}" dt="2022-09-08T10:01:15.033" v="970" actId="1076"/>
          <ac:picMkLst>
            <pc:docMk/>
            <pc:sldMk cId="2215827503" sldId="566"/>
            <ac:picMk id="18436" creationId="{ED6B9866-D400-4823-0823-2A54A06F4283}"/>
          </ac:picMkLst>
        </pc:picChg>
        <pc:picChg chg="add mod">
          <ac:chgData name="伊健 杜" userId="e69aded81da48593" providerId="LiveId" clId="{531402EC-17DD-40C4-9069-9F80CDC93544}" dt="2022-09-08T10:01:16.785" v="972" actId="1076"/>
          <ac:picMkLst>
            <pc:docMk/>
            <pc:sldMk cId="2215827503" sldId="566"/>
            <ac:picMk id="18438" creationId="{B1CAF510-0B4A-9097-D9B7-E52D36820EE4}"/>
          </ac:picMkLst>
        </pc:picChg>
        <pc:picChg chg="add mod">
          <ac:chgData name="伊健 杜" userId="e69aded81da48593" providerId="LiveId" clId="{531402EC-17DD-40C4-9069-9F80CDC93544}" dt="2022-09-08T10:01:17.681" v="973" actId="1076"/>
          <ac:picMkLst>
            <pc:docMk/>
            <pc:sldMk cId="2215827503" sldId="566"/>
            <ac:picMk id="18440" creationId="{31D3A249-920E-2F54-2A52-17AF31D55960}"/>
          </ac:picMkLst>
        </pc:picChg>
        <pc:picChg chg="add mod">
          <ac:chgData name="伊健 杜" userId="e69aded81da48593" providerId="LiveId" clId="{531402EC-17DD-40C4-9069-9F80CDC93544}" dt="2022-09-08T10:01:15.947" v="971" actId="1076"/>
          <ac:picMkLst>
            <pc:docMk/>
            <pc:sldMk cId="2215827503" sldId="566"/>
            <ac:picMk id="18442" creationId="{050E079B-5FFA-5378-1241-0ED29348985B}"/>
          </ac:picMkLst>
        </pc:picChg>
        <pc:cxnChg chg="add mod">
          <ac:chgData name="伊健 杜" userId="e69aded81da48593" providerId="LiveId" clId="{531402EC-17DD-40C4-9069-9F80CDC93544}" dt="2022-09-08T10:01:12.137" v="968" actId="14100"/>
          <ac:cxnSpMkLst>
            <pc:docMk/>
            <pc:sldMk cId="2215827503" sldId="566"/>
            <ac:cxnSpMk id="8" creationId="{9B7C2E7A-7C48-2388-E8EE-74F24A697416}"/>
          </ac:cxnSpMkLst>
        </pc:cxnChg>
      </pc:sldChg>
      <pc:sldChg chg="add del">
        <pc:chgData name="伊健 杜" userId="e69aded81da48593" providerId="LiveId" clId="{531402EC-17DD-40C4-9069-9F80CDC93544}" dt="2022-09-07T18:08:14.386" v="3" actId="47"/>
        <pc:sldMkLst>
          <pc:docMk/>
          <pc:sldMk cId="1434059187" sldId="567"/>
        </pc:sldMkLst>
      </pc:sldChg>
      <pc:sldChg chg="addSp modSp add mod modAnim">
        <pc:chgData name="伊健 杜" userId="e69aded81da48593" providerId="LiveId" clId="{531402EC-17DD-40C4-9069-9F80CDC93544}" dt="2022-09-08T10:11:22.110" v="1171" actId="1076"/>
        <pc:sldMkLst>
          <pc:docMk/>
          <pc:sldMk cId="1528000990" sldId="567"/>
        </pc:sldMkLst>
        <pc:spChg chg="mod">
          <ac:chgData name="伊健 杜" userId="e69aded81da48593" providerId="LiveId" clId="{531402EC-17DD-40C4-9069-9F80CDC93544}" dt="2022-09-08T10:02:36.157" v="1013" actId="14100"/>
          <ac:spMkLst>
            <pc:docMk/>
            <pc:sldMk cId="1528000990" sldId="567"/>
            <ac:spMk id="3" creationId="{4D819C13-4EB9-2F43-FF37-418B8046D6E0}"/>
          </ac:spMkLst>
        </pc:spChg>
        <pc:spChg chg="mod">
          <ac:chgData name="伊健 杜" userId="e69aded81da48593" providerId="LiveId" clId="{531402EC-17DD-40C4-9069-9F80CDC93544}" dt="2022-09-08T10:07:11.001" v="1111" actId="1076"/>
          <ac:spMkLst>
            <pc:docMk/>
            <pc:sldMk cId="1528000990" sldId="567"/>
            <ac:spMk id="4" creationId="{AB10C4C4-8897-5FCF-88D7-880418BECCE3}"/>
          </ac:spMkLst>
        </pc:spChg>
        <pc:spChg chg="mod">
          <ac:chgData name="伊健 杜" userId="e69aded81da48593" providerId="LiveId" clId="{531402EC-17DD-40C4-9069-9F80CDC93544}" dt="2022-09-08T10:02:38.707" v="1014" actId="1076"/>
          <ac:spMkLst>
            <pc:docMk/>
            <pc:sldMk cId="1528000990" sldId="567"/>
            <ac:spMk id="6" creationId="{73A41983-5C20-2554-044C-D5C9197DFA43}"/>
          </ac:spMkLst>
        </pc:spChg>
        <pc:spChg chg="add mod">
          <ac:chgData name="伊健 杜" userId="e69aded81da48593" providerId="LiveId" clId="{531402EC-17DD-40C4-9069-9F80CDC93544}" dt="2022-09-08T10:07:05.130" v="1110" actId="20577"/>
          <ac:spMkLst>
            <pc:docMk/>
            <pc:sldMk cId="1528000990" sldId="567"/>
            <ac:spMk id="7" creationId="{E7A5BD1F-E845-0523-5946-A696A3F17A80}"/>
          </ac:spMkLst>
        </pc:spChg>
        <pc:spChg chg="mod">
          <ac:chgData name="伊健 杜" userId="e69aded81da48593" providerId="LiveId" clId="{531402EC-17DD-40C4-9069-9F80CDC93544}" dt="2022-09-08T10:02:27.747" v="1008" actId="1076"/>
          <ac:spMkLst>
            <pc:docMk/>
            <pc:sldMk cId="1528000990" sldId="567"/>
            <ac:spMk id="9" creationId="{3654AB39-B246-5E96-6FCB-A2FE037102F2}"/>
          </ac:spMkLst>
        </pc:spChg>
        <pc:spChg chg="mod">
          <ac:chgData name="伊健 杜" userId="e69aded81da48593" providerId="LiveId" clId="{531402EC-17DD-40C4-9069-9F80CDC93544}" dt="2022-09-08T10:11:19.420" v="1170" actId="1076"/>
          <ac:spMkLst>
            <pc:docMk/>
            <pc:sldMk cId="1528000990" sldId="567"/>
            <ac:spMk id="10" creationId="{21A3E9DA-A477-9FA4-A30F-DEBCC8EBE84F}"/>
          </ac:spMkLst>
        </pc:spChg>
        <pc:spChg chg="mod">
          <ac:chgData name="伊健 杜" userId="e69aded81da48593" providerId="LiveId" clId="{531402EC-17DD-40C4-9069-9F80CDC93544}" dt="2022-09-08T10:11:22.110" v="1171" actId="1076"/>
          <ac:spMkLst>
            <pc:docMk/>
            <pc:sldMk cId="1528000990" sldId="567"/>
            <ac:spMk id="12" creationId="{8F6E4C8E-4B45-A6F1-8781-3C67747D438A}"/>
          </ac:spMkLst>
        </pc:spChg>
        <pc:picChg chg="mod">
          <ac:chgData name="伊健 杜" userId="e69aded81da48593" providerId="LiveId" clId="{531402EC-17DD-40C4-9069-9F80CDC93544}" dt="2022-09-08T10:01:48.308" v="982" actId="1076"/>
          <ac:picMkLst>
            <pc:docMk/>
            <pc:sldMk cId="1528000990" sldId="567"/>
            <ac:picMk id="17410" creationId="{C1283C63-862B-9B6C-AAC8-DBF7EF61B351}"/>
          </ac:picMkLst>
        </pc:picChg>
        <pc:picChg chg="mod">
          <ac:chgData name="伊健 杜" userId="e69aded81da48593" providerId="LiveId" clId="{531402EC-17DD-40C4-9069-9F80CDC93544}" dt="2022-09-08T10:02:28.491" v="1009" actId="1076"/>
          <ac:picMkLst>
            <pc:docMk/>
            <pc:sldMk cId="1528000990" sldId="567"/>
            <ac:picMk id="18434" creationId="{C93749E3-300C-AD9B-4EBE-54DE1F1D4012}"/>
          </ac:picMkLst>
        </pc:picChg>
        <pc:picChg chg="mod">
          <ac:chgData name="伊健 杜" userId="e69aded81da48593" providerId="LiveId" clId="{531402EC-17DD-40C4-9069-9F80CDC93544}" dt="2022-09-08T10:02:03.167" v="989" actId="1076"/>
          <ac:picMkLst>
            <pc:docMk/>
            <pc:sldMk cId="1528000990" sldId="567"/>
            <ac:picMk id="18436" creationId="{ED6B9866-D400-4823-0823-2A54A06F4283}"/>
          </ac:picMkLst>
        </pc:picChg>
        <pc:cxnChg chg="mod">
          <ac:chgData name="伊健 杜" userId="e69aded81da48593" providerId="LiveId" clId="{531402EC-17DD-40C4-9069-9F80CDC93544}" dt="2022-09-08T10:01:44.163" v="980" actId="14100"/>
          <ac:cxnSpMkLst>
            <pc:docMk/>
            <pc:sldMk cId="1528000990" sldId="567"/>
            <ac:cxnSpMk id="8" creationId="{9B7C2E7A-7C48-2388-E8EE-74F24A697416}"/>
          </ac:cxnSpMkLst>
        </pc:cxnChg>
      </pc:sldChg>
      <pc:sldChg chg="add del">
        <pc:chgData name="伊健 杜" userId="e69aded81da48593" providerId="LiveId" clId="{531402EC-17DD-40C4-9069-9F80CDC93544}" dt="2022-09-07T18:08:14.386" v="3" actId="47"/>
        <pc:sldMkLst>
          <pc:docMk/>
          <pc:sldMk cId="1067000475" sldId="568"/>
        </pc:sldMkLst>
      </pc:sldChg>
      <pc:sldChg chg="addSp modSp add mod modAnim">
        <pc:chgData name="伊健 杜" userId="e69aded81da48593" providerId="LiveId" clId="{531402EC-17DD-40C4-9069-9F80CDC93544}" dt="2022-09-08T10:11:29.636" v="1173" actId="1076"/>
        <pc:sldMkLst>
          <pc:docMk/>
          <pc:sldMk cId="2523345187" sldId="568"/>
        </pc:sldMkLst>
        <pc:spChg chg="mod">
          <ac:chgData name="伊健 杜" userId="e69aded81da48593" providerId="LiveId" clId="{531402EC-17DD-40C4-9069-9F80CDC93544}" dt="2022-09-08T10:03:50.458" v="1037" actId="1076"/>
          <ac:spMkLst>
            <pc:docMk/>
            <pc:sldMk cId="2523345187" sldId="568"/>
            <ac:spMk id="3" creationId="{4D819C13-4EB9-2F43-FF37-418B8046D6E0}"/>
          </ac:spMkLst>
        </pc:spChg>
        <pc:spChg chg="mod">
          <ac:chgData name="伊健 杜" userId="e69aded81da48593" providerId="LiveId" clId="{531402EC-17DD-40C4-9069-9F80CDC93544}" dt="2022-09-08T10:07:58.104" v="1123" actId="20577"/>
          <ac:spMkLst>
            <pc:docMk/>
            <pc:sldMk cId="2523345187" sldId="568"/>
            <ac:spMk id="4" creationId="{AB10C4C4-8897-5FCF-88D7-880418BECCE3}"/>
          </ac:spMkLst>
        </pc:spChg>
        <pc:spChg chg="add mod">
          <ac:chgData name="伊健 杜" userId="e69aded81da48593" providerId="LiveId" clId="{531402EC-17DD-40C4-9069-9F80CDC93544}" dt="2022-09-08T10:08:38.333" v="1163" actId="1076"/>
          <ac:spMkLst>
            <pc:docMk/>
            <pc:sldMk cId="2523345187" sldId="568"/>
            <ac:spMk id="5" creationId="{531D2625-AB90-3F9F-904F-9F4734395CAB}"/>
          </ac:spMkLst>
        </pc:spChg>
        <pc:spChg chg="mod">
          <ac:chgData name="伊健 杜" userId="e69aded81da48593" providerId="LiveId" clId="{531402EC-17DD-40C4-9069-9F80CDC93544}" dt="2022-09-08T10:05:11.959" v="1075" actId="1076"/>
          <ac:spMkLst>
            <pc:docMk/>
            <pc:sldMk cId="2523345187" sldId="568"/>
            <ac:spMk id="6" creationId="{73A41983-5C20-2554-044C-D5C9197DFA43}"/>
          </ac:spMkLst>
        </pc:spChg>
        <pc:spChg chg="mod">
          <ac:chgData name="伊健 杜" userId="e69aded81da48593" providerId="LiveId" clId="{531402EC-17DD-40C4-9069-9F80CDC93544}" dt="2022-09-08T10:04:14.736" v="1066" actId="20577"/>
          <ac:spMkLst>
            <pc:docMk/>
            <pc:sldMk cId="2523345187" sldId="568"/>
            <ac:spMk id="9" creationId="{3654AB39-B246-5E96-6FCB-A2FE037102F2}"/>
          </ac:spMkLst>
        </pc:spChg>
        <pc:spChg chg="mod">
          <ac:chgData name="伊健 杜" userId="e69aded81da48593" providerId="LiveId" clId="{531402EC-17DD-40C4-9069-9F80CDC93544}" dt="2022-09-08T10:11:26.030" v="1172" actId="1076"/>
          <ac:spMkLst>
            <pc:docMk/>
            <pc:sldMk cId="2523345187" sldId="568"/>
            <ac:spMk id="10" creationId="{21A3E9DA-A477-9FA4-A30F-DEBCC8EBE84F}"/>
          </ac:spMkLst>
        </pc:spChg>
        <pc:spChg chg="mod">
          <ac:chgData name="伊健 杜" userId="e69aded81da48593" providerId="LiveId" clId="{531402EC-17DD-40C4-9069-9F80CDC93544}" dt="2022-09-08T10:11:29.636" v="1173" actId="1076"/>
          <ac:spMkLst>
            <pc:docMk/>
            <pc:sldMk cId="2523345187" sldId="568"/>
            <ac:spMk id="12" creationId="{8F6E4C8E-4B45-A6F1-8781-3C67747D438A}"/>
          </ac:spMkLst>
        </pc:spChg>
        <pc:picChg chg="mod">
          <ac:chgData name="伊健 杜" userId="e69aded81da48593" providerId="LiveId" clId="{531402EC-17DD-40C4-9069-9F80CDC93544}" dt="2022-09-08T10:03:36.005" v="1032" actId="1076"/>
          <ac:picMkLst>
            <pc:docMk/>
            <pc:sldMk cId="2523345187" sldId="568"/>
            <ac:picMk id="18434" creationId="{C93749E3-300C-AD9B-4EBE-54DE1F1D4012}"/>
          </ac:picMkLst>
        </pc:picChg>
        <pc:picChg chg="mod">
          <ac:chgData name="伊健 杜" userId="e69aded81da48593" providerId="LiveId" clId="{531402EC-17DD-40C4-9069-9F80CDC93544}" dt="2022-09-08T10:03:42.041" v="1035" actId="1076"/>
          <ac:picMkLst>
            <pc:docMk/>
            <pc:sldMk cId="2523345187" sldId="568"/>
            <ac:picMk id="18436" creationId="{ED6B9866-D400-4823-0823-2A54A06F4283}"/>
          </ac:picMkLst>
        </pc:picChg>
        <pc:cxnChg chg="mod">
          <ac:chgData name="伊健 杜" userId="e69aded81da48593" providerId="LiveId" clId="{531402EC-17DD-40C4-9069-9F80CDC93544}" dt="2022-09-08T10:03:44.783" v="1036" actId="1076"/>
          <ac:cxnSpMkLst>
            <pc:docMk/>
            <pc:sldMk cId="2523345187" sldId="568"/>
            <ac:cxnSpMk id="8" creationId="{9B7C2E7A-7C48-2388-E8EE-74F24A697416}"/>
          </ac:cxnSpMkLst>
        </pc:cxnChg>
      </pc:sldChg>
      <pc:sldChg chg="addSp delSp modSp add mod">
        <pc:chgData name="伊健 杜" userId="e69aded81da48593" providerId="LiveId" clId="{531402EC-17DD-40C4-9069-9F80CDC93544}" dt="2022-09-08T11:05:16.583" v="1319" actId="1076"/>
        <pc:sldMkLst>
          <pc:docMk/>
          <pc:sldMk cId="1556728297" sldId="569"/>
        </pc:sldMkLst>
        <pc:spChg chg="mod">
          <ac:chgData name="伊健 杜" userId="e69aded81da48593" providerId="LiveId" clId="{531402EC-17DD-40C4-9069-9F80CDC93544}" dt="2022-09-08T11:05:16.583" v="1319" actId="1076"/>
          <ac:spMkLst>
            <pc:docMk/>
            <pc:sldMk cId="1556728297" sldId="569"/>
            <ac:spMk id="2" creationId="{BA718AB1-3610-6368-CAE9-4EAD84E42E5D}"/>
          </ac:spMkLst>
        </pc:spChg>
        <pc:spChg chg="mod">
          <ac:chgData name="伊健 杜" userId="e69aded81da48593" providerId="LiveId" clId="{531402EC-17DD-40C4-9069-9F80CDC93544}" dt="2022-09-08T11:03:20.299" v="1237" actId="14100"/>
          <ac:spMkLst>
            <pc:docMk/>
            <pc:sldMk cId="1556728297" sldId="569"/>
            <ac:spMk id="3" creationId="{4D819C13-4EB9-2F43-FF37-418B8046D6E0}"/>
          </ac:spMkLst>
        </pc:spChg>
        <pc:spChg chg="mod">
          <ac:chgData name="伊健 杜" userId="e69aded81da48593" providerId="LiveId" clId="{531402EC-17DD-40C4-9069-9F80CDC93544}" dt="2022-09-08T11:04:08.291" v="1283" actId="27636"/>
          <ac:spMkLst>
            <pc:docMk/>
            <pc:sldMk cId="1556728297" sldId="569"/>
            <ac:spMk id="4" creationId="{AB10C4C4-8897-5FCF-88D7-880418BECCE3}"/>
          </ac:spMkLst>
        </pc:spChg>
        <pc:spChg chg="mod">
          <ac:chgData name="伊健 杜" userId="e69aded81da48593" providerId="LiveId" clId="{531402EC-17DD-40C4-9069-9F80CDC93544}" dt="2022-09-08T11:05:11.425" v="1318" actId="1076"/>
          <ac:spMkLst>
            <pc:docMk/>
            <pc:sldMk cId="1556728297" sldId="569"/>
            <ac:spMk id="5" creationId="{531D2625-AB90-3F9F-904F-9F4734395CAB}"/>
          </ac:spMkLst>
        </pc:spChg>
        <pc:spChg chg="del">
          <ac:chgData name="伊健 杜" userId="e69aded81da48593" providerId="LiveId" clId="{531402EC-17DD-40C4-9069-9F80CDC93544}" dt="2022-09-08T11:02:42.743" v="1215" actId="478"/>
          <ac:spMkLst>
            <pc:docMk/>
            <pc:sldMk cId="1556728297" sldId="569"/>
            <ac:spMk id="6" creationId="{73A41983-5C20-2554-044C-D5C9197DFA43}"/>
          </ac:spMkLst>
        </pc:spChg>
        <pc:spChg chg="add mod">
          <ac:chgData name="伊健 杜" userId="e69aded81da48593" providerId="LiveId" clId="{531402EC-17DD-40C4-9069-9F80CDC93544}" dt="2022-09-08T11:03:23.578" v="1239" actId="14100"/>
          <ac:spMkLst>
            <pc:docMk/>
            <pc:sldMk cId="1556728297" sldId="569"/>
            <ac:spMk id="7" creationId="{5A7FE8D5-5985-1903-58A0-DF109626992A}"/>
          </ac:spMkLst>
        </pc:spChg>
        <pc:spChg chg="mod">
          <ac:chgData name="伊健 杜" userId="e69aded81da48593" providerId="LiveId" clId="{531402EC-17DD-40C4-9069-9F80CDC93544}" dt="2022-09-08T11:03:40.634" v="1253" actId="207"/>
          <ac:spMkLst>
            <pc:docMk/>
            <pc:sldMk cId="1556728297" sldId="569"/>
            <ac:spMk id="9" creationId="{3654AB39-B246-5E96-6FCB-A2FE037102F2}"/>
          </ac:spMkLst>
        </pc:spChg>
        <pc:spChg chg="mod">
          <ac:chgData name="伊健 杜" userId="e69aded81da48593" providerId="LiveId" clId="{531402EC-17DD-40C4-9069-9F80CDC93544}" dt="2022-09-08T11:02:10.497" v="1203" actId="1076"/>
          <ac:spMkLst>
            <pc:docMk/>
            <pc:sldMk cId="1556728297" sldId="569"/>
            <ac:spMk id="10" creationId="{21A3E9DA-A477-9FA4-A30F-DEBCC8EBE84F}"/>
          </ac:spMkLst>
        </pc:spChg>
        <pc:spChg chg="add mod">
          <ac:chgData name="伊健 杜" userId="e69aded81da48593" providerId="LiveId" clId="{531402EC-17DD-40C4-9069-9F80CDC93544}" dt="2022-09-08T11:03:59.192" v="1274" actId="207"/>
          <ac:spMkLst>
            <pc:docMk/>
            <pc:sldMk cId="1556728297" sldId="569"/>
            <ac:spMk id="11" creationId="{D4463B7B-D680-51AA-6C18-23775CD6D2B4}"/>
          </ac:spMkLst>
        </pc:spChg>
        <pc:spChg chg="mod">
          <ac:chgData name="伊健 杜" userId="e69aded81da48593" providerId="LiveId" clId="{531402EC-17DD-40C4-9069-9F80CDC93544}" dt="2022-09-08T11:03:12.533" v="1232" actId="1076"/>
          <ac:spMkLst>
            <pc:docMk/>
            <pc:sldMk cId="1556728297" sldId="569"/>
            <ac:spMk id="12" creationId="{8F6E4C8E-4B45-A6F1-8781-3C67747D438A}"/>
          </ac:spMkLst>
        </pc:spChg>
        <pc:spChg chg="add mod">
          <ac:chgData name="伊健 杜" userId="e69aded81da48593" providerId="LiveId" clId="{531402EC-17DD-40C4-9069-9F80CDC93544}" dt="2022-09-08T11:04:33.927" v="1288" actId="14100"/>
          <ac:spMkLst>
            <pc:docMk/>
            <pc:sldMk cId="1556728297" sldId="569"/>
            <ac:spMk id="13" creationId="{A5E090CF-78E3-E735-7053-0FD18F1BCE93}"/>
          </ac:spMkLst>
        </pc:spChg>
        <pc:picChg chg="del mod">
          <ac:chgData name="伊健 杜" userId="e69aded81da48593" providerId="LiveId" clId="{531402EC-17DD-40C4-9069-9F80CDC93544}" dt="2022-09-08T11:03:09.504" v="1231" actId="478"/>
          <ac:picMkLst>
            <pc:docMk/>
            <pc:sldMk cId="1556728297" sldId="569"/>
            <ac:picMk id="17410" creationId="{C1283C63-862B-9B6C-AAC8-DBF7EF61B351}"/>
          </ac:picMkLst>
        </pc:picChg>
        <pc:picChg chg="mod">
          <ac:chgData name="伊健 杜" userId="e69aded81da48593" providerId="LiveId" clId="{531402EC-17DD-40C4-9069-9F80CDC93544}" dt="2022-09-08T11:03:25.651" v="1240" actId="1076"/>
          <ac:picMkLst>
            <pc:docMk/>
            <pc:sldMk cId="1556728297" sldId="569"/>
            <ac:picMk id="18434" creationId="{C93749E3-300C-AD9B-4EBE-54DE1F1D4012}"/>
          </ac:picMkLst>
        </pc:picChg>
        <pc:picChg chg="del mod">
          <ac:chgData name="伊健 杜" userId="e69aded81da48593" providerId="LiveId" clId="{531402EC-17DD-40C4-9069-9F80CDC93544}" dt="2022-09-08T11:03:08.877" v="1229" actId="478"/>
          <ac:picMkLst>
            <pc:docMk/>
            <pc:sldMk cId="1556728297" sldId="569"/>
            <ac:picMk id="18436" creationId="{ED6B9866-D400-4823-0823-2A54A06F4283}"/>
          </ac:picMkLst>
        </pc:picChg>
        <pc:picChg chg="mod">
          <ac:chgData name="伊健 杜" userId="e69aded81da48593" providerId="LiveId" clId="{531402EC-17DD-40C4-9069-9F80CDC93544}" dt="2022-09-08T11:02:15.857" v="1206" actId="1076"/>
          <ac:picMkLst>
            <pc:docMk/>
            <pc:sldMk cId="1556728297" sldId="569"/>
            <ac:picMk id="18438" creationId="{B1CAF510-0B4A-9097-D9B7-E52D36820EE4}"/>
          </ac:picMkLst>
        </pc:picChg>
        <pc:picChg chg="mod">
          <ac:chgData name="伊健 杜" userId="e69aded81da48593" providerId="LiveId" clId="{531402EC-17DD-40C4-9069-9F80CDC93544}" dt="2022-09-08T11:02:40.032" v="1214" actId="1076"/>
          <ac:picMkLst>
            <pc:docMk/>
            <pc:sldMk cId="1556728297" sldId="569"/>
            <ac:picMk id="18440" creationId="{31D3A249-920E-2F54-2A52-17AF31D55960}"/>
          </ac:picMkLst>
        </pc:picChg>
        <pc:picChg chg="mod">
          <ac:chgData name="伊健 杜" userId="e69aded81da48593" providerId="LiveId" clId="{531402EC-17DD-40C4-9069-9F80CDC93544}" dt="2022-09-08T11:02:18.425" v="1207" actId="1076"/>
          <ac:picMkLst>
            <pc:docMk/>
            <pc:sldMk cId="1556728297" sldId="569"/>
            <ac:picMk id="18442" creationId="{050E079B-5FFA-5378-1241-0ED29348985B}"/>
          </ac:picMkLst>
        </pc:picChg>
        <pc:cxnChg chg="mod">
          <ac:chgData name="伊健 杜" userId="e69aded81da48593" providerId="LiveId" clId="{531402EC-17DD-40C4-9069-9F80CDC93544}" dt="2022-09-08T11:03:38.060" v="1252" actId="1076"/>
          <ac:cxnSpMkLst>
            <pc:docMk/>
            <pc:sldMk cId="1556728297" sldId="569"/>
            <ac:cxnSpMk id="8" creationId="{9B7C2E7A-7C48-2388-E8EE-74F24A697416}"/>
          </ac:cxnSpMkLst>
        </pc:cxnChg>
      </pc:sldChg>
      <pc:sldChg chg="add del">
        <pc:chgData name="伊健 杜" userId="e69aded81da48593" providerId="LiveId" clId="{531402EC-17DD-40C4-9069-9F80CDC93544}" dt="2022-09-07T18:08:14.386" v="3" actId="47"/>
        <pc:sldMkLst>
          <pc:docMk/>
          <pc:sldMk cId="2778531364" sldId="569"/>
        </pc:sldMkLst>
      </pc:sldChg>
      <pc:sldChg chg="addSp delSp modSp add mod delAnim modAnim">
        <pc:chgData name="伊健 杜" userId="e69aded81da48593" providerId="LiveId" clId="{531402EC-17DD-40C4-9069-9F80CDC93544}" dt="2022-09-08T11:15:21.917" v="1476" actId="1076"/>
        <pc:sldMkLst>
          <pc:docMk/>
          <pc:sldMk cId="1145142541" sldId="570"/>
        </pc:sldMkLst>
        <pc:spChg chg="mod">
          <ac:chgData name="伊健 杜" userId="e69aded81da48593" providerId="LiveId" clId="{531402EC-17DD-40C4-9069-9F80CDC93544}" dt="2022-09-08T11:14:50.325" v="1467" actId="1076"/>
          <ac:spMkLst>
            <pc:docMk/>
            <pc:sldMk cId="1145142541" sldId="570"/>
            <ac:spMk id="2" creationId="{BA718AB1-3610-6368-CAE9-4EAD84E42E5D}"/>
          </ac:spMkLst>
        </pc:spChg>
        <pc:spChg chg="mod">
          <ac:chgData name="伊健 杜" userId="e69aded81da48593" providerId="LiveId" clId="{531402EC-17DD-40C4-9069-9F80CDC93544}" dt="2022-09-08T11:15:11.780" v="1473" actId="1076"/>
          <ac:spMkLst>
            <pc:docMk/>
            <pc:sldMk cId="1145142541" sldId="570"/>
            <ac:spMk id="3" creationId="{4D819C13-4EB9-2F43-FF37-418B8046D6E0}"/>
          </ac:spMkLst>
        </pc:spChg>
        <pc:spChg chg="del">
          <ac:chgData name="伊健 杜" userId="e69aded81da48593" providerId="LiveId" clId="{531402EC-17DD-40C4-9069-9F80CDC93544}" dt="2022-09-08T11:10:39.019" v="1386" actId="478"/>
          <ac:spMkLst>
            <pc:docMk/>
            <pc:sldMk cId="1145142541" sldId="570"/>
            <ac:spMk id="4" creationId="{AB10C4C4-8897-5FCF-88D7-880418BECCE3}"/>
          </ac:spMkLst>
        </pc:spChg>
        <pc:spChg chg="mod">
          <ac:chgData name="伊健 杜" userId="e69aded81da48593" providerId="LiveId" clId="{531402EC-17DD-40C4-9069-9F80CDC93544}" dt="2022-09-08T11:14:52.626" v="1468" actId="1076"/>
          <ac:spMkLst>
            <pc:docMk/>
            <pc:sldMk cId="1145142541" sldId="570"/>
            <ac:spMk id="5" creationId="{531D2625-AB90-3F9F-904F-9F4734395CAB}"/>
          </ac:spMkLst>
        </pc:spChg>
        <pc:spChg chg="add mod">
          <ac:chgData name="伊健 杜" userId="e69aded81da48593" providerId="LiveId" clId="{531402EC-17DD-40C4-9069-9F80CDC93544}" dt="2022-09-08T11:15:21.917" v="1476" actId="1076"/>
          <ac:spMkLst>
            <pc:docMk/>
            <pc:sldMk cId="1145142541" sldId="570"/>
            <ac:spMk id="6" creationId="{6D632D80-E024-8568-9475-7932445A5FE3}"/>
          </ac:spMkLst>
        </pc:spChg>
        <pc:spChg chg="mod">
          <ac:chgData name="伊健 杜" userId="e69aded81da48593" providerId="LiveId" clId="{531402EC-17DD-40C4-9069-9F80CDC93544}" dt="2022-09-08T11:15:15.320" v="1474" actId="1076"/>
          <ac:spMkLst>
            <pc:docMk/>
            <pc:sldMk cId="1145142541" sldId="570"/>
            <ac:spMk id="7" creationId="{5A7FE8D5-5985-1903-58A0-DF109626992A}"/>
          </ac:spMkLst>
        </pc:spChg>
        <pc:spChg chg="add del mod">
          <ac:chgData name="伊健 杜" userId="e69aded81da48593" providerId="LiveId" clId="{531402EC-17DD-40C4-9069-9F80CDC93544}" dt="2022-09-08T11:15:07.338" v="1472" actId="1076"/>
          <ac:spMkLst>
            <pc:docMk/>
            <pc:sldMk cId="1145142541" sldId="570"/>
            <ac:spMk id="9" creationId="{3654AB39-B246-5E96-6FCB-A2FE037102F2}"/>
          </ac:spMkLst>
        </pc:spChg>
        <pc:spChg chg="mod">
          <ac:chgData name="伊健 杜" userId="e69aded81da48593" providerId="LiveId" clId="{531402EC-17DD-40C4-9069-9F80CDC93544}" dt="2022-09-08T11:14:44.389" v="1465" actId="1076"/>
          <ac:spMkLst>
            <pc:docMk/>
            <pc:sldMk cId="1145142541" sldId="570"/>
            <ac:spMk id="10" creationId="{21A3E9DA-A477-9FA4-A30F-DEBCC8EBE84F}"/>
          </ac:spMkLst>
        </pc:spChg>
        <pc:spChg chg="del">
          <ac:chgData name="伊健 杜" userId="e69aded81da48593" providerId="LiveId" clId="{531402EC-17DD-40C4-9069-9F80CDC93544}" dt="2022-09-08T11:12:41.492" v="1427" actId="478"/>
          <ac:spMkLst>
            <pc:docMk/>
            <pc:sldMk cId="1145142541" sldId="570"/>
            <ac:spMk id="11" creationId="{D4463B7B-D680-51AA-6C18-23775CD6D2B4}"/>
          </ac:spMkLst>
        </pc:spChg>
        <pc:spChg chg="mod">
          <ac:chgData name="伊健 杜" userId="e69aded81da48593" providerId="LiveId" clId="{531402EC-17DD-40C4-9069-9F80CDC93544}" dt="2022-09-08T11:14:44.389" v="1465" actId="1076"/>
          <ac:spMkLst>
            <pc:docMk/>
            <pc:sldMk cId="1145142541" sldId="570"/>
            <ac:spMk id="12" creationId="{8F6E4C8E-4B45-A6F1-8781-3C67747D438A}"/>
          </ac:spMkLst>
        </pc:spChg>
        <pc:spChg chg="mod">
          <ac:chgData name="伊健 杜" userId="e69aded81da48593" providerId="LiveId" clId="{531402EC-17DD-40C4-9069-9F80CDC93544}" dt="2022-09-08T11:15:07.338" v="1472" actId="1076"/>
          <ac:spMkLst>
            <pc:docMk/>
            <pc:sldMk cId="1145142541" sldId="570"/>
            <ac:spMk id="13" creationId="{A5E090CF-78E3-E735-7053-0FD18F1BCE93}"/>
          </ac:spMkLst>
        </pc:spChg>
        <pc:spChg chg="add mod">
          <ac:chgData name="伊健 杜" userId="e69aded81da48593" providerId="LiveId" clId="{531402EC-17DD-40C4-9069-9F80CDC93544}" dt="2022-09-08T11:15:18.324" v="1475" actId="1076"/>
          <ac:spMkLst>
            <pc:docMk/>
            <pc:sldMk cId="1145142541" sldId="570"/>
            <ac:spMk id="15" creationId="{97B08B32-4623-2446-FC54-471F7871FEF0}"/>
          </ac:spMkLst>
        </pc:spChg>
        <pc:picChg chg="del">
          <ac:chgData name="伊健 杜" userId="e69aded81da48593" providerId="LiveId" clId="{531402EC-17DD-40C4-9069-9F80CDC93544}" dt="2022-09-08T11:11:39.474" v="1392" actId="478"/>
          <ac:picMkLst>
            <pc:docMk/>
            <pc:sldMk cId="1145142541" sldId="570"/>
            <ac:picMk id="18434" creationId="{C93749E3-300C-AD9B-4EBE-54DE1F1D4012}"/>
          </ac:picMkLst>
        </pc:picChg>
        <pc:picChg chg="mod">
          <ac:chgData name="伊健 杜" userId="e69aded81da48593" providerId="LiveId" clId="{531402EC-17DD-40C4-9069-9F80CDC93544}" dt="2022-09-08T11:15:07.338" v="1472" actId="1076"/>
          <ac:picMkLst>
            <pc:docMk/>
            <pc:sldMk cId="1145142541" sldId="570"/>
            <ac:picMk id="18438" creationId="{B1CAF510-0B4A-9097-D9B7-E52D36820EE4}"/>
          </ac:picMkLst>
        </pc:picChg>
        <pc:picChg chg="del mod">
          <ac:chgData name="伊健 杜" userId="e69aded81da48593" providerId="LiveId" clId="{531402EC-17DD-40C4-9069-9F80CDC93544}" dt="2022-09-08T11:13:58.083" v="1452" actId="478"/>
          <ac:picMkLst>
            <pc:docMk/>
            <pc:sldMk cId="1145142541" sldId="570"/>
            <ac:picMk id="18440" creationId="{31D3A249-920E-2F54-2A52-17AF31D55960}"/>
          </ac:picMkLst>
        </pc:picChg>
        <pc:picChg chg="del mod">
          <ac:chgData name="伊健 杜" userId="e69aded81da48593" providerId="LiveId" clId="{531402EC-17DD-40C4-9069-9F80CDC93544}" dt="2022-09-08T11:10:26.908" v="1378" actId="478"/>
          <ac:picMkLst>
            <pc:docMk/>
            <pc:sldMk cId="1145142541" sldId="570"/>
            <ac:picMk id="18442" creationId="{050E079B-5FFA-5378-1241-0ED29348985B}"/>
          </ac:picMkLst>
        </pc:picChg>
        <pc:picChg chg="add mod">
          <ac:chgData name="伊健 杜" userId="e69aded81da48593" providerId="LiveId" clId="{531402EC-17DD-40C4-9069-9F80CDC93544}" dt="2022-09-08T11:15:07.338" v="1472" actId="1076"/>
          <ac:picMkLst>
            <pc:docMk/>
            <pc:sldMk cId="1145142541" sldId="570"/>
            <ac:picMk id="19458" creationId="{CE3EC3FC-599B-D298-4CD0-BBE09E3F4FF6}"/>
          </ac:picMkLst>
        </pc:picChg>
        <pc:picChg chg="add mod">
          <ac:chgData name="伊健 杜" userId="e69aded81da48593" providerId="LiveId" clId="{531402EC-17DD-40C4-9069-9F80CDC93544}" dt="2022-09-08T11:15:07.338" v="1472" actId="1076"/>
          <ac:picMkLst>
            <pc:docMk/>
            <pc:sldMk cId="1145142541" sldId="570"/>
            <ac:picMk id="19460" creationId="{F25661D8-8A38-0D86-002E-39BB50A4409C}"/>
          </ac:picMkLst>
        </pc:picChg>
        <pc:cxnChg chg="mod">
          <ac:chgData name="伊健 杜" userId="e69aded81da48593" providerId="LiveId" clId="{531402EC-17DD-40C4-9069-9F80CDC93544}" dt="2022-09-08T11:14:44.389" v="1465" actId="1076"/>
          <ac:cxnSpMkLst>
            <pc:docMk/>
            <pc:sldMk cId="1145142541" sldId="570"/>
            <ac:cxnSpMk id="8" creationId="{9B7C2E7A-7C48-2388-E8EE-74F24A697416}"/>
          </ac:cxnSpMkLst>
        </pc:cxnChg>
      </pc:sldChg>
      <pc:sldChg chg="add del">
        <pc:chgData name="伊健 杜" userId="e69aded81da48593" providerId="LiveId" clId="{531402EC-17DD-40C4-9069-9F80CDC93544}" dt="2022-09-07T18:08:14.386" v="3" actId="47"/>
        <pc:sldMkLst>
          <pc:docMk/>
          <pc:sldMk cId="3321442840" sldId="570"/>
        </pc:sldMkLst>
      </pc:sldChg>
      <pc:sldChg chg="add del">
        <pc:chgData name="伊健 杜" userId="e69aded81da48593" providerId="LiveId" clId="{531402EC-17DD-40C4-9069-9F80CDC93544}" dt="2022-09-07T18:08:14.386" v="3" actId="47"/>
        <pc:sldMkLst>
          <pc:docMk/>
          <pc:sldMk cId="454664311" sldId="571"/>
        </pc:sldMkLst>
      </pc:sldChg>
      <pc:sldChg chg="del">
        <pc:chgData name="伊健 杜" userId="e69aded81da48593" providerId="LiveId" clId="{531402EC-17DD-40C4-9069-9F80CDC93544}" dt="2022-09-11T13:21:48.765" v="2900" actId="47"/>
        <pc:sldMkLst>
          <pc:docMk/>
          <pc:sldMk cId="4058726974" sldId="572"/>
        </pc:sldMkLst>
      </pc:sldChg>
      <pc:sldChg chg="addSp delSp modSp new mod">
        <pc:chgData name="伊健 杜" userId="e69aded81da48593" providerId="LiveId" clId="{531402EC-17DD-40C4-9069-9F80CDC93544}" dt="2022-09-11T11:36:33.397" v="1684" actId="20577"/>
        <pc:sldMkLst>
          <pc:docMk/>
          <pc:sldMk cId="67159782" sldId="573"/>
        </pc:sldMkLst>
        <pc:spChg chg="mod">
          <ac:chgData name="伊健 杜" userId="e69aded81da48593" providerId="LiveId" clId="{531402EC-17DD-40C4-9069-9F80CDC93544}" dt="2022-09-11T10:46:39.835" v="1577" actId="1076"/>
          <ac:spMkLst>
            <pc:docMk/>
            <pc:sldMk cId="67159782" sldId="573"/>
            <ac:spMk id="2" creationId="{6CD2613B-40DA-A174-BCA7-61650244967D}"/>
          </ac:spMkLst>
        </pc:spChg>
        <pc:spChg chg="del">
          <ac:chgData name="伊健 杜" userId="e69aded81da48593" providerId="LiveId" clId="{531402EC-17DD-40C4-9069-9F80CDC93544}" dt="2022-09-11T10:46:01.476" v="1567" actId="478"/>
          <ac:spMkLst>
            <pc:docMk/>
            <pc:sldMk cId="67159782" sldId="573"/>
            <ac:spMk id="3" creationId="{1CB803B9-152F-947C-8C8D-B181C4DBE5CF}"/>
          </ac:spMkLst>
        </pc:spChg>
        <pc:spChg chg="add mod ord">
          <ac:chgData name="伊健 杜" userId="e69aded81da48593" providerId="LiveId" clId="{531402EC-17DD-40C4-9069-9F80CDC93544}" dt="2022-09-11T11:36:33.397" v="1684" actId="20577"/>
          <ac:spMkLst>
            <pc:docMk/>
            <pc:sldMk cId="67159782" sldId="573"/>
            <ac:spMk id="4" creationId="{B2A95D0F-5105-5826-69D6-9250508456D1}"/>
          </ac:spMkLst>
        </pc:spChg>
        <pc:spChg chg="add mod">
          <ac:chgData name="伊健 杜" userId="e69aded81da48593" providerId="LiveId" clId="{531402EC-17DD-40C4-9069-9F80CDC93544}" dt="2022-09-11T10:52:53.607" v="1617"/>
          <ac:spMkLst>
            <pc:docMk/>
            <pc:sldMk cId="67159782" sldId="573"/>
            <ac:spMk id="5" creationId="{237FF05E-0AC6-7A5F-83B1-4092C5133472}"/>
          </ac:spMkLst>
        </pc:spChg>
        <pc:picChg chg="add del mod">
          <ac:chgData name="伊健 杜" userId="e69aded81da48593" providerId="LiveId" clId="{531402EC-17DD-40C4-9069-9F80CDC93544}" dt="2022-09-11T10:49:07.984" v="1584" actId="478"/>
          <ac:picMkLst>
            <pc:docMk/>
            <pc:sldMk cId="67159782" sldId="573"/>
            <ac:picMk id="1026" creationId="{E2089132-2EB0-F547-2ACC-150243665E72}"/>
          </ac:picMkLst>
        </pc:picChg>
        <pc:picChg chg="add mod">
          <ac:chgData name="伊健 杜" userId="e69aded81da48593" providerId="LiveId" clId="{531402EC-17DD-40C4-9069-9F80CDC93544}" dt="2022-09-11T10:49:11.835" v="1586" actId="1076"/>
          <ac:picMkLst>
            <pc:docMk/>
            <pc:sldMk cId="67159782" sldId="573"/>
            <ac:picMk id="1028" creationId="{99125D5D-81AE-7F7B-03E3-0550F9345A2E}"/>
          </ac:picMkLst>
        </pc:picChg>
        <pc:picChg chg="add mod">
          <ac:chgData name="伊健 杜" userId="e69aded81da48593" providerId="LiveId" clId="{531402EC-17DD-40C4-9069-9F80CDC93544}" dt="2022-09-11T10:49:29.025" v="1590" actId="1076"/>
          <ac:picMkLst>
            <pc:docMk/>
            <pc:sldMk cId="67159782" sldId="573"/>
            <ac:picMk id="1030" creationId="{E3271504-4FC0-8A9E-DE1D-573E674B8EDD}"/>
          </ac:picMkLst>
        </pc:picChg>
        <pc:picChg chg="add mod">
          <ac:chgData name="伊健 杜" userId="e69aded81da48593" providerId="LiveId" clId="{531402EC-17DD-40C4-9069-9F80CDC93544}" dt="2022-09-11T10:51:13.473" v="1595" actId="1076"/>
          <ac:picMkLst>
            <pc:docMk/>
            <pc:sldMk cId="67159782" sldId="573"/>
            <ac:picMk id="1032" creationId="{8C69446A-E2A1-3BA0-7821-2525FF6F63B9}"/>
          </ac:picMkLst>
        </pc:picChg>
        <pc:picChg chg="add mod">
          <ac:chgData name="伊健 杜" userId="e69aded81da48593" providerId="LiveId" clId="{531402EC-17DD-40C4-9069-9F80CDC93544}" dt="2022-09-11T10:53:18.299" v="1622" actId="1076"/>
          <ac:picMkLst>
            <pc:docMk/>
            <pc:sldMk cId="67159782" sldId="573"/>
            <ac:picMk id="1035" creationId="{F2D21FC4-54E5-A6B7-0633-AFAF8242DC3F}"/>
          </ac:picMkLst>
        </pc:picChg>
      </pc:sldChg>
      <pc:sldChg chg="new del">
        <pc:chgData name="伊健 杜" userId="e69aded81da48593" providerId="LiveId" clId="{531402EC-17DD-40C4-9069-9F80CDC93544}" dt="2022-09-11T10:42:38.537" v="1528" actId="47"/>
        <pc:sldMkLst>
          <pc:docMk/>
          <pc:sldMk cId="638797294" sldId="573"/>
        </pc:sldMkLst>
      </pc:sldChg>
      <pc:sldChg chg="addSp modSp new mod">
        <pc:chgData name="伊健 杜" userId="e69aded81da48593" providerId="LiveId" clId="{531402EC-17DD-40C4-9069-9F80CDC93544}" dt="2022-09-11T11:09:56.906" v="1642" actId="207"/>
        <pc:sldMkLst>
          <pc:docMk/>
          <pc:sldMk cId="2807426920" sldId="574"/>
        </pc:sldMkLst>
        <pc:spChg chg="add mod">
          <ac:chgData name="伊健 杜" userId="e69aded81da48593" providerId="LiveId" clId="{531402EC-17DD-40C4-9069-9F80CDC93544}" dt="2022-09-11T11:09:56.906" v="1642" actId="207"/>
          <ac:spMkLst>
            <pc:docMk/>
            <pc:sldMk cId="2807426920" sldId="574"/>
            <ac:spMk id="4" creationId="{F9988E81-C47A-735F-C937-F27802A1CFD7}"/>
          </ac:spMkLst>
        </pc:spChg>
        <pc:picChg chg="add">
          <ac:chgData name="伊健 杜" userId="e69aded81da48593" providerId="LiveId" clId="{531402EC-17DD-40C4-9069-9F80CDC93544}" dt="2022-09-11T11:08:22.771" v="1628"/>
          <ac:picMkLst>
            <pc:docMk/>
            <pc:sldMk cId="2807426920" sldId="574"/>
            <ac:picMk id="2050" creationId="{5EAF6704-751B-65CA-6FE6-FD9AFFBA49AA}"/>
          </ac:picMkLst>
        </pc:picChg>
      </pc:sldChg>
      <pc:sldChg chg="addSp delSp new mod">
        <pc:chgData name="伊健 杜" userId="e69aded81da48593" providerId="LiveId" clId="{531402EC-17DD-40C4-9069-9F80CDC93544}" dt="2022-09-11T11:08:46.662" v="1631"/>
        <pc:sldMkLst>
          <pc:docMk/>
          <pc:sldMk cId="3573080160" sldId="575"/>
        </pc:sldMkLst>
        <pc:spChg chg="del">
          <ac:chgData name="伊健 杜" userId="e69aded81da48593" providerId="LiveId" clId="{531402EC-17DD-40C4-9069-9F80CDC93544}" dt="2022-09-11T11:08:45.600" v="1630" actId="478"/>
          <ac:spMkLst>
            <pc:docMk/>
            <pc:sldMk cId="3573080160" sldId="575"/>
            <ac:spMk id="2" creationId="{7B54EA09-D158-E0D9-10CE-89B7D87A9CBD}"/>
          </ac:spMkLst>
        </pc:spChg>
        <pc:spChg chg="del">
          <ac:chgData name="伊健 杜" userId="e69aded81da48593" providerId="LiveId" clId="{531402EC-17DD-40C4-9069-9F80CDC93544}" dt="2022-09-11T11:08:45.600" v="1630" actId="478"/>
          <ac:spMkLst>
            <pc:docMk/>
            <pc:sldMk cId="3573080160" sldId="575"/>
            <ac:spMk id="3" creationId="{06399D88-66E1-677C-9357-FD80A18A381E}"/>
          </ac:spMkLst>
        </pc:spChg>
        <pc:picChg chg="add">
          <ac:chgData name="伊健 杜" userId="e69aded81da48593" providerId="LiveId" clId="{531402EC-17DD-40C4-9069-9F80CDC93544}" dt="2022-09-11T11:08:46.662" v="1631"/>
          <ac:picMkLst>
            <pc:docMk/>
            <pc:sldMk cId="3573080160" sldId="575"/>
            <ac:picMk id="3074" creationId="{B8F63341-9DCB-2DA2-A87D-8F08CA82CC54}"/>
          </ac:picMkLst>
        </pc:picChg>
      </pc:sldChg>
      <pc:sldChg chg="addSp delSp new mod">
        <pc:chgData name="伊健 杜" userId="e69aded81da48593" providerId="LiveId" clId="{531402EC-17DD-40C4-9069-9F80CDC93544}" dt="2022-09-11T11:09:18.840" v="1634"/>
        <pc:sldMkLst>
          <pc:docMk/>
          <pc:sldMk cId="2973191360" sldId="576"/>
        </pc:sldMkLst>
        <pc:spChg chg="del">
          <ac:chgData name="伊健 杜" userId="e69aded81da48593" providerId="LiveId" clId="{531402EC-17DD-40C4-9069-9F80CDC93544}" dt="2022-09-11T11:08:57.529" v="1633" actId="478"/>
          <ac:spMkLst>
            <pc:docMk/>
            <pc:sldMk cId="2973191360" sldId="576"/>
            <ac:spMk id="2" creationId="{9A0D4E7B-260F-C79B-5270-BDA70B9E8BCA}"/>
          </ac:spMkLst>
        </pc:spChg>
        <pc:spChg chg="del">
          <ac:chgData name="伊健 杜" userId="e69aded81da48593" providerId="LiveId" clId="{531402EC-17DD-40C4-9069-9F80CDC93544}" dt="2022-09-11T11:08:57.529" v="1633" actId="478"/>
          <ac:spMkLst>
            <pc:docMk/>
            <pc:sldMk cId="2973191360" sldId="576"/>
            <ac:spMk id="3" creationId="{FAFACEF8-3B45-115B-D0A4-03CEBC62F29C}"/>
          </ac:spMkLst>
        </pc:spChg>
        <pc:picChg chg="add">
          <ac:chgData name="伊健 杜" userId="e69aded81da48593" providerId="LiveId" clId="{531402EC-17DD-40C4-9069-9F80CDC93544}" dt="2022-09-11T11:09:18.840" v="1634"/>
          <ac:picMkLst>
            <pc:docMk/>
            <pc:sldMk cId="2973191360" sldId="576"/>
            <ac:picMk id="4098" creationId="{7C9145DE-4A4C-B89C-ADC1-D53498053175}"/>
          </ac:picMkLst>
        </pc:picChg>
      </pc:sldChg>
      <pc:sldChg chg="addSp delSp modSp new mod">
        <pc:chgData name="伊健 杜" userId="e69aded81da48593" providerId="LiveId" clId="{531402EC-17DD-40C4-9069-9F80CDC93544}" dt="2022-09-11T12:13:07.521" v="2143" actId="1076"/>
        <pc:sldMkLst>
          <pc:docMk/>
          <pc:sldMk cId="1145777651" sldId="577"/>
        </pc:sldMkLst>
        <pc:spChg chg="mod">
          <ac:chgData name="伊健 杜" userId="e69aded81da48593" providerId="LiveId" clId="{531402EC-17DD-40C4-9069-9F80CDC93544}" dt="2022-09-11T12:00:07.477" v="1926" actId="1076"/>
          <ac:spMkLst>
            <pc:docMk/>
            <pc:sldMk cId="1145777651" sldId="577"/>
            <ac:spMk id="2" creationId="{5E7A5ECD-8082-5CB0-80C4-3B7DD1EAD5D5}"/>
          </ac:spMkLst>
        </pc:spChg>
        <pc:spChg chg="del mod">
          <ac:chgData name="伊健 杜" userId="e69aded81da48593" providerId="LiveId" clId="{531402EC-17DD-40C4-9069-9F80CDC93544}" dt="2022-09-11T11:10:26.668" v="1657" actId="478"/>
          <ac:spMkLst>
            <pc:docMk/>
            <pc:sldMk cId="1145777651" sldId="577"/>
            <ac:spMk id="3" creationId="{B31A26E6-5734-3E2D-9AA2-FEE42C708C14}"/>
          </ac:spMkLst>
        </pc:spChg>
        <pc:spChg chg="add mod">
          <ac:chgData name="伊健 杜" userId="e69aded81da48593" providerId="LiveId" clId="{531402EC-17DD-40C4-9069-9F80CDC93544}" dt="2022-09-11T12:00:16.977" v="1928" actId="1076"/>
          <ac:spMkLst>
            <pc:docMk/>
            <pc:sldMk cId="1145777651" sldId="577"/>
            <ac:spMk id="5" creationId="{A372329C-4D0E-C343-8030-C06D17D2EF5C}"/>
          </ac:spMkLst>
        </pc:spChg>
        <pc:spChg chg="add mod">
          <ac:chgData name="伊健 杜" userId="e69aded81da48593" providerId="LiveId" clId="{531402EC-17DD-40C4-9069-9F80CDC93544}" dt="2022-09-11T12:00:19.733" v="1929" actId="1076"/>
          <ac:spMkLst>
            <pc:docMk/>
            <pc:sldMk cId="1145777651" sldId="577"/>
            <ac:spMk id="6" creationId="{AF0187AF-0CBC-84E3-527F-EEE059021FF8}"/>
          </ac:spMkLst>
        </pc:spChg>
        <pc:spChg chg="add mod">
          <ac:chgData name="伊健 杜" userId="e69aded81da48593" providerId="LiveId" clId="{531402EC-17DD-40C4-9069-9F80CDC93544}" dt="2022-09-11T12:00:14.475" v="1927" actId="1076"/>
          <ac:spMkLst>
            <pc:docMk/>
            <pc:sldMk cId="1145777651" sldId="577"/>
            <ac:spMk id="7" creationId="{B23C9784-6A87-5D20-061D-CE24DF94A312}"/>
          </ac:spMkLst>
        </pc:spChg>
        <pc:spChg chg="add del">
          <ac:chgData name="伊健 杜" userId="e69aded81da48593" providerId="LiveId" clId="{531402EC-17DD-40C4-9069-9F80CDC93544}" dt="2022-09-11T12:01:18.424" v="1931" actId="478"/>
          <ac:spMkLst>
            <pc:docMk/>
            <pc:sldMk cId="1145777651" sldId="577"/>
            <ac:spMk id="8" creationId="{581D7FDB-A2CE-657B-AEFA-209D215C1C17}"/>
          </ac:spMkLst>
        </pc:spChg>
        <pc:spChg chg="add mod">
          <ac:chgData name="伊健 杜" userId="e69aded81da48593" providerId="LiveId" clId="{531402EC-17DD-40C4-9069-9F80CDC93544}" dt="2022-09-11T12:13:07.521" v="2143" actId="1076"/>
          <ac:spMkLst>
            <pc:docMk/>
            <pc:sldMk cId="1145777651" sldId="577"/>
            <ac:spMk id="9" creationId="{4EB93A0F-D5CE-839B-8490-ED0DF9046D42}"/>
          </ac:spMkLst>
        </pc:spChg>
        <pc:spChg chg="add mod">
          <ac:chgData name="伊健 杜" userId="e69aded81da48593" providerId="LiveId" clId="{531402EC-17DD-40C4-9069-9F80CDC93544}" dt="2022-09-11T12:04:07.838" v="1985" actId="403"/>
          <ac:spMkLst>
            <pc:docMk/>
            <pc:sldMk cId="1145777651" sldId="577"/>
            <ac:spMk id="10" creationId="{43237F5A-DB1A-1250-8EAB-37C2502A7D61}"/>
          </ac:spMkLst>
        </pc:spChg>
        <pc:spChg chg="add mod">
          <ac:chgData name="伊健 杜" userId="e69aded81da48593" providerId="LiveId" clId="{531402EC-17DD-40C4-9069-9F80CDC93544}" dt="2022-09-11T12:13:04.956" v="2142" actId="1076"/>
          <ac:spMkLst>
            <pc:docMk/>
            <pc:sldMk cId="1145777651" sldId="577"/>
            <ac:spMk id="12" creationId="{92396A2A-C0D3-3FD9-94E4-B2A37B0AC862}"/>
          </ac:spMkLst>
        </pc:spChg>
        <pc:picChg chg="add mod">
          <ac:chgData name="伊健 杜" userId="e69aded81da48593" providerId="LiveId" clId="{531402EC-17DD-40C4-9069-9F80CDC93544}" dt="2022-09-11T12:00:01.439" v="1925" actId="1076"/>
          <ac:picMkLst>
            <pc:docMk/>
            <pc:sldMk cId="1145777651" sldId="577"/>
            <ac:picMk id="8194" creationId="{8A9D9CFC-DE75-44DD-914E-8338C9705243}"/>
          </ac:picMkLst>
        </pc:picChg>
        <pc:picChg chg="add mod">
          <ac:chgData name="伊健 杜" userId="e69aded81da48593" providerId="LiveId" clId="{531402EC-17DD-40C4-9069-9F80CDC93544}" dt="2022-09-11T12:04:10.545" v="1986" actId="1076"/>
          <ac:picMkLst>
            <pc:docMk/>
            <pc:sldMk cId="1145777651" sldId="577"/>
            <ac:picMk id="8196" creationId="{29CFEB58-8E0C-E366-B0E2-4F5241B89D04}"/>
          </ac:picMkLst>
        </pc:picChg>
      </pc:sldChg>
      <pc:sldChg chg="new del">
        <pc:chgData name="伊健 杜" userId="e69aded81da48593" providerId="LiveId" clId="{531402EC-17DD-40C4-9069-9F80CDC93544}" dt="2022-09-11T11:09:24.480" v="1636" actId="47"/>
        <pc:sldMkLst>
          <pc:docMk/>
          <pc:sldMk cId="3057424730" sldId="577"/>
        </pc:sldMkLst>
      </pc:sldChg>
      <pc:sldChg chg="delSp new del mod">
        <pc:chgData name="伊健 杜" userId="e69aded81da48593" providerId="LiveId" clId="{531402EC-17DD-40C4-9069-9F80CDC93544}" dt="2022-09-11T11:15:29.781" v="1664" actId="47"/>
        <pc:sldMkLst>
          <pc:docMk/>
          <pc:sldMk cId="3187859001" sldId="578"/>
        </pc:sldMkLst>
        <pc:spChg chg="del">
          <ac:chgData name="伊健 杜" userId="e69aded81da48593" providerId="LiveId" clId="{531402EC-17DD-40C4-9069-9F80CDC93544}" dt="2022-09-11T11:15:20.830" v="1663" actId="478"/>
          <ac:spMkLst>
            <pc:docMk/>
            <pc:sldMk cId="3187859001" sldId="578"/>
            <ac:spMk id="2" creationId="{051C4270-89FC-31AC-F8A1-A087897A6F67}"/>
          </ac:spMkLst>
        </pc:spChg>
        <pc:spChg chg="del">
          <ac:chgData name="伊健 杜" userId="e69aded81da48593" providerId="LiveId" clId="{531402EC-17DD-40C4-9069-9F80CDC93544}" dt="2022-09-11T11:15:20.830" v="1663" actId="478"/>
          <ac:spMkLst>
            <pc:docMk/>
            <pc:sldMk cId="3187859001" sldId="578"/>
            <ac:spMk id="3" creationId="{759E5172-745A-E338-F431-80D1A14D1F1C}"/>
          </ac:spMkLst>
        </pc:spChg>
      </pc:sldChg>
      <pc:sldChg chg="addSp delSp modSp new mod modAnim">
        <pc:chgData name="伊健 杜" userId="e69aded81da48593" providerId="LiveId" clId="{531402EC-17DD-40C4-9069-9F80CDC93544}" dt="2022-09-11T12:29:19.872" v="2349" actId="20577"/>
        <pc:sldMkLst>
          <pc:docMk/>
          <pc:sldMk cId="3683411461" sldId="578"/>
        </pc:sldMkLst>
        <pc:spChg chg="del">
          <ac:chgData name="伊健 杜" userId="e69aded81da48593" providerId="LiveId" clId="{531402EC-17DD-40C4-9069-9F80CDC93544}" dt="2022-09-11T11:16:14.078" v="1666" actId="478"/>
          <ac:spMkLst>
            <pc:docMk/>
            <pc:sldMk cId="3683411461" sldId="578"/>
            <ac:spMk id="2" creationId="{39128E90-B89D-8AF6-DA7C-C7B25FBA85C0}"/>
          </ac:spMkLst>
        </pc:spChg>
        <pc:spChg chg="del">
          <ac:chgData name="伊健 杜" userId="e69aded81da48593" providerId="LiveId" clId="{531402EC-17DD-40C4-9069-9F80CDC93544}" dt="2022-09-11T11:16:14.078" v="1666" actId="478"/>
          <ac:spMkLst>
            <pc:docMk/>
            <pc:sldMk cId="3683411461" sldId="578"/>
            <ac:spMk id="3" creationId="{A59AA2B9-79D4-2447-55D0-8FA2624F74C7}"/>
          </ac:spMkLst>
        </pc:spChg>
        <pc:spChg chg="add mod">
          <ac:chgData name="伊健 杜" userId="e69aded81da48593" providerId="LiveId" clId="{531402EC-17DD-40C4-9069-9F80CDC93544}" dt="2022-09-11T12:29:09.685" v="2335"/>
          <ac:spMkLst>
            <pc:docMk/>
            <pc:sldMk cId="3683411461" sldId="578"/>
            <ac:spMk id="4" creationId="{89789CD5-3DD3-309B-E53B-9D0EB836D6C0}"/>
          </ac:spMkLst>
        </pc:spChg>
        <pc:spChg chg="add mod">
          <ac:chgData name="伊健 杜" userId="e69aded81da48593" providerId="LiveId" clId="{531402EC-17DD-40C4-9069-9F80CDC93544}" dt="2022-09-11T12:29:03.685" v="2327" actId="20577"/>
          <ac:spMkLst>
            <pc:docMk/>
            <pc:sldMk cId="3683411461" sldId="578"/>
            <ac:spMk id="6" creationId="{61043636-DFB0-17EC-5E6F-FD0ED8D87424}"/>
          </ac:spMkLst>
        </pc:spChg>
        <pc:spChg chg="add mod">
          <ac:chgData name="伊健 杜" userId="e69aded81da48593" providerId="LiveId" clId="{531402EC-17DD-40C4-9069-9F80CDC93544}" dt="2022-09-11T12:29:14.623" v="2341" actId="20577"/>
          <ac:spMkLst>
            <pc:docMk/>
            <pc:sldMk cId="3683411461" sldId="578"/>
            <ac:spMk id="7" creationId="{4A83946F-E7D5-B97A-F131-C3DBEE0D882C}"/>
          </ac:spMkLst>
        </pc:spChg>
        <pc:spChg chg="add mod">
          <ac:chgData name="伊健 杜" userId="e69aded81da48593" providerId="LiveId" clId="{531402EC-17DD-40C4-9069-9F80CDC93544}" dt="2022-09-11T12:29:19.872" v="2349" actId="20577"/>
          <ac:spMkLst>
            <pc:docMk/>
            <pc:sldMk cId="3683411461" sldId="578"/>
            <ac:spMk id="9" creationId="{00072881-C061-03F7-9CE0-4658B83000DB}"/>
          </ac:spMkLst>
        </pc:spChg>
        <pc:picChg chg="add mod">
          <ac:chgData name="伊健 杜" userId="e69aded81da48593" providerId="LiveId" clId="{531402EC-17DD-40C4-9069-9F80CDC93544}" dt="2022-09-11T11:16:58.392" v="1668" actId="1076"/>
          <ac:picMkLst>
            <pc:docMk/>
            <pc:sldMk cId="3683411461" sldId="578"/>
            <ac:picMk id="5122" creationId="{32AD67FA-A474-1D93-0D01-B4D55CF0CC58}"/>
          </ac:picMkLst>
        </pc:picChg>
        <pc:picChg chg="add mod">
          <ac:chgData name="伊健 杜" userId="e69aded81da48593" providerId="LiveId" clId="{531402EC-17DD-40C4-9069-9F80CDC93544}" dt="2022-09-11T11:17:43.448" v="1673" actId="1076"/>
          <ac:picMkLst>
            <pc:docMk/>
            <pc:sldMk cId="3683411461" sldId="578"/>
            <ac:picMk id="5124" creationId="{ACAFA819-DA32-ABAC-5683-0580AC8924BD}"/>
          </ac:picMkLst>
        </pc:picChg>
        <pc:picChg chg="add mod">
          <ac:chgData name="伊健 杜" userId="e69aded81da48593" providerId="LiveId" clId="{531402EC-17DD-40C4-9069-9F80CDC93544}" dt="2022-09-11T11:46:17.511" v="1851" actId="1076"/>
          <ac:picMkLst>
            <pc:docMk/>
            <pc:sldMk cId="3683411461" sldId="578"/>
            <ac:picMk id="5126" creationId="{2E1A6469-0CD0-7344-CD2C-505A8021015E}"/>
          </ac:picMkLst>
        </pc:picChg>
        <pc:picChg chg="add mod">
          <ac:chgData name="伊健 杜" userId="e69aded81da48593" providerId="LiveId" clId="{531402EC-17DD-40C4-9069-9F80CDC93544}" dt="2022-09-11T11:47:16.600" v="1857" actId="1076"/>
          <ac:picMkLst>
            <pc:docMk/>
            <pc:sldMk cId="3683411461" sldId="578"/>
            <ac:picMk id="5128" creationId="{9C80889F-5C66-4E29-81BC-74B1FBE4A99D}"/>
          </ac:picMkLst>
        </pc:picChg>
      </pc:sldChg>
      <pc:sldChg chg="addSp delSp modSp new mod">
        <pc:chgData name="伊健 杜" userId="e69aded81da48593" providerId="LiveId" clId="{531402EC-17DD-40C4-9069-9F80CDC93544}" dt="2022-09-11T11:44:33.975" v="1835" actId="1076"/>
        <pc:sldMkLst>
          <pc:docMk/>
          <pc:sldMk cId="98886815" sldId="579"/>
        </pc:sldMkLst>
        <pc:spChg chg="del">
          <ac:chgData name="伊健 杜" userId="e69aded81da48593" providerId="LiveId" clId="{531402EC-17DD-40C4-9069-9F80CDC93544}" dt="2022-09-11T11:41:39.486" v="1723" actId="478"/>
          <ac:spMkLst>
            <pc:docMk/>
            <pc:sldMk cId="98886815" sldId="579"/>
            <ac:spMk id="2" creationId="{4BCEAF2B-F64B-8102-8D44-4C1487DA9F16}"/>
          </ac:spMkLst>
        </pc:spChg>
        <pc:spChg chg="del">
          <ac:chgData name="伊健 杜" userId="e69aded81da48593" providerId="LiveId" clId="{531402EC-17DD-40C4-9069-9F80CDC93544}" dt="2022-09-11T11:41:39.486" v="1723" actId="478"/>
          <ac:spMkLst>
            <pc:docMk/>
            <pc:sldMk cId="98886815" sldId="579"/>
            <ac:spMk id="3" creationId="{79F2DE93-74F1-0A14-8646-1454138D37AE}"/>
          </ac:spMkLst>
        </pc:spChg>
        <pc:picChg chg="add mod">
          <ac:chgData name="伊健 杜" userId="e69aded81da48593" providerId="LiveId" clId="{531402EC-17DD-40C4-9069-9F80CDC93544}" dt="2022-09-11T11:41:54.440" v="1733" actId="1076"/>
          <ac:picMkLst>
            <pc:docMk/>
            <pc:sldMk cId="98886815" sldId="579"/>
            <ac:picMk id="4" creationId="{DFE52320-A302-BCF3-7327-3F8530C2A905}"/>
          </ac:picMkLst>
        </pc:picChg>
        <pc:picChg chg="add mod">
          <ac:chgData name="伊健 杜" userId="e69aded81da48593" providerId="LiveId" clId="{531402EC-17DD-40C4-9069-9F80CDC93544}" dt="2022-09-11T11:41:53.449" v="1732" actId="1076"/>
          <ac:picMkLst>
            <pc:docMk/>
            <pc:sldMk cId="98886815" sldId="579"/>
            <ac:picMk id="5" creationId="{250D0559-5EB3-4753-2D24-517A566D9567}"/>
          </ac:picMkLst>
        </pc:picChg>
        <pc:picChg chg="add mod">
          <ac:chgData name="伊健 杜" userId="e69aded81da48593" providerId="LiveId" clId="{531402EC-17DD-40C4-9069-9F80CDC93544}" dt="2022-09-11T11:44:26.915" v="1832" actId="1076"/>
          <ac:picMkLst>
            <pc:docMk/>
            <pc:sldMk cId="98886815" sldId="579"/>
            <ac:picMk id="6" creationId="{6B643542-5CE4-6063-8FD3-559D43F5BF8B}"/>
          </ac:picMkLst>
        </pc:picChg>
        <pc:picChg chg="add mod">
          <ac:chgData name="伊健 杜" userId="e69aded81da48593" providerId="LiveId" clId="{531402EC-17DD-40C4-9069-9F80CDC93544}" dt="2022-09-11T11:42:22.247" v="1753" actId="1076"/>
          <ac:picMkLst>
            <pc:docMk/>
            <pc:sldMk cId="98886815" sldId="579"/>
            <ac:picMk id="7" creationId="{EB75B2E1-27FD-9734-FCC2-3453D84B9B14}"/>
          </ac:picMkLst>
        </pc:picChg>
        <pc:picChg chg="add mod">
          <ac:chgData name="伊健 杜" userId="e69aded81da48593" providerId="LiveId" clId="{531402EC-17DD-40C4-9069-9F80CDC93544}" dt="2022-09-11T11:44:02.741" v="1817" actId="1076"/>
          <ac:picMkLst>
            <pc:docMk/>
            <pc:sldMk cId="98886815" sldId="579"/>
            <ac:picMk id="8" creationId="{2A8B0B80-8AFD-F23E-81EA-48AF47EE5588}"/>
          </ac:picMkLst>
        </pc:picChg>
        <pc:picChg chg="add mod">
          <ac:chgData name="伊健 杜" userId="e69aded81da48593" providerId="LiveId" clId="{531402EC-17DD-40C4-9069-9F80CDC93544}" dt="2022-09-11T11:44:12.006" v="1824" actId="1076"/>
          <ac:picMkLst>
            <pc:docMk/>
            <pc:sldMk cId="98886815" sldId="579"/>
            <ac:picMk id="9" creationId="{25C3C035-3951-E490-68CD-349562335924}"/>
          </ac:picMkLst>
        </pc:picChg>
        <pc:picChg chg="add mod">
          <ac:chgData name="伊健 杜" userId="e69aded81da48593" providerId="LiveId" clId="{531402EC-17DD-40C4-9069-9F80CDC93544}" dt="2022-09-11T11:42:31.185" v="1761" actId="1076"/>
          <ac:picMkLst>
            <pc:docMk/>
            <pc:sldMk cId="98886815" sldId="579"/>
            <ac:picMk id="10" creationId="{1FC6EBAC-1C3A-AB1C-5449-919FA536DCB1}"/>
          </ac:picMkLst>
        </pc:picChg>
        <pc:picChg chg="add mod">
          <ac:chgData name="伊健 杜" userId="e69aded81da48593" providerId="LiveId" clId="{531402EC-17DD-40C4-9069-9F80CDC93544}" dt="2022-09-11T11:42:29.635" v="1759" actId="1076"/>
          <ac:picMkLst>
            <pc:docMk/>
            <pc:sldMk cId="98886815" sldId="579"/>
            <ac:picMk id="11" creationId="{01F87F1E-111B-53E8-54F0-E5E708E9203B}"/>
          </ac:picMkLst>
        </pc:picChg>
        <pc:picChg chg="add del mod">
          <ac:chgData name="伊健 杜" userId="e69aded81da48593" providerId="LiveId" clId="{531402EC-17DD-40C4-9069-9F80CDC93544}" dt="2022-09-11T11:43:32.593" v="1791" actId="478"/>
          <ac:picMkLst>
            <pc:docMk/>
            <pc:sldMk cId="98886815" sldId="579"/>
            <ac:picMk id="12" creationId="{64C82153-FC81-8B1B-B3C7-3732193E79FB}"/>
          </ac:picMkLst>
        </pc:picChg>
        <pc:picChg chg="add del mod">
          <ac:chgData name="伊健 杜" userId="e69aded81da48593" providerId="LiveId" clId="{531402EC-17DD-40C4-9069-9F80CDC93544}" dt="2022-09-11T11:43:33.097" v="1792" actId="478"/>
          <ac:picMkLst>
            <pc:docMk/>
            <pc:sldMk cId="98886815" sldId="579"/>
            <ac:picMk id="13" creationId="{B8D4E073-9ACC-E8EF-AB28-2C2BA2232012}"/>
          </ac:picMkLst>
        </pc:picChg>
        <pc:picChg chg="add mod">
          <ac:chgData name="伊健 杜" userId="e69aded81da48593" providerId="LiveId" clId="{531402EC-17DD-40C4-9069-9F80CDC93544}" dt="2022-09-11T11:43:43.560" v="1806" actId="1076"/>
          <ac:picMkLst>
            <pc:docMk/>
            <pc:sldMk cId="98886815" sldId="579"/>
            <ac:picMk id="14" creationId="{20DD4E0F-DE99-A2C1-B8FC-F31906FBCA9F}"/>
          </ac:picMkLst>
        </pc:picChg>
        <pc:picChg chg="add del mod">
          <ac:chgData name="伊健 杜" userId="e69aded81da48593" providerId="LiveId" clId="{531402EC-17DD-40C4-9069-9F80CDC93544}" dt="2022-09-11T11:43:34.595" v="1795" actId="478"/>
          <ac:picMkLst>
            <pc:docMk/>
            <pc:sldMk cId="98886815" sldId="579"/>
            <ac:picMk id="15" creationId="{BB6A7FF5-53D5-3693-628A-59DD54BE4B3E}"/>
          </ac:picMkLst>
        </pc:picChg>
        <pc:picChg chg="add mod">
          <ac:chgData name="伊健 杜" userId="e69aded81da48593" providerId="LiveId" clId="{531402EC-17DD-40C4-9069-9F80CDC93544}" dt="2022-09-11T11:43:46.654" v="1808" actId="1076"/>
          <ac:picMkLst>
            <pc:docMk/>
            <pc:sldMk cId="98886815" sldId="579"/>
            <ac:picMk id="16" creationId="{4A0CE71E-C979-3C08-6F89-2C16335A3EF2}"/>
          </ac:picMkLst>
        </pc:picChg>
        <pc:picChg chg="add mod">
          <ac:chgData name="伊健 杜" userId="e69aded81da48593" providerId="LiveId" clId="{531402EC-17DD-40C4-9069-9F80CDC93544}" dt="2022-09-11T11:44:13.031" v="1825" actId="1076"/>
          <ac:picMkLst>
            <pc:docMk/>
            <pc:sldMk cId="98886815" sldId="579"/>
            <ac:picMk id="17" creationId="{44D94E6A-CBCB-3B79-DACB-4A5820C79DE9}"/>
          </ac:picMkLst>
        </pc:picChg>
        <pc:picChg chg="add mod">
          <ac:chgData name="伊健 杜" userId="e69aded81da48593" providerId="LiveId" clId="{531402EC-17DD-40C4-9069-9F80CDC93544}" dt="2022-09-11T11:43:44.628" v="1807" actId="1076"/>
          <ac:picMkLst>
            <pc:docMk/>
            <pc:sldMk cId="98886815" sldId="579"/>
            <ac:picMk id="18" creationId="{8A625D3B-05ED-CF43-F539-9F572AC8556D}"/>
          </ac:picMkLst>
        </pc:picChg>
        <pc:picChg chg="add mod">
          <ac:chgData name="伊健 杜" userId="e69aded81da48593" providerId="LiveId" clId="{531402EC-17DD-40C4-9069-9F80CDC93544}" dt="2022-09-11T11:44:01.259" v="1816" actId="1076"/>
          <ac:picMkLst>
            <pc:docMk/>
            <pc:sldMk cId="98886815" sldId="579"/>
            <ac:picMk id="19" creationId="{FA82676B-E485-F77E-08B2-0C88DA34F871}"/>
          </ac:picMkLst>
        </pc:picChg>
        <pc:picChg chg="add mod">
          <ac:chgData name="伊健 杜" userId="e69aded81da48593" providerId="LiveId" clId="{531402EC-17DD-40C4-9069-9F80CDC93544}" dt="2022-09-11T11:44:07.160" v="1821" actId="1076"/>
          <ac:picMkLst>
            <pc:docMk/>
            <pc:sldMk cId="98886815" sldId="579"/>
            <ac:picMk id="20" creationId="{7CD4F775-9823-6D25-9200-C55DB23977AB}"/>
          </ac:picMkLst>
        </pc:picChg>
        <pc:picChg chg="add mod">
          <ac:chgData name="伊健 杜" userId="e69aded81da48593" providerId="LiveId" clId="{531402EC-17DD-40C4-9069-9F80CDC93544}" dt="2022-09-11T11:44:09.578" v="1823" actId="1076"/>
          <ac:picMkLst>
            <pc:docMk/>
            <pc:sldMk cId="98886815" sldId="579"/>
            <ac:picMk id="21" creationId="{1F520B17-A21A-A770-3809-74055B77890C}"/>
          </ac:picMkLst>
        </pc:picChg>
        <pc:picChg chg="add del mod">
          <ac:chgData name="伊健 杜" userId="e69aded81da48593" providerId="LiveId" clId="{531402EC-17DD-40C4-9069-9F80CDC93544}" dt="2022-09-11T11:44:16.096" v="1827" actId="478"/>
          <ac:picMkLst>
            <pc:docMk/>
            <pc:sldMk cId="98886815" sldId="579"/>
            <ac:picMk id="22" creationId="{DA7BDCB3-AC4B-D558-776E-20266331B35E}"/>
          </ac:picMkLst>
        </pc:picChg>
        <pc:picChg chg="add mod">
          <ac:chgData name="伊健 杜" userId="e69aded81da48593" providerId="LiveId" clId="{531402EC-17DD-40C4-9069-9F80CDC93544}" dt="2022-09-11T11:44:19.766" v="1829" actId="1076"/>
          <ac:picMkLst>
            <pc:docMk/>
            <pc:sldMk cId="98886815" sldId="579"/>
            <ac:picMk id="23" creationId="{AA1501E5-3E8A-8DE7-B9EB-8145D752A933}"/>
          </ac:picMkLst>
        </pc:picChg>
        <pc:picChg chg="add mod">
          <ac:chgData name="伊健 杜" userId="e69aded81da48593" providerId="LiveId" clId="{531402EC-17DD-40C4-9069-9F80CDC93544}" dt="2022-09-11T11:44:27.563" v="1833" actId="1076"/>
          <ac:picMkLst>
            <pc:docMk/>
            <pc:sldMk cId="98886815" sldId="579"/>
            <ac:picMk id="24" creationId="{65FC6FC3-BEB1-E53E-B15B-07A36DCD8B28}"/>
          </ac:picMkLst>
        </pc:picChg>
        <pc:picChg chg="add mod">
          <ac:chgData name="伊健 杜" userId="e69aded81da48593" providerId="LiveId" clId="{531402EC-17DD-40C4-9069-9F80CDC93544}" dt="2022-09-11T11:44:33.975" v="1835" actId="1076"/>
          <ac:picMkLst>
            <pc:docMk/>
            <pc:sldMk cId="98886815" sldId="579"/>
            <ac:picMk id="25" creationId="{7FFCE1C4-468F-D8AF-4DEC-ABFFD31DC19F}"/>
          </ac:picMkLst>
        </pc:picChg>
      </pc:sldChg>
      <pc:sldChg chg="addSp delSp modSp new mod modAnim">
        <pc:chgData name="伊健 杜" userId="e69aded81da48593" providerId="LiveId" clId="{531402EC-17DD-40C4-9069-9F80CDC93544}" dt="2022-09-11T12:28:39.783" v="2319" actId="20577"/>
        <pc:sldMkLst>
          <pc:docMk/>
          <pc:sldMk cId="1891839293" sldId="580"/>
        </pc:sldMkLst>
        <pc:spChg chg="del">
          <ac:chgData name="伊健 杜" userId="e69aded81da48593" providerId="LiveId" clId="{531402EC-17DD-40C4-9069-9F80CDC93544}" dt="2022-09-11T11:44:41.376" v="1837" actId="478"/>
          <ac:spMkLst>
            <pc:docMk/>
            <pc:sldMk cId="1891839293" sldId="580"/>
            <ac:spMk id="2" creationId="{18C136B4-DF8E-B297-01E0-1E0D93BB28AA}"/>
          </ac:spMkLst>
        </pc:spChg>
        <pc:spChg chg="del">
          <ac:chgData name="伊健 杜" userId="e69aded81da48593" providerId="LiveId" clId="{531402EC-17DD-40C4-9069-9F80CDC93544}" dt="2022-09-11T11:44:41.376" v="1837" actId="478"/>
          <ac:spMkLst>
            <pc:docMk/>
            <pc:sldMk cId="1891839293" sldId="580"/>
            <ac:spMk id="3" creationId="{FBF0B043-B33B-AD9A-B449-03CF40CB0410}"/>
          </ac:spMkLst>
        </pc:spChg>
        <pc:spChg chg="add mod">
          <ac:chgData name="伊健 杜" userId="e69aded81da48593" providerId="LiveId" clId="{531402EC-17DD-40C4-9069-9F80CDC93544}" dt="2022-09-11T12:28:39.783" v="2319" actId="20577"/>
          <ac:spMkLst>
            <pc:docMk/>
            <pc:sldMk cId="1891839293" sldId="580"/>
            <ac:spMk id="4" creationId="{1258895C-26A9-2F39-62F2-382CD13AB069}"/>
          </ac:spMkLst>
        </pc:spChg>
        <pc:picChg chg="add mod">
          <ac:chgData name="伊健 杜" userId="e69aded81da48593" providerId="LiveId" clId="{531402EC-17DD-40C4-9069-9F80CDC93544}" dt="2022-09-11T11:49:00.496" v="1875" actId="1076"/>
          <ac:picMkLst>
            <pc:docMk/>
            <pc:sldMk cId="1891839293" sldId="580"/>
            <ac:picMk id="6146" creationId="{91BD9045-02B1-04C4-91E8-BE0530083238}"/>
          </ac:picMkLst>
        </pc:picChg>
      </pc:sldChg>
      <pc:sldChg chg="addSp delSp modSp new mod modAnim">
        <pc:chgData name="伊健 杜" userId="e69aded81da48593" providerId="LiveId" clId="{531402EC-17DD-40C4-9069-9F80CDC93544}" dt="2022-09-11T12:20:39.105" v="2210"/>
        <pc:sldMkLst>
          <pc:docMk/>
          <pc:sldMk cId="1912899143" sldId="581"/>
        </pc:sldMkLst>
        <pc:spChg chg="del">
          <ac:chgData name="伊健 杜" userId="e69aded81da48593" providerId="LiveId" clId="{531402EC-17DD-40C4-9069-9F80CDC93544}" dt="2022-09-11T12:04:28.223" v="1990" actId="478"/>
          <ac:spMkLst>
            <pc:docMk/>
            <pc:sldMk cId="1912899143" sldId="581"/>
            <ac:spMk id="2" creationId="{190EA386-EB9A-B32A-55DD-C1FA314266AE}"/>
          </ac:spMkLst>
        </pc:spChg>
        <pc:spChg chg="del">
          <ac:chgData name="伊健 杜" userId="e69aded81da48593" providerId="LiveId" clId="{531402EC-17DD-40C4-9069-9F80CDC93544}" dt="2022-09-11T12:04:28.223" v="1990" actId="478"/>
          <ac:spMkLst>
            <pc:docMk/>
            <pc:sldMk cId="1912899143" sldId="581"/>
            <ac:spMk id="3" creationId="{8531184C-D676-316E-8E89-A37F9047E570}"/>
          </ac:spMkLst>
        </pc:spChg>
        <pc:spChg chg="add mod">
          <ac:chgData name="伊健 杜" userId="e69aded81da48593" providerId="LiveId" clId="{531402EC-17DD-40C4-9069-9F80CDC93544}" dt="2022-09-11T12:16:44.804" v="2171" actId="1076"/>
          <ac:spMkLst>
            <pc:docMk/>
            <pc:sldMk cId="1912899143" sldId="581"/>
            <ac:spMk id="5" creationId="{13A0BFBC-B119-EF65-FC64-62CC386F05C1}"/>
          </ac:spMkLst>
        </pc:spChg>
        <pc:spChg chg="add mod">
          <ac:chgData name="伊健 杜" userId="e69aded81da48593" providerId="LiveId" clId="{531402EC-17DD-40C4-9069-9F80CDC93544}" dt="2022-09-11T12:19:58.298" v="2206" actId="20577"/>
          <ac:spMkLst>
            <pc:docMk/>
            <pc:sldMk cId="1912899143" sldId="581"/>
            <ac:spMk id="6" creationId="{DBBD4B84-6D4B-35E6-E400-6E2D5C55F573}"/>
          </ac:spMkLst>
        </pc:spChg>
        <pc:spChg chg="add mod">
          <ac:chgData name="伊健 杜" userId="e69aded81da48593" providerId="LiveId" clId="{531402EC-17DD-40C4-9069-9F80CDC93544}" dt="2022-09-11T12:09:42.222" v="2117"/>
          <ac:spMkLst>
            <pc:docMk/>
            <pc:sldMk cId="1912899143" sldId="581"/>
            <ac:spMk id="8" creationId="{CA9844B7-708E-5461-2519-229EEA9E637D}"/>
          </ac:spMkLst>
        </pc:spChg>
        <pc:spChg chg="add mod">
          <ac:chgData name="伊健 杜" userId="e69aded81da48593" providerId="LiveId" clId="{531402EC-17DD-40C4-9069-9F80CDC93544}" dt="2022-09-11T12:16:07.182" v="2155" actId="6549"/>
          <ac:spMkLst>
            <pc:docMk/>
            <pc:sldMk cId="1912899143" sldId="581"/>
            <ac:spMk id="9" creationId="{7D0C855E-3BBC-7FE8-5C35-1C6F5BBED4C9}"/>
          </ac:spMkLst>
        </pc:spChg>
        <pc:spChg chg="add mod">
          <ac:chgData name="伊健 杜" userId="e69aded81da48593" providerId="LiveId" clId="{531402EC-17DD-40C4-9069-9F80CDC93544}" dt="2022-09-11T12:13:37.238" v="2147" actId="1076"/>
          <ac:spMkLst>
            <pc:docMk/>
            <pc:sldMk cId="1912899143" sldId="581"/>
            <ac:spMk id="10" creationId="{E29AAB0E-A8CE-32C3-8D94-CB4135765BC6}"/>
          </ac:spMkLst>
        </pc:spChg>
        <pc:spChg chg="add mod">
          <ac:chgData name="伊健 杜" userId="e69aded81da48593" providerId="LiveId" clId="{531402EC-17DD-40C4-9069-9F80CDC93544}" dt="2022-09-11T12:17:42.608" v="2179" actId="255"/>
          <ac:spMkLst>
            <pc:docMk/>
            <pc:sldMk cId="1912899143" sldId="581"/>
            <ac:spMk id="11" creationId="{A0327173-46F4-74C9-AB11-E061D3177F7D}"/>
          </ac:spMkLst>
        </pc:spChg>
        <pc:spChg chg="add mod">
          <ac:chgData name="伊健 杜" userId="e69aded81da48593" providerId="LiveId" clId="{531402EC-17DD-40C4-9069-9F80CDC93544}" dt="2022-09-11T12:16:50.214" v="2172" actId="1076"/>
          <ac:spMkLst>
            <pc:docMk/>
            <pc:sldMk cId="1912899143" sldId="581"/>
            <ac:spMk id="12" creationId="{0ADFA137-B114-9516-40DF-858329AB6A90}"/>
          </ac:spMkLst>
        </pc:spChg>
        <pc:spChg chg="add mod">
          <ac:chgData name="伊健 杜" userId="e69aded81da48593" providerId="LiveId" clId="{531402EC-17DD-40C4-9069-9F80CDC93544}" dt="2022-09-11T12:19:19.422" v="2204" actId="1076"/>
          <ac:spMkLst>
            <pc:docMk/>
            <pc:sldMk cId="1912899143" sldId="581"/>
            <ac:spMk id="13" creationId="{01F1F230-F917-BA35-024A-321A8C5B7CFF}"/>
          </ac:spMkLst>
        </pc:spChg>
        <pc:picChg chg="add mod">
          <ac:chgData name="伊健 杜" userId="e69aded81da48593" providerId="LiveId" clId="{531402EC-17DD-40C4-9069-9F80CDC93544}" dt="2022-09-11T12:07:11.997" v="2045" actId="1076"/>
          <ac:picMkLst>
            <pc:docMk/>
            <pc:sldMk cId="1912899143" sldId="581"/>
            <ac:picMk id="4" creationId="{DD9E0DFD-18BB-185C-61B2-097E0AF0AE21}"/>
          </ac:picMkLst>
        </pc:picChg>
        <pc:picChg chg="add del mod">
          <ac:chgData name="伊健 杜" userId="e69aded81da48593" providerId="LiveId" clId="{531402EC-17DD-40C4-9069-9F80CDC93544}" dt="2022-09-11T12:07:38.404" v="2053" actId="478"/>
          <ac:picMkLst>
            <pc:docMk/>
            <pc:sldMk cId="1912899143" sldId="581"/>
            <ac:picMk id="7" creationId="{CA56EBCF-F3F9-16A6-1845-D62F2FC44B21}"/>
          </ac:picMkLst>
        </pc:picChg>
        <pc:picChg chg="add del mod">
          <ac:chgData name="伊健 杜" userId="e69aded81da48593" providerId="LiveId" clId="{531402EC-17DD-40C4-9069-9F80CDC93544}" dt="2022-09-11T12:18:55.813" v="2191" actId="478"/>
          <ac:picMkLst>
            <pc:docMk/>
            <pc:sldMk cId="1912899143" sldId="581"/>
            <ac:picMk id="9218" creationId="{25FEB546-AA2B-ED9C-49D8-A6F162171D63}"/>
          </ac:picMkLst>
        </pc:picChg>
      </pc:sldChg>
      <pc:sldChg chg="addSp delSp modSp new mod setBg addAnim modAnim">
        <pc:chgData name="伊健 杜" userId="e69aded81da48593" providerId="LiveId" clId="{531402EC-17DD-40C4-9069-9F80CDC93544}" dt="2022-09-11T12:27:33.344" v="2294"/>
        <pc:sldMkLst>
          <pc:docMk/>
          <pc:sldMk cId="2146988900" sldId="582"/>
        </pc:sldMkLst>
        <pc:spChg chg="mod ord">
          <ac:chgData name="伊健 杜" userId="e69aded81da48593" providerId="LiveId" clId="{531402EC-17DD-40C4-9069-9F80CDC93544}" dt="2022-09-11T12:26:52.636" v="2286" actId="1076"/>
          <ac:spMkLst>
            <pc:docMk/>
            <pc:sldMk cId="2146988900" sldId="582"/>
            <ac:spMk id="2" creationId="{B8C46555-F923-0CAD-16B3-5A3677D5A172}"/>
          </ac:spMkLst>
        </pc:spChg>
        <pc:spChg chg="del">
          <ac:chgData name="伊健 杜" userId="e69aded81da48593" providerId="LiveId" clId="{531402EC-17DD-40C4-9069-9F80CDC93544}" dt="2022-09-11T12:22:30.148" v="2253" actId="478"/>
          <ac:spMkLst>
            <pc:docMk/>
            <pc:sldMk cId="2146988900" sldId="582"/>
            <ac:spMk id="3" creationId="{5543EB01-F3CD-7792-432E-EB771842BDCB}"/>
          </ac:spMkLst>
        </pc:spChg>
        <pc:spChg chg="add del">
          <ac:chgData name="伊健 杜" userId="e69aded81da48593" providerId="LiveId" clId="{531402EC-17DD-40C4-9069-9F80CDC93544}" dt="2022-09-11T12:22:26.569" v="2250"/>
          <ac:spMkLst>
            <pc:docMk/>
            <pc:sldMk cId="2146988900" sldId="582"/>
            <ac:spMk id="4" creationId="{DD37B9C0-3E4D-7423-8E1A-29300F22DB95}"/>
          </ac:spMkLst>
        </pc:spChg>
        <pc:spChg chg="add mod">
          <ac:chgData name="伊健 杜" userId="e69aded81da48593" providerId="LiveId" clId="{531402EC-17DD-40C4-9069-9F80CDC93544}" dt="2022-09-11T12:27:28.773" v="2293" actId="13822"/>
          <ac:spMkLst>
            <pc:docMk/>
            <pc:sldMk cId="2146988900" sldId="582"/>
            <ac:spMk id="5" creationId="{7D790B49-E08B-2CBD-6D42-348F93DB352B}"/>
          </ac:spMkLst>
        </pc:spChg>
        <pc:spChg chg="add">
          <ac:chgData name="伊健 杜" userId="e69aded81da48593" providerId="LiveId" clId="{531402EC-17DD-40C4-9069-9F80CDC93544}" dt="2022-09-11T12:26:37.832" v="2274" actId="26606"/>
          <ac:spMkLst>
            <pc:docMk/>
            <pc:sldMk cId="2146988900" sldId="582"/>
            <ac:spMk id="10250" creationId="{A8CCCB6D-5162-4AAE-A5E3-3AC55410DBCE}"/>
          </ac:spMkLst>
        </pc:spChg>
        <pc:spChg chg="add">
          <ac:chgData name="伊健 杜" userId="e69aded81da48593" providerId="LiveId" clId="{531402EC-17DD-40C4-9069-9F80CDC93544}" dt="2022-09-11T12:26:37.832" v="2274" actId="26606"/>
          <ac:spMkLst>
            <pc:docMk/>
            <pc:sldMk cId="2146988900" sldId="582"/>
            <ac:spMk id="10252" creationId="{0BCD8C04-CC7B-40EF-82EB-E9821F79BB86}"/>
          </ac:spMkLst>
        </pc:spChg>
        <pc:picChg chg="add mod">
          <ac:chgData name="伊健 杜" userId="e69aded81da48593" providerId="LiveId" clId="{531402EC-17DD-40C4-9069-9F80CDC93544}" dt="2022-09-11T12:26:37.832" v="2274" actId="26606"/>
          <ac:picMkLst>
            <pc:docMk/>
            <pc:sldMk cId="2146988900" sldId="582"/>
            <ac:picMk id="10243" creationId="{48F8825E-7CDC-FF2D-6294-525A849DAF03}"/>
          </ac:picMkLst>
        </pc:picChg>
        <pc:picChg chg="add mod">
          <ac:chgData name="伊健 杜" userId="e69aded81da48593" providerId="LiveId" clId="{531402EC-17DD-40C4-9069-9F80CDC93544}" dt="2022-09-11T12:27:25.589" v="2290" actId="1076"/>
          <ac:picMkLst>
            <pc:docMk/>
            <pc:sldMk cId="2146988900" sldId="582"/>
            <ac:picMk id="10245" creationId="{C3464715-71D5-C016-1B5A-AA4E7478976C}"/>
          </ac:picMkLst>
        </pc:picChg>
      </pc:sldChg>
      <pc:sldChg chg="addSp delSp modSp new mod">
        <pc:chgData name="伊健 杜" userId="e69aded81da48593" providerId="LiveId" clId="{531402EC-17DD-40C4-9069-9F80CDC93544}" dt="2022-09-11T13:16:36.154" v="2787" actId="1076"/>
        <pc:sldMkLst>
          <pc:docMk/>
          <pc:sldMk cId="1345219958" sldId="583"/>
        </pc:sldMkLst>
        <pc:spChg chg="mod">
          <ac:chgData name="伊健 杜" userId="e69aded81da48593" providerId="LiveId" clId="{531402EC-17DD-40C4-9069-9F80CDC93544}" dt="2022-09-11T12:30:20.989" v="2388" actId="207"/>
          <ac:spMkLst>
            <pc:docMk/>
            <pc:sldMk cId="1345219958" sldId="583"/>
            <ac:spMk id="2" creationId="{5585E56B-37DA-C9E7-E8A5-9B7D3D04A22F}"/>
          </ac:spMkLst>
        </pc:spChg>
        <pc:spChg chg="del">
          <ac:chgData name="伊健 杜" userId="e69aded81da48593" providerId="LiveId" clId="{531402EC-17DD-40C4-9069-9F80CDC93544}" dt="2022-09-11T12:30:23.087" v="2389" actId="478"/>
          <ac:spMkLst>
            <pc:docMk/>
            <pc:sldMk cId="1345219958" sldId="583"/>
            <ac:spMk id="3" creationId="{BAD01AE6-5A8F-6CE5-F4B2-06C058E6877A}"/>
          </ac:spMkLst>
        </pc:spChg>
        <pc:spChg chg="add mod">
          <ac:chgData name="伊健 杜" userId="e69aded81da48593" providerId="LiveId" clId="{531402EC-17DD-40C4-9069-9F80CDC93544}" dt="2022-09-11T13:16:36.154" v="2787" actId="1076"/>
          <ac:spMkLst>
            <pc:docMk/>
            <pc:sldMk cId="1345219958" sldId="583"/>
            <ac:spMk id="4" creationId="{57CC7A2F-CDCD-AE28-2A0B-865E89A80EA1}"/>
          </ac:spMkLst>
        </pc:spChg>
        <pc:picChg chg="add del mod">
          <ac:chgData name="伊健 杜" userId="e69aded81da48593" providerId="LiveId" clId="{531402EC-17DD-40C4-9069-9F80CDC93544}" dt="2022-09-11T12:30:45.437" v="2394" actId="478"/>
          <ac:picMkLst>
            <pc:docMk/>
            <pc:sldMk cId="1345219958" sldId="583"/>
            <ac:picMk id="11266" creationId="{DA1FA7EC-84CD-4B4E-9B8E-BAC4B0546E38}"/>
          </ac:picMkLst>
        </pc:picChg>
        <pc:picChg chg="add mod">
          <ac:chgData name="伊健 杜" userId="e69aded81da48593" providerId="LiveId" clId="{531402EC-17DD-40C4-9069-9F80CDC93544}" dt="2022-09-11T12:32:16.255" v="2410" actId="1076"/>
          <ac:picMkLst>
            <pc:docMk/>
            <pc:sldMk cId="1345219958" sldId="583"/>
            <ac:picMk id="11268" creationId="{D9FEA443-694C-6CBC-1744-FF10F0CCAC3E}"/>
          </ac:picMkLst>
        </pc:picChg>
        <pc:picChg chg="add mod">
          <ac:chgData name="伊健 杜" userId="e69aded81da48593" providerId="LiveId" clId="{531402EC-17DD-40C4-9069-9F80CDC93544}" dt="2022-09-11T12:32:14.453" v="2409" actId="14100"/>
          <ac:picMkLst>
            <pc:docMk/>
            <pc:sldMk cId="1345219958" sldId="583"/>
            <ac:picMk id="11270" creationId="{5DEA0E76-69D9-4F02-3B16-922587347FE3}"/>
          </ac:picMkLst>
        </pc:picChg>
      </pc:sldChg>
      <pc:sldChg chg="add del">
        <pc:chgData name="伊健 杜" userId="e69aded81da48593" providerId="LiveId" clId="{531402EC-17DD-40C4-9069-9F80CDC93544}" dt="2022-09-11T12:32:28.026" v="2412"/>
        <pc:sldMkLst>
          <pc:docMk/>
          <pc:sldMk cId="313687483" sldId="584"/>
        </pc:sldMkLst>
      </pc:sldChg>
      <pc:sldChg chg="addSp delSp modSp new mod modAnim">
        <pc:chgData name="伊健 杜" userId="e69aded81da48593" providerId="LiveId" clId="{531402EC-17DD-40C4-9069-9F80CDC93544}" dt="2022-09-11T12:34:36.248" v="2446" actId="1076"/>
        <pc:sldMkLst>
          <pc:docMk/>
          <pc:sldMk cId="2595940438" sldId="584"/>
        </pc:sldMkLst>
        <pc:spChg chg="del">
          <ac:chgData name="伊健 杜" userId="e69aded81da48593" providerId="LiveId" clId="{531402EC-17DD-40C4-9069-9F80CDC93544}" dt="2022-09-11T12:32:32.606" v="2414" actId="478"/>
          <ac:spMkLst>
            <pc:docMk/>
            <pc:sldMk cId="2595940438" sldId="584"/>
            <ac:spMk id="2" creationId="{7891CA92-E20B-2DB3-753F-0E538C713E86}"/>
          </ac:spMkLst>
        </pc:spChg>
        <pc:spChg chg="del">
          <ac:chgData name="伊健 杜" userId="e69aded81da48593" providerId="LiveId" clId="{531402EC-17DD-40C4-9069-9F80CDC93544}" dt="2022-09-11T12:32:32.606" v="2414" actId="478"/>
          <ac:spMkLst>
            <pc:docMk/>
            <pc:sldMk cId="2595940438" sldId="584"/>
            <ac:spMk id="3" creationId="{F3E24E13-C13E-A894-69AE-2B8AE247A44F}"/>
          </ac:spMkLst>
        </pc:spChg>
        <pc:spChg chg="add mod">
          <ac:chgData name="伊健 杜" userId="e69aded81da48593" providerId="LiveId" clId="{531402EC-17DD-40C4-9069-9F80CDC93544}" dt="2022-09-11T12:34:28.332" v="2443" actId="1076"/>
          <ac:spMkLst>
            <pc:docMk/>
            <pc:sldMk cId="2595940438" sldId="584"/>
            <ac:spMk id="5" creationId="{B2D2FEF6-0C0A-2B1E-9948-7E30F53CF3A7}"/>
          </ac:spMkLst>
        </pc:spChg>
        <pc:picChg chg="add mod">
          <ac:chgData name="伊健 杜" userId="e69aded81da48593" providerId="LiveId" clId="{531402EC-17DD-40C4-9069-9F80CDC93544}" dt="2022-09-11T12:34:36.248" v="2446" actId="1076"/>
          <ac:picMkLst>
            <pc:docMk/>
            <pc:sldMk cId="2595940438" sldId="584"/>
            <ac:picMk id="4" creationId="{0F965CC1-D32A-ADC5-80E7-290EC8D2078D}"/>
          </ac:picMkLst>
        </pc:picChg>
      </pc:sldChg>
      <pc:sldChg chg="addSp delSp modSp new mod">
        <pc:chgData name="伊健 杜" userId="e69aded81da48593" providerId="LiveId" clId="{531402EC-17DD-40C4-9069-9F80CDC93544}" dt="2022-09-11T12:37:31.603" v="2504" actId="1076"/>
        <pc:sldMkLst>
          <pc:docMk/>
          <pc:sldMk cId="3943901113" sldId="585"/>
        </pc:sldMkLst>
        <pc:spChg chg="del">
          <ac:chgData name="伊健 杜" userId="e69aded81da48593" providerId="LiveId" clId="{531402EC-17DD-40C4-9069-9F80CDC93544}" dt="2022-09-11T12:34:51.467" v="2448" actId="478"/>
          <ac:spMkLst>
            <pc:docMk/>
            <pc:sldMk cId="3943901113" sldId="585"/>
            <ac:spMk id="2" creationId="{83AEC208-17E6-24EF-F201-452C366C8EB6}"/>
          </ac:spMkLst>
        </pc:spChg>
        <pc:spChg chg="del">
          <ac:chgData name="伊健 杜" userId="e69aded81da48593" providerId="LiveId" clId="{531402EC-17DD-40C4-9069-9F80CDC93544}" dt="2022-09-11T12:34:51.467" v="2448" actId="478"/>
          <ac:spMkLst>
            <pc:docMk/>
            <pc:sldMk cId="3943901113" sldId="585"/>
            <ac:spMk id="3" creationId="{A4A3CF48-04FD-A74D-BEFC-578E5C23D001}"/>
          </ac:spMkLst>
        </pc:spChg>
        <pc:spChg chg="add mod">
          <ac:chgData name="伊健 杜" userId="e69aded81da48593" providerId="LiveId" clId="{531402EC-17DD-40C4-9069-9F80CDC93544}" dt="2022-09-11T12:35:43.572" v="2469" actId="1076"/>
          <ac:spMkLst>
            <pc:docMk/>
            <pc:sldMk cId="3943901113" sldId="585"/>
            <ac:spMk id="5" creationId="{B46B3A5E-3065-8BF3-BEE6-BCC55A924E9E}"/>
          </ac:spMkLst>
        </pc:spChg>
        <pc:spChg chg="add mod">
          <ac:chgData name="伊健 杜" userId="e69aded81da48593" providerId="LiveId" clId="{531402EC-17DD-40C4-9069-9F80CDC93544}" dt="2022-09-11T12:37:23.069" v="2498" actId="1076"/>
          <ac:spMkLst>
            <pc:docMk/>
            <pc:sldMk cId="3943901113" sldId="585"/>
            <ac:spMk id="6" creationId="{25624310-AAA9-8BFF-57CB-3EC317F71301}"/>
          </ac:spMkLst>
        </pc:spChg>
        <pc:spChg chg="add mod">
          <ac:chgData name="伊健 杜" userId="e69aded81da48593" providerId="LiveId" clId="{531402EC-17DD-40C4-9069-9F80CDC93544}" dt="2022-09-11T12:37:31.603" v="2504" actId="1076"/>
          <ac:spMkLst>
            <pc:docMk/>
            <pc:sldMk cId="3943901113" sldId="585"/>
            <ac:spMk id="7" creationId="{B4B124E7-442E-EA0B-348C-4C31CCCD9280}"/>
          </ac:spMkLst>
        </pc:spChg>
        <pc:picChg chg="add mod">
          <ac:chgData name="伊健 杜" userId="e69aded81da48593" providerId="LiveId" clId="{531402EC-17DD-40C4-9069-9F80CDC93544}" dt="2022-09-11T12:36:52.829" v="2475" actId="1076"/>
          <ac:picMkLst>
            <pc:docMk/>
            <pc:sldMk cId="3943901113" sldId="585"/>
            <ac:picMk id="12290" creationId="{6E389950-2E49-5135-9DF3-D2AFBEB8BF4A}"/>
          </ac:picMkLst>
        </pc:picChg>
        <pc:picChg chg="add mod">
          <ac:chgData name="伊健 杜" userId="e69aded81da48593" providerId="LiveId" clId="{531402EC-17DD-40C4-9069-9F80CDC93544}" dt="2022-09-11T12:36:54.896" v="2477" actId="14100"/>
          <ac:picMkLst>
            <pc:docMk/>
            <pc:sldMk cId="3943901113" sldId="585"/>
            <ac:picMk id="12292" creationId="{3725E00A-0A3E-2482-0D35-7E461DC757C6}"/>
          </ac:picMkLst>
        </pc:picChg>
      </pc:sldChg>
      <pc:sldChg chg="addSp delSp modSp add mod">
        <pc:chgData name="伊健 杜" userId="e69aded81da48593" providerId="LiveId" clId="{531402EC-17DD-40C4-9069-9F80CDC93544}" dt="2022-09-11T12:38:23.432" v="2515" actId="1076"/>
        <pc:sldMkLst>
          <pc:docMk/>
          <pc:sldMk cId="3312480207" sldId="586"/>
        </pc:sldMkLst>
        <pc:spChg chg="del">
          <ac:chgData name="伊健 杜" userId="e69aded81da48593" providerId="LiveId" clId="{531402EC-17DD-40C4-9069-9F80CDC93544}" dt="2022-09-11T12:38:06.837" v="2506" actId="478"/>
          <ac:spMkLst>
            <pc:docMk/>
            <pc:sldMk cId="3312480207" sldId="586"/>
            <ac:spMk id="5" creationId="{B46B3A5E-3065-8BF3-BEE6-BCC55A924E9E}"/>
          </ac:spMkLst>
        </pc:spChg>
        <pc:spChg chg="mod">
          <ac:chgData name="伊健 杜" userId="e69aded81da48593" providerId="LiveId" clId="{531402EC-17DD-40C4-9069-9F80CDC93544}" dt="2022-09-11T12:38:21.751" v="2514" actId="1076"/>
          <ac:spMkLst>
            <pc:docMk/>
            <pc:sldMk cId="3312480207" sldId="586"/>
            <ac:spMk id="6" creationId="{25624310-AAA9-8BFF-57CB-3EC317F71301}"/>
          </ac:spMkLst>
        </pc:spChg>
        <pc:spChg chg="mod">
          <ac:chgData name="伊健 杜" userId="e69aded81da48593" providerId="LiveId" clId="{531402EC-17DD-40C4-9069-9F80CDC93544}" dt="2022-09-11T12:38:23.432" v="2515" actId="1076"/>
          <ac:spMkLst>
            <pc:docMk/>
            <pc:sldMk cId="3312480207" sldId="586"/>
            <ac:spMk id="7" creationId="{B4B124E7-442E-EA0B-348C-4C31CCCD9280}"/>
          </ac:spMkLst>
        </pc:spChg>
        <pc:picChg chg="del">
          <ac:chgData name="伊健 杜" userId="e69aded81da48593" providerId="LiveId" clId="{531402EC-17DD-40C4-9069-9F80CDC93544}" dt="2022-09-11T12:38:07.719" v="2508" actId="478"/>
          <ac:picMkLst>
            <pc:docMk/>
            <pc:sldMk cId="3312480207" sldId="586"/>
            <ac:picMk id="12290" creationId="{6E389950-2E49-5135-9DF3-D2AFBEB8BF4A}"/>
          </ac:picMkLst>
        </pc:picChg>
        <pc:picChg chg="del">
          <ac:chgData name="伊健 杜" userId="e69aded81da48593" providerId="LiveId" clId="{531402EC-17DD-40C4-9069-9F80CDC93544}" dt="2022-09-11T12:38:07.387" v="2507" actId="478"/>
          <ac:picMkLst>
            <pc:docMk/>
            <pc:sldMk cId="3312480207" sldId="586"/>
            <ac:picMk id="12292" creationId="{3725E00A-0A3E-2482-0D35-7E461DC757C6}"/>
          </ac:picMkLst>
        </pc:picChg>
        <pc:picChg chg="add mod">
          <ac:chgData name="伊健 杜" userId="e69aded81da48593" providerId="LiveId" clId="{531402EC-17DD-40C4-9069-9F80CDC93544}" dt="2022-09-11T12:38:20.305" v="2513" actId="1076"/>
          <ac:picMkLst>
            <pc:docMk/>
            <pc:sldMk cId="3312480207" sldId="586"/>
            <ac:picMk id="14338" creationId="{7EEC647A-8D67-0A03-82A3-8EB63D438373}"/>
          </ac:picMkLst>
        </pc:picChg>
      </pc:sldChg>
      <pc:sldChg chg="addSp delSp modSp new mod">
        <pc:chgData name="伊健 杜" userId="e69aded81da48593" providerId="LiveId" clId="{531402EC-17DD-40C4-9069-9F80CDC93544}" dt="2022-09-11T12:40:09.479" v="2532" actId="1076"/>
        <pc:sldMkLst>
          <pc:docMk/>
          <pc:sldMk cId="1282362482" sldId="587"/>
        </pc:sldMkLst>
        <pc:spChg chg="del">
          <ac:chgData name="伊健 杜" userId="e69aded81da48593" providerId="LiveId" clId="{531402EC-17DD-40C4-9069-9F80CDC93544}" dt="2022-09-11T12:38:53.897" v="2517" actId="478"/>
          <ac:spMkLst>
            <pc:docMk/>
            <pc:sldMk cId="1282362482" sldId="587"/>
            <ac:spMk id="2" creationId="{F7FA4912-8E45-08E7-56E9-675E0E913EC9}"/>
          </ac:spMkLst>
        </pc:spChg>
        <pc:spChg chg="del">
          <ac:chgData name="伊健 杜" userId="e69aded81da48593" providerId="LiveId" clId="{531402EC-17DD-40C4-9069-9F80CDC93544}" dt="2022-09-11T12:38:53.897" v="2517" actId="478"/>
          <ac:spMkLst>
            <pc:docMk/>
            <pc:sldMk cId="1282362482" sldId="587"/>
            <ac:spMk id="3" creationId="{779A64AD-5050-2B9D-51EC-1724AEC1E0C1}"/>
          </ac:spMkLst>
        </pc:spChg>
        <pc:picChg chg="add del mod">
          <ac:chgData name="伊健 杜" userId="e69aded81da48593" providerId="LiveId" clId="{531402EC-17DD-40C4-9069-9F80CDC93544}" dt="2022-09-11T12:39:38.946" v="2527" actId="478"/>
          <ac:picMkLst>
            <pc:docMk/>
            <pc:sldMk cId="1282362482" sldId="587"/>
            <ac:picMk id="15362" creationId="{4B3A2CAB-D258-6082-098F-927DF3ABF8BF}"/>
          </ac:picMkLst>
        </pc:picChg>
        <pc:picChg chg="add mod">
          <ac:chgData name="伊健 杜" userId="e69aded81da48593" providerId="LiveId" clId="{531402EC-17DD-40C4-9069-9F80CDC93544}" dt="2022-09-11T12:39:38.163" v="2526" actId="1076"/>
          <ac:picMkLst>
            <pc:docMk/>
            <pc:sldMk cId="1282362482" sldId="587"/>
            <ac:picMk id="15364" creationId="{9FDD5683-DB7D-37CF-020C-4273476A162B}"/>
          </ac:picMkLst>
        </pc:picChg>
        <pc:picChg chg="add mod">
          <ac:chgData name="伊健 杜" userId="e69aded81da48593" providerId="LiveId" clId="{531402EC-17DD-40C4-9069-9F80CDC93544}" dt="2022-09-11T12:40:09.479" v="2532" actId="1076"/>
          <ac:picMkLst>
            <pc:docMk/>
            <pc:sldMk cId="1282362482" sldId="587"/>
            <ac:picMk id="15366" creationId="{C5DB234D-B2D5-2603-2EE7-0E44FB9E039B}"/>
          </ac:picMkLst>
        </pc:picChg>
      </pc:sldChg>
      <pc:sldChg chg="addSp delSp modSp new mod">
        <pc:chgData name="伊健 杜" userId="e69aded81da48593" providerId="LiveId" clId="{531402EC-17DD-40C4-9069-9F80CDC93544}" dt="2022-09-11T12:41:58.271" v="2545" actId="1076"/>
        <pc:sldMkLst>
          <pc:docMk/>
          <pc:sldMk cId="3003286143" sldId="588"/>
        </pc:sldMkLst>
        <pc:spChg chg="del">
          <ac:chgData name="伊健 杜" userId="e69aded81da48593" providerId="LiveId" clId="{531402EC-17DD-40C4-9069-9F80CDC93544}" dt="2022-09-11T12:41:22.547" v="2534" actId="478"/>
          <ac:spMkLst>
            <pc:docMk/>
            <pc:sldMk cId="3003286143" sldId="588"/>
            <ac:spMk id="2" creationId="{FC51E33E-3930-6D2E-5E9B-E2F4A5AC0F53}"/>
          </ac:spMkLst>
        </pc:spChg>
        <pc:spChg chg="del">
          <ac:chgData name="伊健 杜" userId="e69aded81da48593" providerId="LiveId" clId="{531402EC-17DD-40C4-9069-9F80CDC93544}" dt="2022-09-11T12:41:22.547" v="2534" actId="478"/>
          <ac:spMkLst>
            <pc:docMk/>
            <pc:sldMk cId="3003286143" sldId="588"/>
            <ac:spMk id="3" creationId="{C3840166-5CED-334B-E64F-D33BD435E73C}"/>
          </ac:spMkLst>
        </pc:spChg>
        <pc:picChg chg="add del mod">
          <ac:chgData name="伊健 杜" userId="e69aded81da48593" providerId="LiveId" clId="{531402EC-17DD-40C4-9069-9F80CDC93544}" dt="2022-09-11T12:41:40.936" v="2542" actId="478"/>
          <ac:picMkLst>
            <pc:docMk/>
            <pc:sldMk cId="3003286143" sldId="588"/>
            <ac:picMk id="16386" creationId="{30C6480D-439C-F4FD-4959-807DCA709939}"/>
          </ac:picMkLst>
        </pc:picChg>
        <pc:picChg chg="add mod">
          <ac:chgData name="伊健 杜" userId="e69aded81da48593" providerId="LiveId" clId="{531402EC-17DD-40C4-9069-9F80CDC93544}" dt="2022-09-11T12:41:41.731" v="2543" actId="1076"/>
          <ac:picMkLst>
            <pc:docMk/>
            <pc:sldMk cId="3003286143" sldId="588"/>
            <ac:picMk id="16388" creationId="{CF02711F-84E1-F8D3-16B6-92E7B7ED623C}"/>
          </ac:picMkLst>
        </pc:picChg>
        <pc:picChg chg="add mod">
          <ac:chgData name="伊健 杜" userId="e69aded81da48593" providerId="LiveId" clId="{531402EC-17DD-40C4-9069-9F80CDC93544}" dt="2022-09-11T12:41:58.271" v="2545" actId="1076"/>
          <ac:picMkLst>
            <pc:docMk/>
            <pc:sldMk cId="3003286143" sldId="588"/>
            <ac:picMk id="16390" creationId="{C99801D3-0A61-A065-B9E7-0B1A7B4B461C}"/>
          </ac:picMkLst>
        </pc:picChg>
      </pc:sldChg>
      <pc:sldChg chg="addSp delSp modSp new mod">
        <pc:chgData name="伊健 杜" userId="e69aded81da48593" providerId="LiveId" clId="{531402EC-17DD-40C4-9069-9F80CDC93544}" dt="2022-09-11T12:46:59.809" v="2608" actId="1076"/>
        <pc:sldMkLst>
          <pc:docMk/>
          <pc:sldMk cId="620618332" sldId="589"/>
        </pc:sldMkLst>
        <pc:spChg chg="mod">
          <ac:chgData name="伊健 杜" userId="e69aded81da48593" providerId="LiveId" clId="{531402EC-17DD-40C4-9069-9F80CDC93544}" dt="2022-09-11T12:43:22.731" v="2565" actId="1076"/>
          <ac:spMkLst>
            <pc:docMk/>
            <pc:sldMk cId="620618332" sldId="589"/>
            <ac:spMk id="2" creationId="{20EDC28A-419E-A41C-31D3-30535A42DC85}"/>
          </ac:spMkLst>
        </pc:spChg>
        <pc:spChg chg="del">
          <ac:chgData name="伊健 杜" userId="e69aded81da48593" providerId="LiveId" clId="{531402EC-17DD-40C4-9069-9F80CDC93544}" dt="2022-09-11T12:43:15.696" v="2563" actId="478"/>
          <ac:spMkLst>
            <pc:docMk/>
            <pc:sldMk cId="620618332" sldId="589"/>
            <ac:spMk id="3" creationId="{F7F5C5E6-894C-6D2D-B4F6-42295B5BB6E7}"/>
          </ac:spMkLst>
        </pc:spChg>
        <pc:picChg chg="add mod">
          <ac:chgData name="伊健 杜" userId="e69aded81da48593" providerId="LiveId" clId="{531402EC-17DD-40C4-9069-9F80CDC93544}" dt="2022-09-11T12:46:49.071" v="2603" actId="1076"/>
          <ac:picMkLst>
            <pc:docMk/>
            <pc:sldMk cId="620618332" sldId="589"/>
            <ac:picMk id="4" creationId="{3BD32A69-B790-A93D-7ADF-F8BF08E32399}"/>
          </ac:picMkLst>
        </pc:picChg>
        <pc:picChg chg="add mod">
          <ac:chgData name="伊健 杜" userId="e69aded81da48593" providerId="LiveId" clId="{531402EC-17DD-40C4-9069-9F80CDC93544}" dt="2022-09-11T12:46:49.071" v="2603" actId="1076"/>
          <ac:picMkLst>
            <pc:docMk/>
            <pc:sldMk cId="620618332" sldId="589"/>
            <ac:picMk id="17410" creationId="{41579170-541D-2826-6BF9-FD34797B319C}"/>
          </ac:picMkLst>
        </pc:picChg>
        <pc:picChg chg="add mod">
          <ac:chgData name="伊健 杜" userId="e69aded81da48593" providerId="LiveId" clId="{531402EC-17DD-40C4-9069-9F80CDC93544}" dt="2022-09-11T12:46:49.071" v="2603" actId="1076"/>
          <ac:picMkLst>
            <pc:docMk/>
            <pc:sldMk cId="620618332" sldId="589"/>
            <ac:picMk id="17412" creationId="{D0911B18-2E53-838B-8CEA-0A299874C960}"/>
          </ac:picMkLst>
        </pc:picChg>
        <pc:picChg chg="add mod">
          <ac:chgData name="伊健 杜" userId="e69aded81da48593" providerId="LiveId" clId="{531402EC-17DD-40C4-9069-9F80CDC93544}" dt="2022-09-11T12:46:49.071" v="2603" actId="1076"/>
          <ac:picMkLst>
            <pc:docMk/>
            <pc:sldMk cId="620618332" sldId="589"/>
            <ac:picMk id="17414" creationId="{2DD93EF6-1A42-C31F-4E6B-963AD03D7144}"/>
          </ac:picMkLst>
        </pc:picChg>
        <pc:picChg chg="add mod">
          <ac:chgData name="伊健 杜" userId="e69aded81da48593" providerId="LiveId" clId="{531402EC-17DD-40C4-9069-9F80CDC93544}" dt="2022-09-11T12:46:49.071" v="2603" actId="1076"/>
          <ac:picMkLst>
            <pc:docMk/>
            <pc:sldMk cId="620618332" sldId="589"/>
            <ac:picMk id="17416" creationId="{7D49551C-ACC1-8FD3-F896-E1D45CB88CBD}"/>
          </ac:picMkLst>
        </pc:picChg>
        <pc:picChg chg="add mod">
          <ac:chgData name="伊健 杜" userId="e69aded81da48593" providerId="LiveId" clId="{531402EC-17DD-40C4-9069-9F80CDC93544}" dt="2022-09-11T12:46:58.141" v="2607" actId="1076"/>
          <ac:picMkLst>
            <pc:docMk/>
            <pc:sldMk cId="620618332" sldId="589"/>
            <ac:picMk id="17418" creationId="{93B6A42D-75A2-1F30-6657-4FF5D6021638}"/>
          </ac:picMkLst>
        </pc:picChg>
        <pc:picChg chg="add mod">
          <ac:chgData name="伊健 杜" userId="e69aded81da48593" providerId="LiveId" clId="{531402EC-17DD-40C4-9069-9F80CDC93544}" dt="2022-09-11T12:46:59.809" v="2608" actId="1076"/>
          <ac:picMkLst>
            <pc:docMk/>
            <pc:sldMk cId="620618332" sldId="589"/>
            <ac:picMk id="17420" creationId="{64F6385C-8AB7-0636-0997-688BA5065DA0}"/>
          </ac:picMkLst>
        </pc:picChg>
      </pc:sldChg>
      <pc:sldChg chg="addSp delSp modSp add mod">
        <pc:chgData name="伊健 杜" userId="e69aded81da48593" providerId="LiveId" clId="{531402EC-17DD-40C4-9069-9F80CDC93544}" dt="2022-09-11T12:51:42.126" v="2668" actId="1076"/>
        <pc:sldMkLst>
          <pc:docMk/>
          <pc:sldMk cId="916563481" sldId="590"/>
        </pc:sldMkLst>
        <pc:spChg chg="mod">
          <ac:chgData name="伊健 杜" userId="e69aded81da48593" providerId="LiveId" clId="{531402EC-17DD-40C4-9069-9F80CDC93544}" dt="2022-09-11T12:46:08.609" v="2601"/>
          <ac:spMkLst>
            <pc:docMk/>
            <pc:sldMk cId="916563481" sldId="590"/>
            <ac:spMk id="2" creationId="{20EDC28A-419E-A41C-31D3-30535A42DC85}"/>
          </ac:spMkLst>
        </pc:spChg>
        <pc:picChg chg="add del mod">
          <ac:chgData name="伊健 杜" userId="e69aded81da48593" providerId="LiveId" clId="{531402EC-17DD-40C4-9069-9F80CDC93544}" dt="2022-09-11T12:50:54.126" v="2648" actId="478"/>
          <ac:picMkLst>
            <pc:docMk/>
            <pc:sldMk cId="916563481" sldId="590"/>
            <ac:picMk id="3" creationId="{71B604F1-5E2C-20B8-8C3A-4597D4276565}"/>
          </ac:picMkLst>
        </pc:picChg>
        <pc:picChg chg="del">
          <ac:chgData name="伊健 杜" userId="e69aded81da48593" providerId="LiveId" clId="{531402EC-17DD-40C4-9069-9F80CDC93544}" dt="2022-09-11T12:48:37.290" v="2609" actId="478"/>
          <ac:picMkLst>
            <pc:docMk/>
            <pc:sldMk cId="916563481" sldId="590"/>
            <ac:picMk id="4" creationId="{3BD32A69-B790-A93D-7ADF-F8BF08E32399}"/>
          </ac:picMkLst>
        </pc:picChg>
        <pc:picChg chg="add mod">
          <ac:chgData name="伊健 杜" userId="e69aded81da48593" providerId="LiveId" clId="{531402EC-17DD-40C4-9069-9F80CDC93544}" dt="2022-09-11T12:51:35.289" v="2665" actId="1076"/>
          <ac:picMkLst>
            <pc:docMk/>
            <pc:sldMk cId="916563481" sldId="590"/>
            <ac:picMk id="5" creationId="{3045ED0E-9F69-E0F3-1D32-52B42DD172AA}"/>
          </ac:picMkLst>
        </pc:picChg>
        <pc:picChg chg="del">
          <ac:chgData name="伊健 杜" userId="e69aded81da48593" providerId="LiveId" clId="{531402EC-17DD-40C4-9069-9F80CDC93544}" dt="2022-09-11T12:48:37.290" v="2609" actId="478"/>
          <ac:picMkLst>
            <pc:docMk/>
            <pc:sldMk cId="916563481" sldId="590"/>
            <ac:picMk id="17410" creationId="{41579170-541D-2826-6BF9-FD34797B319C}"/>
          </ac:picMkLst>
        </pc:picChg>
        <pc:picChg chg="del">
          <ac:chgData name="伊健 杜" userId="e69aded81da48593" providerId="LiveId" clId="{531402EC-17DD-40C4-9069-9F80CDC93544}" dt="2022-09-11T12:48:37.290" v="2609" actId="478"/>
          <ac:picMkLst>
            <pc:docMk/>
            <pc:sldMk cId="916563481" sldId="590"/>
            <ac:picMk id="17412" creationId="{D0911B18-2E53-838B-8CEA-0A299874C960}"/>
          </ac:picMkLst>
        </pc:picChg>
        <pc:picChg chg="del">
          <ac:chgData name="伊健 杜" userId="e69aded81da48593" providerId="LiveId" clId="{531402EC-17DD-40C4-9069-9F80CDC93544}" dt="2022-09-11T12:48:37.290" v="2609" actId="478"/>
          <ac:picMkLst>
            <pc:docMk/>
            <pc:sldMk cId="916563481" sldId="590"/>
            <ac:picMk id="17414" creationId="{2DD93EF6-1A42-C31F-4E6B-963AD03D7144}"/>
          </ac:picMkLst>
        </pc:picChg>
        <pc:picChg chg="del">
          <ac:chgData name="伊健 杜" userId="e69aded81da48593" providerId="LiveId" clId="{531402EC-17DD-40C4-9069-9F80CDC93544}" dt="2022-09-11T12:48:37.290" v="2609" actId="478"/>
          <ac:picMkLst>
            <pc:docMk/>
            <pc:sldMk cId="916563481" sldId="590"/>
            <ac:picMk id="17416" creationId="{7D49551C-ACC1-8FD3-F896-E1D45CB88CBD}"/>
          </ac:picMkLst>
        </pc:picChg>
        <pc:picChg chg="add mod">
          <ac:chgData name="伊健 杜" userId="e69aded81da48593" providerId="LiveId" clId="{531402EC-17DD-40C4-9069-9F80CDC93544}" dt="2022-09-11T12:51:05.589" v="2655" actId="1076"/>
          <ac:picMkLst>
            <pc:docMk/>
            <pc:sldMk cId="916563481" sldId="590"/>
            <ac:picMk id="18434" creationId="{A0A563E6-553E-016B-5E5E-0CFB6C528DAA}"/>
          </ac:picMkLst>
        </pc:picChg>
        <pc:picChg chg="add mod">
          <ac:chgData name="伊健 杜" userId="e69aded81da48593" providerId="LiveId" clId="{531402EC-17DD-40C4-9069-9F80CDC93544}" dt="2022-09-11T12:51:35.289" v="2665" actId="1076"/>
          <ac:picMkLst>
            <pc:docMk/>
            <pc:sldMk cId="916563481" sldId="590"/>
            <ac:picMk id="18436" creationId="{BA854D54-99B0-6B31-C206-0CF42D48B884}"/>
          </ac:picMkLst>
        </pc:picChg>
        <pc:picChg chg="add mod">
          <ac:chgData name="伊健 杜" userId="e69aded81da48593" providerId="LiveId" clId="{531402EC-17DD-40C4-9069-9F80CDC93544}" dt="2022-09-11T12:51:42.126" v="2668" actId="1076"/>
          <ac:picMkLst>
            <pc:docMk/>
            <pc:sldMk cId="916563481" sldId="590"/>
            <ac:picMk id="18438" creationId="{A98290A7-388D-DE7D-9158-07E067420A45}"/>
          </ac:picMkLst>
        </pc:picChg>
      </pc:sldChg>
      <pc:sldChg chg="add del">
        <pc:chgData name="伊健 杜" userId="e69aded81da48593" providerId="LiveId" clId="{531402EC-17DD-40C4-9069-9F80CDC93544}" dt="2022-09-11T12:52:05.879" v="2675" actId="47"/>
        <pc:sldMkLst>
          <pc:docMk/>
          <pc:sldMk cId="199672078" sldId="591"/>
        </pc:sldMkLst>
      </pc:sldChg>
      <pc:sldChg chg="addSp delSp modSp add ord">
        <pc:chgData name="伊健 杜" userId="e69aded81da48593" providerId="LiveId" clId="{531402EC-17DD-40C4-9069-9F80CDC93544}" dt="2022-09-11T12:53:09.201" v="2683" actId="1076"/>
        <pc:sldMkLst>
          <pc:docMk/>
          <pc:sldMk cId="4144156396" sldId="592"/>
        </pc:sldMkLst>
        <pc:picChg chg="del">
          <ac:chgData name="伊健 杜" userId="e69aded81da48593" providerId="LiveId" clId="{531402EC-17DD-40C4-9069-9F80CDC93544}" dt="2022-09-11T12:52:13.442" v="2677" actId="478"/>
          <ac:picMkLst>
            <pc:docMk/>
            <pc:sldMk cId="4144156396" sldId="592"/>
            <ac:picMk id="5" creationId="{3045ED0E-9F69-E0F3-1D32-52B42DD172AA}"/>
          </ac:picMkLst>
        </pc:picChg>
        <pc:picChg chg="del">
          <ac:chgData name="伊健 杜" userId="e69aded81da48593" providerId="LiveId" clId="{531402EC-17DD-40C4-9069-9F80CDC93544}" dt="2022-09-11T12:52:12.094" v="2676" actId="478"/>
          <ac:picMkLst>
            <pc:docMk/>
            <pc:sldMk cId="4144156396" sldId="592"/>
            <ac:picMk id="18434" creationId="{A0A563E6-553E-016B-5E5E-0CFB6C528DAA}"/>
          </ac:picMkLst>
        </pc:picChg>
        <pc:picChg chg="del">
          <ac:chgData name="伊健 杜" userId="e69aded81da48593" providerId="LiveId" clId="{531402EC-17DD-40C4-9069-9F80CDC93544}" dt="2022-09-11T12:52:12.094" v="2676" actId="478"/>
          <ac:picMkLst>
            <pc:docMk/>
            <pc:sldMk cId="4144156396" sldId="592"/>
            <ac:picMk id="18436" creationId="{BA854D54-99B0-6B31-C206-0CF42D48B884}"/>
          </ac:picMkLst>
        </pc:picChg>
        <pc:picChg chg="del">
          <ac:chgData name="伊健 杜" userId="e69aded81da48593" providerId="LiveId" clId="{531402EC-17DD-40C4-9069-9F80CDC93544}" dt="2022-09-11T12:52:12.094" v="2676" actId="478"/>
          <ac:picMkLst>
            <pc:docMk/>
            <pc:sldMk cId="4144156396" sldId="592"/>
            <ac:picMk id="18438" creationId="{A98290A7-388D-DE7D-9158-07E067420A45}"/>
          </ac:picMkLst>
        </pc:picChg>
        <pc:picChg chg="add mod">
          <ac:chgData name="伊健 杜" userId="e69aded81da48593" providerId="LiveId" clId="{531402EC-17DD-40C4-9069-9F80CDC93544}" dt="2022-09-11T12:52:20.844" v="2681" actId="1076"/>
          <ac:picMkLst>
            <pc:docMk/>
            <pc:sldMk cId="4144156396" sldId="592"/>
            <ac:picMk id="20482" creationId="{94E28690-75C3-052D-4192-4F3AA0CA2A46}"/>
          </ac:picMkLst>
        </pc:picChg>
        <pc:picChg chg="add mod">
          <ac:chgData name="伊健 杜" userId="e69aded81da48593" providerId="LiveId" clId="{531402EC-17DD-40C4-9069-9F80CDC93544}" dt="2022-09-11T12:53:09.201" v="2683" actId="1076"/>
          <ac:picMkLst>
            <pc:docMk/>
            <pc:sldMk cId="4144156396" sldId="592"/>
            <ac:picMk id="20484" creationId="{8C7A0F64-49FE-867B-B586-59F9DAFDB2E7}"/>
          </ac:picMkLst>
        </pc:picChg>
      </pc:sldChg>
      <pc:sldChg chg="addSp delSp modSp new mod">
        <pc:chgData name="伊健 杜" userId="e69aded81da48593" providerId="LiveId" clId="{531402EC-17DD-40C4-9069-9F80CDC93544}" dt="2022-09-11T12:58:43.502" v="2696" actId="1076"/>
        <pc:sldMkLst>
          <pc:docMk/>
          <pc:sldMk cId="3143798824" sldId="593"/>
        </pc:sldMkLst>
        <pc:spChg chg="del">
          <ac:chgData name="伊健 杜" userId="e69aded81da48593" providerId="LiveId" clId="{531402EC-17DD-40C4-9069-9F80CDC93544}" dt="2022-09-11T12:53:17.609" v="2685" actId="478"/>
          <ac:spMkLst>
            <pc:docMk/>
            <pc:sldMk cId="3143798824" sldId="593"/>
            <ac:spMk id="2" creationId="{9FE4CE08-D396-5AC5-05AF-1E7F4EA77FA7}"/>
          </ac:spMkLst>
        </pc:spChg>
        <pc:spChg chg="del">
          <ac:chgData name="伊健 杜" userId="e69aded81da48593" providerId="LiveId" clId="{531402EC-17DD-40C4-9069-9F80CDC93544}" dt="2022-09-11T12:53:17.609" v="2685" actId="478"/>
          <ac:spMkLst>
            <pc:docMk/>
            <pc:sldMk cId="3143798824" sldId="593"/>
            <ac:spMk id="3" creationId="{5CE63319-DAC1-16FF-E548-59ADBFD2EB22}"/>
          </ac:spMkLst>
        </pc:spChg>
        <pc:picChg chg="add mod">
          <ac:chgData name="伊健 杜" userId="e69aded81da48593" providerId="LiveId" clId="{531402EC-17DD-40C4-9069-9F80CDC93544}" dt="2022-09-11T12:58:39.192" v="2693" actId="1076"/>
          <ac:picMkLst>
            <pc:docMk/>
            <pc:sldMk cId="3143798824" sldId="593"/>
            <ac:picMk id="22530" creationId="{DF68936F-5927-F6E6-43B0-AD238ED9F8D1}"/>
          </ac:picMkLst>
        </pc:picChg>
        <pc:picChg chg="add mod">
          <ac:chgData name="伊健 杜" userId="e69aded81da48593" providerId="LiveId" clId="{531402EC-17DD-40C4-9069-9F80CDC93544}" dt="2022-09-11T12:58:43.502" v="2696" actId="1076"/>
          <ac:picMkLst>
            <pc:docMk/>
            <pc:sldMk cId="3143798824" sldId="593"/>
            <ac:picMk id="22532" creationId="{CA11CDB4-7686-C790-F939-AAFE719D1550}"/>
          </ac:picMkLst>
        </pc:picChg>
      </pc:sldChg>
      <pc:sldChg chg="add del">
        <pc:chgData name="伊健 杜" userId="e69aded81da48593" providerId="LiveId" clId="{531402EC-17DD-40C4-9069-9F80CDC93544}" dt="2022-09-11T12:52:16.106" v="2679"/>
        <pc:sldMkLst>
          <pc:docMk/>
          <pc:sldMk cId="4207310291" sldId="593"/>
        </pc:sldMkLst>
      </pc:sldChg>
      <pc:sldChg chg="addSp delSp modSp new">
        <pc:chgData name="伊健 杜" userId="e69aded81da48593" providerId="LiveId" clId="{531402EC-17DD-40C4-9069-9F80CDC93544}" dt="2022-09-11T13:01:49.762" v="2705" actId="1076"/>
        <pc:sldMkLst>
          <pc:docMk/>
          <pc:sldMk cId="3130246" sldId="594"/>
        </pc:sldMkLst>
        <pc:spChg chg="del">
          <ac:chgData name="伊健 杜" userId="e69aded81da48593" providerId="LiveId" clId="{531402EC-17DD-40C4-9069-9F80CDC93544}" dt="2022-09-11T13:00:31.278" v="2699" actId="478"/>
          <ac:spMkLst>
            <pc:docMk/>
            <pc:sldMk cId="3130246" sldId="594"/>
            <ac:spMk id="2" creationId="{EE11B2D4-0F09-C23E-68AC-3E03BDDCE41F}"/>
          </ac:spMkLst>
        </pc:spChg>
        <pc:spChg chg="del">
          <ac:chgData name="伊健 杜" userId="e69aded81da48593" providerId="LiveId" clId="{531402EC-17DD-40C4-9069-9F80CDC93544}" dt="2022-09-11T13:00:31.278" v="2699" actId="478"/>
          <ac:spMkLst>
            <pc:docMk/>
            <pc:sldMk cId="3130246" sldId="594"/>
            <ac:spMk id="3" creationId="{48B91D9F-EF0D-EAB4-7AB8-75DBEDBEB902}"/>
          </ac:spMkLst>
        </pc:spChg>
        <pc:picChg chg="add del">
          <ac:chgData name="伊健 杜" userId="e69aded81da48593" providerId="LiveId" clId="{531402EC-17DD-40C4-9069-9F80CDC93544}" dt="2022-09-11T13:00:31.278" v="2699" actId="478"/>
          <ac:picMkLst>
            <pc:docMk/>
            <pc:sldMk cId="3130246" sldId="594"/>
            <ac:picMk id="23554" creationId="{CBB8D2C2-4D4E-7806-F76B-178D2DD4507B}"/>
          </ac:picMkLst>
        </pc:picChg>
        <pc:picChg chg="add mod">
          <ac:chgData name="伊健 杜" userId="e69aded81da48593" providerId="LiveId" clId="{531402EC-17DD-40C4-9069-9F80CDC93544}" dt="2022-09-11T13:00:35.170" v="2703" actId="1076"/>
          <ac:picMkLst>
            <pc:docMk/>
            <pc:sldMk cId="3130246" sldId="594"/>
            <ac:picMk id="23556" creationId="{19128899-051B-E75D-C56D-5F09D3A68F4B}"/>
          </ac:picMkLst>
        </pc:picChg>
        <pc:picChg chg="add mod">
          <ac:chgData name="伊健 杜" userId="e69aded81da48593" providerId="LiveId" clId="{531402EC-17DD-40C4-9069-9F80CDC93544}" dt="2022-09-11T13:01:49.762" v="2705" actId="1076"/>
          <ac:picMkLst>
            <pc:docMk/>
            <pc:sldMk cId="3130246" sldId="594"/>
            <ac:picMk id="23558" creationId="{807B916B-1121-2079-D18C-AED83AF91E23}"/>
          </ac:picMkLst>
        </pc:picChg>
      </pc:sldChg>
      <pc:sldChg chg="addSp delSp modSp new mod">
        <pc:chgData name="伊健 杜" userId="e69aded81da48593" providerId="LiveId" clId="{531402EC-17DD-40C4-9069-9F80CDC93544}" dt="2022-09-11T13:02:38.160" v="2714" actId="1076"/>
        <pc:sldMkLst>
          <pc:docMk/>
          <pc:sldMk cId="191266590" sldId="595"/>
        </pc:sldMkLst>
        <pc:spChg chg="del">
          <ac:chgData name="伊健 杜" userId="e69aded81da48593" providerId="LiveId" clId="{531402EC-17DD-40C4-9069-9F80CDC93544}" dt="2022-09-11T13:01:56.150" v="2707" actId="478"/>
          <ac:spMkLst>
            <pc:docMk/>
            <pc:sldMk cId="191266590" sldId="595"/>
            <ac:spMk id="2" creationId="{43A3166B-DB80-F44A-9AC1-494DAC9C18F3}"/>
          </ac:spMkLst>
        </pc:spChg>
        <pc:spChg chg="del">
          <ac:chgData name="伊健 杜" userId="e69aded81da48593" providerId="LiveId" clId="{531402EC-17DD-40C4-9069-9F80CDC93544}" dt="2022-09-11T13:01:56.150" v="2707" actId="478"/>
          <ac:spMkLst>
            <pc:docMk/>
            <pc:sldMk cId="191266590" sldId="595"/>
            <ac:spMk id="3" creationId="{423DB8C8-D581-E65A-04DB-DA5405589C2C}"/>
          </ac:spMkLst>
        </pc:spChg>
        <pc:picChg chg="add mod">
          <ac:chgData name="伊健 杜" userId="e69aded81da48593" providerId="LiveId" clId="{531402EC-17DD-40C4-9069-9F80CDC93544}" dt="2022-09-11T13:02:38.160" v="2714" actId="1076"/>
          <ac:picMkLst>
            <pc:docMk/>
            <pc:sldMk cId="191266590" sldId="595"/>
            <ac:picMk id="24578" creationId="{EE99AB5F-1764-6011-070F-F3B4C9A0DCC8}"/>
          </ac:picMkLst>
        </pc:picChg>
        <pc:picChg chg="add mod">
          <ac:chgData name="伊健 杜" userId="e69aded81da48593" providerId="LiveId" clId="{531402EC-17DD-40C4-9069-9F80CDC93544}" dt="2022-09-11T13:02:35.918" v="2711" actId="1076"/>
          <ac:picMkLst>
            <pc:docMk/>
            <pc:sldMk cId="191266590" sldId="595"/>
            <ac:picMk id="24580" creationId="{5B0FC05B-CBC9-B625-910E-F22A7D3CBDB9}"/>
          </ac:picMkLst>
        </pc:picChg>
      </pc:sldChg>
      <pc:sldChg chg="addSp delSp modSp new mod">
        <pc:chgData name="伊健 杜" userId="e69aded81da48593" providerId="LiveId" clId="{531402EC-17DD-40C4-9069-9F80CDC93544}" dt="2022-09-11T13:19:23.824" v="2874" actId="1076"/>
        <pc:sldMkLst>
          <pc:docMk/>
          <pc:sldMk cId="5808383" sldId="596"/>
        </pc:sldMkLst>
        <pc:spChg chg="del">
          <ac:chgData name="伊健 杜" userId="e69aded81da48593" providerId="LiveId" clId="{531402EC-17DD-40C4-9069-9F80CDC93544}" dt="2022-09-11T13:16:48.802" v="2790" actId="478"/>
          <ac:spMkLst>
            <pc:docMk/>
            <pc:sldMk cId="5808383" sldId="596"/>
            <ac:spMk id="2" creationId="{F16584CD-6496-5511-4E54-D68705CD8577}"/>
          </ac:spMkLst>
        </pc:spChg>
        <pc:spChg chg="del">
          <ac:chgData name="伊健 杜" userId="e69aded81da48593" providerId="LiveId" clId="{531402EC-17DD-40C4-9069-9F80CDC93544}" dt="2022-09-11T13:16:47.010" v="2789" actId="478"/>
          <ac:spMkLst>
            <pc:docMk/>
            <pc:sldMk cId="5808383" sldId="596"/>
            <ac:spMk id="3" creationId="{12EB9333-D086-9BD8-9F5E-0C2A40842899}"/>
          </ac:spMkLst>
        </pc:spChg>
        <pc:spChg chg="add mod">
          <ac:chgData name="伊健 杜" userId="e69aded81da48593" providerId="LiveId" clId="{531402EC-17DD-40C4-9069-9F80CDC93544}" dt="2022-09-11T13:18:59.546" v="2860" actId="20577"/>
          <ac:spMkLst>
            <pc:docMk/>
            <pc:sldMk cId="5808383" sldId="596"/>
            <ac:spMk id="7" creationId="{D39D335F-2292-94E6-666C-3FD5AF8782FA}"/>
          </ac:spMkLst>
        </pc:spChg>
        <pc:spChg chg="add mod">
          <ac:chgData name="伊健 杜" userId="e69aded81da48593" providerId="LiveId" clId="{531402EC-17DD-40C4-9069-9F80CDC93544}" dt="2022-09-11T13:19:10.886" v="2870" actId="20577"/>
          <ac:spMkLst>
            <pc:docMk/>
            <pc:sldMk cId="5808383" sldId="596"/>
            <ac:spMk id="8" creationId="{CCE0F751-4B79-68C7-4AE9-99546BFECD02}"/>
          </ac:spMkLst>
        </pc:spChg>
        <pc:picChg chg="add mod">
          <ac:chgData name="伊健 杜" userId="e69aded81da48593" providerId="LiveId" clId="{531402EC-17DD-40C4-9069-9F80CDC93544}" dt="2022-09-11T13:19:20.788" v="2873" actId="1076"/>
          <ac:picMkLst>
            <pc:docMk/>
            <pc:sldMk cId="5808383" sldId="596"/>
            <ac:picMk id="4" creationId="{8E7CC135-8F15-5A66-FB16-86BB196A0448}"/>
          </ac:picMkLst>
        </pc:picChg>
        <pc:picChg chg="add mod">
          <ac:chgData name="伊健 杜" userId="e69aded81da48593" providerId="LiveId" clId="{531402EC-17DD-40C4-9069-9F80CDC93544}" dt="2022-09-11T13:18:21.767" v="2820" actId="1076"/>
          <ac:picMkLst>
            <pc:docMk/>
            <pc:sldMk cId="5808383" sldId="596"/>
            <ac:picMk id="5" creationId="{7EEF4F58-36B7-9206-1184-EF9CFD3DC801}"/>
          </ac:picMkLst>
        </pc:picChg>
        <pc:picChg chg="add mod">
          <ac:chgData name="伊健 杜" userId="e69aded81da48593" providerId="LiveId" clId="{531402EC-17DD-40C4-9069-9F80CDC93544}" dt="2022-09-11T13:19:23.824" v="2874" actId="1076"/>
          <ac:picMkLst>
            <pc:docMk/>
            <pc:sldMk cId="5808383" sldId="596"/>
            <ac:picMk id="6" creationId="{5AFE4809-AC30-192B-A576-325E5F355768}"/>
          </ac:picMkLst>
        </pc:picChg>
        <pc:picChg chg="add mod">
          <ac:chgData name="伊健 杜" userId="e69aded81da48593" providerId="LiveId" clId="{531402EC-17DD-40C4-9069-9F80CDC93544}" dt="2022-09-11T13:19:16.935" v="2872" actId="1076"/>
          <ac:picMkLst>
            <pc:docMk/>
            <pc:sldMk cId="5808383" sldId="596"/>
            <ac:picMk id="25602" creationId="{BDF9AB70-5F31-A742-BBAC-16B06ACD66BB}"/>
          </ac:picMkLst>
        </pc:picChg>
      </pc:sldChg>
      <pc:sldChg chg="addSp delSp modSp new mod">
        <pc:chgData name="伊健 杜" userId="e69aded81da48593" providerId="LiveId" clId="{531402EC-17DD-40C4-9069-9F80CDC93544}" dt="2022-09-11T13:20:03.797" v="2884" actId="167"/>
        <pc:sldMkLst>
          <pc:docMk/>
          <pc:sldMk cId="1745411256" sldId="597"/>
        </pc:sldMkLst>
        <pc:spChg chg="del">
          <ac:chgData name="伊健 杜" userId="e69aded81da48593" providerId="LiveId" clId="{531402EC-17DD-40C4-9069-9F80CDC93544}" dt="2022-09-11T13:19:34.284" v="2876" actId="478"/>
          <ac:spMkLst>
            <pc:docMk/>
            <pc:sldMk cId="1745411256" sldId="597"/>
            <ac:spMk id="2" creationId="{52EF93AE-B436-3E8B-E23B-677C440A0AE4}"/>
          </ac:spMkLst>
        </pc:spChg>
        <pc:spChg chg="del">
          <ac:chgData name="伊健 杜" userId="e69aded81da48593" providerId="LiveId" clId="{531402EC-17DD-40C4-9069-9F80CDC93544}" dt="2022-09-11T13:19:34.284" v="2876" actId="478"/>
          <ac:spMkLst>
            <pc:docMk/>
            <pc:sldMk cId="1745411256" sldId="597"/>
            <ac:spMk id="3" creationId="{E9B1BCFB-3865-9D88-F298-851D3D699F36}"/>
          </ac:spMkLst>
        </pc:spChg>
        <pc:picChg chg="add mod">
          <ac:chgData name="伊健 杜" userId="e69aded81da48593" providerId="LiveId" clId="{531402EC-17DD-40C4-9069-9F80CDC93544}" dt="2022-09-11T13:19:40.258" v="2881" actId="1076"/>
          <ac:picMkLst>
            <pc:docMk/>
            <pc:sldMk cId="1745411256" sldId="597"/>
            <ac:picMk id="4" creationId="{ED5C74A4-7AA1-2205-8DDB-1BB22080EC16}"/>
          </ac:picMkLst>
        </pc:picChg>
        <pc:picChg chg="add mod">
          <ac:chgData name="伊健 杜" userId="e69aded81da48593" providerId="LiveId" clId="{531402EC-17DD-40C4-9069-9F80CDC93544}" dt="2022-09-11T13:20:03.797" v="2884" actId="167"/>
          <ac:picMkLst>
            <pc:docMk/>
            <pc:sldMk cId="1745411256" sldId="597"/>
            <ac:picMk id="26626" creationId="{6A437499-A0F2-79CF-12C6-503368890A5C}"/>
          </ac:picMkLst>
        </pc:picChg>
      </pc:sldChg>
      <pc:sldChg chg="addSp delSp modSp new mod">
        <pc:chgData name="伊健 杜" userId="e69aded81da48593" providerId="LiveId" clId="{531402EC-17DD-40C4-9069-9F80CDC93544}" dt="2022-09-11T13:21:40.691" v="2899" actId="1076"/>
        <pc:sldMkLst>
          <pc:docMk/>
          <pc:sldMk cId="3868525934" sldId="598"/>
        </pc:sldMkLst>
        <pc:spChg chg="del">
          <ac:chgData name="伊健 杜" userId="e69aded81da48593" providerId="LiveId" clId="{531402EC-17DD-40C4-9069-9F80CDC93544}" dt="2022-09-11T13:20:10.966" v="2886" actId="478"/>
          <ac:spMkLst>
            <pc:docMk/>
            <pc:sldMk cId="3868525934" sldId="598"/>
            <ac:spMk id="2" creationId="{743B7688-9625-B008-23B1-C1CA8C42BE58}"/>
          </ac:spMkLst>
        </pc:spChg>
        <pc:spChg chg="del">
          <ac:chgData name="伊健 杜" userId="e69aded81da48593" providerId="LiveId" clId="{531402EC-17DD-40C4-9069-9F80CDC93544}" dt="2022-09-11T13:20:10.966" v="2886" actId="478"/>
          <ac:spMkLst>
            <pc:docMk/>
            <pc:sldMk cId="3868525934" sldId="598"/>
            <ac:spMk id="3" creationId="{849DFBC4-85E1-0960-EF3D-B521D68811FB}"/>
          </ac:spMkLst>
        </pc:spChg>
        <pc:spChg chg="add del">
          <ac:chgData name="伊健 杜" userId="e69aded81da48593" providerId="LiveId" clId="{531402EC-17DD-40C4-9069-9F80CDC93544}" dt="2022-09-11T13:20:53.604" v="2888" actId="478"/>
          <ac:spMkLst>
            <pc:docMk/>
            <pc:sldMk cId="3868525934" sldId="598"/>
            <ac:spMk id="4" creationId="{9105FB36-19FF-AE07-CC61-9721F2167674}"/>
          </ac:spMkLst>
        </pc:spChg>
        <pc:spChg chg="add del">
          <ac:chgData name="伊健 杜" userId="e69aded81da48593" providerId="LiveId" clId="{531402EC-17DD-40C4-9069-9F80CDC93544}" dt="2022-09-11T13:21:10.178" v="2890" actId="478"/>
          <ac:spMkLst>
            <pc:docMk/>
            <pc:sldMk cId="3868525934" sldId="598"/>
            <ac:spMk id="5" creationId="{B9E614DE-98D3-9905-EBDB-6C41AE8056DC}"/>
          </ac:spMkLst>
        </pc:spChg>
        <pc:picChg chg="add mod">
          <ac:chgData name="伊健 杜" userId="e69aded81da48593" providerId="LiveId" clId="{531402EC-17DD-40C4-9069-9F80CDC93544}" dt="2022-09-11T13:21:40.691" v="2899" actId="1076"/>
          <ac:picMkLst>
            <pc:docMk/>
            <pc:sldMk cId="3868525934" sldId="598"/>
            <ac:picMk id="6" creationId="{3F4FDEE2-7B0A-AF0C-3C51-1FC9AD812E30}"/>
          </ac:picMkLst>
        </pc:picChg>
        <pc:picChg chg="add mod">
          <ac:chgData name="伊健 杜" userId="e69aded81da48593" providerId="LiveId" clId="{531402EC-17DD-40C4-9069-9F80CDC93544}" dt="2022-09-11T13:21:32.339" v="2895" actId="1076"/>
          <ac:picMkLst>
            <pc:docMk/>
            <pc:sldMk cId="3868525934" sldId="598"/>
            <ac:picMk id="27654" creationId="{6A4A5F77-8EF3-110C-7A56-81B351C4F633}"/>
          </ac:picMkLst>
        </pc:picChg>
      </pc:sldChg>
      <pc:sldChg chg="delSp new del mod">
        <pc:chgData name="伊健 杜" userId="e69aded81da48593" providerId="LiveId" clId="{531402EC-17DD-40C4-9069-9F80CDC93544}" dt="2022-09-11T22:57:54.358" v="4328" actId="47"/>
        <pc:sldMkLst>
          <pc:docMk/>
          <pc:sldMk cId="1941646414" sldId="599"/>
        </pc:sldMkLst>
        <pc:spChg chg="del">
          <ac:chgData name="伊健 杜" userId="e69aded81da48593" providerId="LiveId" clId="{531402EC-17DD-40C4-9069-9F80CDC93544}" dt="2022-09-11T13:21:59.987" v="2902" actId="478"/>
          <ac:spMkLst>
            <pc:docMk/>
            <pc:sldMk cId="1941646414" sldId="599"/>
            <ac:spMk id="2" creationId="{6671A1D0-A4EE-0154-9183-413EC17CBDE3}"/>
          </ac:spMkLst>
        </pc:spChg>
        <pc:spChg chg="del">
          <ac:chgData name="伊健 杜" userId="e69aded81da48593" providerId="LiveId" clId="{531402EC-17DD-40C4-9069-9F80CDC93544}" dt="2022-09-11T13:21:59.987" v="2902" actId="478"/>
          <ac:spMkLst>
            <pc:docMk/>
            <pc:sldMk cId="1941646414" sldId="599"/>
            <ac:spMk id="3" creationId="{5ACE5A79-F3AD-489D-9565-D53347B73620}"/>
          </ac:spMkLst>
        </pc:spChg>
      </pc:sldChg>
      <pc:sldChg chg="addSp delSp modSp add mod delAnim modAnim">
        <pc:chgData name="伊健 杜" userId="e69aded81da48593" providerId="LiveId" clId="{531402EC-17DD-40C4-9069-9F80CDC93544}" dt="2022-09-11T19:17:05.006" v="3230" actId="20577"/>
        <pc:sldMkLst>
          <pc:docMk/>
          <pc:sldMk cId="199664959" sldId="600"/>
        </pc:sldMkLst>
        <pc:spChg chg="del">
          <ac:chgData name="伊健 杜" userId="e69aded81da48593" providerId="LiveId" clId="{531402EC-17DD-40C4-9069-9F80CDC93544}" dt="2022-09-11T19:04:59.155" v="2995" actId="478"/>
          <ac:spMkLst>
            <pc:docMk/>
            <pc:sldMk cId="199664959" sldId="600"/>
            <ac:spMk id="4" creationId="{AB10C4C4-8897-5FCF-88D7-880418BECCE3}"/>
          </ac:spMkLst>
        </pc:spChg>
        <pc:spChg chg="del mod">
          <ac:chgData name="伊健 杜" userId="e69aded81da48593" providerId="LiveId" clId="{531402EC-17DD-40C4-9069-9F80CDC93544}" dt="2022-09-11T19:09:20.312" v="3065" actId="478"/>
          <ac:spMkLst>
            <pc:docMk/>
            <pc:sldMk cId="199664959" sldId="600"/>
            <ac:spMk id="5" creationId="{531D2625-AB90-3F9F-904F-9F4734395CAB}"/>
          </ac:spMkLst>
        </pc:spChg>
        <pc:spChg chg="add mod">
          <ac:chgData name="伊健 杜" userId="e69aded81da48593" providerId="LiveId" clId="{531402EC-17DD-40C4-9069-9F80CDC93544}" dt="2022-09-11T19:06:09.385" v="2998" actId="13822"/>
          <ac:spMkLst>
            <pc:docMk/>
            <pc:sldMk cId="199664959" sldId="600"/>
            <ac:spMk id="7" creationId="{908F3053-49DC-171C-1B09-8F1F47DDFDB4}"/>
          </ac:spMkLst>
        </pc:spChg>
        <pc:spChg chg="add mod">
          <ac:chgData name="伊健 杜" userId="e69aded81da48593" providerId="LiveId" clId="{531402EC-17DD-40C4-9069-9F80CDC93544}" dt="2022-09-11T19:17:05.006" v="3230" actId="20577"/>
          <ac:spMkLst>
            <pc:docMk/>
            <pc:sldMk cId="199664959" sldId="600"/>
            <ac:spMk id="11" creationId="{EB238AA1-E2F1-7DAA-7ED1-2DAB363FC887}"/>
          </ac:spMkLst>
        </pc:spChg>
        <pc:spChg chg="add mod">
          <ac:chgData name="伊健 杜" userId="e69aded81da48593" providerId="LiveId" clId="{531402EC-17DD-40C4-9069-9F80CDC93544}" dt="2022-09-11T19:08:03.574" v="3056" actId="14100"/>
          <ac:spMkLst>
            <pc:docMk/>
            <pc:sldMk cId="199664959" sldId="600"/>
            <ac:spMk id="13" creationId="{0D776D00-3AAE-F8F8-802D-937CA4687419}"/>
          </ac:spMkLst>
        </pc:spChg>
        <pc:spChg chg="add mod">
          <ac:chgData name="伊健 杜" userId="e69aded81da48593" providerId="LiveId" clId="{531402EC-17DD-40C4-9069-9F80CDC93544}" dt="2022-09-11T19:09:20.902" v="3066"/>
          <ac:spMkLst>
            <pc:docMk/>
            <pc:sldMk cId="199664959" sldId="600"/>
            <ac:spMk id="14" creationId="{9DC50BE9-9BF3-36A8-17A9-610174A5A691}"/>
          </ac:spMkLst>
        </pc:spChg>
      </pc:sldChg>
      <pc:sldChg chg="modSp new del mod">
        <pc:chgData name="伊健 杜" userId="e69aded81da48593" providerId="LiveId" clId="{531402EC-17DD-40C4-9069-9F80CDC93544}" dt="2022-09-11T19:04:11.606" v="2992" actId="47"/>
        <pc:sldMkLst>
          <pc:docMk/>
          <pc:sldMk cId="1122666212" sldId="600"/>
        </pc:sldMkLst>
        <pc:spChg chg="mod">
          <ac:chgData name="伊健 杜" userId="e69aded81da48593" providerId="LiveId" clId="{531402EC-17DD-40C4-9069-9F80CDC93544}" dt="2022-09-11T19:04:08.994" v="2991" actId="20577"/>
          <ac:spMkLst>
            <pc:docMk/>
            <pc:sldMk cId="1122666212" sldId="600"/>
            <ac:spMk id="2" creationId="{6862222A-F2F0-456F-A274-4251763623EC}"/>
          </ac:spMkLst>
        </pc:spChg>
      </pc:sldChg>
      <pc:sldChg chg="new del">
        <pc:chgData name="伊健 杜" userId="e69aded81da48593" providerId="LiveId" clId="{531402EC-17DD-40C4-9069-9F80CDC93544}" dt="2022-09-11T13:23:28.952" v="2946" actId="47"/>
        <pc:sldMkLst>
          <pc:docMk/>
          <pc:sldMk cId="3043141157" sldId="600"/>
        </pc:sldMkLst>
      </pc:sldChg>
      <pc:sldChg chg="modSp new del mod">
        <pc:chgData name="伊健 杜" userId="e69aded81da48593" providerId="LiveId" clId="{531402EC-17DD-40C4-9069-9F80CDC93544}" dt="2022-09-11T13:23:28.952" v="2946" actId="47"/>
        <pc:sldMkLst>
          <pc:docMk/>
          <pc:sldMk cId="2897529841" sldId="601"/>
        </pc:sldMkLst>
        <pc:spChg chg="mod">
          <ac:chgData name="伊健 杜" userId="e69aded81da48593" providerId="LiveId" clId="{531402EC-17DD-40C4-9069-9F80CDC93544}" dt="2022-09-11T13:23:25.647" v="2945"/>
          <ac:spMkLst>
            <pc:docMk/>
            <pc:sldMk cId="2897529841" sldId="601"/>
            <ac:spMk id="2" creationId="{DB9690B3-ECB8-5631-83FE-05394D0A6C0F}"/>
          </ac:spMkLst>
        </pc:spChg>
      </pc:sldChg>
      <pc:sldChg chg="addSp delSp modSp new del mod modAnim">
        <pc:chgData name="伊健 杜" userId="e69aded81da48593" providerId="LiveId" clId="{531402EC-17DD-40C4-9069-9F80CDC93544}" dt="2022-09-11T19:51:41.163" v="3465" actId="47"/>
        <pc:sldMkLst>
          <pc:docMk/>
          <pc:sldMk cId="3890247327" sldId="601"/>
        </pc:sldMkLst>
        <pc:spChg chg="del">
          <ac:chgData name="伊健 杜" userId="e69aded81da48593" providerId="LiveId" clId="{531402EC-17DD-40C4-9069-9F80CDC93544}" dt="2022-09-11T19:10:24.044" v="3078" actId="478"/>
          <ac:spMkLst>
            <pc:docMk/>
            <pc:sldMk cId="3890247327" sldId="601"/>
            <ac:spMk id="2" creationId="{CF2CBE77-43BF-F625-07A9-563650D22F87}"/>
          </ac:spMkLst>
        </pc:spChg>
        <pc:spChg chg="del">
          <ac:chgData name="伊健 杜" userId="e69aded81da48593" providerId="LiveId" clId="{531402EC-17DD-40C4-9069-9F80CDC93544}" dt="2022-09-11T19:10:24.044" v="3078" actId="478"/>
          <ac:spMkLst>
            <pc:docMk/>
            <pc:sldMk cId="3890247327" sldId="601"/>
            <ac:spMk id="3" creationId="{39301490-86DF-79FB-F756-3591F6DE8C89}"/>
          </ac:spMkLst>
        </pc:spChg>
        <pc:spChg chg="add mod">
          <ac:chgData name="伊健 杜" userId="e69aded81da48593" providerId="LiveId" clId="{531402EC-17DD-40C4-9069-9F80CDC93544}" dt="2022-09-11T19:11:19.025" v="3090" actId="1076"/>
          <ac:spMkLst>
            <pc:docMk/>
            <pc:sldMk cId="3890247327" sldId="601"/>
            <ac:spMk id="4" creationId="{7A834790-66BB-BF27-08AF-6828433D3DC3}"/>
          </ac:spMkLst>
        </pc:spChg>
        <pc:spChg chg="add mod">
          <ac:chgData name="伊健 杜" userId="e69aded81da48593" providerId="LiveId" clId="{531402EC-17DD-40C4-9069-9F80CDC93544}" dt="2022-09-11T19:12:10.894" v="3130" actId="1076"/>
          <ac:spMkLst>
            <pc:docMk/>
            <pc:sldMk cId="3890247327" sldId="601"/>
            <ac:spMk id="6" creationId="{BB061F0D-4D30-D88B-C38B-2C61710E2CCB}"/>
          </ac:spMkLst>
        </pc:spChg>
        <pc:spChg chg="add mod">
          <ac:chgData name="伊健 杜" userId="e69aded81da48593" providerId="LiveId" clId="{531402EC-17DD-40C4-9069-9F80CDC93544}" dt="2022-09-11T19:11:11.114" v="3086" actId="1076"/>
          <ac:spMkLst>
            <pc:docMk/>
            <pc:sldMk cId="3890247327" sldId="601"/>
            <ac:spMk id="7" creationId="{99C6598B-2CB4-683B-0D92-6354F8FF154A}"/>
          </ac:spMkLst>
        </pc:spChg>
        <pc:spChg chg="add mod">
          <ac:chgData name="伊健 杜" userId="e69aded81da48593" providerId="LiveId" clId="{531402EC-17DD-40C4-9069-9F80CDC93544}" dt="2022-09-11T19:11:13.066" v="3087" actId="1076"/>
          <ac:spMkLst>
            <pc:docMk/>
            <pc:sldMk cId="3890247327" sldId="601"/>
            <ac:spMk id="8" creationId="{13E2F6D3-6E0B-5846-0C06-BC4AED4F6020}"/>
          </ac:spMkLst>
        </pc:spChg>
        <pc:spChg chg="add del mod">
          <ac:chgData name="伊健 杜" userId="e69aded81da48593" providerId="LiveId" clId="{531402EC-17DD-40C4-9069-9F80CDC93544}" dt="2022-09-11T19:11:22.406" v="3092" actId="478"/>
          <ac:spMkLst>
            <pc:docMk/>
            <pc:sldMk cId="3890247327" sldId="601"/>
            <ac:spMk id="10" creationId="{CC9AB157-07A0-726F-7930-ECAA53737E9C}"/>
          </ac:spMkLst>
        </pc:spChg>
        <pc:spChg chg="add mod">
          <ac:chgData name="伊健 杜" userId="e69aded81da48593" providerId="LiveId" clId="{531402EC-17DD-40C4-9069-9F80CDC93544}" dt="2022-09-11T19:11:53.971" v="3105"/>
          <ac:spMkLst>
            <pc:docMk/>
            <pc:sldMk cId="3890247327" sldId="601"/>
            <ac:spMk id="12" creationId="{751AF19D-9DE6-FE2C-4034-B1046A65F5C3}"/>
          </ac:spMkLst>
        </pc:spChg>
        <pc:spChg chg="add mod">
          <ac:chgData name="伊健 杜" userId="e69aded81da48593" providerId="LiveId" clId="{531402EC-17DD-40C4-9069-9F80CDC93544}" dt="2022-09-11T19:15:50.083" v="3187" actId="1076"/>
          <ac:spMkLst>
            <pc:docMk/>
            <pc:sldMk cId="3890247327" sldId="601"/>
            <ac:spMk id="14" creationId="{1C431774-30AD-4423-DE8E-EAC43BAE9D73}"/>
          </ac:spMkLst>
        </pc:spChg>
        <pc:spChg chg="add mod">
          <ac:chgData name="伊健 杜" userId="e69aded81da48593" providerId="LiveId" clId="{531402EC-17DD-40C4-9069-9F80CDC93544}" dt="2022-09-11T19:16:34.774" v="3227" actId="20577"/>
          <ac:spMkLst>
            <pc:docMk/>
            <pc:sldMk cId="3890247327" sldId="601"/>
            <ac:spMk id="15" creationId="{E375F502-B757-90A9-38BE-B011AEFDA548}"/>
          </ac:spMkLst>
        </pc:spChg>
        <pc:picChg chg="add mod">
          <ac:chgData name="伊健 杜" userId="e69aded81da48593" providerId="LiveId" clId="{531402EC-17DD-40C4-9069-9F80CDC93544}" dt="2022-09-11T19:11:25.243" v="3094" actId="1076"/>
          <ac:picMkLst>
            <pc:docMk/>
            <pc:sldMk cId="3890247327" sldId="601"/>
            <ac:picMk id="9" creationId="{8258E1D8-3FCC-F3EE-FAED-DE61CCCDD0F4}"/>
          </ac:picMkLst>
        </pc:picChg>
        <pc:picChg chg="add mod">
          <ac:chgData name="伊健 杜" userId="e69aded81da48593" providerId="LiveId" clId="{531402EC-17DD-40C4-9069-9F80CDC93544}" dt="2022-09-11T19:11:40.616" v="3098" actId="14100"/>
          <ac:picMkLst>
            <pc:docMk/>
            <pc:sldMk cId="3890247327" sldId="601"/>
            <ac:picMk id="11" creationId="{C4393B38-4136-1D26-8B85-F31DEA55DAA6}"/>
          </ac:picMkLst>
        </pc:picChg>
        <pc:picChg chg="add mod">
          <ac:chgData name="伊健 杜" userId="e69aded81da48593" providerId="LiveId" clId="{531402EC-17DD-40C4-9069-9F80CDC93544}" dt="2022-09-11T19:15:28.245" v="3153" actId="1076"/>
          <ac:picMkLst>
            <pc:docMk/>
            <pc:sldMk cId="3890247327" sldId="601"/>
            <ac:picMk id="13" creationId="{9AC86C9B-36E8-A9BC-F1F8-FCCB0FEB7645}"/>
          </ac:picMkLst>
        </pc:picChg>
        <pc:picChg chg="add mod">
          <ac:chgData name="伊健 杜" userId="e69aded81da48593" providerId="LiveId" clId="{531402EC-17DD-40C4-9069-9F80CDC93544}" dt="2022-09-11T19:15:27.369" v="3152" actId="1076"/>
          <ac:picMkLst>
            <pc:docMk/>
            <pc:sldMk cId="3890247327" sldId="601"/>
            <ac:picMk id="1026" creationId="{A6DD95A9-8B48-B551-1423-E6C52C0151A4}"/>
          </ac:picMkLst>
        </pc:picChg>
        <pc:picChg chg="add mod">
          <ac:chgData name="伊健 杜" userId="e69aded81da48593" providerId="LiveId" clId="{531402EC-17DD-40C4-9069-9F80CDC93544}" dt="2022-09-11T19:34:38.497" v="3231" actId="1076"/>
          <ac:picMkLst>
            <pc:docMk/>
            <pc:sldMk cId="3890247327" sldId="601"/>
            <ac:picMk id="1028" creationId="{665D5D80-D0E8-57E7-D963-8E20CDEC834A}"/>
          </ac:picMkLst>
        </pc:picChg>
        <pc:cxnChg chg="add mod">
          <ac:chgData name="伊健 杜" userId="e69aded81da48593" providerId="LiveId" clId="{531402EC-17DD-40C4-9069-9F80CDC93544}" dt="2022-09-11T19:10:55.397" v="3080" actId="1076"/>
          <ac:cxnSpMkLst>
            <pc:docMk/>
            <pc:sldMk cId="3890247327" sldId="601"/>
            <ac:cxnSpMk id="5" creationId="{C4D84551-B2BE-7C33-B622-7159F1FC32B3}"/>
          </ac:cxnSpMkLst>
        </pc:cxnChg>
      </pc:sldChg>
      <pc:sldChg chg="addSp delSp modSp add mod ord">
        <pc:chgData name="伊健 杜" userId="e69aded81da48593" providerId="LiveId" clId="{531402EC-17DD-40C4-9069-9F80CDC93544}" dt="2022-09-11T19:51:35.053" v="3464" actId="1076"/>
        <pc:sldMkLst>
          <pc:docMk/>
          <pc:sldMk cId="3914670642" sldId="602"/>
        </pc:sldMkLst>
        <pc:spChg chg="add del mod">
          <ac:chgData name="伊健 杜" userId="e69aded81da48593" providerId="LiveId" clId="{531402EC-17DD-40C4-9069-9F80CDC93544}" dt="2022-09-11T19:38:13.957" v="3300"/>
          <ac:spMkLst>
            <pc:docMk/>
            <pc:sldMk cId="3914670642" sldId="602"/>
            <ac:spMk id="3" creationId="{BC685DEB-3057-6E4D-DD88-8BB20A12C55A}"/>
          </ac:spMkLst>
        </pc:spChg>
        <pc:spChg chg="mod">
          <ac:chgData name="伊健 杜" userId="e69aded81da48593" providerId="LiveId" clId="{531402EC-17DD-40C4-9069-9F80CDC93544}" dt="2022-09-11T19:39:27.739" v="3340" actId="20577"/>
          <ac:spMkLst>
            <pc:docMk/>
            <pc:sldMk cId="3914670642" sldId="602"/>
            <ac:spMk id="4" creationId="{7A834790-66BB-BF27-08AF-6828433D3DC3}"/>
          </ac:spMkLst>
        </pc:spChg>
        <pc:spChg chg="mod">
          <ac:chgData name="伊健 杜" userId="e69aded81da48593" providerId="LiveId" clId="{531402EC-17DD-40C4-9069-9F80CDC93544}" dt="2022-09-11T19:39:48.933" v="3355" actId="1076"/>
          <ac:spMkLst>
            <pc:docMk/>
            <pc:sldMk cId="3914670642" sldId="602"/>
            <ac:spMk id="6" creationId="{BB061F0D-4D30-D88B-C38B-2C61710E2CCB}"/>
          </ac:spMkLst>
        </pc:spChg>
        <pc:spChg chg="add del mod">
          <ac:chgData name="伊健 杜" userId="e69aded81da48593" providerId="LiveId" clId="{531402EC-17DD-40C4-9069-9F80CDC93544}" dt="2022-09-11T19:38:31.983" v="3311" actId="21"/>
          <ac:spMkLst>
            <pc:docMk/>
            <pc:sldMk cId="3914670642" sldId="602"/>
            <ac:spMk id="10" creationId="{16528188-97EE-AA1B-C2BD-6CB7AEBD9430}"/>
          </ac:spMkLst>
        </pc:spChg>
        <pc:spChg chg="mod">
          <ac:chgData name="伊健 杜" userId="e69aded81da48593" providerId="LiveId" clId="{531402EC-17DD-40C4-9069-9F80CDC93544}" dt="2022-09-11T19:37:17.426" v="3267" actId="1076"/>
          <ac:spMkLst>
            <pc:docMk/>
            <pc:sldMk cId="3914670642" sldId="602"/>
            <ac:spMk id="12" creationId="{751AF19D-9DE6-FE2C-4034-B1046A65F5C3}"/>
          </ac:spMkLst>
        </pc:spChg>
        <pc:spChg chg="mod">
          <ac:chgData name="伊健 杜" userId="e69aded81da48593" providerId="LiveId" clId="{531402EC-17DD-40C4-9069-9F80CDC93544}" dt="2022-09-11T19:51:35.053" v="3464" actId="1076"/>
          <ac:spMkLst>
            <pc:docMk/>
            <pc:sldMk cId="3914670642" sldId="602"/>
            <ac:spMk id="14" creationId="{1C431774-30AD-4423-DE8E-EAC43BAE9D73}"/>
          </ac:spMkLst>
        </pc:spChg>
        <pc:spChg chg="del">
          <ac:chgData name="伊健 杜" userId="e69aded81da48593" providerId="LiveId" clId="{531402EC-17DD-40C4-9069-9F80CDC93544}" dt="2022-09-11T19:41:20.898" v="3381" actId="478"/>
          <ac:spMkLst>
            <pc:docMk/>
            <pc:sldMk cId="3914670642" sldId="602"/>
            <ac:spMk id="15" creationId="{E375F502-B757-90A9-38BE-B011AEFDA548}"/>
          </ac:spMkLst>
        </pc:spChg>
        <pc:spChg chg="add mod">
          <ac:chgData name="伊健 杜" userId="e69aded81da48593" providerId="LiveId" clId="{531402EC-17DD-40C4-9069-9F80CDC93544}" dt="2022-09-11T19:39:01.161" v="3324" actId="14100"/>
          <ac:spMkLst>
            <pc:docMk/>
            <pc:sldMk cId="3914670642" sldId="602"/>
            <ac:spMk id="16" creationId="{972E2E6A-0C60-4CEF-7AE2-E495FF52775E}"/>
          </ac:spMkLst>
        </pc:spChg>
        <pc:spChg chg="add mod">
          <ac:chgData name="伊健 杜" userId="e69aded81da48593" providerId="LiveId" clId="{531402EC-17DD-40C4-9069-9F80CDC93544}" dt="2022-09-11T19:39:36.148" v="3349" actId="14100"/>
          <ac:spMkLst>
            <pc:docMk/>
            <pc:sldMk cId="3914670642" sldId="602"/>
            <ac:spMk id="17" creationId="{5450F4FE-898C-C76E-F5E3-9101C302635D}"/>
          </ac:spMkLst>
        </pc:spChg>
        <pc:spChg chg="add mod">
          <ac:chgData name="伊健 杜" userId="e69aded81da48593" providerId="LiveId" clId="{531402EC-17DD-40C4-9069-9F80CDC93544}" dt="2022-09-11T19:39:39.300" v="3350" actId="3062"/>
          <ac:spMkLst>
            <pc:docMk/>
            <pc:sldMk cId="3914670642" sldId="602"/>
            <ac:spMk id="18" creationId="{9801B880-4A44-8F34-CC12-2B71F79EE07D}"/>
          </ac:spMkLst>
        </pc:spChg>
        <pc:spChg chg="add mod">
          <ac:chgData name="伊健 杜" userId="e69aded81da48593" providerId="LiveId" clId="{531402EC-17DD-40C4-9069-9F80CDC93544}" dt="2022-09-11T19:41:24.223" v="3382" actId="14100"/>
          <ac:spMkLst>
            <pc:docMk/>
            <pc:sldMk cId="3914670642" sldId="602"/>
            <ac:spMk id="19" creationId="{3AA0DA56-881C-B5C9-24FE-4F0A2E28BA3B}"/>
          </ac:spMkLst>
        </pc:spChg>
        <pc:spChg chg="add mod">
          <ac:chgData name="伊健 杜" userId="e69aded81da48593" providerId="LiveId" clId="{531402EC-17DD-40C4-9069-9F80CDC93544}" dt="2022-09-11T19:41:03.428" v="3379" actId="1076"/>
          <ac:spMkLst>
            <pc:docMk/>
            <pc:sldMk cId="3914670642" sldId="602"/>
            <ac:spMk id="20" creationId="{106F80CE-9924-57E4-8E5B-6863539E802E}"/>
          </ac:spMkLst>
        </pc:spChg>
        <pc:spChg chg="add mod">
          <ac:chgData name="伊健 杜" userId="e69aded81da48593" providerId="LiveId" clId="{531402EC-17DD-40C4-9069-9F80CDC93544}" dt="2022-09-11T19:44:19.445" v="3452" actId="1076"/>
          <ac:spMkLst>
            <pc:docMk/>
            <pc:sldMk cId="3914670642" sldId="602"/>
            <ac:spMk id="21" creationId="{07A6C5C9-7573-5FFC-5AE7-177DDCD82400}"/>
          </ac:spMkLst>
        </pc:spChg>
        <pc:picChg chg="add mod">
          <ac:chgData name="伊健 杜" userId="e69aded81da48593" providerId="LiveId" clId="{531402EC-17DD-40C4-9069-9F80CDC93544}" dt="2022-09-11T19:36:53.462" v="3249" actId="14100"/>
          <ac:picMkLst>
            <pc:docMk/>
            <pc:sldMk cId="3914670642" sldId="602"/>
            <ac:picMk id="2" creationId="{C06B6EA8-CB7F-50AF-FA37-31A040381091}"/>
          </ac:picMkLst>
        </pc:picChg>
        <pc:picChg chg="del">
          <ac:chgData name="伊健 杜" userId="e69aded81da48593" providerId="LiveId" clId="{531402EC-17DD-40C4-9069-9F80CDC93544}" dt="2022-09-11T19:36:16.840" v="3236" actId="478"/>
          <ac:picMkLst>
            <pc:docMk/>
            <pc:sldMk cId="3914670642" sldId="602"/>
            <ac:picMk id="9" creationId="{8258E1D8-3FCC-F3EE-FAED-DE61CCCDD0F4}"/>
          </ac:picMkLst>
        </pc:picChg>
        <pc:picChg chg="mod">
          <ac:chgData name="伊健 杜" userId="e69aded81da48593" providerId="LiveId" clId="{531402EC-17DD-40C4-9069-9F80CDC93544}" dt="2022-09-11T19:39:45.926" v="3353" actId="1076"/>
          <ac:picMkLst>
            <pc:docMk/>
            <pc:sldMk cId="3914670642" sldId="602"/>
            <ac:picMk id="11" creationId="{C4393B38-4136-1D26-8B85-F31DEA55DAA6}"/>
          </ac:picMkLst>
        </pc:picChg>
        <pc:picChg chg="del mod">
          <ac:chgData name="伊健 杜" userId="e69aded81da48593" providerId="LiveId" clId="{531402EC-17DD-40C4-9069-9F80CDC93544}" dt="2022-09-11T19:40:24.316" v="3356" actId="478"/>
          <ac:picMkLst>
            <pc:docMk/>
            <pc:sldMk cId="3914670642" sldId="602"/>
            <ac:picMk id="13" creationId="{9AC86C9B-36E8-A9BC-F1F8-FCCB0FEB7645}"/>
          </ac:picMkLst>
        </pc:picChg>
        <pc:picChg chg="del">
          <ac:chgData name="伊健 杜" userId="e69aded81da48593" providerId="LiveId" clId="{531402EC-17DD-40C4-9069-9F80CDC93544}" dt="2022-09-11T19:39:44.029" v="3351" actId="478"/>
          <ac:picMkLst>
            <pc:docMk/>
            <pc:sldMk cId="3914670642" sldId="602"/>
            <ac:picMk id="1026" creationId="{A6DD95A9-8B48-B551-1423-E6C52C0151A4}"/>
          </ac:picMkLst>
        </pc:picChg>
        <pc:picChg chg="del">
          <ac:chgData name="伊健 杜" userId="e69aded81da48593" providerId="LiveId" clId="{531402EC-17DD-40C4-9069-9F80CDC93544}" dt="2022-09-11T19:41:18.307" v="3380" actId="478"/>
          <ac:picMkLst>
            <pc:docMk/>
            <pc:sldMk cId="3914670642" sldId="602"/>
            <ac:picMk id="1028" creationId="{665D5D80-D0E8-57E7-D963-8E20CDEC834A}"/>
          </ac:picMkLst>
        </pc:picChg>
        <pc:picChg chg="add mod">
          <ac:chgData name="伊健 杜" userId="e69aded81da48593" providerId="LiveId" clId="{531402EC-17DD-40C4-9069-9F80CDC93544}" dt="2022-09-11T19:37:01.820" v="3252" actId="1076"/>
          <ac:picMkLst>
            <pc:docMk/>
            <pc:sldMk cId="3914670642" sldId="602"/>
            <ac:picMk id="3074" creationId="{EC17D3D4-A42D-D3F3-6D39-FD2C4145C344}"/>
          </ac:picMkLst>
        </pc:picChg>
        <pc:picChg chg="add mod">
          <ac:chgData name="伊健 杜" userId="e69aded81da48593" providerId="LiveId" clId="{531402EC-17DD-40C4-9069-9F80CDC93544}" dt="2022-09-11T19:51:31.792" v="3462" actId="1076"/>
          <ac:picMkLst>
            <pc:docMk/>
            <pc:sldMk cId="3914670642" sldId="602"/>
            <ac:picMk id="3076" creationId="{13286E21-27D8-BD3E-6766-7FBEFA066EE5}"/>
          </ac:picMkLst>
        </pc:picChg>
        <pc:picChg chg="add mod">
          <ac:chgData name="伊健 杜" userId="e69aded81da48593" providerId="LiveId" clId="{531402EC-17DD-40C4-9069-9F80CDC93544}" dt="2022-09-11T19:43:57.043" v="3426" actId="1076"/>
          <ac:picMkLst>
            <pc:docMk/>
            <pc:sldMk cId="3914670642" sldId="602"/>
            <ac:picMk id="3078" creationId="{B706A4CC-F23F-4EFC-F26E-8C5F206F27CE}"/>
          </ac:picMkLst>
        </pc:picChg>
      </pc:sldChg>
      <pc:sldChg chg="addSp modSp add mod ord">
        <pc:chgData name="伊健 杜" userId="e69aded81da48593" providerId="LiveId" clId="{531402EC-17DD-40C4-9069-9F80CDC93544}" dt="2022-09-11T19:38:53.230" v="3319"/>
        <pc:sldMkLst>
          <pc:docMk/>
          <pc:sldMk cId="2978506397" sldId="603"/>
        </pc:sldMkLst>
        <pc:spChg chg="add mod">
          <ac:chgData name="伊健 杜" userId="e69aded81da48593" providerId="LiveId" clId="{531402EC-17DD-40C4-9069-9F80CDC93544}" dt="2022-09-11T19:38:42.108" v="3315" actId="1076"/>
          <ac:spMkLst>
            <pc:docMk/>
            <pc:sldMk cId="2978506397" sldId="603"/>
            <ac:spMk id="2" creationId="{50DD4EA1-FC65-B2CF-2B40-81398D0A9714}"/>
          </ac:spMkLst>
        </pc:spChg>
      </pc:sldChg>
      <pc:sldChg chg="delSp modSp new del mod">
        <pc:chgData name="伊健 杜" userId="e69aded81da48593" providerId="LiveId" clId="{531402EC-17DD-40C4-9069-9F80CDC93544}" dt="2022-09-11T22:51:10.727" v="3770" actId="47"/>
        <pc:sldMkLst>
          <pc:docMk/>
          <pc:sldMk cId="428199814" sldId="604"/>
        </pc:sldMkLst>
        <pc:spChg chg="mod">
          <ac:chgData name="伊健 杜" userId="e69aded81da48593" providerId="LiveId" clId="{531402EC-17DD-40C4-9069-9F80CDC93544}" dt="2022-09-11T22:26:36.034" v="3674"/>
          <ac:spMkLst>
            <pc:docMk/>
            <pc:sldMk cId="428199814" sldId="604"/>
            <ac:spMk id="2" creationId="{C77F7683-BBFF-B022-1640-971BE2D3450B}"/>
          </ac:spMkLst>
        </pc:spChg>
        <pc:spChg chg="del">
          <ac:chgData name="伊健 杜" userId="e69aded81da48593" providerId="LiveId" clId="{531402EC-17DD-40C4-9069-9F80CDC93544}" dt="2022-09-11T21:35:23.062" v="3471" actId="478"/>
          <ac:spMkLst>
            <pc:docMk/>
            <pc:sldMk cId="428199814" sldId="604"/>
            <ac:spMk id="3" creationId="{5BDFB24B-189E-40FF-67BE-86240C2C944E}"/>
          </ac:spMkLst>
        </pc:spChg>
      </pc:sldChg>
      <pc:sldChg chg="new del">
        <pc:chgData name="伊健 杜" userId="e69aded81da48593" providerId="LiveId" clId="{531402EC-17DD-40C4-9069-9F80CDC93544}" dt="2022-09-11T22:51:15.378" v="3771" actId="47"/>
        <pc:sldMkLst>
          <pc:docMk/>
          <pc:sldMk cId="1881623030" sldId="605"/>
        </pc:sldMkLst>
      </pc:sldChg>
      <pc:sldChg chg="addSp delSp modSp new mod">
        <pc:chgData name="伊健 杜" userId="e69aded81da48593" providerId="LiveId" clId="{531402EC-17DD-40C4-9069-9F80CDC93544}" dt="2022-09-11T23:00:39.119" v="4500"/>
        <pc:sldMkLst>
          <pc:docMk/>
          <pc:sldMk cId="3075359360" sldId="606"/>
        </pc:sldMkLst>
        <pc:spChg chg="del">
          <ac:chgData name="伊健 杜" userId="e69aded81da48593" providerId="LiveId" clId="{531402EC-17DD-40C4-9069-9F80CDC93544}" dt="2022-09-11T22:51:19.017" v="3772" actId="478"/>
          <ac:spMkLst>
            <pc:docMk/>
            <pc:sldMk cId="3075359360" sldId="606"/>
            <ac:spMk id="2" creationId="{F1EE843B-C26D-530C-DAEB-7870D6136831}"/>
          </ac:spMkLst>
        </pc:spChg>
        <pc:spChg chg="del">
          <ac:chgData name="伊健 杜" userId="e69aded81da48593" providerId="LiveId" clId="{531402EC-17DD-40C4-9069-9F80CDC93544}" dt="2022-09-11T22:51:19.017" v="3772" actId="478"/>
          <ac:spMkLst>
            <pc:docMk/>
            <pc:sldMk cId="3075359360" sldId="606"/>
            <ac:spMk id="3" creationId="{B747DDEA-E8D4-247B-2AE9-59464E7128E8}"/>
          </ac:spMkLst>
        </pc:spChg>
        <pc:graphicFrameChg chg="add mod modGraphic">
          <ac:chgData name="伊健 杜" userId="e69aded81da48593" providerId="LiveId" clId="{531402EC-17DD-40C4-9069-9F80CDC93544}" dt="2022-09-11T23:00:39.119" v="4500"/>
          <ac:graphicFrameMkLst>
            <pc:docMk/>
            <pc:sldMk cId="3075359360" sldId="606"/>
            <ac:graphicFrameMk id="4" creationId="{8DE6178C-F29D-EBDB-0809-8FEC0DDD78D1}"/>
          </ac:graphicFrameMkLst>
        </pc:graphicFrameChg>
      </pc:sldChg>
      <pc:sldChg chg="new del">
        <pc:chgData name="伊健 杜" userId="e69aded81da48593" providerId="LiveId" clId="{531402EC-17DD-40C4-9069-9F80CDC93544}" dt="2022-09-11T22:51:10.727" v="3770" actId="47"/>
        <pc:sldMkLst>
          <pc:docMk/>
          <pc:sldMk cId="1049473992" sldId="607"/>
        </pc:sldMkLst>
      </pc:sldChg>
      <pc:sldChg chg="addSp delSp modSp add mod">
        <pc:chgData name="伊健 杜" userId="e69aded81da48593" providerId="LiveId" clId="{531402EC-17DD-40C4-9069-9F80CDC93544}" dt="2022-09-11T22:40:51.239" v="3733"/>
        <pc:sldMkLst>
          <pc:docMk/>
          <pc:sldMk cId="3786313440" sldId="608"/>
        </pc:sldMkLst>
        <pc:spChg chg="add del">
          <ac:chgData name="伊健 杜" userId="e69aded81da48593" providerId="LiveId" clId="{531402EC-17DD-40C4-9069-9F80CDC93544}" dt="2022-09-11T22:40:51.239" v="3733"/>
          <ac:spMkLst>
            <pc:docMk/>
            <pc:sldMk cId="3786313440" sldId="608"/>
            <ac:spMk id="2" creationId="{30651D1F-3F26-D57C-D4B0-689F87466302}"/>
          </ac:spMkLst>
        </pc:spChg>
        <pc:spChg chg="mod">
          <ac:chgData name="伊健 杜" userId="e69aded81da48593" providerId="LiveId" clId="{531402EC-17DD-40C4-9069-9F80CDC93544}" dt="2022-09-11T22:39:02.659" v="3731" actId="20577"/>
          <ac:spMkLst>
            <pc:docMk/>
            <pc:sldMk cId="3786313440" sldId="608"/>
            <ac:spMk id="6" creationId="{49D758B4-247D-41D6-B5F9-5A1A1F2313BA}"/>
          </ac:spMkLst>
        </pc:spChg>
      </pc:sldChg>
      <pc:sldChg chg="modSp add mod">
        <pc:chgData name="伊健 杜" userId="e69aded81da48593" providerId="LiveId" clId="{531402EC-17DD-40C4-9069-9F80CDC93544}" dt="2022-09-11T22:52:11.809" v="3846" actId="20577"/>
        <pc:sldMkLst>
          <pc:docMk/>
          <pc:sldMk cId="1239308445" sldId="609"/>
        </pc:sldMkLst>
        <pc:spChg chg="mod">
          <ac:chgData name="伊健 杜" userId="e69aded81da48593" providerId="LiveId" clId="{531402EC-17DD-40C4-9069-9F80CDC93544}" dt="2022-09-11T22:52:11.809" v="3846" actId="20577"/>
          <ac:spMkLst>
            <pc:docMk/>
            <pc:sldMk cId="1239308445" sldId="609"/>
            <ac:spMk id="6" creationId="{49D758B4-247D-41D6-B5F9-5A1A1F2313BA}"/>
          </ac:spMkLst>
        </pc:spChg>
      </pc:sldChg>
      <pc:sldChg chg="add del">
        <pc:chgData name="伊健 杜" userId="e69aded81da48593" providerId="LiveId" clId="{531402EC-17DD-40C4-9069-9F80CDC93544}" dt="2022-09-11T22:47:21.044" v="3736" actId="47"/>
        <pc:sldMkLst>
          <pc:docMk/>
          <pc:sldMk cId="2963995471" sldId="610"/>
        </pc:sldMkLst>
      </pc:sldChg>
      <pc:sldChg chg="addSp delSp modSp new mod">
        <pc:chgData name="伊健 杜" userId="e69aded81da48593" providerId="LiveId" clId="{531402EC-17DD-40C4-9069-9F80CDC93544}" dt="2022-09-11T23:00:39.119" v="4500"/>
        <pc:sldMkLst>
          <pc:docMk/>
          <pc:sldMk cId="3894735546" sldId="610"/>
        </pc:sldMkLst>
        <pc:spChg chg="del">
          <ac:chgData name="伊健 杜" userId="e69aded81da48593" providerId="LiveId" clId="{531402EC-17DD-40C4-9069-9F80CDC93544}" dt="2022-09-11T22:58:24.112" v="4332" actId="478"/>
          <ac:spMkLst>
            <pc:docMk/>
            <pc:sldMk cId="3894735546" sldId="610"/>
            <ac:spMk id="2" creationId="{C12774D8-127C-54C9-99B0-C4AD7B3EDBAD}"/>
          </ac:spMkLst>
        </pc:spChg>
        <pc:spChg chg="del">
          <ac:chgData name="伊健 杜" userId="e69aded81da48593" providerId="LiveId" clId="{531402EC-17DD-40C4-9069-9F80CDC93544}" dt="2022-09-11T22:58:22.841" v="4331" actId="478"/>
          <ac:spMkLst>
            <pc:docMk/>
            <pc:sldMk cId="3894735546" sldId="610"/>
            <ac:spMk id="3" creationId="{8A01D3EF-93C4-87D6-1795-BFAE1A0B884E}"/>
          </ac:spMkLst>
        </pc:spChg>
        <pc:spChg chg="add mod">
          <ac:chgData name="伊健 杜" userId="e69aded81da48593" providerId="LiveId" clId="{531402EC-17DD-40C4-9069-9F80CDC93544}" dt="2022-09-11T23:00:39.119" v="4500"/>
          <ac:spMkLst>
            <pc:docMk/>
            <pc:sldMk cId="3894735546" sldId="610"/>
            <ac:spMk id="4" creationId="{3125AC4F-247F-0422-A8F9-1E32C7ABB980}"/>
          </ac:spMkLst>
        </pc:spChg>
        <pc:spChg chg="add mod">
          <ac:chgData name="伊健 杜" userId="e69aded81da48593" providerId="LiveId" clId="{531402EC-17DD-40C4-9069-9F80CDC93544}" dt="2022-09-11T23:00:03.753" v="4467" actId="1076"/>
          <ac:spMkLst>
            <pc:docMk/>
            <pc:sldMk cId="3894735546" sldId="610"/>
            <ac:spMk id="5" creationId="{5D1B016D-0FFA-519F-0F0B-CC74AE264690}"/>
          </ac:spMkLst>
        </pc:spChg>
        <pc:spChg chg="add del mod">
          <ac:chgData name="伊健 杜" userId="e69aded81da48593" providerId="LiveId" clId="{531402EC-17DD-40C4-9069-9F80CDC93544}" dt="2022-09-11T22:59:17.501" v="4426" actId="478"/>
          <ac:spMkLst>
            <pc:docMk/>
            <pc:sldMk cId="3894735546" sldId="610"/>
            <ac:spMk id="6" creationId="{11DB9F8C-525E-3660-E9A7-BE3DF5E16250}"/>
          </ac:spMkLst>
        </pc:spChg>
        <pc:spChg chg="add mod">
          <ac:chgData name="伊健 杜" userId="e69aded81da48593" providerId="LiveId" clId="{531402EC-17DD-40C4-9069-9F80CDC93544}" dt="2022-09-11T23:00:06.405" v="4468" actId="1076"/>
          <ac:spMkLst>
            <pc:docMk/>
            <pc:sldMk cId="3894735546" sldId="610"/>
            <ac:spMk id="7" creationId="{AA112D0F-E273-FAC5-8D61-266FD950317F}"/>
          </ac:spMkLst>
        </pc:spChg>
      </pc:sldChg>
      <pc:sldChg chg="add del">
        <pc:chgData name="伊健 杜" userId="e69aded81da48593" providerId="LiveId" clId="{531402EC-17DD-40C4-9069-9F80CDC93544}" dt="2022-09-07T18:08:14.386" v="3" actId="47"/>
        <pc:sldMkLst>
          <pc:docMk/>
          <pc:sldMk cId="3103197194" sldId="709"/>
        </pc:sldMkLst>
      </pc:sldChg>
      <pc:sldChg chg="add del">
        <pc:chgData name="伊健 杜" userId="e69aded81da48593" providerId="LiveId" clId="{531402EC-17DD-40C4-9069-9F80CDC93544}" dt="2022-09-07T18:08:14.386" v="3" actId="47"/>
        <pc:sldMkLst>
          <pc:docMk/>
          <pc:sldMk cId="2855929529" sldId="710"/>
        </pc:sldMkLst>
      </pc:sldChg>
      <pc:sldChg chg="add del">
        <pc:chgData name="伊健 杜" userId="e69aded81da48593" providerId="LiveId" clId="{531402EC-17DD-40C4-9069-9F80CDC93544}" dt="2022-09-07T18:08:14.386" v="3" actId="47"/>
        <pc:sldMkLst>
          <pc:docMk/>
          <pc:sldMk cId="3299903039" sldId="711"/>
        </pc:sldMkLst>
      </pc:sldChg>
      <pc:sldChg chg="add del">
        <pc:chgData name="伊健 杜" userId="e69aded81da48593" providerId="LiveId" clId="{531402EC-17DD-40C4-9069-9F80CDC93544}" dt="2022-09-07T18:08:14.386" v="3" actId="47"/>
        <pc:sldMkLst>
          <pc:docMk/>
          <pc:sldMk cId="2667791426" sldId="715"/>
        </pc:sldMkLst>
      </pc:sldChg>
      <pc:sldChg chg="add del">
        <pc:chgData name="伊健 杜" userId="e69aded81da48593" providerId="LiveId" clId="{531402EC-17DD-40C4-9069-9F80CDC93544}" dt="2022-09-07T18:08:14.386" v="3" actId="47"/>
        <pc:sldMkLst>
          <pc:docMk/>
          <pc:sldMk cId="1538861601" sldId="716"/>
        </pc:sldMkLst>
      </pc:sldChg>
      <pc:sldChg chg="add del">
        <pc:chgData name="伊健 杜" userId="e69aded81da48593" providerId="LiveId" clId="{531402EC-17DD-40C4-9069-9F80CDC93544}" dt="2022-09-07T18:08:14.386" v="3" actId="47"/>
        <pc:sldMkLst>
          <pc:docMk/>
          <pc:sldMk cId="17886555" sldId="717"/>
        </pc:sldMkLst>
      </pc:sldChg>
      <pc:sldChg chg="add del">
        <pc:chgData name="伊健 杜" userId="e69aded81da48593" providerId="LiveId" clId="{531402EC-17DD-40C4-9069-9F80CDC93544}" dt="2022-09-07T18:08:14.386" v="3" actId="47"/>
        <pc:sldMkLst>
          <pc:docMk/>
          <pc:sldMk cId="839402481" sldId="719"/>
        </pc:sldMkLst>
      </pc:sldChg>
      <pc:sldChg chg="add del">
        <pc:chgData name="伊健 杜" userId="e69aded81da48593" providerId="LiveId" clId="{531402EC-17DD-40C4-9069-9F80CDC93544}" dt="2022-09-07T18:08:14.386" v="3" actId="47"/>
        <pc:sldMkLst>
          <pc:docMk/>
          <pc:sldMk cId="836792975" sldId="720"/>
        </pc:sldMkLst>
      </pc:sldChg>
      <pc:sldChg chg="add del">
        <pc:chgData name="伊健 杜" userId="e69aded81da48593" providerId="LiveId" clId="{531402EC-17DD-40C4-9069-9F80CDC93544}" dt="2022-09-07T18:08:14.386" v="3" actId="47"/>
        <pc:sldMkLst>
          <pc:docMk/>
          <pc:sldMk cId="1177925625" sldId="721"/>
        </pc:sldMkLst>
      </pc:sldChg>
      <pc:sldChg chg="add del">
        <pc:chgData name="伊健 杜" userId="e69aded81da48593" providerId="LiveId" clId="{531402EC-17DD-40C4-9069-9F80CDC93544}" dt="2022-09-07T18:08:14.386" v="3" actId="47"/>
        <pc:sldMkLst>
          <pc:docMk/>
          <pc:sldMk cId="3505297139" sldId="724"/>
        </pc:sldMkLst>
      </pc:sldChg>
      <pc:sldChg chg="add del">
        <pc:chgData name="伊健 杜" userId="e69aded81da48593" providerId="LiveId" clId="{531402EC-17DD-40C4-9069-9F80CDC93544}" dt="2022-09-07T18:08:14.386" v="3" actId="47"/>
        <pc:sldMkLst>
          <pc:docMk/>
          <pc:sldMk cId="1297414149" sldId="727"/>
        </pc:sldMkLst>
      </pc:sldChg>
      <pc:sldChg chg="add del">
        <pc:chgData name="伊健 杜" userId="e69aded81da48593" providerId="LiveId" clId="{531402EC-17DD-40C4-9069-9F80CDC93544}" dt="2022-09-07T18:08:03.378" v="2" actId="47"/>
        <pc:sldMkLst>
          <pc:docMk/>
          <pc:sldMk cId="1637500194" sldId="728"/>
        </pc:sldMkLst>
      </pc:sldChg>
      <pc:sldChg chg="add del">
        <pc:chgData name="伊健 杜" userId="e69aded81da48593" providerId="LiveId" clId="{531402EC-17DD-40C4-9069-9F80CDC93544}" dt="2022-09-07T18:08:03.378" v="2" actId="47"/>
        <pc:sldMkLst>
          <pc:docMk/>
          <pc:sldMk cId="2802509804" sldId="729"/>
        </pc:sldMkLst>
      </pc:sldChg>
      <pc:sldChg chg="add del">
        <pc:chgData name="伊健 杜" userId="e69aded81da48593" providerId="LiveId" clId="{531402EC-17DD-40C4-9069-9F80CDC93544}" dt="2022-09-07T18:08:03.378" v="2" actId="47"/>
        <pc:sldMkLst>
          <pc:docMk/>
          <pc:sldMk cId="2962297758" sldId="730"/>
        </pc:sldMkLst>
      </pc:sldChg>
      <pc:sldChg chg="add del">
        <pc:chgData name="伊健 杜" userId="e69aded81da48593" providerId="LiveId" clId="{531402EC-17DD-40C4-9069-9F80CDC93544}" dt="2022-09-07T18:08:03.378" v="2" actId="47"/>
        <pc:sldMkLst>
          <pc:docMk/>
          <pc:sldMk cId="3345563600" sldId="731"/>
        </pc:sldMkLst>
      </pc:sldChg>
      <pc:sldChg chg="add del">
        <pc:chgData name="伊健 杜" userId="e69aded81da48593" providerId="LiveId" clId="{531402EC-17DD-40C4-9069-9F80CDC93544}" dt="2022-09-07T18:08:03.378" v="2" actId="47"/>
        <pc:sldMkLst>
          <pc:docMk/>
          <pc:sldMk cId="1441547274" sldId="732"/>
        </pc:sldMkLst>
      </pc:sldChg>
      <pc:sldChg chg="add del">
        <pc:chgData name="伊健 杜" userId="e69aded81da48593" providerId="LiveId" clId="{531402EC-17DD-40C4-9069-9F80CDC93544}" dt="2022-09-07T18:08:03.378" v="2" actId="47"/>
        <pc:sldMkLst>
          <pc:docMk/>
          <pc:sldMk cId="3084099794" sldId="733"/>
        </pc:sldMkLst>
      </pc:sldChg>
      <pc:sldChg chg="add del">
        <pc:chgData name="伊健 杜" userId="e69aded81da48593" providerId="LiveId" clId="{531402EC-17DD-40C4-9069-9F80CDC93544}" dt="2022-09-07T18:08:03.378" v="2" actId="47"/>
        <pc:sldMkLst>
          <pc:docMk/>
          <pc:sldMk cId="3650538820" sldId="734"/>
        </pc:sldMkLst>
      </pc:sldChg>
      <pc:sldChg chg="add del">
        <pc:chgData name="伊健 杜" userId="e69aded81da48593" providerId="LiveId" clId="{531402EC-17DD-40C4-9069-9F80CDC93544}" dt="2022-09-07T18:08:03.378" v="2" actId="47"/>
        <pc:sldMkLst>
          <pc:docMk/>
          <pc:sldMk cId="2151547950" sldId="735"/>
        </pc:sldMkLst>
      </pc:sldChg>
      <pc:sldChg chg="add del">
        <pc:chgData name="伊健 杜" userId="e69aded81da48593" providerId="LiveId" clId="{531402EC-17DD-40C4-9069-9F80CDC93544}" dt="2022-09-07T18:08:03.378" v="2" actId="47"/>
        <pc:sldMkLst>
          <pc:docMk/>
          <pc:sldMk cId="523061631" sldId="736"/>
        </pc:sldMkLst>
      </pc:sldChg>
      <pc:sldChg chg="add del">
        <pc:chgData name="伊健 杜" userId="e69aded81da48593" providerId="LiveId" clId="{531402EC-17DD-40C4-9069-9F80CDC93544}" dt="2022-09-07T18:08:03.378" v="2" actId="47"/>
        <pc:sldMkLst>
          <pc:docMk/>
          <pc:sldMk cId="2313142924" sldId="737"/>
        </pc:sldMkLst>
      </pc:sldChg>
      <pc:sldChg chg="add del">
        <pc:chgData name="伊健 杜" userId="e69aded81da48593" providerId="LiveId" clId="{531402EC-17DD-40C4-9069-9F80CDC93544}" dt="2022-09-07T18:08:03.378" v="2" actId="47"/>
        <pc:sldMkLst>
          <pc:docMk/>
          <pc:sldMk cId="3045390768" sldId="739"/>
        </pc:sldMkLst>
      </pc:sldChg>
      <pc:sldChg chg="add del">
        <pc:chgData name="伊健 杜" userId="e69aded81da48593" providerId="LiveId" clId="{531402EC-17DD-40C4-9069-9F80CDC93544}" dt="2022-09-07T18:08:03.378" v="2" actId="47"/>
        <pc:sldMkLst>
          <pc:docMk/>
          <pc:sldMk cId="2262957855" sldId="740"/>
        </pc:sldMkLst>
      </pc:sldChg>
      <pc:sldChg chg="del">
        <pc:chgData name="伊健 杜" userId="e69aded81da48593" providerId="LiveId" clId="{531402EC-17DD-40C4-9069-9F80CDC93544}" dt="2022-09-07T18:08:14.386" v="3" actId="47"/>
        <pc:sldMkLst>
          <pc:docMk/>
          <pc:sldMk cId="1748706981" sldId="741"/>
        </pc:sldMkLst>
      </pc:sldChg>
      <pc:sldChg chg="add del">
        <pc:chgData name="伊健 杜" userId="e69aded81da48593" providerId="LiveId" clId="{531402EC-17DD-40C4-9069-9F80CDC93544}" dt="2022-09-07T18:08:03.378" v="2" actId="47"/>
        <pc:sldMkLst>
          <pc:docMk/>
          <pc:sldMk cId="2401546957" sldId="742"/>
        </pc:sldMkLst>
      </pc:sldChg>
      <pc:sldChg chg="add del">
        <pc:chgData name="伊健 杜" userId="e69aded81da48593" providerId="LiveId" clId="{531402EC-17DD-40C4-9069-9F80CDC93544}" dt="2022-09-07T18:08:03.378" v="2" actId="47"/>
        <pc:sldMkLst>
          <pc:docMk/>
          <pc:sldMk cId="3802490696" sldId="743"/>
        </pc:sldMkLst>
      </pc:sldChg>
    </pc:docChg>
  </pc:docChgLst>
  <pc:docChgLst>
    <pc:chgData name="伊健 杜" userId="e69aded81da48593" providerId="LiveId" clId="{7877860C-AE32-43D9-BA8C-08CA567248A0}"/>
    <pc:docChg chg="undo custSel addSld delSld modSld sldOrd addSection modSection">
      <pc:chgData name="伊健 杜" userId="e69aded81da48593" providerId="LiveId" clId="{7877860C-AE32-43D9-BA8C-08CA567248A0}" dt="2022-11-02T16:12:34.799" v="5916"/>
      <pc:docMkLst>
        <pc:docMk/>
      </pc:docMkLst>
      <pc:sldChg chg="del">
        <pc:chgData name="伊健 杜" userId="e69aded81da48593" providerId="LiveId" clId="{7877860C-AE32-43D9-BA8C-08CA567248A0}" dt="2022-11-01T06:56:30.891" v="0" actId="47"/>
        <pc:sldMkLst>
          <pc:docMk/>
          <pc:sldMk cId="2248431918" sldId="1064"/>
        </pc:sldMkLst>
      </pc:sldChg>
      <pc:sldChg chg="add del">
        <pc:chgData name="伊健 杜" userId="e69aded81da48593" providerId="LiveId" clId="{7877860C-AE32-43D9-BA8C-08CA567248A0}" dt="2022-11-02T12:24:36.662" v="5887"/>
        <pc:sldMkLst>
          <pc:docMk/>
          <pc:sldMk cId="900656996" sldId="1095"/>
        </pc:sldMkLst>
      </pc:sldChg>
      <pc:sldChg chg="del">
        <pc:chgData name="伊健 杜" userId="e69aded81da48593" providerId="LiveId" clId="{7877860C-AE32-43D9-BA8C-08CA567248A0}" dt="2022-11-01T06:56:35.725" v="1" actId="47"/>
        <pc:sldMkLst>
          <pc:docMk/>
          <pc:sldMk cId="3660585106" sldId="1098"/>
        </pc:sldMkLst>
      </pc:sldChg>
      <pc:sldChg chg="addSp delSp modSp add mod">
        <pc:chgData name="伊健 杜" userId="e69aded81da48593" providerId="LiveId" clId="{7877860C-AE32-43D9-BA8C-08CA567248A0}" dt="2022-11-01T14:30:52.032" v="5793"/>
        <pc:sldMkLst>
          <pc:docMk/>
          <pc:sldMk cId="4293511164" sldId="1098"/>
        </pc:sldMkLst>
        <pc:spChg chg="mod">
          <ac:chgData name="伊健 杜" userId="e69aded81da48593" providerId="LiveId" clId="{7877860C-AE32-43D9-BA8C-08CA567248A0}" dt="2022-11-01T11:37:17.541" v="860"/>
          <ac:spMkLst>
            <pc:docMk/>
            <pc:sldMk cId="4293511164" sldId="1098"/>
            <ac:spMk id="2" creationId="{1302A11A-625D-774F-23B3-739301B530C3}"/>
          </ac:spMkLst>
        </pc:spChg>
        <pc:spChg chg="del">
          <ac:chgData name="伊健 杜" userId="e69aded81da48593" providerId="LiveId" clId="{7877860C-AE32-43D9-BA8C-08CA567248A0}" dt="2022-11-01T11:37:39.424" v="868" actId="478"/>
          <ac:spMkLst>
            <pc:docMk/>
            <pc:sldMk cId="4293511164" sldId="1098"/>
            <ac:spMk id="3" creationId="{A215FC4A-E6E8-CC97-2096-674B523A922B}"/>
          </ac:spMkLst>
        </pc:spChg>
        <pc:spChg chg="del">
          <ac:chgData name="伊健 杜" userId="e69aded81da48593" providerId="LiveId" clId="{7877860C-AE32-43D9-BA8C-08CA567248A0}" dt="2022-11-01T11:36:58.611" v="838" actId="478"/>
          <ac:spMkLst>
            <pc:docMk/>
            <pc:sldMk cId="4293511164" sldId="1098"/>
            <ac:spMk id="4" creationId="{B44205E2-554E-1E3A-A21C-FA415888C407}"/>
          </ac:spMkLst>
        </pc:spChg>
        <pc:spChg chg="del">
          <ac:chgData name="伊健 杜" userId="e69aded81da48593" providerId="LiveId" clId="{7877860C-AE32-43D9-BA8C-08CA567248A0}" dt="2022-11-01T11:36:58.611" v="838" actId="478"/>
          <ac:spMkLst>
            <pc:docMk/>
            <pc:sldMk cId="4293511164" sldId="1098"/>
            <ac:spMk id="5" creationId="{E51FA745-CB08-7A23-A702-435D99E57E65}"/>
          </ac:spMkLst>
        </pc:spChg>
        <pc:spChg chg="del">
          <ac:chgData name="伊健 杜" userId="e69aded81da48593" providerId="LiveId" clId="{7877860C-AE32-43D9-BA8C-08CA567248A0}" dt="2022-11-01T11:36:58.611" v="838" actId="478"/>
          <ac:spMkLst>
            <pc:docMk/>
            <pc:sldMk cId="4293511164" sldId="1098"/>
            <ac:spMk id="6" creationId="{F664CF38-32CE-F1ED-1F82-42C5B7FE6DC9}"/>
          </ac:spMkLst>
        </pc:spChg>
        <pc:spChg chg="del">
          <ac:chgData name="伊健 杜" userId="e69aded81da48593" providerId="LiveId" clId="{7877860C-AE32-43D9-BA8C-08CA567248A0}" dt="2022-11-01T11:37:39.424" v="868" actId="478"/>
          <ac:spMkLst>
            <pc:docMk/>
            <pc:sldMk cId="4293511164" sldId="1098"/>
            <ac:spMk id="7" creationId="{347B831C-B5E9-B92E-7B0C-CD12DC60AD1E}"/>
          </ac:spMkLst>
        </pc:spChg>
        <pc:spChg chg="add mod">
          <ac:chgData name="伊健 杜" userId="e69aded81da48593" providerId="LiveId" clId="{7877860C-AE32-43D9-BA8C-08CA567248A0}" dt="2022-11-01T14:30:52.032" v="5793"/>
          <ac:spMkLst>
            <pc:docMk/>
            <pc:sldMk cId="4293511164" sldId="1098"/>
            <ac:spMk id="8" creationId="{0438729B-0F82-A5C2-5BC7-7451302EC36A}"/>
          </ac:spMkLst>
        </pc:spChg>
        <pc:picChg chg="add mod">
          <ac:chgData name="伊健 杜" userId="e69aded81da48593" providerId="LiveId" clId="{7877860C-AE32-43D9-BA8C-08CA567248A0}" dt="2022-11-01T11:41:44.851" v="1006" actId="1076"/>
          <ac:picMkLst>
            <pc:docMk/>
            <pc:sldMk cId="4293511164" sldId="1098"/>
            <ac:picMk id="4098" creationId="{3588EF78-4023-5C74-3AB6-3C3B096DC6DA}"/>
          </ac:picMkLst>
        </pc:picChg>
        <pc:picChg chg="del">
          <ac:chgData name="伊健 杜" userId="e69aded81da48593" providerId="LiveId" clId="{7877860C-AE32-43D9-BA8C-08CA567248A0}" dt="2022-11-01T11:36:58.611" v="838" actId="478"/>
          <ac:picMkLst>
            <pc:docMk/>
            <pc:sldMk cId="4293511164" sldId="1098"/>
            <ac:picMk id="14338" creationId="{B64AAAE8-B68A-3F94-6B9D-D654DBFCB1F6}"/>
          </ac:picMkLst>
        </pc:picChg>
      </pc:sldChg>
      <pc:sldChg chg="add del">
        <pc:chgData name="伊健 杜" userId="e69aded81da48593" providerId="LiveId" clId="{7877860C-AE32-43D9-BA8C-08CA567248A0}" dt="2022-11-02T12:24:36.662" v="5887"/>
        <pc:sldMkLst>
          <pc:docMk/>
          <pc:sldMk cId="230979331" sldId="1099"/>
        </pc:sldMkLst>
      </pc:sldChg>
      <pc:sldChg chg="add del">
        <pc:chgData name="伊健 杜" userId="e69aded81da48593" providerId="LiveId" clId="{7877860C-AE32-43D9-BA8C-08CA567248A0}" dt="2022-11-02T12:24:36.662" v="5887"/>
        <pc:sldMkLst>
          <pc:docMk/>
          <pc:sldMk cId="3873620914" sldId="1102"/>
        </pc:sldMkLst>
      </pc:sldChg>
      <pc:sldChg chg="delSp modSp add mod delAnim">
        <pc:chgData name="伊健 杜" userId="e69aded81da48593" providerId="LiveId" clId="{7877860C-AE32-43D9-BA8C-08CA567248A0}" dt="2022-11-01T14:27:27.628" v="5395" actId="207"/>
        <pc:sldMkLst>
          <pc:docMk/>
          <pc:sldMk cId="993268252" sldId="1159"/>
        </pc:sldMkLst>
        <pc:spChg chg="mod">
          <ac:chgData name="伊健 杜" userId="e69aded81da48593" providerId="LiveId" clId="{7877860C-AE32-43D9-BA8C-08CA567248A0}" dt="2022-11-01T13:12:13.198" v="2676" actId="20577"/>
          <ac:spMkLst>
            <pc:docMk/>
            <pc:sldMk cId="993268252" sldId="1159"/>
            <ac:spMk id="2" creationId="{10304424-DB4A-36E7-9E0D-D32A5DD0F26C}"/>
          </ac:spMkLst>
        </pc:spChg>
        <pc:spChg chg="del">
          <ac:chgData name="伊健 杜" userId="e69aded81da48593" providerId="LiveId" clId="{7877860C-AE32-43D9-BA8C-08CA567248A0}" dt="2022-11-01T13:12:08.548" v="2671" actId="478"/>
          <ac:spMkLst>
            <pc:docMk/>
            <pc:sldMk cId="993268252" sldId="1159"/>
            <ac:spMk id="3" creationId="{BAB82766-BDC2-26FC-C2D3-3468B609A4DA}"/>
          </ac:spMkLst>
        </pc:spChg>
        <pc:spChg chg="mod">
          <ac:chgData name="伊健 杜" userId="e69aded81da48593" providerId="LiveId" clId="{7877860C-AE32-43D9-BA8C-08CA567248A0}" dt="2022-11-01T14:27:27.628" v="5395" actId="207"/>
          <ac:spMkLst>
            <pc:docMk/>
            <pc:sldMk cId="993268252" sldId="1159"/>
            <ac:spMk id="4" creationId="{31C54457-A652-33B2-24D8-5DECBD68E2B4}"/>
          </ac:spMkLst>
        </pc:spChg>
        <pc:spChg chg="del">
          <ac:chgData name="伊健 杜" userId="e69aded81da48593" providerId="LiveId" clId="{7877860C-AE32-43D9-BA8C-08CA567248A0}" dt="2022-11-01T14:27:24.537" v="5394" actId="478"/>
          <ac:spMkLst>
            <pc:docMk/>
            <pc:sldMk cId="993268252" sldId="1159"/>
            <ac:spMk id="10" creationId="{11F496ED-779F-9CC8-09F1-17CE4E90E749}"/>
          </ac:spMkLst>
        </pc:spChg>
        <pc:spChg chg="del">
          <ac:chgData name="伊健 杜" userId="e69aded81da48593" providerId="LiveId" clId="{7877860C-AE32-43D9-BA8C-08CA567248A0}" dt="2022-11-01T14:27:24.537" v="5394" actId="478"/>
          <ac:spMkLst>
            <pc:docMk/>
            <pc:sldMk cId="993268252" sldId="1159"/>
            <ac:spMk id="11" creationId="{12E53FDA-9BCC-0E78-0D3F-91F4AB4BD687}"/>
          </ac:spMkLst>
        </pc:spChg>
      </pc:sldChg>
      <pc:sldChg chg="modSp add mod">
        <pc:chgData name="伊健 杜" userId="e69aded81da48593" providerId="LiveId" clId="{7877860C-AE32-43D9-BA8C-08CA567248A0}" dt="2022-11-01T13:12:16.396" v="2677" actId="20577"/>
        <pc:sldMkLst>
          <pc:docMk/>
          <pc:sldMk cId="2509427992" sldId="1160"/>
        </pc:sldMkLst>
        <pc:spChg chg="mod">
          <ac:chgData name="伊健 杜" userId="e69aded81da48593" providerId="LiveId" clId="{7877860C-AE32-43D9-BA8C-08CA567248A0}" dt="2022-11-01T13:12:16.396" v="2677" actId="20577"/>
          <ac:spMkLst>
            <pc:docMk/>
            <pc:sldMk cId="2509427992" sldId="1160"/>
            <ac:spMk id="2" creationId="{10304424-DB4A-36E7-9E0D-D32A5DD0F26C}"/>
          </ac:spMkLst>
        </pc:spChg>
      </pc:sldChg>
      <pc:sldChg chg="add">
        <pc:chgData name="伊健 杜" userId="e69aded81da48593" providerId="LiveId" clId="{7877860C-AE32-43D9-BA8C-08CA567248A0}" dt="2022-11-01T13:12:03.860" v="2670"/>
        <pc:sldMkLst>
          <pc:docMk/>
          <pc:sldMk cId="2987288418" sldId="1161"/>
        </pc:sldMkLst>
      </pc:sldChg>
      <pc:sldChg chg="add">
        <pc:chgData name="伊健 杜" userId="e69aded81da48593" providerId="LiveId" clId="{7877860C-AE32-43D9-BA8C-08CA567248A0}" dt="2022-11-01T13:12:03.860" v="2670"/>
        <pc:sldMkLst>
          <pc:docMk/>
          <pc:sldMk cId="2342297900" sldId="1163"/>
        </pc:sldMkLst>
      </pc:sldChg>
      <pc:sldChg chg="del">
        <pc:chgData name="伊健 杜" userId="e69aded81da48593" providerId="LiveId" clId="{7877860C-AE32-43D9-BA8C-08CA567248A0}" dt="2022-11-01T06:56:30.891" v="0" actId="47"/>
        <pc:sldMkLst>
          <pc:docMk/>
          <pc:sldMk cId="1525390715" sldId="1187"/>
        </pc:sldMkLst>
      </pc:sldChg>
      <pc:sldChg chg="del">
        <pc:chgData name="伊健 杜" userId="e69aded81da48593" providerId="LiveId" clId="{7877860C-AE32-43D9-BA8C-08CA567248A0}" dt="2022-11-01T06:56:30.891" v="0" actId="47"/>
        <pc:sldMkLst>
          <pc:docMk/>
          <pc:sldMk cId="1226478650" sldId="1188"/>
        </pc:sldMkLst>
      </pc:sldChg>
      <pc:sldChg chg="del">
        <pc:chgData name="伊健 杜" userId="e69aded81da48593" providerId="LiveId" clId="{7877860C-AE32-43D9-BA8C-08CA567248A0}" dt="2022-11-01T06:56:30.891" v="0" actId="47"/>
        <pc:sldMkLst>
          <pc:docMk/>
          <pc:sldMk cId="1364664454" sldId="1189"/>
        </pc:sldMkLst>
      </pc:sldChg>
      <pc:sldChg chg="del">
        <pc:chgData name="伊健 杜" userId="e69aded81da48593" providerId="LiveId" clId="{7877860C-AE32-43D9-BA8C-08CA567248A0}" dt="2022-11-01T06:56:30.891" v="0" actId="47"/>
        <pc:sldMkLst>
          <pc:docMk/>
          <pc:sldMk cId="2638500765" sldId="1190"/>
        </pc:sldMkLst>
      </pc:sldChg>
      <pc:sldChg chg="del">
        <pc:chgData name="伊健 杜" userId="e69aded81da48593" providerId="LiveId" clId="{7877860C-AE32-43D9-BA8C-08CA567248A0}" dt="2022-11-01T06:56:30.891" v="0" actId="47"/>
        <pc:sldMkLst>
          <pc:docMk/>
          <pc:sldMk cId="1624870771" sldId="1191"/>
        </pc:sldMkLst>
      </pc:sldChg>
      <pc:sldChg chg="del">
        <pc:chgData name="伊健 杜" userId="e69aded81da48593" providerId="LiveId" clId="{7877860C-AE32-43D9-BA8C-08CA567248A0}" dt="2022-11-01T06:56:30.891" v="0" actId="47"/>
        <pc:sldMkLst>
          <pc:docMk/>
          <pc:sldMk cId="620394089" sldId="1192"/>
        </pc:sldMkLst>
      </pc:sldChg>
      <pc:sldChg chg="del">
        <pc:chgData name="伊健 杜" userId="e69aded81da48593" providerId="LiveId" clId="{7877860C-AE32-43D9-BA8C-08CA567248A0}" dt="2022-11-01T06:56:30.891" v="0" actId="47"/>
        <pc:sldMkLst>
          <pc:docMk/>
          <pc:sldMk cId="608013632" sldId="1193"/>
        </pc:sldMkLst>
      </pc:sldChg>
      <pc:sldChg chg="del">
        <pc:chgData name="伊健 杜" userId="e69aded81da48593" providerId="LiveId" clId="{7877860C-AE32-43D9-BA8C-08CA567248A0}" dt="2022-11-01T06:56:30.891" v="0" actId="47"/>
        <pc:sldMkLst>
          <pc:docMk/>
          <pc:sldMk cId="3948998332" sldId="1194"/>
        </pc:sldMkLst>
      </pc:sldChg>
      <pc:sldChg chg="del">
        <pc:chgData name="伊健 杜" userId="e69aded81da48593" providerId="LiveId" clId="{7877860C-AE32-43D9-BA8C-08CA567248A0}" dt="2022-11-01T06:56:30.891" v="0" actId="47"/>
        <pc:sldMkLst>
          <pc:docMk/>
          <pc:sldMk cId="248384475" sldId="1195"/>
        </pc:sldMkLst>
      </pc:sldChg>
      <pc:sldChg chg="del">
        <pc:chgData name="伊健 杜" userId="e69aded81da48593" providerId="LiveId" clId="{7877860C-AE32-43D9-BA8C-08CA567248A0}" dt="2022-11-01T06:56:30.891" v="0" actId="47"/>
        <pc:sldMkLst>
          <pc:docMk/>
          <pc:sldMk cId="376007014" sldId="1196"/>
        </pc:sldMkLst>
      </pc:sldChg>
      <pc:sldChg chg="del">
        <pc:chgData name="伊健 杜" userId="e69aded81da48593" providerId="LiveId" clId="{7877860C-AE32-43D9-BA8C-08CA567248A0}" dt="2022-11-01T06:56:30.891" v="0" actId="47"/>
        <pc:sldMkLst>
          <pc:docMk/>
          <pc:sldMk cId="4038712685" sldId="1197"/>
        </pc:sldMkLst>
      </pc:sldChg>
      <pc:sldChg chg="del">
        <pc:chgData name="伊健 杜" userId="e69aded81da48593" providerId="LiveId" clId="{7877860C-AE32-43D9-BA8C-08CA567248A0}" dt="2022-11-01T06:56:30.891" v="0" actId="47"/>
        <pc:sldMkLst>
          <pc:docMk/>
          <pc:sldMk cId="2824224933" sldId="1198"/>
        </pc:sldMkLst>
      </pc:sldChg>
      <pc:sldChg chg="del">
        <pc:chgData name="伊健 杜" userId="e69aded81da48593" providerId="LiveId" clId="{7877860C-AE32-43D9-BA8C-08CA567248A0}" dt="2022-11-01T06:56:30.891" v="0" actId="47"/>
        <pc:sldMkLst>
          <pc:docMk/>
          <pc:sldMk cId="813897728" sldId="1199"/>
        </pc:sldMkLst>
      </pc:sldChg>
      <pc:sldChg chg="del">
        <pc:chgData name="伊健 杜" userId="e69aded81da48593" providerId="LiveId" clId="{7877860C-AE32-43D9-BA8C-08CA567248A0}" dt="2022-11-01T06:56:30.891" v="0" actId="47"/>
        <pc:sldMkLst>
          <pc:docMk/>
          <pc:sldMk cId="880918612" sldId="1200"/>
        </pc:sldMkLst>
      </pc:sldChg>
      <pc:sldChg chg="del">
        <pc:chgData name="伊健 杜" userId="e69aded81da48593" providerId="LiveId" clId="{7877860C-AE32-43D9-BA8C-08CA567248A0}" dt="2022-11-01T06:56:30.891" v="0" actId="47"/>
        <pc:sldMkLst>
          <pc:docMk/>
          <pc:sldMk cId="1933900340" sldId="1201"/>
        </pc:sldMkLst>
      </pc:sldChg>
      <pc:sldChg chg="del">
        <pc:chgData name="伊健 杜" userId="e69aded81da48593" providerId="LiveId" clId="{7877860C-AE32-43D9-BA8C-08CA567248A0}" dt="2022-11-01T06:56:30.891" v="0" actId="47"/>
        <pc:sldMkLst>
          <pc:docMk/>
          <pc:sldMk cId="3321005890" sldId="1202"/>
        </pc:sldMkLst>
      </pc:sldChg>
      <pc:sldChg chg="del">
        <pc:chgData name="伊健 杜" userId="e69aded81da48593" providerId="LiveId" clId="{7877860C-AE32-43D9-BA8C-08CA567248A0}" dt="2022-11-01T06:56:30.891" v="0" actId="47"/>
        <pc:sldMkLst>
          <pc:docMk/>
          <pc:sldMk cId="2018195363" sldId="1203"/>
        </pc:sldMkLst>
      </pc:sldChg>
      <pc:sldChg chg="del">
        <pc:chgData name="伊健 杜" userId="e69aded81da48593" providerId="LiveId" clId="{7877860C-AE32-43D9-BA8C-08CA567248A0}" dt="2022-11-01T06:56:30.891" v="0" actId="47"/>
        <pc:sldMkLst>
          <pc:docMk/>
          <pc:sldMk cId="3351977639" sldId="1204"/>
        </pc:sldMkLst>
      </pc:sldChg>
      <pc:sldChg chg="del">
        <pc:chgData name="伊健 杜" userId="e69aded81da48593" providerId="LiveId" clId="{7877860C-AE32-43D9-BA8C-08CA567248A0}" dt="2022-11-01T06:56:30.891" v="0" actId="47"/>
        <pc:sldMkLst>
          <pc:docMk/>
          <pc:sldMk cId="3966239167" sldId="1205"/>
        </pc:sldMkLst>
      </pc:sldChg>
      <pc:sldChg chg="del">
        <pc:chgData name="伊健 杜" userId="e69aded81da48593" providerId="LiveId" clId="{7877860C-AE32-43D9-BA8C-08CA567248A0}" dt="2022-11-01T06:56:30.891" v="0" actId="47"/>
        <pc:sldMkLst>
          <pc:docMk/>
          <pc:sldMk cId="3806668738" sldId="1206"/>
        </pc:sldMkLst>
      </pc:sldChg>
      <pc:sldChg chg="del">
        <pc:chgData name="伊健 杜" userId="e69aded81da48593" providerId="LiveId" clId="{7877860C-AE32-43D9-BA8C-08CA567248A0}" dt="2022-11-01T06:56:30.891" v="0" actId="47"/>
        <pc:sldMkLst>
          <pc:docMk/>
          <pc:sldMk cId="2798968364" sldId="1207"/>
        </pc:sldMkLst>
      </pc:sldChg>
      <pc:sldChg chg="del">
        <pc:chgData name="伊健 杜" userId="e69aded81da48593" providerId="LiveId" clId="{7877860C-AE32-43D9-BA8C-08CA567248A0}" dt="2022-11-01T06:56:30.891" v="0" actId="47"/>
        <pc:sldMkLst>
          <pc:docMk/>
          <pc:sldMk cId="916981999" sldId="1208"/>
        </pc:sldMkLst>
      </pc:sldChg>
      <pc:sldChg chg="del">
        <pc:chgData name="伊健 杜" userId="e69aded81da48593" providerId="LiveId" clId="{7877860C-AE32-43D9-BA8C-08CA567248A0}" dt="2022-11-01T06:56:30.891" v="0" actId="47"/>
        <pc:sldMkLst>
          <pc:docMk/>
          <pc:sldMk cId="2288537678" sldId="1209"/>
        </pc:sldMkLst>
      </pc:sldChg>
      <pc:sldChg chg="del">
        <pc:chgData name="伊健 杜" userId="e69aded81da48593" providerId="LiveId" clId="{7877860C-AE32-43D9-BA8C-08CA567248A0}" dt="2022-11-01T06:56:30.891" v="0" actId="47"/>
        <pc:sldMkLst>
          <pc:docMk/>
          <pc:sldMk cId="3763299699" sldId="1210"/>
        </pc:sldMkLst>
      </pc:sldChg>
      <pc:sldChg chg="del">
        <pc:chgData name="伊健 杜" userId="e69aded81da48593" providerId="LiveId" clId="{7877860C-AE32-43D9-BA8C-08CA567248A0}" dt="2022-11-01T06:56:30.891" v="0" actId="47"/>
        <pc:sldMkLst>
          <pc:docMk/>
          <pc:sldMk cId="2089601915" sldId="1211"/>
        </pc:sldMkLst>
      </pc:sldChg>
      <pc:sldChg chg="addSp delSp modSp mod">
        <pc:chgData name="伊健 杜" userId="e69aded81da48593" providerId="LiveId" clId="{7877860C-AE32-43D9-BA8C-08CA567248A0}" dt="2022-11-01T14:30:52.032" v="5793"/>
        <pc:sldMkLst>
          <pc:docMk/>
          <pc:sldMk cId="3100996690" sldId="1212"/>
        </pc:sldMkLst>
        <pc:spChg chg="add del mod">
          <ac:chgData name="伊健 杜" userId="e69aded81da48593" providerId="LiveId" clId="{7877860C-AE32-43D9-BA8C-08CA567248A0}" dt="2022-11-01T11:31:14.682" v="750" actId="478"/>
          <ac:spMkLst>
            <pc:docMk/>
            <pc:sldMk cId="3100996690" sldId="1212"/>
            <ac:spMk id="2" creationId="{003365A8-9C66-EB68-D4BF-705F3E4B9004}"/>
          </ac:spMkLst>
        </pc:spChg>
        <pc:spChg chg="mod">
          <ac:chgData name="伊健 杜" userId="e69aded81da48593" providerId="LiveId" clId="{7877860C-AE32-43D9-BA8C-08CA567248A0}" dt="2022-11-01T14:30:52.032" v="5793"/>
          <ac:spMkLst>
            <pc:docMk/>
            <pc:sldMk cId="3100996690" sldId="1212"/>
            <ac:spMk id="4" creationId="{C71A3027-DB34-AAEA-D73D-30F79D0DA1B1}"/>
          </ac:spMkLst>
        </pc:spChg>
      </pc:sldChg>
      <pc:sldChg chg="del">
        <pc:chgData name="伊健 杜" userId="e69aded81da48593" providerId="LiveId" clId="{7877860C-AE32-43D9-BA8C-08CA567248A0}" dt="2022-11-01T06:56:30.891" v="0" actId="47"/>
        <pc:sldMkLst>
          <pc:docMk/>
          <pc:sldMk cId="341064078" sldId="1213"/>
        </pc:sldMkLst>
      </pc:sldChg>
      <pc:sldChg chg="del">
        <pc:chgData name="伊健 杜" userId="e69aded81da48593" providerId="LiveId" clId="{7877860C-AE32-43D9-BA8C-08CA567248A0}" dt="2022-11-01T06:56:30.891" v="0" actId="47"/>
        <pc:sldMkLst>
          <pc:docMk/>
          <pc:sldMk cId="2685749623" sldId="1214"/>
        </pc:sldMkLst>
      </pc:sldChg>
      <pc:sldChg chg="del">
        <pc:chgData name="伊健 杜" userId="e69aded81da48593" providerId="LiveId" clId="{7877860C-AE32-43D9-BA8C-08CA567248A0}" dt="2022-11-01T06:56:30.891" v="0" actId="47"/>
        <pc:sldMkLst>
          <pc:docMk/>
          <pc:sldMk cId="1196049209" sldId="1215"/>
        </pc:sldMkLst>
      </pc:sldChg>
      <pc:sldChg chg="del">
        <pc:chgData name="伊健 杜" userId="e69aded81da48593" providerId="LiveId" clId="{7877860C-AE32-43D9-BA8C-08CA567248A0}" dt="2022-11-01T06:56:30.891" v="0" actId="47"/>
        <pc:sldMkLst>
          <pc:docMk/>
          <pc:sldMk cId="2820159699" sldId="1216"/>
        </pc:sldMkLst>
      </pc:sldChg>
      <pc:sldChg chg="del">
        <pc:chgData name="伊健 杜" userId="e69aded81da48593" providerId="LiveId" clId="{7877860C-AE32-43D9-BA8C-08CA567248A0}" dt="2022-11-01T06:56:30.891" v="0" actId="47"/>
        <pc:sldMkLst>
          <pc:docMk/>
          <pc:sldMk cId="1202325873" sldId="1217"/>
        </pc:sldMkLst>
      </pc:sldChg>
      <pc:sldChg chg="del">
        <pc:chgData name="伊健 杜" userId="e69aded81da48593" providerId="LiveId" clId="{7877860C-AE32-43D9-BA8C-08CA567248A0}" dt="2022-11-01T06:56:30.891" v="0" actId="47"/>
        <pc:sldMkLst>
          <pc:docMk/>
          <pc:sldMk cId="3929882168" sldId="1218"/>
        </pc:sldMkLst>
      </pc:sldChg>
      <pc:sldChg chg="del">
        <pc:chgData name="伊健 杜" userId="e69aded81da48593" providerId="LiveId" clId="{7877860C-AE32-43D9-BA8C-08CA567248A0}" dt="2022-11-01T06:56:30.891" v="0" actId="47"/>
        <pc:sldMkLst>
          <pc:docMk/>
          <pc:sldMk cId="2692741177" sldId="1220"/>
        </pc:sldMkLst>
      </pc:sldChg>
      <pc:sldChg chg="del">
        <pc:chgData name="伊健 杜" userId="e69aded81da48593" providerId="LiveId" clId="{7877860C-AE32-43D9-BA8C-08CA567248A0}" dt="2022-11-01T06:56:30.891" v="0" actId="47"/>
        <pc:sldMkLst>
          <pc:docMk/>
          <pc:sldMk cId="1994791163" sldId="1221"/>
        </pc:sldMkLst>
      </pc:sldChg>
      <pc:sldChg chg="del">
        <pc:chgData name="伊健 杜" userId="e69aded81da48593" providerId="LiveId" clId="{7877860C-AE32-43D9-BA8C-08CA567248A0}" dt="2022-11-01T06:56:30.891" v="0" actId="47"/>
        <pc:sldMkLst>
          <pc:docMk/>
          <pc:sldMk cId="3997683623" sldId="1222"/>
        </pc:sldMkLst>
      </pc:sldChg>
      <pc:sldChg chg="del">
        <pc:chgData name="伊健 杜" userId="e69aded81da48593" providerId="LiveId" clId="{7877860C-AE32-43D9-BA8C-08CA567248A0}" dt="2022-11-01T06:56:30.891" v="0" actId="47"/>
        <pc:sldMkLst>
          <pc:docMk/>
          <pc:sldMk cId="1530082706" sldId="1223"/>
        </pc:sldMkLst>
      </pc:sldChg>
      <pc:sldChg chg="del">
        <pc:chgData name="伊健 杜" userId="e69aded81da48593" providerId="LiveId" clId="{7877860C-AE32-43D9-BA8C-08CA567248A0}" dt="2022-11-01T06:56:30.891" v="0" actId="47"/>
        <pc:sldMkLst>
          <pc:docMk/>
          <pc:sldMk cId="1998794184" sldId="1224"/>
        </pc:sldMkLst>
      </pc:sldChg>
      <pc:sldChg chg="del">
        <pc:chgData name="伊健 杜" userId="e69aded81da48593" providerId="LiveId" clId="{7877860C-AE32-43D9-BA8C-08CA567248A0}" dt="2022-11-01T06:56:30.891" v="0" actId="47"/>
        <pc:sldMkLst>
          <pc:docMk/>
          <pc:sldMk cId="3495936381" sldId="1225"/>
        </pc:sldMkLst>
      </pc:sldChg>
      <pc:sldChg chg="del">
        <pc:chgData name="伊健 杜" userId="e69aded81da48593" providerId="LiveId" clId="{7877860C-AE32-43D9-BA8C-08CA567248A0}" dt="2022-11-01T06:56:30.891" v="0" actId="47"/>
        <pc:sldMkLst>
          <pc:docMk/>
          <pc:sldMk cId="1267607187" sldId="1226"/>
        </pc:sldMkLst>
      </pc:sldChg>
      <pc:sldChg chg="del">
        <pc:chgData name="伊健 杜" userId="e69aded81da48593" providerId="LiveId" clId="{7877860C-AE32-43D9-BA8C-08CA567248A0}" dt="2022-11-01T06:56:30.891" v="0" actId="47"/>
        <pc:sldMkLst>
          <pc:docMk/>
          <pc:sldMk cId="2963553372" sldId="1227"/>
        </pc:sldMkLst>
      </pc:sldChg>
      <pc:sldChg chg="del">
        <pc:chgData name="伊健 杜" userId="e69aded81da48593" providerId="LiveId" clId="{7877860C-AE32-43D9-BA8C-08CA567248A0}" dt="2022-11-01T06:56:30.891" v="0" actId="47"/>
        <pc:sldMkLst>
          <pc:docMk/>
          <pc:sldMk cId="409941511" sldId="1228"/>
        </pc:sldMkLst>
      </pc:sldChg>
      <pc:sldChg chg="del">
        <pc:chgData name="伊健 杜" userId="e69aded81da48593" providerId="LiveId" clId="{7877860C-AE32-43D9-BA8C-08CA567248A0}" dt="2022-11-01T06:56:30.891" v="0" actId="47"/>
        <pc:sldMkLst>
          <pc:docMk/>
          <pc:sldMk cId="3273127428" sldId="1229"/>
        </pc:sldMkLst>
      </pc:sldChg>
      <pc:sldChg chg="del">
        <pc:chgData name="伊健 杜" userId="e69aded81da48593" providerId="LiveId" clId="{7877860C-AE32-43D9-BA8C-08CA567248A0}" dt="2022-11-01T06:56:30.891" v="0" actId="47"/>
        <pc:sldMkLst>
          <pc:docMk/>
          <pc:sldMk cId="1425141135" sldId="1230"/>
        </pc:sldMkLst>
      </pc:sldChg>
      <pc:sldChg chg="del">
        <pc:chgData name="伊健 杜" userId="e69aded81da48593" providerId="LiveId" clId="{7877860C-AE32-43D9-BA8C-08CA567248A0}" dt="2022-11-01T06:56:30.891" v="0" actId="47"/>
        <pc:sldMkLst>
          <pc:docMk/>
          <pc:sldMk cId="4273661211" sldId="1231"/>
        </pc:sldMkLst>
      </pc:sldChg>
      <pc:sldChg chg="del">
        <pc:chgData name="伊健 杜" userId="e69aded81da48593" providerId="LiveId" clId="{7877860C-AE32-43D9-BA8C-08CA567248A0}" dt="2022-11-01T06:56:30.891" v="0" actId="47"/>
        <pc:sldMkLst>
          <pc:docMk/>
          <pc:sldMk cId="4288022191" sldId="1232"/>
        </pc:sldMkLst>
      </pc:sldChg>
      <pc:sldChg chg="del">
        <pc:chgData name="伊健 杜" userId="e69aded81da48593" providerId="LiveId" clId="{7877860C-AE32-43D9-BA8C-08CA567248A0}" dt="2022-11-01T06:56:30.891" v="0" actId="47"/>
        <pc:sldMkLst>
          <pc:docMk/>
          <pc:sldMk cId="2621434723" sldId="1233"/>
        </pc:sldMkLst>
      </pc:sldChg>
      <pc:sldChg chg="addSp delSp modSp mod">
        <pc:chgData name="伊健 杜" userId="e69aded81da48593" providerId="LiveId" clId="{7877860C-AE32-43D9-BA8C-08CA567248A0}" dt="2022-11-01T14:30:52.032" v="5793"/>
        <pc:sldMkLst>
          <pc:docMk/>
          <pc:sldMk cId="3354899845" sldId="1234"/>
        </pc:sldMkLst>
        <pc:spChg chg="mod">
          <ac:chgData name="伊健 杜" userId="e69aded81da48593" providerId="LiveId" clId="{7877860C-AE32-43D9-BA8C-08CA567248A0}" dt="2022-11-01T06:57:29.332" v="16" actId="20577"/>
          <ac:spMkLst>
            <pc:docMk/>
            <pc:sldMk cId="3354899845" sldId="1234"/>
            <ac:spMk id="6" creationId="{F83A6AC8-56F1-EB9E-DD47-C1CFF9753BBA}"/>
          </ac:spMkLst>
        </pc:spChg>
        <pc:spChg chg="mod">
          <ac:chgData name="伊健 杜" userId="e69aded81da48593" providerId="LiveId" clId="{7877860C-AE32-43D9-BA8C-08CA567248A0}" dt="2022-11-01T14:30:52.032" v="5793"/>
          <ac:spMkLst>
            <pc:docMk/>
            <pc:sldMk cId="3354899845" sldId="1234"/>
            <ac:spMk id="7" creationId="{8A134A8E-94C3-0EE7-C065-45DB3136BA45}"/>
          </ac:spMkLst>
        </pc:spChg>
        <pc:picChg chg="del">
          <ac:chgData name="伊健 杜" userId="e69aded81da48593" providerId="LiveId" clId="{7877860C-AE32-43D9-BA8C-08CA567248A0}" dt="2022-11-01T06:57:32.406" v="17" actId="478"/>
          <ac:picMkLst>
            <pc:docMk/>
            <pc:sldMk cId="3354899845" sldId="1234"/>
            <ac:picMk id="3" creationId="{0C087344-8CCB-7D45-B321-386A8D995D7E}"/>
          </ac:picMkLst>
        </pc:picChg>
        <pc:picChg chg="add mod">
          <ac:chgData name="伊健 杜" userId="e69aded81da48593" providerId="LiveId" clId="{7877860C-AE32-43D9-BA8C-08CA567248A0}" dt="2022-11-01T11:04:11.366" v="335" actId="1076"/>
          <ac:picMkLst>
            <pc:docMk/>
            <pc:sldMk cId="3354899845" sldId="1234"/>
            <ac:picMk id="1026" creationId="{1255E699-2F29-248D-6E24-45FDA6D4CB70}"/>
          </ac:picMkLst>
        </pc:picChg>
        <pc:picChg chg="add mod">
          <ac:chgData name="伊健 杜" userId="e69aded81da48593" providerId="LiveId" clId="{7877860C-AE32-43D9-BA8C-08CA567248A0}" dt="2022-11-01T11:04:10.352" v="334" actId="1076"/>
          <ac:picMkLst>
            <pc:docMk/>
            <pc:sldMk cId="3354899845" sldId="1234"/>
            <ac:picMk id="1028" creationId="{32AB1960-657A-5186-3E59-92D039FB04DB}"/>
          </ac:picMkLst>
        </pc:picChg>
      </pc:sldChg>
      <pc:sldChg chg="del">
        <pc:chgData name="伊健 杜" userId="e69aded81da48593" providerId="LiveId" clId="{7877860C-AE32-43D9-BA8C-08CA567248A0}" dt="2022-11-01T06:58:12.716" v="18" actId="47"/>
        <pc:sldMkLst>
          <pc:docMk/>
          <pc:sldMk cId="2304138078" sldId="1235"/>
        </pc:sldMkLst>
      </pc:sldChg>
      <pc:sldChg chg="addSp delSp modSp add del mod">
        <pc:chgData name="伊健 杜" userId="e69aded81da48593" providerId="LiveId" clId="{7877860C-AE32-43D9-BA8C-08CA567248A0}" dt="2022-11-01T15:26:57.072" v="5809" actId="21"/>
        <pc:sldMkLst>
          <pc:docMk/>
          <pc:sldMk cId="4068274745" sldId="1236"/>
        </pc:sldMkLst>
        <pc:spChg chg="add del mod">
          <ac:chgData name="伊健 杜" userId="e69aded81da48593" providerId="LiveId" clId="{7877860C-AE32-43D9-BA8C-08CA567248A0}" dt="2022-11-01T15:26:57.072" v="5809" actId="21"/>
          <ac:spMkLst>
            <pc:docMk/>
            <pc:sldMk cId="4068274745" sldId="1236"/>
            <ac:spMk id="2" creationId="{7E458385-5380-A452-D464-67EECF7DD7C0}"/>
          </ac:spMkLst>
        </pc:spChg>
      </pc:sldChg>
      <pc:sldChg chg="modSp mod ord">
        <pc:chgData name="伊健 杜" userId="e69aded81da48593" providerId="LiveId" clId="{7877860C-AE32-43D9-BA8C-08CA567248A0}" dt="2022-11-02T16:12:34.799" v="5916"/>
        <pc:sldMkLst>
          <pc:docMk/>
          <pc:sldMk cId="2451956726" sldId="1237"/>
        </pc:sldMkLst>
        <pc:spChg chg="mod">
          <ac:chgData name="伊健 杜" userId="e69aded81da48593" providerId="LiveId" clId="{7877860C-AE32-43D9-BA8C-08CA567248A0}" dt="2022-11-02T16:12:34.799" v="5916"/>
          <ac:spMkLst>
            <pc:docMk/>
            <pc:sldMk cId="2451956726" sldId="1237"/>
            <ac:spMk id="4" creationId="{C71A3027-DB34-AAEA-D73D-30F79D0DA1B1}"/>
          </ac:spMkLst>
        </pc:spChg>
      </pc:sldChg>
      <pc:sldChg chg="del">
        <pc:chgData name="伊健 杜" userId="e69aded81da48593" providerId="LiveId" clId="{7877860C-AE32-43D9-BA8C-08CA567248A0}" dt="2022-11-01T06:56:30.891" v="0" actId="47"/>
        <pc:sldMkLst>
          <pc:docMk/>
          <pc:sldMk cId="2941564556" sldId="1238"/>
        </pc:sldMkLst>
      </pc:sldChg>
      <pc:sldChg chg="addSp modSp add mod">
        <pc:chgData name="伊健 杜" userId="e69aded81da48593" providerId="LiveId" clId="{7877860C-AE32-43D9-BA8C-08CA567248A0}" dt="2022-11-01T14:30:52.032" v="5793"/>
        <pc:sldMkLst>
          <pc:docMk/>
          <pc:sldMk cId="4066109111" sldId="1238"/>
        </pc:sldMkLst>
        <pc:spChg chg="mod">
          <ac:chgData name="伊健 杜" userId="e69aded81da48593" providerId="LiveId" clId="{7877860C-AE32-43D9-BA8C-08CA567248A0}" dt="2022-11-01T10:31:00.890" v="114" actId="20577"/>
          <ac:spMkLst>
            <pc:docMk/>
            <pc:sldMk cId="4066109111" sldId="1238"/>
            <ac:spMk id="6" creationId="{F83A6AC8-56F1-EB9E-DD47-C1CFF9753BBA}"/>
          </ac:spMkLst>
        </pc:spChg>
        <pc:spChg chg="mod">
          <ac:chgData name="伊健 杜" userId="e69aded81da48593" providerId="LiveId" clId="{7877860C-AE32-43D9-BA8C-08CA567248A0}" dt="2022-11-01T14:30:52.032" v="5793"/>
          <ac:spMkLst>
            <pc:docMk/>
            <pc:sldMk cId="4066109111" sldId="1238"/>
            <ac:spMk id="7" creationId="{8A134A8E-94C3-0EE7-C065-45DB3136BA45}"/>
          </ac:spMkLst>
        </pc:spChg>
        <pc:picChg chg="add mod">
          <ac:chgData name="伊健 杜" userId="e69aded81da48593" providerId="LiveId" clId="{7877860C-AE32-43D9-BA8C-08CA567248A0}" dt="2022-11-01T11:19:34.159" v="663" actId="1076"/>
          <ac:picMkLst>
            <pc:docMk/>
            <pc:sldMk cId="4066109111" sldId="1238"/>
            <ac:picMk id="3" creationId="{79066EC5-F56C-A027-C498-BA487D6DAACB}"/>
          </ac:picMkLst>
        </pc:picChg>
        <pc:picChg chg="add mod">
          <ac:chgData name="伊健 杜" userId="e69aded81da48593" providerId="LiveId" clId="{7877860C-AE32-43D9-BA8C-08CA567248A0}" dt="2022-11-01T11:21:55.098" v="665" actId="1076"/>
          <ac:picMkLst>
            <pc:docMk/>
            <pc:sldMk cId="4066109111" sldId="1238"/>
            <ac:picMk id="5" creationId="{9C90C750-88F5-4506-40C6-EC4B516A1D00}"/>
          </ac:picMkLst>
        </pc:picChg>
      </pc:sldChg>
      <pc:sldChg chg="del">
        <pc:chgData name="伊健 杜" userId="e69aded81da48593" providerId="LiveId" clId="{7877860C-AE32-43D9-BA8C-08CA567248A0}" dt="2022-11-01T06:56:30.891" v="0" actId="47"/>
        <pc:sldMkLst>
          <pc:docMk/>
          <pc:sldMk cId="335293795" sldId="1239"/>
        </pc:sldMkLst>
      </pc:sldChg>
      <pc:sldChg chg="addSp delSp modSp add mod">
        <pc:chgData name="伊健 杜" userId="e69aded81da48593" providerId="LiveId" clId="{7877860C-AE32-43D9-BA8C-08CA567248A0}" dt="2022-11-01T14:30:52.032" v="5793"/>
        <pc:sldMkLst>
          <pc:docMk/>
          <pc:sldMk cId="856961088" sldId="1239"/>
        </pc:sldMkLst>
        <pc:spChg chg="mod">
          <ac:chgData name="伊健 杜" userId="e69aded81da48593" providerId="LiveId" clId="{7877860C-AE32-43D9-BA8C-08CA567248A0}" dt="2022-11-01T14:30:52.032" v="5793"/>
          <ac:spMkLst>
            <pc:docMk/>
            <pc:sldMk cId="856961088" sldId="1239"/>
            <ac:spMk id="7" creationId="{8A134A8E-94C3-0EE7-C065-45DB3136BA45}"/>
          </ac:spMkLst>
        </pc:spChg>
        <pc:picChg chg="del mod">
          <ac:chgData name="伊健 杜" userId="e69aded81da48593" providerId="LiveId" clId="{7877860C-AE32-43D9-BA8C-08CA567248A0}" dt="2022-11-01T11:08:03.147" v="338" actId="478"/>
          <ac:picMkLst>
            <pc:docMk/>
            <pc:sldMk cId="856961088" sldId="1239"/>
            <ac:picMk id="3" creationId="{79066EC5-F56C-A027-C498-BA487D6DAACB}"/>
          </ac:picMkLst>
        </pc:picChg>
        <pc:picChg chg="add mod">
          <ac:chgData name="伊健 杜" userId="e69aded81da48593" providerId="LiveId" clId="{7877860C-AE32-43D9-BA8C-08CA567248A0}" dt="2022-11-01T11:08:07.035" v="341" actId="1076"/>
          <ac:picMkLst>
            <pc:docMk/>
            <pc:sldMk cId="856961088" sldId="1239"/>
            <ac:picMk id="2050" creationId="{E8DA224B-F147-6F32-B0D4-CEF9786703CD}"/>
          </ac:picMkLst>
        </pc:picChg>
      </pc:sldChg>
      <pc:sldChg chg="del">
        <pc:chgData name="伊健 杜" userId="e69aded81da48593" providerId="LiveId" clId="{7877860C-AE32-43D9-BA8C-08CA567248A0}" dt="2022-11-01T06:56:30.891" v="0" actId="47"/>
        <pc:sldMkLst>
          <pc:docMk/>
          <pc:sldMk cId="1037413965" sldId="1240"/>
        </pc:sldMkLst>
      </pc:sldChg>
      <pc:sldChg chg="addSp delSp modSp add mod">
        <pc:chgData name="伊健 杜" userId="e69aded81da48593" providerId="LiveId" clId="{7877860C-AE32-43D9-BA8C-08CA567248A0}" dt="2022-11-01T14:30:52.032" v="5793"/>
        <pc:sldMkLst>
          <pc:docMk/>
          <pc:sldMk cId="1649517297" sldId="1240"/>
        </pc:sldMkLst>
        <pc:spChg chg="mod">
          <ac:chgData name="伊健 杜" userId="e69aded81da48593" providerId="LiveId" clId="{7877860C-AE32-43D9-BA8C-08CA567248A0}" dt="2022-11-01T14:30:52.032" v="5793"/>
          <ac:spMkLst>
            <pc:docMk/>
            <pc:sldMk cId="1649517297" sldId="1240"/>
            <ac:spMk id="7" creationId="{8A134A8E-94C3-0EE7-C065-45DB3136BA45}"/>
          </ac:spMkLst>
        </pc:spChg>
        <pc:picChg chg="del">
          <ac:chgData name="伊健 杜" userId="e69aded81da48593" providerId="LiveId" clId="{7877860C-AE32-43D9-BA8C-08CA567248A0}" dt="2022-11-01T11:18:43.431" v="539" actId="478"/>
          <ac:picMkLst>
            <pc:docMk/>
            <pc:sldMk cId="1649517297" sldId="1240"/>
            <ac:picMk id="2050" creationId="{E8DA224B-F147-6F32-B0D4-CEF9786703CD}"/>
          </ac:picMkLst>
        </pc:picChg>
        <pc:picChg chg="add mod">
          <ac:chgData name="伊健 杜" userId="e69aded81da48593" providerId="LiveId" clId="{7877860C-AE32-43D9-BA8C-08CA567248A0}" dt="2022-11-01T11:18:51.571" v="546" actId="1076"/>
          <ac:picMkLst>
            <pc:docMk/>
            <pc:sldMk cId="1649517297" sldId="1240"/>
            <ac:picMk id="3074" creationId="{CEF53C51-A9D3-CCE2-0A95-E0D76F247AA5}"/>
          </ac:picMkLst>
        </pc:picChg>
      </pc:sldChg>
      <pc:sldChg chg="modSp add mod">
        <pc:chgData name="伊健 杜" userId="e69aded81da48593" providerId="LiveId" clId="{7877860C-AE32-43D9-BA8C-08CA567248A0}" dt="2022-11-01T14:30:52.032" v="5793"/>
        <pc:sldMkLst>
          <pc:docMk/>
          <pc:sldMk cId="3156649371" sldId="1241"/>
        </pc:sldMkLst>
        <pc:spChg chg="mod">
          <ac:chgData name="伊健 杜" userId="e69aded81da48593" providerId="LiveId" clId="{7877860C-AE32-43D9-BA8C-08CA567248A0}" dt="2022-11-01T14:30:52.032" v="5793"/>
          <ac:spMkLst>
            <pc:docMk/>
            <pc:sldMk cId="3156649371" sldId="1241"/>
            <ac:spMk id="4" creationId="{C71A3027-DB34-AAEA-D73D-30F79D0DA1B1}"/>
          </ac:spMkLst>
        </pc:spChg>
      </pc:sldChg>
      <pc:sldChg chg="del">
        <pc:chgData name="伊健 杜" userId="e69aded81da48593" providerId="LiveId" clId="{7877860C-AE32-43D9-BA8C-08CA567248A0}" dt="2022-11-01T06:56:30.891" v="0" actId="47"/>
        <pc:sldMkLst>
          <pc:docMk/>
          <pc:sldMk cId="3648862933" sldId="1241"/>
        </pc:sldMkLst>
      </pc:sldChg>
      <pc:sldChg chg="addSp delSp modSp add mod">
        <pc:chgData name="伊健 杜" userId="e69aded81da48593" providerId="LiveId" clId="{7877860C-AE32-43D9-BA8C-08CA567248A0}" dt="2022-11-01T14:30:52.032" v="5793"/>
        <pc:sldMkLst>
          <pc:docMk/>
          <pc:sldMk cId="2218782668" sldId="1242"/>
        </pc:sldMkLst>
        <pc:spChg chg="add del">
          <ac:chgData name="伊健 杜" userId="e69aded81da48593" providerId="LiveId" clId="{7877860C-AE32-43D9-BA8C-08CA567248A0}" dt="2022-11-01T12:47:25.542" v="2513" actId="478"/>
          <ac:spMkLst>
            <pc:docMk/>
            <pc:sldMk cId="2218782668" sldId="1242"/>
            <ac:spMk id="2" creationId="{FFF220A4-1827-92B6-9C88-5A387AD7DDB0}"/>
          </ac:spMkLst>
        </pc:spChg>
        <pc:spChg chg="mod">
          <ac:chgData name="伊健 杜" userId="e69aded81da48593" providerId="LiveId" clId="{7877860C-AE32-43D9-BA8C-08CA567248A0}" dt="2022-11-01T14:30:52.032" v="5793"/>
          <ac:spMkLst>
            <pc:docMk/>
            <pc:sldMk cId="2218782668" sldId="1242"/>
            <ac:spMk id="6" creationId="{F83A6AC8-56F1-EB9E-DD47-C1CFF9753BBA}"/>
          </ac:spMkLst>
        </pc:spChg>
        <pc:spChg chg="mod">
          <ac:chgData name="伊健 杜" userId="e69aded81da48593" providerId="LiveId" clId="{7877860C-AE32-43D9-BA8C-08CA567248A0}" dt="2022-11-01T14:30:52.032" v="5793"/>
          <ac:spMkLst>
            <pc:docMk/>
            <pc:sldMk cId="2218782668" sldId="1242"/>
            <ac:spMk id="7" creationId="{8A134A8E-94C3-0EE7-C065-45DB3136BA45}"/>
          </ac:spMkLst>
        </pc:spChg>
        <pc:picChg chg="del">
          <ac:chgData name="伊健 杜" userId="e69aded81da48593" providerId="LiveId" clId="{7877860C-AE32-43D9-BA8C-08CA567248A0}" dt="2022-11-01T12:46:52.686" v="2511" actId="478"/>
          <ac:picMkLst>
            <pc:docMk/>
            <pc:sldMk cId="2218782668" sldId="1242"/>
            <ac:picMk id="1026" creationId="{1255E699-2F29-248D-6E24-45FDA6D4CB70}"/>
          </ac:picMkLst>
        </pc:picChg>
        <pc:picChg chg="del">
          <ac:chgData name="伊健 杜" userId="e69aded81da48593" providerId="LiveId" clId="{7877860C-AE32-43D9-BA8C-08CA567248A0}" dt="2022-11-01T12:46:52.686" v="2511" actId="478"/>
          <ac:picMkLst>
            <pc:docMk/>
            <pc:sldMk cId="2218782668" sldId="1242"/>
            <ac:picMk id="1028" creationId="{32AB1960-657A-5186-3E59-92D039FB04DB}"/>
          </ac:picMkLst>
        </pc:picChg>
        <pc:picChg chg="add mod">
          <ac:chgData name="伊健 杜" userId="e69aded81da48593" providerId="LiveId" clId="{7877860C-AE32-43D9-BA8C-08CA567248A0}" dt="2022-11-01T12:47:38.831" v="2516" actId="1076"/>
          <ac:picMkLst>
            <pc:docMk/>
            <pc:sldMk cId="2218782668" sldId="1242"/>
            <ac:picMk id="7172" creationId="{28469003-11FC-A509-495D-8BDDD666E276}"/>
          </ac:picMkLst>
        </pc:picChg>
      </pc:sldChg>
      <pc:sldChg chg="del">
        <pc:chgData name="伊健 杜" userId="e69aded81da48593" providerId="LiveId" clId="{7877860C-AE32-43D9-BA8C-08CA567248A0}" dt="2022-11-01T06:56:30.891" v="0" actId="47"/>
        <pc:sldMkLst>
          <pc:docMk/>
          <pc:sldMk cId="3082647770" sldId="1242"/>
        </pc:sldMkLst>
      </pc:sldChg>
      <pc:sldChg chg="add del">
        <pc:chgData name="伊健 杜" userId="e69aded81da48593" providerId="LiveId" clId="{7877860C-AE32-43D9-BA8C-08CA567248A0}" dt="2022-11-01T11:37:25.168" v="862"/>
        <pc:sldMkLst>
          <pc:docMk/>
          <pc:sldMk cId="1996114651" sldId="1243"/>
        </pc:sldMkLst>
      </pc:sldChg>
      <pc:sldChg chg="addSp delSp modSp add mod">
        <pc:chgData name="伊健 杜" userId="e69aded81da48593" providerId="LiveId" clId="{7877860C-AE32-43D9-BA8C-08CA567248A0}" dt="2022-11-01T12:28:47.565" v="1789"/>
        <pc:sldMkLst>
          <pc:docMk/>
          <pc:sldMk cId="2541015691" sldId="1243"/>
        </pc:sldMkLst>
        <pc:spChg chg="mod">
          <ac:chgData name="伊健 杜" userId="e69aded81da48593" providerId="LiveId" clId="{7877860C-AE32-43D9-BA8C-08CA567248A0}" dt="2022-11-01T12:21:26.326" v="1551" actId="1076"/>
          <ac:spMkLst>
            <pc:docMk/>
            <pc:sldMk cId="2541015691" sldId="1243"/>
            <ac:spMk id="2" creationId="{1302A11A-625D-774F-23B3-739301B530C3}"/>
          </ac:spMkLst>
        </pc:spChg>
        <pc:spChg chg="del">
          <ac:chgData name="伊健 杜" userId="e69aded81da48593" providerId="LiveId" clId="{7877860C-AE32-43D9-BA8C-08CA567248A0}" dt="2022-11-01T11:37:42.092" v="869" actId="478"/>
          <ac:spMkLst>
            <pc:docMk/>
            <pc:sldMk cId="2541015691" sldId="1243"/>
            <ac:spMk id="3" creationId="{A215FC4A-E6E8-CC97-2096-674B523A922B}"/>
          </ac:spMkLst>
        </pc:spChg>
        <pc:spChg chg="add del mod">
          <ac:chgData name="伊健 杜" userId="e69aded81da48593" providerId="LiveId" clId="{7877860C-AE32-43D9-BA8C-08CA567248A0}" dt="2022-11-01T12:21:25.747" v="1550" actId="767"/>
          <ac:spMkLst>
            <pc:docMk/>
            <pc:sldMk cId="2541015691" sldId="1243"/>
            <ac:spMk id="3" creationId="{BF451784-795F-E596-1D57-423952E63433}"/>
          </ac:spMkLst>
        </pc:spChg>
        <pc:spChg chg="add mod">
          <ac:chgData name="伊健 杜" userId="e69aded81da48593" providerId="LiveId" clId="{7877860C-AE32-43D9-BA8C-08CA567248A0}" dt="2022-11-01T12:28:47.565" v="1789"/>
          <ac:spMkLst>
            <pc:docMk/>
            <pc:sldMk cId="2541015691" sldId="1243"/>
            <ac:spMk id="4" creationId="{9D0B9745-2931-AA0C-223B-E42D3CFE768C}"/>
          </ac:spMkLst>
        </pc:spChg>
        <pc:spChg chg="del">
          <ac:chgData name="伊健 杜" userId="e69aded81da48593" providerId="LiveId" clId="{7877860C-AE32-43D9-BA8C-08CA567248A0}" dt="2022-11-01T11:37:42.092" v="869" actId="478"/>
          <ac:spMkLst>
            <pc:docMk/>
            <pc:sldMk cId="2541015691" sldId="1243"/>
            <ac:spMk id="7" creationId="{347B831C-B5E9-B92E-7B0C-CD12DC60AD1E}"/>
          </ac:spMkLst>
        </pc:spChg>
        <pc:picChg chg="add del mod">
          <ac:chgData name="伊健 杜" userId="e69aded81da48593" providerId="LiveId" clId="{7877860C-AE32-43D9-BA8C-08CA567248A0}" dt="2022-11-01T12:27:42.809" v="1748" actId="478"/>
          <ac:picMkLst>
            <pc:docMk/>
            <pc:sldMk cId="2541015691" sldId="1243"/>
            <ac:picMk id="5" creationId="{4F51096D-50A2-2FA3-128D-CDA6C7934904}"/>
          </ac:picMkLst>
        </pc:picChg>
        <pc:picChg chg="add del mod">
          <ac:chgData name="伊健 杜" userId="e69aded81da48593" providerId="LiveId" clId="{7877860C-AE32-43D9-BA8C-08CA567248A0}" dt="2022-11-01T12:28:35.447" v="1753" actId="478"/>
          <ac:picMkLst>
            <pc:docMk/>
            <pc:sldMk cId="2541015691" sldId="1243"/>
            <ac:picMk id="4098" creationId="{74A2B27C-DD63-A26E-91E9-F81C0618DAF8}"/>
          </ac:picMkLst>
        </pc:picChg>
        <pc:picChg chg="add mod">
          <ac:chgData name="伊健 杜" userId="e69aded81da48593" providerId="LiveId" clId="{7877860C-AE32-43D9-BA8C-08CA567248A0}" dt="2022-11-01T12:28:37.366" v="1755" actId="1076"/>
          <ac:picMkLst>
            <pc:docMk/>
            <pc:sldMk cId="2541015691" sldId="1243"/>
            <ac:picMk id="4100" creationId="{849F071E-9513-45DC-D06D-1125EE25015E}"/>
          </ac:picMkLst>
        </pc:picChg>
      </pc:sldChg>
      <pc:sldChg chg="addSp delSp modSp add mod">
        <pc:chgData name="伊健 杜" userId="e69aded81da48593" providerId="LiveId" clId="{7877860C-AE32-43D9-BA8C-08CA567248A0}" dt="2022-11-01T14:30:52.032" v="5793"/>
        <pc:sldMkLst>
          <pc:docMk/>
          <pc:sldMk cId="407098240" sldId="1244"/>
        </pc:sldMkLst>
        <pc:spChg chg="mod">
          <ac:chgData name="伊健 杜" userId="e69aded81da48593" providerId="LiveId" clId="{7877860C-AE32-43D9-BA8C-08CA567248A0}" dt="2022-11-01T14:30:52.032" v="5793"/>
          <ac:spMkLst>
            <pc:docMk/>
            <pc:sldMk cId="407098240" sldId="1244"/>
            <ac:spMk id="8" creationId="{0438729B-0F82-A5C2-5BC7-7451302EC36A}"/>
          </ac:spMkLst>
        </pc:spChg>
        <pc:picChg chg="add mod">
          <ac:chgData name="伊健 杜" userId="e69aded81da48593" providerId="LiveId" clId="{7877860C-AE32-43D9-BA8C-08CA567248A0}" dt="2022-11-01T12:15:27.592" v="1340" actId="1076"/>
          <ac:picMkLst>
            <pc:docMk/>
            <pc:sldMk cId="407098240" sldId="1244"/>
            <ac:picMk id="1026" creationId="{79595A8B-2A2F-3AA6-69B1-BCEE03939562}"/>
          </ac:picMkLst>
        </pc:picChg>
        <pc:picChg chg="del">
          <ac:chgData name="伊健 杜" userId="e69aded81da48593" providerId="LiveId" clId="{7877860C-AE32-43D9-BA8C-08CA567248A0}" dt="2022-11-01T12:14:17.603" v="1336" actId="478"/>
          <ac:picMkLst>
            <pc:docMk/>
            <pc:sldMk cId="407098240" sldId="1244"/>
            <ac:picMk id="4098" creationId="{3588EF78-4023-5C74-3AB6-3C3B096DC6DA}"/>
          </ac:picMkLst>
        </pc:picChg>
      </pc:sldChg>
      <pc:sldChg chg="addSp delSp modSp add mod">
        <pc:chgData name="伊健 杜" userId="e69aded81da48593" providerId="LiveId" clId="{7877860C-AE32-43D9-BA8C-08CA567248A0}" dt="2022-11-01T14:30:52.032" v="5793"/>
        <pc:sldMkLst>
          <pc:docMk/>
          <pc:sldMk cId="3292851783" sldId="1245"/>
        </pc:sldMkLst>
        <pc:spChg chg="mod">
          <ac:chgData name="伊健 杜" userId="e69aded81da48593" providerId="LiveId" clId="{7877860C-AE32-43D9-BA8C-08CA567248A0}" dt="2022-11-01T14:30:52.032" v="5793"/>
          <ac:spMkLst>
            <pc:docMk/>
            <pc:sldMk cId="3292851783" sldId="1245"/>
            <ac:spMk id="8" creationId="{0438729B-0F82-A5C2-5BC7-7451302EC36A}"/>
          </ac:spMkLst>
        </pc:spChg>
        <pc:picChg chg="del">
          <ac:chgData name="伊健 杜" userId="e69aded81da48593" providerId="LiveId" clId="{7877860C-AE32-43D9-BA8C-08CA567248A0}" dt="2022-11-01T12:16:24.278" v="1485" actId="478"/>
          <ac:picMkLst>
            <pc:docMk/>
            <pc:sldMk cId="3292851783" sldId="1245"/>
            <ac:picMk id="1026" creationId="{79595A8B-2A2F-3AA6-69B1-BCEE03939562}"/>
          </ac:picMkLst>
        </pc:picChg>
        <pc:picChg chg="add mod">
          <ac:chgData name="伊健 杜" userId="e69aded81da48593" providerId="LiveId" clId="{7877860C-AE32-43D9-BA8C-08CA567248A0}" dt="2022-11-01T12:17:15.126" v="1489" actId="1076"/>
          <ac:picMkLst>
            <pc:docMk/>
            <pc:sldMk cId="3292851783" sldId="1245"/>
            <ac:picMk id="2050" creationId="{CBC16CA7-26B2-9BD4-6375-1945959436DD}"/>
          </ac:picMkLst>
        </pc:picChg>
      </pc:sldChg>
      <pc:sldChg chg="addSp delSp modSp add mod">
        <pc:chgData name="伊健 杜" userId="e69aded81da48593" providerId="LiveId" clId="{7877860C-AE32-43D9-BA8C-08CA567248A0}" dt="2022-11-01T14:30:52.032" v="5793"/>
        <pc:sldMkLst>
          <pc:docMk/>
          <pc:sldMk cId="4090366481" sldId="1246"/>
        </pc:sldMkLst>
        <pc:spChg chg="mod">
          <ac:chgData name="伊健 杜" userId="e69aded81da48593" providerId="LiveId" clId="{7877860C-AE32-43D9-BA8C-08CA567248A0}" dt="2022-11-01T14:30:52.032" v="5793"/>
          <ac:spMkLst>
            <pc:docMk/>
            <pc:sldMk cId="4090366481" sldId="1246"/>
            <ac:spMk id="8" creationId="{0438729B-0F82-A5C2-5BC7-7451302EC36A}"/>
          </ac:spMkLst>
        </pc:spChg>
        <pc:picChg chg="del">
          <ac:chgData name="伊健 杜" userId="e69aded81da48593" providerId="LiveId" clId="{7877860C-AE32-43D9-BA8C-08CA567248A0}" dt="2022-11-01T12:25:25.900" v="1631" actId="478"/>
          <ac:picMkLst>
            <pc:docMk/>
            <pc:sldMk cId="4090366481" sldId="1246"/>
            <ac:picMk id="2050" creationId="{CBC16CA7-26B2-9BD4-6375-1945959436DD}"/>
          </ac:picMkLst>
        </pc:picChg>
        <pc:picChg chg="add mod">
          <ac:chgData name="伊健 杜" userId="e69aded81da48593" providerId="LiveId" clId="{7877860C-AE32-43D9-BA8C-08CA567248A0}" dt="2022-11-01T12:25:35.787" v="1635" actId="1076"/>
          <ac:picMkLst>
            <pc:docMk/>
            <pc:sldMk cId="4090366481" sldId="1246"/>
            <ac:picMk id="3074" creationId="{ED5C8389-914B-43E3-DF85-9606AB7FC017}"/>
          </ac:picMkLst>
        </pc:picChg>
      </pc:sldChg>
      <pc:sldChg chg="addSp delSp modSp add mod">
        <pc:chgData name="伊健 杜" userId="e69aded81da48593" providerId="LiveId" clId="{7877860C-AE32-43D9-BA8C-08CA567248A0}" dt="2022-11-01T14:30:52.032" v="5793"/>
        <pc:sldMkLst>
          <pc:docMk/>
          <pc:sldMk cId="1085291340" sldId="1247"/>
        </pc:sldMkLst>
        <pc:spChg chg="mod">
          <ac:chgData name="伊健 杜" userId="e69aded81da48593" providerId="LiveId" clId="{7877860C-AE32-43D9-BA8C-08CA567248A0}" dt="2022-11-01T14:30:52.032" v="5793"/>
          <ac:spMkLst>
            <pc:docMk/>
            <pc:sldMk cId="1085291340" sldId="1247"/>
            <ac:spMk id="4" creationId="{9D0B9745-2931-AA0C-223B-E42D3CFE768C}"/>
          </ac:spMkLst>
        </pc:spChg>
        <pc:picChg chg="del">
          <ac:chgData name="伊健 杜" userId="e69aded81da48593" providerId="LiveId" clId="{7877860C-AE32-43D9-BA8C-08CA567248A0}" dt="2022-11-01T12:39:24.357" v="1874" actId="478"/>
          <ac:picMkLst>
            <pc:docMk/>
            <pc:sldMk cId="1085291340" sldId="1247"/>
            <ac:picMk id="4100" creationId="{849F071E-9513-45DC-D06D-1125EE25015E}"/>
          </ac:picMkLst>
        </pc:picChg>
        <pc:picChg chg="add mod">
          <ac:chgData name="伊健 杜" userId="e69aded81da48593" providerId="LiveId" clId="{7877860C-AE32-43D9-BA8C-08CA567248A0}" dt="2022-11-01T12:44:08.595" v="2306" actId="1076"/>
          <ac:picMkLst>
            <pc:docMk/>
            <pc:sldMk cId="1085291340" sldId="1247"/>
            <ac:picMk id="6146" creationId="{7A54669A-C1BB-2304-04D8-B094E96EB700}"/>
          </ac:picMkLst>
        </pc:picChg>
      </pc:sldChg>
      <pc:sldChg chg="delSp modSp new mod">
        <pc:chgData name="伊健 杜" userId="e69aded81da48593" providerId="LiveId" clId="{7877860C-AE32-43D9-BA8C-08CA567248A0}" dt="2022-11-01T14:30:52.032" v="5793"/>
        <pc:sldMkLst>
          <pc:docMk/>
          <pc:sldMk cId="159294723" sldId="1248"/>
        </pc:sldMkLst>
        <pc:spChg chg="mod">
          <ac:chgData name="伊健 杜" userId="e69aded81da48593" providerId="LiveId" clId="{7877860C-AE32-43D9-BA8C-08CA567248A0}" dt="2022-11-01T14:30:52.032" v="5793"/>
          <ac:spMkLst>
            <pc:docMk/>
            <pc:sldMk cId="159294723" sldId="1248"/>
            <ac:spMk id="2" creationId="{0A014E1C-D4A3-FF7D-F6F5-94B477EABB5D}"/>
          </ac:spMkLst>
        </pc:spChg>
        <pc:spChg chg="del">
          <ac:chgData name="伊健 杜" userId="e69aded81da48593" providerId="LiveId" clId="{7877860C-AE32-43D9-BA8C-08CA567248A0}" dt="2022-11-01T12:45:29.260" v="2310" actId="478"/>
          <ac:spMkLst>
            <pc:docMk/>
            <pc:sldMk cId="159294723" sldId="1248"/>
            <ac:spMk id="3" creationId="{3F815166-C6A6-BDD3-D792-5DF162A26F39}"/>
          </ac:spMkLst>
        </pc:spChg>
      </pc:sldChg>
      <pc:sldChg chg="addSp modSp add mod">
        <pc:chgData name="伊健 杜" userId="e69aded81da48593" providerId="LiveId" clId="{7877860C-AE32-43D9-BA8C-08CA567248A0}" dt="2022-11-01T14:30:52.032" v="5793"/>
        <pc:sldMkLst>
          <pc:docMk/>
          <pc:sldMk cId="3819042625" sldId="1249"/>
        </pc:sldMkLst>
        <pc:spChg chg="mod">
          <ac:chgData name="伊健 杜" userId="e69aded81da48593" providerId="LiveId" clId="{7877860C-AE32-43D9-BA8C-08CA567248A0}" dt="2022-11-01T14:30:52.032" v="5793"/>
          <ac:spMkLst>
            <pc:docMk/>
            <pc:sldMk cId="3819042625" sldId="1249"/>
            <ac:spMk id="4" creationId="{9D0B9745-2931-AA0C-223B-E42D3CFE768C}"/>
          </ac:spMkLst>
        </pc:spChg>
        <pc:picChg chg="add mod">
          <ac:chgData name="伊健 杜" userId="e69aded81da48593" providerId="LiveId" clId="{7877860C-AE32-43D9-BA8C-08CA567248A0}" dt="2022-11-01T12:45:23.179" v="2309" actId="1076"/>
          <ac:picMkLst>
            <pc:docMk/>
            <pc:sldMk cId="3819042625" sldId="1249"/>
            <ac:picMk id="5122" creationId="{860F1352-BA2F-A988-7D18-9A5993189B66}"/>
          </ac:picMkLst>
        </pc:picChg>
      </pc:sldChg>
      <pc:sldChg chg="addSp delSp modSp add mod setBg">
        <pc:chgData name="伊健 杜" userId="e69aded81da48593" providerId="LiveId" clId="{7877860C-AE32-43D9-BA8C-08CA567248A0}" dt="2022-11-01T14:30:52.032" v="5793"/>
        <pc:sldMkLst>
          <pc:docMk/>
          <pc:sldMk cId="2735072423" sldId="1250"/>
        </pc:sldMkLst>
        <pc:spChg chg="mod">
          <ac:chgData name="伊健 杜" userId="e69aded81da48593" providerId="LiveId" clId="{7877860C-AE32-43D9-BA8C-08CA567248A0}" dt="2022-11-01T14:30:52.032" v="5793"/>
          <ac:spMkLst>
            <pc:docMk/>
            <pc:sldMk cId="2735072423" sldId="1250"/>
            <ac:spMk id="6" creationId="{F83A6AC8-56F1-EB9E-DD47-C1CFF9753BBA}"/>
          </ac:spMkLst>
        </pc:spChg>
        <pc:spChg chg="mod">
          <ac:chgData name="伊健 杜" userId="e69aded81da48593" providerId="LiveId" clId="{7877860C-AE32-43D9-BA8C-08CA567248A0}" dt="2022-11-01T14:30:52.032" v="5793"/>
          <ac:spMkLst>
            <pc:docMk/>
            <pc:sldMk cId="2735072423" sldId="1250"/>
            <ac:spMk id="7" creationId="{8A134A8E-94C3-0EE7-C065-45DB3136BA45}"/>
          </ac:spMkLst>
        </pc:spChg>
        <pc:spChg chg="add del">
          <ac:chgData name="伊健 杜" userId="e69aded81da48593" providerId="LiveId" clId="{7877860C-AE32-43D9-BA8C-08CA567248A0}" dt="2022-11-01T13:00:59.303" v="2669" actId="26606"/>
          <ac:spMkLst>
            <pc:docMk/>
            <pc:sldMk cId="2735072423" sldId="1250"/>
            <ac:spMk id="8199" creationId="{2B566528-1B12-4246-9431-5C2D7D081168}"/>
          </ac:spMkLst>
        </pc:spChg>
        <pc:grpChg chg="add del">
          <ac:chgData name="伊健 杜" userId="e69aded81da48593" providerId="LiveId" clId="{7877860C-AE32-43D9-BA8C-08CA567248A0}" dt="2022-11-01T13:00:59.303" v="2669" actId="26606"/>
          <ac:grpSpMkLst>
            <pc:docMk/>
            <pc:sldMk cId="2735072423" sldId="1250"/>
            <ac:grpSpMk id="8201" creationId="{828A5161-06F1-46CF-8AD7-844680A59E13}"/>
          </ac:grpSpMkLst>
        </pc:grpChg>
        <pc:grpChg chg="add del">
          <ac:chgData name="伊健 杜" userId="e69aded81da48593" providerId="LiveId" clId="{7877860C-AE32-43D9-BA8C-08CA567248A0}" dt="2022-11-01T13:00:59.303" v="2669" actId="26606"/>
          <ac:grpSpMkLst>
            <pc:docMk/>
            <pc:sldMk cId="2735072423" sldId="1250"/>
            <ac:grpSpMk id="8205" creationId="{5995D10D-E9C9-47DB-AE7E-801FEF38F5C9}"/>
          </ac:grpSpMkLst>
        </pc:grpChg>
        <pc:picChg chg="del">
          <ac:chgData name="伊健 杜" userId="e69aded81da48593" providerId="LiveId" clId="{7877860C-AE32-43D9-BA8C-08CA567248A0}" dt="2022-11-01T12:49:13.374" v="2663" actId="478"/>
          <ac:picMkLst>
            <pc:docMk/>
            <pc:sldMk cId="2735072423" sldId="1250"/>
            <ac:picMk id="7172" creationId="{28469003-11FC-A509-495D-8BDDD666E276}"/>
          </ac:picMkLst>
        </pc:picChg>
        <pc:picChg chg="add mod">
          <ac:chgData name="伊健 杜" userId="e69aded81da48593" providerId="LiveId" clId="{7877860C-AE32-43D9-BA8C-08CA567248A0}" dt="2022-11-01T13:00:59.303" v="2669" actId="26606"/>
          <ac:picMkLst>
            <pc:docMk/>
            <pc:sldMk cId="2735072423" sldId="1250"/>
            <ac:picMk id="8194" creationId="{AAEDD41D-1230-9DB0-EE62-5BCF7120B536}"/>
          </ac:picMkLst>
        </pc:picChg>
      </pc:sldChg>
      <pc:sldChg chg="delSp modSp new mod">
        <pc:chgData name="伊健 杜" userId="e69aded81da48593" providerId="LiveId" clId="{7877860C-AE32-43D9-BA8C-08CA567248A0}" dt="2022-11-01T14:30:52.032" v="5793"/>
        <pc:sldMkLst>
          <pc:docMk/>
          <pc:sldMk cId="611974265" sldId="1251"/>
        </pc:sldMkLst>
        <pc:spChg chg="mod">
          <ac:chgData name="伊健 杜" userId="e69aded81da48593" providerId="LiveId" clId="{7877860C-AE32-43D9-BA8C-08CA567248A0}" dt="2022-11-01T14:30:52.032" v="5793"/>
          <ac:spMkLst>
            <pc:docMk/>
            <pc:sldMk cId="611974265" sldId="1251"/>
            <ac:spMk id="2" creationId="{4EED75C4-2C54-8C42-E864-FAD6FB07DE74}"/>
          </ac:spMkLst>
        </pc:spChg>
        <pc:spChg chg="del">
          <ac:chgData name="伊健 杜" userId="e69aded81da48593" providerId="LiveId" clId="{7877860C-AE32-43D9-BA8C-08CA567248A0}" dt="2022-11-01T13:33:59.439" v="3228" actId="478"/>
          <ac:spMkLst>
            <pc:docMk/>
            <pc:sldMk cId="611974265" sldId="1251"/>
            <ac:spMk id="3" creationId="{E5F7DDD2-46B1-BEF6-9FF7-C897939C5875}"/>
          </ac:spMkLst>
        </pc:spChg>
      </pc:sldChg>
      <pc:sldChg chg="addSp delSp modSp add mod">
        <pc:chgData name="伊健 杜" userId="e69aded81da48593" providerId="LiveId" clId="{7877860C-AE32-43D9-BA8C-08CA567248A0}" dt="2022-11-02T12:26:35.167" v="5907" actId="20577"/>
        <pc:sldMkLst>
          <pc:docMk/>
          <pc:sldMk cId="929818660" sldId="1252"/>
        </pc:sldMkLst>
        <pc:spChg chg="mod">
          <ac:chgData name="伊健 杜" userId="e69aded81da48593" providerId="LiveId" clId="{7877860C-AE32-43D9-BA8C-08CA567248A0}" dt="2022-11-01T14:30:52.032" v="5793"/>
          <ac:spMkLst>
            <pc:docMk/>
            <pc:sldMk cId="929818660" sldId="1252"/>
            <ac:spMk id="6" creationId="{F83A6AC8-56F1-EB9E-DD47-C1CFF9753BBA}"/>
          </ac:spMkLst>
        </pc:spChg>
        <pc:spChg chg="mod">
          <ac:chgData name="伊健 杜" userId="e69aded81da48593" providerId="LiveId" clId="{7877860C-AE32-43D9-BA8C-08CA567248A0}" dt="2022-11-02T12:26:35.167" v="5907" actId="20577"/>
          <ac:spMkLst>
            <pc:docMk/>
            <pc:sldMk cId="929818660" sldId="1252"/>
            <ac:spMk id="7" creationId="{8A134A8E-94C3-0EE7-C065-45DB3136BA45}"/>
          </ac:spMkLst>
        </pc:spChg>
        <pc:picChg chg="del">
          <ac:chgData name="伊健 杜" userId="e69aded81da48593" providerId="LiveId" clId="{7877860C-AE32-43D9-BA8C-08CA567248A0}" dt="2022-11-01T13:13:17.577" v="2809" actId="478"/>
          <ac:picMkLst>
            <pc:docMk/>
            <pc:sldMk cId="929818660" sldId="1252"/>
            <ac:picMk id="8194" creationId="{AAEDD41D-1230-9DB0-EE62-5BCF7120B536}"/>
          </ac:picMkLst>
        </pc:picChg>
        <pc:picChg chg="add del mod">
          <ac:chgData name="伊健 杜" userId="e69aded81da48593" providerId="LiveId" clId="{7877860C-AE32-43D9-BA8C-08CA567248A0}" dt="2022-11-01T13:26:46.010" v="2863" actId="478"/>
          <ac:picMkLst>
            <pc:docMk/>
            <pc:sldMk cId="929818660" sldId="1252"/>
            <ac:picMk id="9218" creationId="{4493144C-9F5B-C611-611A-37AFFDD3FA89}"/>
          </ac:picMkLst>
        </pc:picChg>
        <pc:picChg chg="add mod">
          <ac:chgData name="伊健 杜" userId="e69aded81da48593" providerId="LiveId" clId="{7877860C-AE32-43D9-BA8C-08CA567248A0}" dt="2022-11-01T13:26:48.771" v="2866" actId="14100"/>
          <ac:picMkLst>
            <pc:docMk/>
            <pc:sldMk cId="929818660" sldId="1252"/>
            <ac:picMk id="9220" creationId="{10CAD43D-8282-CCD8-9581-6AFAB018B655}"/>
          </ac:picMkLst>
        </pc:picChg>
        <pc:inkChg chg="add del">
          <ac:chgData name="伊健 杜" userId="e69aded81da48593" providerId="LiveId" clId="{7877860C-AE32-43D9-BA8C-08CA567248A0}" dt="2022-11-02T12:26:34.043" v="5906" actId="478"/>
          <ac:inkMkLst>
            <pc:docMk/>
            <pc:sldMk cId="929818660" sldId="1252"/>
            <ac:inkMk id="2" creationId="{631EB41F-E9DB-7C4C-0EB4-2AC59A99E82E}"/>
          </ac:inkMkLst>
        </pc:inkChg>
      </pc:sldChg>
      <pc:sldChg chg="modSp add mod">
        <pc:chgData name="伊健 杜" userId="e69aded81da48593" providerId="LiveId" clId="{7877860C-AE32-43D9-BA8C-08CA567248A0}" dt="2022-11-01T14:30:52.032" v="5793"/>
        <pc:sldMkLst>
          <pc:docMk/>
          <pc:sldMk cId="4004199486" sldId="1253"/>
        </pc:sldMkLst>
        <pc:spChg chg="mod">
          <ac:chgData name="伊健 杜" userId="e69aded81da48593" providerId="LiveId" clId="{7877860C-AE32-43D9-BA8C-08CA567248A0}" dt="2022-11-01T14:30:52.032" v="5793"/>
          <ac:spMkLst>
            <pc:docMk/>
            <pc:sldMk cId="4004199486" sldId="1253"/>
            <ac:spMk id="2" creationId="{4865DEAE-8CE3-76E6-7469-B1FACA5DB929}"/>
          </ac:spMkLst>
        </pc:spChg>
      </pc:sldChg>
      <pc:sldChg chg="addSp delSp modSp add mod">
        <pc:chgData name="伊健 杜" userId="e69aded81da48593" providerId="LiveId" clId="{7877860C-AE32-43D9-BA8C-08CA567248A0}" dt="2022-11-02T12:26:30.803" v="5905" actId="478"/>
        <pc:sldMkLst>
          <pc:docMk/>
          <pc:sldMk cId="850429110" sldId="1254"/>
        </pc:sldMkLst>
        <pc:spChg chg="mod">
          <ac:chgData name="伊健 杜" userId="e69aded81da48593" providerId="LiveId" clId="{7877860C-AE32-43D9-BA8C-08CA567248A0}" dt="2022-11-01T14:30:52.032" v="5793"/>
          <ac:spMkLst>
            <pc:docMk/>
            <pc:sldMk cId="850429110" sldId="1254"/>
            <ac:spMk id="2" creationId="{4865DEAE-8CE3-76E6-7469-B1FACA5DB929}"/>
          </ac:spMkLst>
        </pc:spChg>
        <pc:spChg chg="add del mod">
          <ac:chgData name="伊健 杜" userId="e69aded81da48593" providerId="LiveId" clId="{7877860C-AE32-43D9-BA8C-08CA567248A0}" dt="2022-11-02T12:26:30.803" v="5905" actId="478"/>
          <ac:spMkLst>
            <pc:docMk/>
            <pc:sldMk cId="850429110" sldId="1254"/>
            <ac:spMk id="3" creationId="{BC67A338-DB5F-7DD1-056F-C15F6E22F580}"/>
          </ac:spMkLst>
        </pc:spChg>
        <pc:inkChg chg="add del">
          <ac:chgData name="伊健 杜" userId="e69aded81da48593" providerId="LiveId" clId="{7877860C-AE32-43D9-BA8C-08CA567248A0}" dt="2022-11-02T12:26:30.803" v="5905" actId="478"/>
          <ac:inkMkLst>
            <pc:docMk/>
            <pc:sldMk cId="850429110" sldId="1254"/>
            <ac:inkMk id="4" creationId="{09167D9C-B13A-F050-6A94-825D41CA23FB}"/>
          </ac:inkMkLst>
        </pc:inkChg>
      </pc:sldChg>
      <pc:sldChg chg="add del">
        <pc:chgData name="伊健 杜" userId="e69aded81da48593" providerId="LiveId" clId="{7877860C-AE32-43D9-BA8C-08CA567248A0}" dt="2022-11-01T13:28:30.562" v="3009"/>
        <pc:sldMkLst>
          <pc:docMk/>
          <pc:sldMk cId="385425179" sldId="1255"/>
        </pc:sldMkLst>
      </pc:sldChg>
      <pc:sldChg chg="addSp delSp modSp add mod">
        <pc:chgData name="伊健 杜" userId="e69aded81da48593" providerId="LiveId" clId="{7877860C-AE32-43D9-BA8C-08CA567248A0}" dt="2022-11-01T14:30:52.032" v="5793"/>
        <pc:sldMkLst>
          <pc:docMk/>
          <pc:sldMk cId="2038545547" sldId="1255"/>
        </pc:sldMkLst>
        <pc:spChg chg="mod">
          <ac:chgData name="伊健 杜" userId="e69aded81da48593" providerId="LiveId" clId="{7877860C-AE32-43D9-BA8C-08CA567248A0}" dt="2022-11-01T13:28:47.618" v="3020"/>
          <ac:spMkLst>
            <pc:docMk/>
            <pc:sldMk cId="2038545547" sldId="1255"/>
            <ac:spMk id="6" creationId="{F83A6AC8-56F1-EB9E-DD47-C1CFF9753BBA}"/>
          </ac:spMkLst>
        </pc:spChg>
        <pc:spChg chg="mod">
          <ac:chgData name="伊健 杜" userId="e69aded81da48593" providerId="LiveId" clId="{7877860C-AE32-43D9-BA8C-08CA567248A0}" dt="2022-11-01T14:30:52.032" v="5793"/>
          <ac:spMkLst>
            <pc:docMk/>
            <pc:sldMk cId="2038545547" sldId="1255"/>
            <ac:spMk id="7" creationId="{8A134A8E-94C3-0EE7-C065-45DB3136BA45}"/>
          </ac:spMkLst>
        </pc:spChg>
        <pc:picChg chg="del">
          <ac:chgData name="伊健 杜" userId="e69aded81da48593" providerId="LiveId" clId="{7877860C-AE32-43D9-BA8C-08CA567248A0}" dt="2022-11-01T13:30:42.164" v="3092" actId="478"/>
          <ac:picMkLst>
            <pc:docMk/>
            <pc:sldMk cId="2038545547" sldId="1255"/>
            <ac:picMk id="7172" creationId="{28469003-11FC-A509-495D-8BDDD666E276}"/>
          </ac:picMkLst>
        </pc:picChg>
        <pc:picChg chg="add mod">
          <ac:chgData name="伊健 杜" userId="e69aded81da48593" providerId="LiveId" clId="{7877860C-AE32-43D9-BA8C-08CA567248A0}" dt="2022-11-01T13:31:48.247" v="3128" actId="1076"/>
          <ac:picMkLst>
            <pc:docMk/>
            <pc:sldMk cId="2038545547" sldId="1255"/>
            <ac:picMk id="10242" creationId="{F68C6D2F-D62F-CCD3-80F8-60F50A4A3A4B}"/>
          </ac:picMkLst>
        </pc:picChg>
      </pc:sldChg>
      <pc:sldChg chg="add del">
        <pc:chgData name="伊健 杜" userId="e69aded81da48593" providerId="LiveId" clId="{7877860C-AE32-43D9-BA8C-08CA567248A0}" dt="2022-11-01T13:28:30.019" v="3008"/>
        <pc:sldMkLst>
          <pc:docMk/>
          <pc:sldMk cId="840580929" sldId="1256"/>
        </pc:sldMkLst>
      </pc:sldChg>
      <pc:sldChg chg="addSp delSp modSp add mod">
        <pc:chgData name="伊健 杜" userId="e69aded81da48593" providerId="LiveId" clId="{7877860C-AE32-43D9-BA8C-08CA567248A0}" dt="2022-11-01T14:30:52.032" v="5793"/>
        <pc:sldMkLst>
          <pc:docMk/>
          <pc:sldMk cId="907992443" sldId="1256"/>
        </pc:sldMkLst>
        <pc:spChg chg="mod">
          <ac:chgData name="伊健 杜" userId="e69aded81da48593" providerId="LiveId" clId="{7877860C-AE32-43D9-BA8C-08CA567248A0}" dt="2022-11-01T13:31:52.972" v="3132" actId="20577"/>
          <ac:spMkLst>
            <pc:docMk/>
            <pc:sldMk cId="907992443" sldId="1256"/>
            <ac:spMk id="6" creationId="{F83A6AC8-56F1-EB9E-DD47-C1CFF9753BBA}"/>
          </ac:spMkLst>
        </pc:spChg>
        <pc:spChg chg="mod">
          <ac:chgData name="伊健 杜" userId="e69aded81da48593" providerId="LiveId" clId="{7877860C-AE32-43D9-BA8C-08CA567248A0}" dt="2022-11-01T14:30:52.032" v="5793"/>
          <ac:spMkLst>
            <pc:docMk/>
            <pc:sldMk cId="907992443" sldId="1256"/>
            <ac:spMk id="7" creationId="{8A134A8E-94C3-0EE7-C065-45DB3136BA45}"/>
          </ac:spMkLst>
        </pc:spChg>
        <pc:picChg chg="del">
          <ac:chgData name="伊健 杜" userId="e69aded81da48593" providerId="LiveId" clId="{7877860C-AE32-43D9-BA8C-08CA567248A0}" dt="2022-11-01T13:31:50.995" v="3130" actId="478"/>
          <ac:picMkLst>
            <pc:docMk/>
            <pc:sldMk cId="907992443" sldId="1256"/>
            <ac:picMk id="10242" creationId="{F68C6D2F-D62F-CCD3-80F8-60F50A4A3A4B}"/>
          </ac:picMkLst>
        </pc:picChg>
        <pc:picChg chg="add mod">
          <ac:chgData name="伊健 杜" userId="e69aded81da48593" providerId="LiveId" clId="{7877860C-AE32-43D9-BA8C-08CA567248A0}" dt="2022-11-01T13:33:16.933" v="3219" actId="1076"/>
          <ac:picMkLst>
            <pc:docMk/>
            <pc:sldMk cId="907992443" sldId="1256"/>
            <ac:picMk id="11266" creationId="{F656E6EF-AE11-649D-926B-2AE02CE7271B}"/>
          </ac:picMkLst>
        </pc:picChg>
        <pc:picChg chg="add mod">
          <ac:chgData name="伊健 杜" userId="e69aded81da48593" providerId="LiveId" clId="{7877860C-AE32-43D9-BA8C-08CA567248A0}" dt="2022-11-01T13:33:38.743" v="3222" actId="1076"/>
          <ac:picMkLst>
            <pc:docMk/>
            <pc:sldMk cId="907992443" sldId="1256"/>
            <ac:picMk id="11268" creationId="{0C87ED7E-F08F-B648-FA12-545FEC85EB88}"/>
          </ac:picMkLst>
        </pc:picChg>
        <pc:picChg chg="add mod">
          <ac:chgData name="伊健 杜" userId="e69aded81da48593" providerId="LiveId" clId="{7877860C-AE32-43D9-BA8C-08CA567248A0}" dt="2022-11-01T13:33:55.297" v="3227" actId="1076"/>
          <ac:picMkLst>
            <pc:docMk/>
            <pc:sldMk cId="907992443" sldId="1256"/>
            <ac:picMk id="11270" creationId="{C5751103-0527-98AC-E69F-4F88AAA84B49}"/>
          </ac:picMkLst>
        </pc:picChg>
      </pc:sldChg>
      <pc:sldChg chg="addSp delSp modSp add mod">
        <pc:chgData name="伊健 杜" userId="e69aded81da48593" providerId="LiveId" clId="{7877860C-AE32-43D9-BA8C-08CA567248A0}" dt="2022-11-01T14:31:16.260" v="5794"/>
        <pc:sldMkLst>
          <pc:docMk/>
          <pc:sldMk cId="3161479001" sldId="1257"/>
        </pc:sldMkLst>
        <pc:spChg chg="mod">
          <ac:chgData name="伊健 杜" userId="e69aded81da48593" providerId="LiveId" clId="{7877860C-AE32-43D9-BA8C-08CA567248A0}" dt="2022-11-01T14:31:16.260" v="5794"/>
          <ac:spMkLst>
            <pc:docMk/>
            <pc:sldMk cId="3161479001" sldId="1257"/>
            <ac:spMk id="2" creationId="{4EED75C4-2C54-8C42-E864-FAD6FB07DE74}"/>
          </ac:spMkLst>
        </pc:spChg>
        <pc:picChg chg="add del mod">
          <ac:chgData name="伊健 杜" userId="e69aded81da48593" providerId="LiveId" clId="{7877860C-AE32-43D9-BA8C-08CA567248A0}" dt="2022-11-01T14:08:33.617" v="4417"/>
          <ac:picMkLst>
            <pc:docMk/>
            <pc:sldMk cId="3161479001" sldId="1257"/>
            <ac:picMk id="3" creationId="{E7175DEF-400D-B64B-5971-05379BECE640}"/>
          </ac:picMkLst>
        </pc:picChg>
      </pc:sldChg>
      <pc:sldChg chg="addSp delSp modSp add mod">
        <pc:chgData name="伊健 杜" userId="e69aded81da48593" providerId="LiveId" clId="{7877860C-AE32-43D9-BA8C-08CA567248A0}" dt="2022-11-01T14:30:52.032" v="5793"/>
        <pc:sldMkLst>
          <pc:docMk/>
          <pc:sldMk cId="2958852280" sldId="1258"/>
        </pc:sldMkLst>
        <pc:spChg chg="mod">
          <ac:chgData name="伊健 杜" userId="e69aded81da48593" providerId="LiveId" clId="{7877860C-AE32-43D9-BA8C-08CA567248A0}" dt="2022-11-01T13:44:26.464" v="3402" actId="20577"/>
          <ac:spMkLst>
            <pc:docMk/>
            <pc:sldMk cId="2958852280" sldId="1258"/>
            <ac:spMk id="6" creationId="{F83A6AC8-56F1-EB9E-DD47-C1CFF9753BBA}"/>
          </ac:spMkLst>
        </pc:spChg>
        <pc:spChg chg="mod">
          <ac:chgData name="伊健 杜" userId="e69aded81da48593" providerId="LiveId" clId="{7877860C-AE32-43D9-BA8C-08CA567248A0}" dt="2022-11-01T14:30:52.032" v="5793"/>
          <ac:spMkLst>
            <pc:docMk/>
            <pc:sldMk cId="2958852280" sldId="1258"/>
            <ac:spMk id="7" creationId="{8A134A8E-94C3-0EE7-C065-45DB3136BA45}"/>
          </ac:spMkLst>
        </pc:spChg>
        <pc:picChg chg="del">
          <ac:chgData name="伊健 杜" userId="e69aded81da48593" providerId="LiveId" clId="{7877860C-AE32-43D9-BA8C-08CA567248A0}" dt="2022-11-01T13:58:11.156" v="3558" actId="478"/>
          <ac:picMkLst>
            <pc:docMk/>
            <pc:sldMk cId="2958852280" sldId="1258"/>
            <ac:picMk id="10242" creationId="{F68C6D2F-D62F-CCD3-80F8-60F50A4A3A4B}"/>
          </ac:picMkLst>
        </pc:picChg>
        <pc:picChg chg="add mod">
          <ac:chgData name="伊健 杜" userId="e69aded81da48593" providerId="LiveId" clId="{7877860C-AE32-43D9-BA8C-08CA567248A0}" dt="2022-11-01T13:58:40.854" v="3562" actId="1076"/>
          <ac:picMkLst>
            <pc:docMk/>
            <pc:sldMk cId="2958852280" sldId="1258"/>
            <ac:picMk id="12290" creationId="{439939D9-277B-AA20-BA45-374533A595AC}"/>
          </ac:picMkLst>
        </pc:picChg>
      </pc:sldChg>
      <pc:sldChg chg="addSp delSp modSp add mod">
        <pc:chgData name="伊健 杜" userId="e69aded81da48593" providerId="LiveId" clId="{7877860C-AE32-43D9-BA8C-08CA567248A0}" dt="2022-11-01T14:30:52.032" v="5793"/>
        <pc:sldMkLst>
          <pc:docMk/>
          <pc:sldMk cId="3081380646" sldId="1259"/>
        </pc:sldMkLst>
        <pc:spChg chg="mod">
          <ac:chgData name="伊健 杜" userId="e69aded81da48593" providerId="LiveId" clId="{7877860C-AE32-43D9-BA8C-08CA567248A0}" dt="2022-11-01T13:58:51.956" v="3581" actId="20577"/>
          <ac:spMkLst>
            <pc:docMk/>
            <pc:sldMk cId="3081380646" sldId="1259"/>
            <ac:spMk id="6" creationId="{F83A6AC8-56F1-EB9E-DD47-C1CFF9753BBA}"/>
          </ac:spMkLst>
        </pc:spChg>
        <pc:spChg chg="mod">
          <ac:chgData name="伊健 杜" userId="e69aded81da48593" providerId="LiveId" clId="{7877860C-AE32-43D9-BA8C-08CA567248A0}" dt="2022-11-01T14:30:52.032" v="5793"/>
          <ac:spMkLst>
            <pc:docMk/>
            <pc:sldMk cId="3081380646" sldId="1259"/>
            <ac:spMk id="7" creationId="{8A134A8E-94C3-0EE7-C065-45DB3136BA45}"/>
          </ac:spMkLst>
        </pc:spChg>
        <pc:picChg chg="del">
          <ac:chgData name="伊健 杜" userId="e69aded81da48593" providerId="LiveId" clId="{7877860C-AE32-43D9-BA8C-08CA567248A0}" dt="2022-11-01T13:59:11.374" v="3659" actId="478"/>
          <ac:picMkLst>
            <pc:docMk/>
            <pc:sldMk cId="3081380646" sldId="1259"/>
            <ac:picMk id="12290" creationId="{439939D9-277B-AA20-BA45-374533A595AC}"/>
          </ac:picMkLst>
        </pc:picChg>
        <pc:picChg chg="add mod">
          <ac:chgData name="伊健 杜" userId="e69aded81da48593" providerId="LiveId" clId="{7877860C-AE32-43D9-BA8C-08CA567248A0}" dt="2022-11-01T13:59:45.958" v="3689" actId="1076"/>
          <ac:picMkLst>
            <pc:docMk/>
            <pc:sldMk cId="3081380646" sldId="1259"/>
            <ac:picMk id="13314" creationId="{4F4B6F71-7FEC-ED83-28D8-E853633CF333}"/>
          </ac:picMkLst>
        </pc:picChg>
      </pc:sldChg>
      <pc:sldChg chg="addSp delSp modSp add mod">
        <pc:chgData name="伊健 杜" userId="e69aded81da48593" providerId="LiveId" clId="{7877860C-AE32-43D9-BA8C-08CA567248A0}" dt="2022-11-01T14:30:52.032" v="5793"/>
        <pc:sldMkLst>
          <pc:docMk/>
          <pc:sldMk cId="3061403476" sldId="1260"/>
        </pc:sldMkLst>
        <pc:spChg chg="mod">
          <ac:chgData name="伊健 杜" userId="e69aded81da48593" providerId="LiveId" clId="{7877860C-AE32-43D9-BA8C-08CA567248A0}" dt="2022-11-01T14:30:52.032" v="5793"/>
          <ac:spMkLst>
            <pc:docMk/>
            <pc:sldMk cId="3061403476" sldId="1260"/>
            <ac:spMk id="7" creationId="{8A134A8E-94C3-0EE7-C065-45DB3136BA45}"/>
          </ac:spMkLst>
        </pc:spChg>
        <pc:picChg chg="del">
          <ac:chgData name="伊健 杜" userId="e69aded81da48593" providerId="LiveId" clId="{7877860C-AE32-43D9-BA8C-08CA567248A0}" dt="2022-11-01T13:59:49.649" v="3691" actId="478"/>
          <ac:picMkLst>
            <pc:docMk/>
            <pc:sldMk cId="3061403476" sldId="1260"/>
            <ac:picMk id="13314" creationId="{4F4B6F71-7FEC-ED83-28D8-E853633CF333}"/>
          </ac:picMkLst>
        </pc:picChg>
        <pc:picChg chg="add mod">
          <ac:chgData name="伊健 杜" userId="e69aded81da48593" providerId="LiveId" clId="{7877860C-AE32-43D9-BA8C-08CA567248A0}" dt="2022-11-01T14:01:03.289" v="3805" actId="14100"/>
          <ac:picMkLst>
            <pc:docMk/>
            <pc:sldMk cId="3061403476" sldId="1260"/>
            <ac:picMk id="14338" creationId="{C4B57164-89B1-ECE0-F79F-45E4EFCE8882}"/>
          </ac:picMkLst>
        </pc:picChg>
      </pc:sldChg>
      <pc:sldChg chg="addSp delSp modSp add mod ord">
        <pc:chgData name="伊健 杜" userId="e69aded81da48593" providerId="LiveId" clId="{7877860C-AE32-43D9-BA8C-08CA567248A0}" dt="2022-11-01T15:53:34.528" v="5853" actId="14100"/>
        <pc:sldMkLst>
          <pc:docMk/>
          <pc:sldMk cId="809527922" sldId="1261"/>
        </pc:sldMkLst>
        <pc:spChg chg="mod">
          <ac:chgData name="伊健 杜" userId="e69aded81da48593" providerId="LiveId" clId="{7877860C-AE32-43D9-BA8C-08CA567248A0}" dt="2022-11-01T15:53:34.528" v="5853" actId="14100"/>
          <ac:spMkLst>
            <pc:docMk/>
            <pc:sldMk cId="809527922" sldId="1261"/>
            <ac:spMk id="2" creationId="{4EED75C4-2C54-8C42-E864-FAD6FB07DE74}"/>
          </ac:spMkLst>
        </pc:spChg>
        <pc:spChg chg="add mod">
          <ac:chgData name="伊健 杜" userId="e69aded81da48593" providerId="LiveId" clId="{7877860C-AE32-43D9-BA8C-08CA567248A0}" dt="2022-11-01T15:53:29.053" v="5847" actId="20577"/>
          <ac:spMkLst>
            <pc:docMk/>
            <pc:sldMk cId="809527922" sldId="1261"/>
            <ac:spMk id="3" creationId="{4A34EEAE-314B-F263-9EB9-6F8F131F0F7E}"/>
          </ac:spMkLst>
        </pc:spChg>
        <pc:spChg chg="add del mod">
          <ac:chgData name="伊健 杜" userId="e69aded81da48593" providerId="LiveId" clId="{7877860C-AE32-43D9-BA8C-08CA567248A0}" dt="2022-11-01T14:02:35.512" v="4036" actId="478"/>
          <ac:spMkLst>
            <pc:docMk/>
            <pc:sldMk cId="809527922" sldId="1261"/>
            <ac:spMk id="3" creationId="{8E2797DD-C33F-1E57-D7FD-1DBBB3D1EBAE}"/>
          </ac:spMkLst>
        </pc:spChg>
      </pc:sldChg>
      <pc:sldChg chg="modSp add mod">
        <pc:chgData name="伊健 杜" userId="e69aded81da48593" providerId="LiveId" clId="{7877860C-AE32-43D9-BA8C-08CA567248A0}" dt="2022-11-01T14:30:52.032" v="5793"/>
        <pc:sldMkLst>
          <pc:docMk/>
          <pc:sldMk cId="3993614530" sldId="1262"/>
        </pc:sldMkLst>
        <pc:spChg chg="mod">
          <ac:chgData name="伊健 杜" userId="e69aded81da48593" providerId="LiveId" clId="{7877860C-AE32-43D9-BA8C-08CA567248A0}" dt="2022-11-01T14:30:52.032" v="5793"/>
          <ac:spMkLst>
            <pc:docMk/>
            <pc:sldMk cId="3993614530" sldId="1262"/>
            <ac:spMk id="2" creationId="{4EED75C4-2C54-8C42-E864-FAD6FB07DE74}"/>
          </ac:spMkLst>
        </pc:spChg>
      </pc:sldChg>
      <pc:sldChg chg="addSp delSp modSp add mod">
        <pc:chgData name="伊健 杜" userId="e69aded81da48593" providerId="LiveId" clId="{7877860C-AE32-43D9-BA8C-08CA567248A0}" dt="2022-11-01T14:30:52.032" v="5793"/>
        <pc:sldMkLst>
          <pc:docMk/>
          <pc:sldMk cId="3169806581" sldId="1263"/>
        </pc:sldMkLst>
        <pc:spChg chg="mod">
          <ac:chgData name="伊健 杜" userId="e69aded81da48593" providerId="LiveId" clId="{7877860C-AE32-43D9-BA8C-08CA567248A0}" dt="2022-11-01T14:30:52.032" v="5793"/>
          <ac:spMkLst>
            <pc:docMk/>
            <pc:sldMk cId="3169806581" sldId="1263"/>
            <ac:spMk id="6" creationId="{F83A6AC8-56F1-EB9E-DD47-C1CFF9753BBA}"/>
          </ac:spMkLst>
        </pc:spChg>
        <pc:spChg chg="mod">
          <ac:chgData name="伊健 杜" userId="e69aded81da48593" providerId="LiveId" clId="{7877860C-AE32-43D9-BA8C-08CA567248A0}" dt="2022-11-01T14:30:52.032" v="5793"/>
          <ac:spMkLst>
            <pc:docMk/>
            <pc:sldMk cId="3169806581" sldId="1263"/>
            <ac:spMk id="7" creationId="{8A134A8E-94C3-0EE7-C065-45DB3136BA45}"/>
          </ac:spMkLst>
        </pc:spChg>
        <pc:picChg chg="add mod">
          <ac:chgData name="伊健 杜" userId="e69aded81da48593" providerId="LiveId" clId="{7877860C-AE32-43D9-BA8C-08CA567248A0}" dt="2022-11-01T14:05:36.079" v="4264"/>
          <ac:picMkLst>
            <pc:docMk/>
            <pc:sldMk cId="3169806581" sldId="1263"/>
            <ac:picMk id="2" creationId="{DE9556F4-7104-E204-74C9-832E7A306459}"/>
          </ac:picMkLst>
        </pc:picChg>
        <pc:picChg chg="del mod">
          <ac:chgData name="伊健 杜" userId="e69aded81da48593" providerId="LiveId" clId="{7877860C-AE32-43D9-BA8C-08CA567248A0}" dt="2022-11-01T14:05:05.858" v="4254" actId="478"/>
          <ac:picMkLst>
            <pc:docMk/>
            <pc:sldMk cId="3169806581" sldId="1263"/>
            <ac:picMk id="13314" creationId="{4F4B6F71-7FEC-ED83-28D8-E853633CF333}"/>
          </ac:picMkLst>
        </pc:picChg>
      </pc:sldChg>
      <pc:sldChg chg="addSp delSp modSp add mod">
        <pc:chgData name="伊健 杜" userId="e69aded81da48593" providerId="LiveId" clId="{7877860C-AE32-43D9-BA8C-08CA567248A0}" dt="2022-11-01T14:30:52.032" v="5793"/>
        <pc:sldMkLst>
          <pc:docMk/>
          <pc:sldMk cId="1106462493" sldId="1264"/>
        </pc:sldMkLst>
        <pc:spChg chg="mod">
          <ac:chgData name="伊健 杜" userId="e69aded81da48593" providerId="LiveId" clId="{7877860C-AE32-43D9-BA8C-08CA567248A0}" dt="2022-11-01T14:30:52.032" v="5793"/>
          <ac:spMkLst>
            <pc:docMk/>
            <pc:sldMk cId="1106462493" sldId="1264"/>
            <ac:spMk id="6" creationId="{F83A6AC8-56F1-EB9E-DD47-C1CFF9753BBA}"/>
          </ac:spMkLst>
        </pc:spChg>
        <pc:spChg chg="mod">
          <ac:chgData name="伊健 杜" userId="e69aded81da48593" providerId="LiveId" clId="{7877860C-AE32-43D9-BA8C-08CA567248A0}" dt="2022-11-01T14:30:52.032" v="5793"/>
          <ac:spMkLst>
            <pc:docMk/>
            <pc:sldMk cId="1106462493" sldId="1264"/>
            <ac:spMk id="7" creationId="{8A134A8E-94C3-0EE7-C065-45DB3136BA45}"/>
          </ac:spMkLst>
        </pc:spChg>
        <pc:picChg chg="add del mod">
          <ac:chgData name="伊健 杜" userId="e69aded81da48593" providerId="LiveId" clId="{7877860C-AE32-43D9-BA8C-08CA567248A0}" dt="2022-11-01T14:05:35.438" v="4263" actId="21"/>
          <ac:picMkLst>
            <pc:docMk/>
            <pc:sldMk cId="1106462493" sldId="1264"/>
            <ac:picMk id="15362" creationId="{D01738D5-4B15-19AF-041D-A4E71A47813F}"/>
          </ac:picMkLst>
        </pc:picChg>
        <pc:picChg chg="add del mod">
          <ac:chgData name="伊健 杜" userId="e69aded81da48593" providerId="LiveId" clId="{7877860C-AE32-43D9-BA8C-08CA567248A0}" dt="2022-11-01T14:08:30.555" v="4415" actId="21"/>
          <ac:picMkLst>
            <pc:docMk/>
            <pc:sldMk cId="1106462493" sldId="1264"/>
            <ac:picMk id="15364" creationId="{DB667FDA-FCFC-522C-98C7-EABCB5D72B24}"/>
          </ac:picMkLst>
        </pc:picChg>
        <pc:picChg chg="add mod">
          <ac:chgData name="伊健 杜" userId="e69aded81da48593" providerId="LiveId" clId="{7877860C-AE32-43D9-BA8C-08CA567248A0}" dt="2022-11-01T14:09:58.376" v="4421" actId="1076"/>
          <ac:picMkLst>
            <pc:docMk/>
            <pc:sldMk cId="1106462493" sldId="1264"/>
            <ac:picMk id="15366" creationId="{67AAC88A-1777-FCB4-A4ED-F49A0C675844}"/>
          </ac:picMkLst>
        </pc:picChg>
      </pc:sldChg>
      <pc:sldChg chg="addSp delSp modSp add mod">
        <pc:chgData name="伊健 杜" userId="e69aded81da48593" providerId="LiveId" clId="{7877860C-AE32-43D9-BA8C-08CA567248A0}" dt="2022-11-01T14:30:52.032" v="5793"/>
        <pc:sldMkLst>
          <pc:docMk/>
          <pc:sldMk cId="2745132951" sldId="1265"/>
        </pc:sldMkLst>
        <pc:spChg chg="mod">
          <ac:chgData name="伊健 杜" userId="e69aded81da48593" providerId="LiveId" clId="{7877860C-AE32-43D9-BA8C-08CA567248A0}" dt="2022-11-01T14:30:52.032" v="5793"/>
          <ac:spMkLst>
            <pc:docMk/>
            <pc:sldMk cId="2745132951" sldId="1265"/>
            <ac:spMk id="6" creationId="{F83A6AC8-56F1-EB9E-DD47-C1CFF9753BBA}"/>
          </ac:spMkLst>
        </pc:spChg>
        <pc:spChg chg="mod">
          <ac:chgData name="伊健 杜" userId="e69aded81da48593" providerId="LiveId" clId="{7877860C-AE32-43D9-BA8C-08CA567248A0}" dt="2022-11-01T14:30:52.032" v="5793"/>
          <ac:spMkLst>
            <pc:docMk/>
            <pc:sldMk cId="2745132951" sldId="1265"/>
            <ac:spMk id="7" creationId="{8A134A8E-94C3-0EE7-C065-45DB3136BA45}"/>
          </ac:spMkLst>
        </pc:spChg>
        <pc:picChg chg="add mod">
          <ac:chgData name="伊健 杜" userId="e69aded81da48593" providerId="LiveId" clId="{7877860C-AE32-43D9-BA8C-08CA567248A0}" dt="2022-11-01T14:08:35.738" v="4418"/>
          <ac:picMkLst>
            <pc:docMk/>
            <pc:sldMk cId="2745132951" sldId="1265"/>
            <ac:picMk id="2" creationId="{F190D30B-94A4-88AC-7191-8C1209CB4075}"/>
          </ac:picMkLst>
        </pc:picChg>
        <pc:picChg chg="del">
          <ac:chgData name="伊健 杜" userId="e69aded81da48593" providerId="LiveId" clId="{7877860C-AE32-43D9-BA8C-08CA567248A0}" dt="2022-11-01T14:06:47.449" v="4413" actId="478"/>
          <ac:picMkLst>
            <pc:docMk/>
            <pc:sldMk cId="2745132951" sldId="1265"/>
            <ac:picMk id="15362" creationId="{D01738D5-4B15-19AF-041D-A4E71A47813F}"/>
          </ac:picMkLst>
        </pc:picChg>
      </pc:sldChg>
      <pc:sldChg chg="addSp delSp modSp new mod">
        <pc:chgData name="伊健 杜" userId="e69aded81da48593" providerId="LiveId" clId="{7877860C-AE32-43D9-BA8C-08CA567248A0}" dt="2022-11-02T12:26:15.722" v="5897" actId="478"/>
        <pc:sldMkLst>
          <pc:docMk/>
          <pc:sldMk cId="1683612155" sldId="1266"/>
        </pc:sldMkLst>
        <pc:spChg chg="mod">
          <ac:chgData name="伊健 杜" userId="e69aded81da48593" providerId="LiveId" clId="{7877860C-AE32-43D9-BA8C-08CA567248A0}" dt="2022-11-02T12:26:13.563" v="5896"/>
          <ac:spMkLst>
            <pc:docMk/>
            <pc:sldMk cId="1683612155" sldId="1266"/>
            <ac:spMk id="2" creationId="{D9BF7EAC-E589-20B6-27D2-34B6C662759F}"/>
          </ac:spMkLst>
        </pc:spChg>
        <pc:spChg chg="add mod">
          <ac:chgData name="伊健 杜" userId="e69aded81da48593" providerId="LiveId" clId="{7877860C-AE32-43D9-BA8C-08CA567248A0}" dt="2022-11-01T16:13:20.609" v="5885" actId="403"/>
          <ac:spMkLst>
            <pc:docMk/>
            <pc:sldMk cId="1683612155" sldId="1266"/>
            <ac:spMk id="3" creationId="{3A23393E-478B-FC8D-919A-FBD82F94F183}"/>
          </ac:spMkLst>
        </pc:spChg>
        <pc:spChg chg="del">
          <ac:chgData name="伊健 杜" userId="e69aded81da48593" providerId="LiveId" clId="{7877860C-AE32-43D9-BA8C-08CA567248A0}" dt="2022-11-01T14:29:58.416" v="5617" actId="478"/>
          <ac:spMkLst>
            <pc:docMk/>
            <pc:sldMk cId="1683612155" sldId="1266"/>
            <ac:spMk id="3" creationId="{3EF04040-2667-CD86-DB18-AB937D810BBA}"/>
          </ac:spMkLst>
        </pc:spChg>
        <pc:inkChg chg="add del">
          <ac:chgData name="伊健 杜" userId="e69aded81da48593" providerId="LiveId" clId="{7877860C-AE32-43D9-BA8C-08CA567248A0}" dt="2022-11-02T12:26:15.722" v="5897" actId="478"/>
          <ac:inkMkLst>
            <pc:docMk/>
            <pc:sldMk cId="1683612155" sldId="1266"/>
            <ac:inkMk id="4" creationId="{F66B624B-AF64-B3BB-B8EA-9D8AE63A1234}"/>
          </ac:inkMkLst>
        </pc:inkChg>
      </pc:sldChg>
      <pc:sldChg chg="addSp delSp modSp add mod">
        <pc:chgData name="伊健 杜" userId="e69aded81da48593" providerId="LiveId" clId="{7877860C-AE32-43D9-BA8C-08CA567248A0}" dt="2022-11-01T14:13:47.344" v="4586"/>
        <pc:sldMkLst>
          <pc:docMk/>
          <pc:sldMk cId="3105828670" sldId="1267"/>
        </pc:sldMkLst>
        <pc:spChg chg="add del mod">
          <ac:chgData name="伊健 杜" userId="e69aded81da48593" providerId="LiveId" clId="{7877860C-AE32-43D9-BA8C-08CA567248A0}" dt="2022-11-01T14:13:29.367" v="4585" actId="478"/>
          <ac:spMkLst>
            <pc:docMk/>
            <pc:sldMk cId="3105828670" sldId="1267"/>
            <ac:spMk id="3" creationId="{524BA2B7-FB82-119D-ACFF-450048FCB135}"/>
          </ac:spMkLst>
        </pc:spChg>
        <pc:spChg chg="del mod">
          <ac:chgData name="伊健 杜" userId="e69aded81da48593" providerId="LiveId" clId="{7877860C-AE32-43D9-BA8C-08CA567248A0}" dt="2022-11-01T14:13:26.709" v="4584" actId="478"/>
          <ac:spMkLst>
            <pc:docMk/>
            <pc:sldMk cId="3105828670" sldId="1267"/>
            <ac:spMk id="4" creationId="{C71A3027-DB34-AAEA-D73D-30F79D0DA1B1}"/>
          </ac:spMkLst>
        </pc:spChg>
        <pc:picChg chg="add">
          <ac:chgData name="伊健 杜" userId="e69aded81da48593" providerId="LiveId" clId="{7877860C-AE32-43D9-BA8C-08CA567248A0}" dt="2022-11-01T14:13:47.344" v="4586"/>
          <ac:picMkLst>
            <pc:docMk/>
            <pc:sldMk cId="3105828670" sldId="1267"/>
            <ac:picMk id="20482" creationId="{4A5DDCF8-22BF-B20B-2A86-C7014916D0D9}"/>
          </ac:picMkLst>
        </pc:picChg>
      </pc:sldChg>
      <pc:sldChg chg="addSp delSp modSp add mod">
        <pc:chgData name="伊健 杜" userId="e69aded81da48593" providerId="LiveId" clId="{7877860C-AE32-43D9-BA8C-08CA567248A0}" dt="2022-11-01T14:30:52.032" v="5793"/>
        <pc:sldMkLst>
          <pc:docMk/>
          <pc:sldMk cId="3286146781" sldId="1268"/>
        </pc:sldMkLst>
        <pc:spChg chg="mod">
          <ac:chgData name="伊健 杜" userId="e69aded81da48593" providerId="LiveId" clId="{7877860C-AE32-43D9-BA8C-08CA567248A0}" dt="2022-11-01T14:30:52.032" v="5793"/>
          <ac:spMkLst>
            <pc:docMk/>
            <pc:sldMk cId="3286146781" sldId="1268"/>
            <ac:spMk id="6" creationId="{F83A6AC8-56F1-EB9E-DD47-C1CFF9753BBA}"/>
          </ac:spMkLst>
        </pc:spChg>
        <pc:spChg chg="mod">
          <ac:chgData name="伊健 杜" userId="e69aded81da48593" providerId="LiveId" clId="{7877860C-AE32-43D9-BA8C-08CA567248A0}" dt="2022-11-01T14:30:52.032" v="5793"/>
          <ac:spMkLst>
            <pc:docMk/>
            <pc:sldMk cId="3286146781" sldId="1268"/>
            <ac:spMk id="7" creationId="{8A134A8E-94C3-0EE7-C065-45DB3136BA45}"/>
          </ac:spMkLst>
        </pc:spChg>
        <pc:picChg chg="del">
          <ac:chgData name="伊健 杜" userId="e69aded81da48593" providerId="LiveId" clId="{7877860C-AE32-43D9-BA8C-08CA567248A0}" dt="2022-11-01T14:12:42.543" v="4525" actId="478"/>
          <ac:picMkLst>
            <pc:docMk/>
            <pc:sldMk cId="3286146781" sldId="1268"/>
            <ac:picMk id="2" creationId="{F190D30B-94A4-88AC-7191-8C1209CB4075}"/>
          </ac:picMkLst>
        </pc:picChg>
        <pc:picChg chg="add mod">
          <ac:chgData name="伊健 杜" userId="e69aded81da48593" providerId="LiveId" clId="{7877860C-AE32-43D9-BA8C-08CA567248A0}" dt="2022-11-01T14:13:18.104" v="4580" actId="1076"/>
          <ac:picMkLst>
            <pc:docMk/>
            <pc:sldMk cId="3286146781" sldId="1268"/>
            <ac:picMk id="19458" creationId="{907578AA-B09D-7372-99F0-4DD2B21F2310}"/>
          </ac:picMkLst>
        </pc:picChg>
      </pc:sldChg>
      <pc:sldChg chg="addSp delSp new mod">
        <pc:chgData name="伊健 杜" userId="e69aded81da48593" providerId="LiveId" clId="{7877860C-AE32-43D9-BA8C-08CA567248A0}" dt="2022-11-01T14:16:55.962" v="4589"/>
        <pc:sldMkLst>
          <pc:docMk/>
          <pc:sldMk cId="3471338662" sldId="1269"/>
        </pc:sldMkLst>
        <pc:spChg chg="del">
          <ac:chgData name="伊健 杜" userId="e69aded81da48593" providerId="LiveId" clId="{7877860C-AE32-43D9-BA8C-08CA567248A0}" dt="2022-11-01T14:13:51.359" v="4588" actId="478"/>
          <ac:spMkLst>
            <pc:docMk/>
            <pc:sldMk cId="3471338662" sldId="1269"/>
            <ac:spMk id="2" creationId="{FF89249E-E6AC-9AE2-2BC7-EF119DFECF4A}"/>
          </ac:spMkLst>
        </pc:spChg>
        <pc:spChg chg="del">
          <ac:chgData name="伊健 杜" userId="e69aded81da48593" providerId="LiveId" clId="{7877860C-AE32-43D9-BA8C-08CA567248A0}" dt="2022-11-01T14:13:51.359" v="4588" actId="478"/>
          <ac:spMkLst>
            <pc:docMk/>
            <pc:sldMk cId="3471338662" sldId="1269"/>
            <ac:spMk id="3" creationId="{701CCC69-27AF-BF09-31FB-CFC231A0E448}"/>
          </ac:spMkLst>
        </pc:spChg>
        <pc:picChg chg="add">
          <ac:chgData name="伊健 杜" userId="e69aded81da48593" providerId="LiveId" clId="{7877860C-AE32-43D9-BA8C-08CA567248A0}" dt="2022-11-01T14:16:55.962" v="4589"/>
          <ac:picMkLst>
            <pc:docMk/>
            <pc:sldMk cId="3471338662" sldId="1269"/>
            <ac:picMk id="21506" creationId="{A53F7951-A69C-2F2B-2424-C9C5E5DC7F26}"/>
          </ac:picMkLst>
        </pc:picChg>
      </pc:sldChg>
      <pc:sldChg chg="addSp delSp modSp new mod">
        <pc:chgData name="伊健 杜" userId="e69aded81da48593" providerId="LiveId" clId="{7877860C-AE32-43D9-BA8C-08CA567248A0}" dt="2022-11-01T14:18:16.315" v="4714" actId="1076"/>
        <pc:sldMkLst>
          <pc:docMk/>
          <pc:sldMk cId="807681268" sldId="1270"/>
        </pc:sldMkLst>
        <pc:spChg chg="del">
          <ac:chgData name="伊健 杜" userId="e69aded81da48593" providerId="LiveId" clId="{7877860C-AE32-43D9-BA8C-08CA567248A0}" dt="2022-11-01T14:17:03.898" v="4591" actId="478"/>
          <ac:spMkLst>
            <pc:docMk/>
            <pc:sldMk cId="807681268" sldId="1270"/>
            <ac:spMk id="2" creationId="{491C6F0A-D9E3-9270-01DE-BAA957B91C25}"/>
          </ac:spMkLst>
        </pc:spChg>
        <pc:spChg chg="del">
          <ac:chgData name="伊健 杜" userId="e69aded81da48593" providerId="LiveId" clId="{7877860C-AE32-43D9-BA8C-08CA567248A0}" dt="2022-11-01T14:17:03.898" v="4591" actId="478"/>
          <ac:spMkLst>
            <pc:docMk/>
            <pc:sldMk cId="807681268" sldId="1270"/>
            <ac:spMk id="3" creationId="{4837A3F6-0788-FA8E-E170-1E031FDC37E8}"/>
          </ac:spMkLst>
        </pc:spChg>
        <pc:spChg chg="add del mod">
          <ac:chgData name="伊健 杜" userId="e69aded81da48593" providerId="LiveId" clId="{7877860C-AE32-43D9-BA8C-08CA567248A0}" dt="2022-11-01T14:18:14.125" v="4713"/>
          <ac:spMkLst>
            <pc:docMk/>
            <pc:sldMk cId="807681268" sldId="1270"/>
            <ac:spMk id="4" creationId="{FC39A3B9-062A-2EB1-B795-7BCE51B7EB66}"/>
          </ac:spMkLst>
        </pc:spChg>
        <pc:picChg chg="add mod">
          <ac:chgData name="伊健 杜" userId="e69aded81da48593" providerId="LiveId" clId="{7877860C-AE32-43D9-BA8C-08CA567248A0}" dt="2022-11-01T14:18:16.315" v="4714" actId="1076"/>
          <ac:picMkLst>
            <pc:docMk/>
            <pc:sldMk cId="807681268" sldId="1270"/>
            <ac:picMk id="22530" creationId="{F0B28036-155D-72FD-AD83-1A963057E48D}"/>
          </ac:picMkLst>
        </pc:picChg>
        <pc:picChg chg="add del">
          <ac:chgData name="伊健 杜" userId="e69aded81da48593" providerId="LiveId" clId="{7877860C-AE32-43D9-BA8C-08CA567248A0}" dt="2022-11-01T14:18:06.176" v="4707"/>
          <ac:picMkLst>
            <pc:docMk/>
            <pc:sldMk cId="807681268" sldId="1270"/>
            <ac:picMk id="22532" creationId="{949F0EE4-8220-1410-D0BA-C30884D0B7CD}"/>
          </ac:picMkLst>
        </pc:picChg>
      </pc:sldChg>
      <pc:sldChg chg="modSp add mod">
        <pc:chgData name="伊健 杜" userId="e69aded81da48593" providerId="LiveId" clId="{7877860C-AE32-43D9-BA8C-08CA567248A0}" dt="2022-11-01T14:30:52.032" v="5793"/>
        <pc:sldMkLst>
          <pc:docMk/>
          <pc:sldMk cId="1607989992" sldId="1271"/>
        </pc:sldMkLst>
        <pc:spChg chg="mod">
          <ac:chgData name="伊健 杜" userId="e69aded81da48593" providerId="LiveId" clId="{7877860C-AE32-43D9-BA8C-08CA567248A0}" dt="2022-11-01T14:30:52.032" v="5793"/>
          <ac:spMkLst>
            <pc:docMk/>
            <pc:sldMk cId="1607989992" sldId="1271"/>
            <ac:spMk id="4" creationId="{C71A3027-DB34-AAEA-D73D-30F79D0DA1B1}"/>
          </ac:spMkLst>
        </pc:spChg>
      </pc:sldChg>
      <pc:sldChg chg="addSp delSp modSp add">
        <pc:chgData name="伊健 杜" userId="e69aded81da48593" providerId="LiveId" clId="{7877860C-AE32-43D9-BA8C-08CA567248A0}" dt="2022-11-01T14:18:47.646" v="4720" actId="1076"/>
        <pc:sldMkLst>
          <pc:docMk/>
          <pc:sldMk cId="3735724881" sldId="1272"/>
        </pc:sldMkLst>
        <pc:picChg chg="del">
          <ac:chgData name="伊健 杜" userId="e69aded81da48593" providerId="LiveId" clId="{7877860C-AE32-43D9-BA8C-08CA567248A0}" dt="2022-11-01T14:18:24.347" v="4716" actId="478"/>
          <ac:picMkLst>
            <pc:docMk/>
            <pc:sldMk cId="3735724881" sldId="1272"/>
            <ac:picMk id="21506" creationId="{A53F7951-A69C-2F2B-2424-C9C5E5DC7F26}"/>
          </ac:picMkLst>
        </pc:picChg>
        <pc:picChg chg="add mod">
          <ac:chgData name="伊健 杜" userId="e69aded81da48593" providerId="LiveId" clId="{7877860C-AE32-43D9-BA8C-08CA567248A0}" dt="2022-11-01T14:18:47.646" v="4720" actId="1076"/>
          <ac:picMkLst>
            <pc:docMk/>
            <pc:sldMk cId="3735724881" sldId="1272"/>
            <ac:picMk id="23554" creationId="{EA9CF77C-7843-BBF7-9C53-C0637C2979C7}"/>
          </ac:picMkLst>
        </pc:picChg>
      </pc:sldChg>
      <pc:sldChg chg="addSp delSp modSp add mod">
        <pc:chgData name="伊健 杜" userId="e69aded81da48593" providerId="LiveId" clId="{7877860C-AE32-43D9-BA8C-08CA567248A0}" dt="2022-11-01T14:30:52.032" v="5793"/>
        <pc:sldMkLst>
          <pc:docMk/>
          <pc:sldMk cId="1836030221" sldId="1273"/>
        </pc:sldMkLst>
        <pc:spChg chg="mod">
          <ac:chgData name="伊健 杜" userId="e69aded81da48593" providerId="LiveId" clId="{7877860C-AE32-43D9-BA8C-08CA567248A0}" dt="2022-11-01T14:28:44.798" v="5509"/>
          <ac:spMkLst>
            <pc:docMk/>
            <pc:sldMk cId="1836030221" sldId="1273"/>
            <ac:spMk id="6" creationId="{F83A6AC8-56F1-EB9E-DD47-C1CFF9753BBA}"/>
          </ac:spMkLst>
        </pc:spChg>
        <pc:spChg chg="mod">
          <ac:chgData name="伊健 杜" userId="e69aded81da48593" providerId="LiveId" clId="{7877860C-AE32-43D9-BA8C-08CA567248A0}" dt="2022-11-01T14:30:52.032" v="5793"/>
          <ac:spMkLst>
            <pc:docMk/>
            <pc:sldMk cId="1836030221" sldId="1273"/>
            <ac:spMk id="7" creationId="{8A134A8E-94C3-0EE7-C065-45DB3136BA45}"/>
          </ac:spMkLst>
        </pc:spChg>
        <pc:picChg chg="del">
          <ac:chgData name="伊健 杜" userId="e69aded81da48593" providerId="LiveId" clId="{7877860C-AE32-43D9-BA8C-08CA567248A0}" dt="2022-11-01T14:23:25.147" v="4912" actId="478"/>
          <ac:picMkLst>
            <pc:docMk/>
            <pc:sldMk cId="1836030221" sldId="1273"/>
            <ac:picMk id="2" creationId="{DE9556F4-7104-E204-74C9-832E7A306459}"/>
          </ac:picMkLst>
        </pc:picChg>
        <pc:picChg chg="add del mod">
          <ac:chgData name="伊健 杜" userId="e69aded81da48593" providerId="LiveId" clId="{7877860C-AE32-43D9-BA8C-08CA567248A0}" dt="2022-11-01T14:23:38.942" v="4923" actId="478"/>
          <ac:picMkLst>
            <pc:docMk/>
            <pc:sldMk cId="1836030221" sldId="1273"/>
            <ac:picMk id="24578" creationId="{8934B209-5C0D-FF42-047E-0EBFE022123B}"/>
          </ac:picMkLst>
        </pc:picChg>
        <pc:picChg chg="add del">
          <ac:chgData name="伊健 杜" userId="e69aded81da48593" providerId="LiveId" clId="{7877860C-AE32-43D9-BA8C-08CA567248A0}" dt="2022-11-01T14:23:35.963" v="4920"/>
          <ac:picMkLst>
            <pc:docMk/>
            <pc:sldMk cId="1836030221" sldId="1273"/>
            <ac:picMk id="24580" creationId="{E6E10505-47FC-081B-9129-A626B9244B92}"/>
          </ac:picMkLst>
        </pc:picChg>
        <pc:picChg chg="add mod">
          <ac:chgData name="伊健 杜" userId="e69aded81da48593" providerId="LiveId" clId="{7877860C-AE32-43D9-BA8C-08CA567248A0}" dt="2022-11-01T14:25:05.710" v="5130" actId="14100"/>
          <ac:picMkLst>
            <pc:docMk/>
            <pc:sldMk cId="1836030221" sldId="1273"/>
            <ac:picMk id="24582" creationId="{A4DE1170-4481-F170-A4D4-099AE26C6985}"/>
          </ac:picMkLst>
        </pc:picChg>
      </pc:sldChg>
      <pc:sldChg chg="modSp add">
        <pc:chgData name="伊健 杜" userId="e69aded81da48593" providerId="LiveId" clId="{7877860C-AE32-43D9-BA8C-08CA567248A0}" dt="2022-11-01T14:30:52.032" v="5793"/>
        <pc:sldMkLst>
          <pc:docMk/>
          <pc:sldMk cId="3646406670" sldId="1274"/>
        </pc:sldMkLst>
        <pc:spChg chg="mod">
          <ac:chgData name="伊健 杜" userId="e69aded81da48593" providerId="LiveId" clId="{7877860C-AE32-43D9-BA8C-08CA567248A0}" dt="2022-11-01T14:30:52.032" v="5793"/>
          <ac:spMkLst>
            <pc:docMk/>
            <pc:sldMk cId="3646406670" sldId="1274"/>
            <ac:spMk id="6" creationId="{F83A6AC8-56F1-EB9E-DD47-C1CFF9753BBA}"/>
          </ac:spMkLst>
        </pc:spChg>
        <pc:spChg chg="mod">
          <ac:chgData name="伊健 杜" userId="e69aded81da48593" providerId="LiveId" clId="{7877860C-AE32-43D9-BA8C-08CA567248A0}" dt="2022-11-01T14:30:52.032" v="5793"/>
          <ac:spMkLst>
            <pc:docMk/>
            <pc:sldMk cId="3646406670" sldId="1274"/>
            <ac:spMk id="7" creationId="{8A134A8E-94C3-0EE7-C065-45DB3136BA45}"/>
          </ac:spMkLst>
        </pc:spChg>
      </pc:sldChg>
      <pc:sldChg chg="addSp delSp modSp add mod">
        <pc:chgData name="伊健 杜" userId="e69aded81da48593" providerId="LiveId" clId="{7877860C-AE32-43D9-BA8C-08CA567248A0}" dt="2022-11-01T14:30:52.032" v="5793"/>
        <pc:sldMkLst>
          <pc:docMk/>
          <pc:sldMk cId="2207033399" sldId="1275"/>
        </pc:sldMkLst>
        <pc:spChg chg="mod">
          <ac:chgData name="伊健 杜" userId="e69aded81da48593" providerId="LiveId" clId="{7877860C-AE32-43D9-BA8C-08CA567248A0}" dt="2022-11-01T14:25:14.400" v="5133" actId="20577"/>
          <ac:spMkLst>
            <pc:docMk/>
            <pc:sldMk cId="2207033399" sldId="1275"/>
            <ac:spMk id="6" creationId="{F83A6AC8-56F1-EB9E-DD47-C1CFF9753BBA}"/>
          </ac:spMkLst>
        </pc:spChg>
        <pc:spChg chg="mod">
          <ac:chgData name="伊健 杜" userId="e69aded81da48593" providerId="LiveId" clId="{7877860C-AE32-43D9-BA8C-08CA567248A0}" dt="2022-11-01T14:30:52.032" v="5793"/>
          <ac:spMkLst>
            <pc:docMk/>
            <pc:sldMk cId="2207033399" sldId="1275"/>
            <ac:spMk id="7" creationId="{8A134A8E-94C3-0EE7-C065-45DB3136BA45}"/>
          </ac:spMkLst>
        </pc:spChg>
        <pc:picChg chg="del">
          <ac:chgData name="伊健 杜" userId="e69aded81da48593" providerId="LiveId" clId="{7877860C-AE32-43D9-BA8C-08CA567248A0}" dt="2022-11-01T14:26:34.191" v="5362" actId="478"/>
          <ac:picMkLst>
            <pc:docMk/>
            <pc:sldMk cId="2207033399" sldId="1275"/>
            <ac:picMk id="24582" creationId="{A4DE1170-4481-F170-A4D4-099AE26C6985}"/>
          </ac:picMkLst>
        </pc:picChg>
        <pc:picChg chg="add mod">
          <ac:chgData name="伊健 杜" userId="e69aded81da48593" providerId="LiveId" clId="{7877860C-AE32-43D9-BA8C-08CA567248A0}" dt="2022-11-01T14:26:50.544" v="5366" actId="1076"/>
          <ac:picMkLst>
            <pc:docMk/>
            <pc:sldMk cId="2207033399" sldId="1275"/>
            <ac:picMk id="26626" creationId="{20634232-A845-4F13-2983-5E8BC8F5B457}"/>
          </ac:picMkLst>
        </pc:picChg>
      </pc:sldChg>
      <pc:sldChg chg="addSp delSp modSp add mod setBg">
        <pc:chgData name="伊健 杜" userId="e69aded81da48593" providerId="LiveId" clId="{7877860C-AE32-43D9-BA8C-08CA567248A0}" dt="2022-11-01T14:30:52.032" v="5793"/>
        <pc:sldMkLst>
          <pc:docMk/>
          <pc:sldMk cId="2050648359" sldId="1276"/>
        </pc:sldMkLst>
        <pc:spChg chg="mod">
          <ac:chgData name="伊健 杜" userId="e69aded81da48593" providerId="LiveId" clId="{7877860C-AE32-43D9-BA8C-08CA567248A0}" dt="2022-11-01T14:28:29.631" v="5506" actId="26606"/>
          <ac:spMkLst>
            <pc:docMk/>
            <pc:sldMk cId="2050648359" sldId="1276"/>
            <ac:spMk id="6" creationId="{F83A6AC8-56F1-EB9E-DD47-C1CFF9753BBA}"/>
          </ac:spMkLst>
        </pc:spChg>
        <pc:spChg chg="mod">
          <ac:chgData name="伊健 杜" userId="e69aded81da48593" providerId="LiveId" clId="{7877860C-AE32-43D9-BA8C-08CA567248A0}" dt="2022-11-01T14:30:52.032" v="5793"/>
          <ac:spMkLst>
            <pc:docMk/>
            <pc:sldMk cId="2050648359" sldId="1276"/>
            <ac:spMk id="7" creationId="{8A134A8E-94C3-0EE7-C065-45DB3136BA45}"/>
          </ac:spMkLst>
        </pc:spChg>
        <pc:spChg chg="add del">
          <ac:chgData name="伊健 杜" userId="e69aded81da48593" providerId="LiveId" clId="{7877860C-AE32-43D9-BA8C-08CA567248A0}" dt="2022-11-01T14:28:29.631" v="5506" actId="26606"/>
          <ac:spMkLst>
            <pc:docMk/>
            <pc:sldMk cId="2050648359" sldId="1276"/>
            <ac:spMk id="27655" creationId="{3CD9DF72-87A3-404E-A828-84CBF11A8303}"/>
          </ac:spMkLst>
        </pc:spChg>
        <pc:picChg chg="del">
          <ac:chgData name="伊健 杜" userId="e69aded81da48593" providerId="LiveId" clId="{7877860C-AE32-43D9-BA8C-08CA567248A0}" dt="2022-11-01T14:28:02.901" v="5502" actId="478"/>
          <ac:picMkLst>
            <pc:docMk/>
            <pc:sldMk cId="2050648359" sldId="1276"/>
            <ac:picMk id="26626" creationId="{20634232-A845-4F13-2983-5E8BC8F5B457}"/>
          </ac:picMkLst>
        </pc:picChg>
        <pc:picChg chg="add mod ord">
          <ac:chgData name="伊健 杜" userId="e69aded81da48593" providerId="LiveId" clId="{7877860C-AE32-43D9-BA8C-08CA567248A0}" dt="2022-11-01T14:28:29.631" v="5506" actId="26606"/>
          <ac:picMkLst>
            <pc:docMk/>
            <pc:sldMk cId="2050648359" sldId="1276"/>
            <ac:picMk id="27650" creationId="{8F8C95D2-87C9-51AB-BED6-F0EAC6809BAE}"/>
          </ac:picMkLst>
        </pc:picChg>
        <pc:cxnChg chg="add del">
          <ac:chgData name="伊健 杜" userId="e69aded81da48593" providerId="LiveId" clId="{7877860C-AE32-43D9-BA8C-08CA567248A0}" dt="2022-11-01T14:28:29.631" v="5506" actId="26606"/>
          <ac:cxnSpMkLst>
            <pc:docMk/>
            <pc:sldMk cId="2050648359" sldId="1276"/>
            <ac:cxnSpMk id="27657" creationId="{20E3A342-4D61-4E3F-AF90-1AB42AEB96CC}"/>
          </ac:cxnSpMkLst>
        </pc:cxnChg>
      </pc:sldChg>
      <pc:sldChg chg="addSp delSp modSp add mod">
        <pc:chgData name="伊健 杜" userId="e69aded81da48593" providerId="LiveId" clId="{7877860C-AE32-43D9-BA8C-08CA567248A0}" dt="2022-11-02T12:26:21.495" v="5904"/>
        <pc:sldMkLst>
          <pc:docMk/>
          <pc:sldMk cId="826354534" sldId="1277"/>
        </pc:sldMkLst>
        <pc:spChg chg="mod">
          <ac:chgData name="伊健 杜" userId="e69aded81da48593" providerId="LiveId" clId="{7877860C-AE32-43D9-BA8C-08CA567248A0}" dt="2022-11-01T14:30:52.032" v="5793"/>
          <ac:spMkLst>
            <pc:docMk/>
            <pc:sldMk cId="826354534" sldId="1277"/>
            <ac:spMk id="6" creationId="{F83A6AC8-56F1-EB9E-DD47-C1CFF9753BBA}"/>
          </ac:spMkLst>
        </pc:spChg>
        <pc:spChg chg="mod">
          <ac:chgData name="伊健 杜" userId="e69aded81da48593" providerId="LiveId" clId="{7877860C-AE32-43D9-BA8C-08CA567248A0}" dt="2022-11-02T12:26:21.495" v="5904"/>
          <ac:spMkLst>
            <pc:docMk/>
            <pc:sldMk cId="826354534" sldId="1277"/>
            <ac:spMk id="7" creationId="{8A134A8E-94C3-0EE7-C065-45DB3136BA45}"/>
          </ac:spMkLst>
        </pc:spChg>
        <pc:picChg chg="del mod">
          <ac:chgData name="伊健 杜" userId="e69aded81da48593" providerId="LiveId" clId="{7877860C-AE32-43D9-BA8C-08CA567248A0}" dt="2022-11-01T14:29:18.154" v="5613" actId="478"/>
          <ac:picMkLst>
            <pc:docMk/>
            <pc:sldMk cId="826354534" sldId="1277"/>
            <ac:picMk id="24578" creationId="{8934B209-5C0D-FF42-047E-0EBFE022123B}"/>
          </ac:picMkLst>
        </pc:picChg>
        <pc:picChg chg="add mod">
          <ac:chgData name="伊健 杜" userId="e69aded81da48593" providerId="LiveId" clId="{7877860C-AE32-43D9-BA8C-08CA567248A0}" dt="2022-11-01T14:29:54.289" v="5616" actId="1076"/>
          <ac:picMkLst>
            <pc:docMk/>
            <pc:sldMk cId="826354534" sldId="1277"/>
            <ac:picMk id="28674" creationId="{219778CA-A3CD-681F-6C99-17BF5A5A2F3B}"/>
          </ac:picMkLst>
        </pc:picChg>
        <pc:inkChg chg="add del">
          <ac:chgData name="伊健 杜" userId="e69aded81da48593" providerId="LiveId" clId="{7877860C-AE32-43D9-BA8C-08CA567248A0}" dt="2022-11-02T12:26:19.476" v="5898" actId="478"/>
          <ac:inkMkLst>
            <pc:docMk/>
            <pc:sldMk cId="826354534" sldId="1277"/>
            <ac:inkMk id="2" creationId="{ADD21197-BEAF-66EE-3DF8-EC0D40A93EF0}"/>
          </ac:inkMkLst>
        </pc:inkChg>
      </pc:sldChg>
      <pc:sldChg chg="modSp add mod">
        <pc:chgData name="伊健 杜" userId="e69aded81da48593" providerId="LiveId" clId="{7877860C-AE32-43D9-BA8C-08CA567248A0}" dt="2022-11-01T14:30:52.032" v="5793"/>
        <pc:sldMkLst>
          <pc:docMk/>
          <pc:sldMk cId="3585451350" sldId="1278"/>
        </pc:sldMkLst>
        <pc:spChg chg="mod">
          <ac:chgData name="伊健 杜" userId="e69aded81da48593" providerId="LiveId" clId="{7877860C-AE32-43D9-BA8C-08CA567248A0}" dt="2022-11-01T14:30:52.032" v="5793"/>
          <ac:spMkLst>
            <pc:docMk/>
            <pc:sldMk cId="3585451350" sldId="1278"/>
            <ac:spMk id="2" creationId="{D9BF7EAC-E589-20B6-27D2-34B6C662759F}"/>
          </ac:spMkLst>
        </pc:spChg>
      </pc:sldChg>
      <pc:sldChg chg="add">
        <pc:chgData name="伊健 杜" userId="e69aded81da48593" providerId="LiveId" clId="{7877860C-AE32-43D9-BA8C-08CA567248A0}" dt="2022-11-02T12:24:36.662" v="5887"/>
        <pc:sldMkLst>
          <pc:docMk/>
          <pc:sldMk cId="3660585106" sldId="1279"/>
        </pc:sldMkLst>
      </pc:sldChg>
      <pc:sldChg chg="add del">
        <pc:chgData name="伊健 杜" userId="e69aded81da48593" providerId="LiveId" clId="{7877860C-AE32-43D9-BA8C-08CA567248A0}" dt="2022-11-02T12:24:39.789" v="5888" actId="47"/>
        <pc:sldMkLst>
          <pc:docMk/>
          <pc:sldMk cId="804182463" sldId="1280"/>
        </pc:sldMkLst>
      </pc:sldChg>
    </pc:docChg>
  </pc:docChgLst>
  <pc:docChgLst>
    <pc:chgData name="伊健 杜" userId="e69aded81da48593" providerId="LiveId" clId="{54BD5238-1648-487D-8D3A-1B3170203DD7}"/>
    <pc:docChg chg="custSel addSld delSld modSld sldOrd">
      <pc:chgData name="伊健 杜" userId="e69aded81da48593" providerId="LiveId" clId="{54BD5238-1648-487D-8D3A-1B3170203DD7}" dt="2022-11-21T18:27:20.035" v="4314" actId="20577"/>
      <pc:docMkLst>
        <pc:docMk/>
      </pc:docMkLst>
      <pc:sldChg chg="del">
        <pc:chgData name="伊健 杜" userId="e69aded81da48593" providerId="LiveId" clId="{54BD5238-1648-487D-8D3A-1B3170203DD7}" dt="2022-11-21T11:56:06.766" v="0" actId="47"/>
        <pc:sldMkLst>
          <pc:docMk/>
          <pc:sldMk cId="1448871973" sldId="1416"/>
        </pc:sldMkLst>
      </pc:sldChg>
      <pc:sldChg chg="addSp delSp modSp add del mod ord">
        <pc:chgData name="伊健 杜" userId="e69aded81da48593" providerId="LiveId" clId="{54BD5238-1648-487D-8D3A-1B3170203DD7}" dt="2022-11-21T12:17:24.538" v="763" actId="47"/>
        <pc:sldMkLst>
          <pc:docMk/>
          <pc:sldMk cId="772246356" sldId="1417"/>
        </pc:sldMkLst>
        <pc:spChg chg="mod">
          <ac:chgData name="伊健 杜" userId="e69aded81da48593" providerId="LiveId" clId="{54BD5238-1648-487D-8D3A-1B3170203DD7}" dt="2022-11-21T12:11:38.803" v="514"/>
          <ac:spMkLst>
            <pc:docMk/>
            <pc:sldMk cId="772246356" sldId="1417"/>
            <ac:spMk id="2" creationId="{1302A11A-625D-774F-23B3-739301B530C3}"/>
          </ac:spMkLst>
        </pc:spChg>
        <pc:spChg chg="mod">
          <ac:chgData name="伊健 杜" userId="e69aded81da48593" providerId="LiveId" clId="{54BD5238-1648-487D-8D3A-1B3170203DD7}" dt="2022-11-21T12:14:39.069" v="757" actId="20577"/>
          <ac:spMkLst>
            <pc:docMk/>
            <pc:sldMk cId="772246356" sldId="1417"/>
            <ac:spMk id="3" creationId="{ABC6FAE7-B0DC-C53F-ABA7-511046C801BC}"/>
          </ac:spMkLst>
        </pc:spChg>
        <pc:picChg chg="del mod">
          <ac:chgData name="伊健 杜" userId="e69aded81da48593" providerId="LiveId" clId="{54BD5238-1648-487D-8D3A-1B3170203DD7}" dt="2022-11-21T12:14:43.359" v="758" actId="478"/>
          <ac:picMkLst>
            <pc:docMk/>
            <pc:sldMk cId="772246356" sldId="1417"/>
            <ac:picMk id="4" creationId="{B7A1AC26-2E73-B94F-8933-F002AD40A87C}"/>
          </ac:picMkLst>
        </pc:picChg>
        <pc:picChg chg="del">
          <ac:chgData name="伊健 杜" userId="e69aded81da48593" providerId="LiveId" clId="{54BD5238-1648-487D-8D3A-1B3170203DD7}" dt="2022-11-21T12:14:43.359" v="758" actId="478"/>
          <ac:picMkLst>
            <pc:docMk/>
            <pc:sldMk cId="772246356" sldId="1417"/>
            <ac:picMk id="5" creationId="{E4542C6A-FC17-9734-6AAC-DE73FC742BF5}"/>
          </ac:picMkLst>
        </pc:picChg>
        <pc:picChg chg="add mod">
          <ac:chgData name="伊健 杜" userId="e69aded81da48593" providerId="LiveId" clId="{54BD5238-1648-487D-8D3A-1B3170203DD7}" dt="2022-11-21T12:16:11.486" v="761" actId="1076"/>
          <ac:picMkLst>
            <pc:docMk/>
            <pc:sldMk cId="772246356" sldId="1417"/>
            <ac:picMk id="4098" creationId="{B959B64B-2776-6AF7-0FA5-128AAA6C82AC}"/>
          </ac:picMkLst>
        </pc:picChg>
        <pc:picChg chg="del">
          <ac:chgData name="伊健 杜" userId="e69aded81da48593" providerId="LiveId" clId="{54BD5238-1648-487D-8D3A-1B3170203DD7}" dt="2022-11-21T12:14:43.359" v="758" actId="478"/>
          <ac:picMkLst>
            <pc:docMk/>
            <pc:sldMk cId="772246356" sldId="1417"/>
            <ac:picMk id="8194" creationId="{B28FE505-DC2F-157D-72EB-4D50F32C2EDF}"/>
          </ac:picMkLst>
        </pc:picChg>
        <pc:picChg chg="del">
          <ac:chgData name="伊健 杜" userId="e69aded81da48593" providerId="LiveId" clId="{54BD5238-1648-487D-8D3A-1B3170203DD7}" dt="2022-11-21T12:14:43.359" v="758" actId="478"/>
          <ac:picMkLst>
            <pc:docMk/>
            <pc:sldMk cId="772246356" sldId="1417"/>
            <ac:picMk id="8196" creationId="{8A1739C8-04BD-30AF-0434-6A0AF6169BD5}"/>
          </ac:picMkLst>
        </pc:picChg>
        <pc:picChg chg="del">
          <ac:chgData name="伊健 杜" userId="e69aded81da48593" providerId="LiveId" clId="{54BD5238-1648-487D-8D3A-1B3170203DD7}" dt="2022-11-21T12:14:43.359" v="758" actId="478"/>
          <ac:picMkLst>
            <pc:docMk/>
            <pc:sldMk cId="772246356" sldId="1417"/>
            <ac:picMk id="8198" creationId="{73EEAE31-0CFC-5804-1985-7A478ED743D9}"/>
          </ac:picMkLst>
        </pc:picChg>
        <pc:picChg chg="del">
          <ac:chgData name="伊健 杜" userId="e69aded81da48593" providerId="LiveId" clId="{54BD5238-1648-487D-8D3A-1B3170203DD7}" dt="2022-11-21T12:14:43.359" v="758" actId="478"/>
          <ac:picMkLst>
            <pc:docMk/>
            <pc:sldMk cId="772246356" sldId="1417"/>
            <ac:picMk id="8200" creationId="{22406CC3-0ED8-708B-89F3-D73448D24AEB}"/>
          </ac:picMkLst>
        </pc:picChg>
      </pc:sldChg>
      <pc:sldChg chg="del">
        <pc:chgData name="伊健 杜" userId="e69aded81da48593" providerId="LiveId" clId="{54BD5238-1648-487D-8D3A-1B3170203DD7}" dt="2022-11-21T11:56:06.766" v="0" actId="47"/>
        <pc:sldMkLst>
          <pc:docMk/>
          <pc:sldMk cId="3665493611" sldId="1465"/>
        </pc:sldMkLst>
      </pc:sldChg>
      <pc:sldChg chg="del">
        <pc:chgData name="伊健 杜" userId="e69aded81da48593" providerId="LiveId" clId="{54BD5238-1648-487D-8D3A-1B3170203DD7}" dt="2022-11-21T11:56:06.766" v="0" actId="47"/>
        <pc:sldMkLst>
          <pc:docMk/>
          <pc:sldMk cId="2755867468" sldId="1466"/>
        </pc:sldMkLst>
      </pc:sldChg>
      <pc:sldChg chg="del">
        <pc:chgData name="伊健 杜" userId="e69aded81da48593" providerId="LiveId" clId="{54BD5238-1648-487D-8D3A-1B3170203DD7}" dt="2022-11-21T11:56:06.766" v="0" actId="47"/>
        <pc:sldMkLst>
          <pc:docMk/>
          <pc:sldMk cId="587087416" sldId="1467"/>
        </pc:sldMkLst>
      </pc:sldChg>
      <pc:sldChg chg="del">
        <pc:chgData name="伊健 杜" userId="e69aded81da48593" providerId="LiveId" clId="{54BD5238-1648-487D-8D3A-1B3170203DD7}" dt="2022-11-21T11:56:06.766" v="0" actId="47"/>
        <pc:sldMkLst>
          <pc:docMk/>
          <pc:sldMk cId="1593512564" sldId="1468"/>
        </pc:sldMkLst>
      </pc:sldChg>
      <pc:sldChg chg="del">
        <pc:chgData name="伊健 杜" userId="e69aded81da48593" providerId="LiveId" clId="{54BD5238-1648-487D-8D3A-1B3170203DD7}" dt="2022-11-21T11:56:06.766" v="0" actId="47"/>
        <pc:sldMkLst>
          <pc:docMk/>
          <pc:sldMk cId="2191543383" sldId="1469"/>
        </pc:sldMkLst>
      </pc:sldChg>
      <pc:sldChg chg="del">
        <pc:chgData name="伊健 杜" userId="e69aded81da48593" providerId="LiveId" clId="{54BD5238-1648-487D-8D3A-1B3170203DD7}" dt="2022-11-21T11:56:06.766" v="0" actId="47"/>
        <pc:sldMkLst>
          <pc:docMk/>
          <pc:sldMk cId="3119913099" sldId="1470"/>
        </pc:sldMkLst>
      </pc:sldChg>
      <pc:sldChg chg="del">
        <pc:chgData name="伊健 杜" userId="e69aded81da48593" providerId="LiveId" clId="{54BD5238-1648-487D-8D3A-1B3170203DD7}" dt="2022-11-21T11:56:06.766" v="0" actId="47"/>
        <pc:sldMkLst>
          <pc:docMk/>
          <pc:sldMk cId="295177858" sldId="1471"/>
        </pc:sldMkLst>
      </pc:sldChg>
      <pc:sldChg chg="del">
        <pc:chgData name="伊健 杜" userId="e69aded81da48593" providerId="LiveId" clId="{54BD5238-1648-487D-8D3A-1B3170203DD7}" dt="2022-11-21T11:56:06.766" v="0" actId="47"/>
        <pc:sldMkLst>
          <pc:docMk/>
          <pc:sldMk cId="3939830818" sldId="1472"/>
        </pc:sldMkLst>
      </pc:sldChg>
      <pc:sldChg chg="del">
        <pc:chgData name="伊健 杜" userId="e69aded81da48593" providerId="LiveId" clId="{54BD5238-1648-487D-8D3A-1B3170203DD7}" dt="2022-11-21T11:56:06.766" v="0" actId="47"/>
        <pc:sldMkLst>
          <pc:docMk/>
          <pc:sldMk cId="2067078767" sldId="1473"/>
        </pc:sldMkLst>
      </pc:sldChg>
      <pc:sldChg chg="del">
        <pc:chgData name="伊健 杜" userId="e69aded81da48593" providerId="LiveId" clId="{54BD5238-1648-487D-8D3A-1B3170203DD7}" dt="2022-11-21T11:56:06.766" v="0" actId="47"/>
        <pc:sldMkLst>
          <pc:docMk/>
          <pc:sldMk cId="2985740022" sldId="1474"/>
        </pc:sldMkLst>
      </pc:sldChg>
      <pc:sldChg chg="del">
        <pc:chgData name="伊健 杜" userId="e69aded81da48593" providerId="LiveId" clId="{54BD5238-1648-487D-8D3A-1B3170203DD7}" dt="2022-11-21T11:56:06.766" v="0" actId="47"/>
        <pc:sldMkLst>
          <pc:docMk/>
          <pc:sldMk cId="1976743777" sldId="1475"/>
        </pc:sldMkLst>
      </pc:sldChg>
      <pc:sldChg chg="del">
        <pc:chgData name="伊健 杜" userId="e69aded81da48593" providerId="LiveId" clId="{54BD5238-1648-487D-8D3A-1B3170203DD7}" dt="2022-11-21T11:56:06.766" v="0" actId="47"/>
        <pc:sldMkLst>
          <pc:docMk/>
          <pc:sldMk cId="3084014001" sldId="1476"/>
        </pc:sldMkLst>
      </pc:sldChg>
      <pc:sldChg chg="del">
        <pc:chgData name="伊健 杜" userId="e69aded81da48593" providerId="LiveId" clId="{54BD5238-1648-487D-8D3A-1B3170203DD7}" dt="2022-11-21T11:56:06.766" v="0" actId="47"/>
        <pc:sldMkLst>
          <pc:docMk/>
          <pc:sldMk cId="3108467277" sldId="1477"/>
        </pc:sldMkLst>
      </pc:sldChg>
      <pc:sldChg chg="del">
        <pc:chgData name="伊健 杜" userId="e69aded81da48593" providerId="LiveId" clId="{54BD5238-1648-487D-8D3A-1B3170203DD7}" dt="2022-11-21T11:56:06.766" v="0" actId="47"/>
        <pc:sldMkLst>
          <pc:docMk/>
          <pc:sldMk cId="2922266676" sldId="1478"/>
        </pc:sldMkLst>
      </pc:sldChg>
      <pc:sldChg chg="del">
        <pc:chgData name="伊健 杜" userId="e69aded81da48593" providerId="LiveId" clId="{54BD5238-1648-487D-8D3A-1B3170203DD7}" dt="2022-11-21T11:56:06.766" v="0" actId="47"/>
        <pc:sldMkLst>
          <pc:docMk/>
          <pc:sldMk cId="1160289605" sldId="1479"/>
        </pc:sldMkLst>
      </pc:sldChg>
      <pc:sldChg chg="del">
        <pc:chgData name="伊健 杜" userId="e69aded81da48593" providerId="LiveId" clId="{54BD5238-1648-487D-8D3A-1B3170203DD7}" dt="2022-11-21T11:56:06.766" v="0" actId="47"/>
        <pc:sldMkLst>
          <pc:docMk/>
          <pc:sldMk cId="1309438925" sldId="1480"/>
        </pc:sldMkLst>
      </pc:sldChg>
      <pc:sldChg chg="del">
        <pc:chgData name="伊健 杜" userId="e69aded81da48593" providerId="LiveId" clId="{54BD5238-1648-487D-8D3A-1B3170203DD7}" dt="2022-11-21T11:56:06.766" v="0" actId="47"/>
        <pc:sldMkLst>
          <pc:docMk/>
          <pc:sldMk cId="3027538845" sldId="1481"/>
        </pc:sldMkLst>
      </pc:sldChg>
      <pc:sldChg chg="del">
        <pc:chgData name="伊健 杜" userId="e69aded81da48593" providerId="LiveId" clId="{54BD5238-1648-487D-8D3A-1B3170203DD7}" dt="2022-11-21T11:56:06.766" v="0" actId="47"/>
        <pc:sldMkLst>
          <pc:docMk/>
          <pc:sldMk cId="955606810" sldId="1482"/>
        </pc:sldMkLst>
      </pc:sldChg>
      <pc:sldChg chg="del">
        <pc:chgData name="伊健 杜" userId="e69aded81da48593" providerId="LiveId" clId="{54BD5238-1648-487D-8D3A-1B3170203DD7}" dt="2022-11-21T11:56:06.766" v="0" actId="47"/>
        <pc:sldMkLst>
          <pc:docMk/>
          <pc:sldMk cId="2743464962" sldId="1483"/>
        </pc:sldMkLst>
      </pc:sldChg>
      <pc:sldChg chg="del">
        <pc:chgData name="伊健 杜" userId="e69aded81da48593" providerId="LiveId" clId="{54BD5238-1648-487D-8D3A-1B3170203DD7}" dt="2022-11-21T11:56:06.766" v="0" actId="47"/>
        <pc:sldMkLst>
          <pc:docMk/>
          <pc:sldMk cId="1908575509" sldId="1484"/>
        </pc:sldMkLst>
      </pc:sldChg>
      <pc:sldChg chg="del">
        <pc:chgData name="伊健 杜" userId="e69aded81da48593" providerId="LiveId" clId="{54BD5238-1648-487D-8D3A-1B3170203DD7}" dt="2022-11-21T11:56:06.766" v="0" actId="47"/>
        <pc:sldMkLst>
          <pc:docMk/>
          <pc:sldMk cId="1007474982" sldId="1485"/>
        </pc:sldMkLst>
      </pc:sldChg>
      <pc:sldChg chg="del">
        <pc:chgData name="伊健 杜" userId="e69aded81da48593" providerId="LiveId" clId="{54BD5238-1648-487D-8D3A-1B3170203DD7}" dt="2022-11-21T11:56:06.766" v="0" actId="47"/>
        <pc:sldMkLst>
          <pc:docMk/>
          <pc:sldMk cId="3755420511" sldId="1486"/>
        </pc:sldMkLst>
      </pc:sldChg>
      <pc:sldChg chg="del">
        <pc:chgData name="伊健 杜" userId="e69aded81da48593" providerId="LiveId" clId="{54BD5238-1648-487D-8D3A-1B3170203DD7}" dt="2022-11-21T11:56:06.766" v="0" actId="47"/>
        <pc:sldMkLst>
          <pc:docMk/>
          <pc:sldMk cId="2560927530" sldId="1487"/>
        </pc:sldMkLst>
      </pc:sldChg>
      <pc:sldChg chg="del">
        <pc:chgData name="伊健 杜" userId="e69aded81da48593" providerId="LiveId" clId="{54BD5238-1648-487D-8D3A-1B3170203DD7}" dt="2022-11-21T11:56:06.766" v="0" actId="47"/>
        <pc:sldMkLst>
          <pc:docMk/>
          <pc:sldMk cId="1076862709" sldId="1488"/>
        </pc:sldMkLst>
      </pc:sldChg>
      <pc:sldChg chg="del">
        <pc:chgData name="伊健 杜" userId="e69aded81da48593" providerId="LiveId" clId="{54BD5238-1648-487D-8D3A-1B3170203DD7}" dt="2022-11-21T11:56:06.766" v="0" actId="47"/>
        <pc:sldMkLst>
          <pc:docMk/>
          <pc:sldMk cId="2664531176" sldId="1489"/>
        </pc:sldMkLst>
      </pc:sldChg>
      <pc:sldChg chg="del">
        <pc:chgData name="伊健 杜" userId="e69aded81da48593" providerId="LiveId" clId="{54BD5238-1648-487D-8D3A-1B3170203DD7}" dt="2022-11-21T11:56:06.766" v="0" actId="47"/>
        <pc:sldMkLst>
          <pc:docMk/>
          <pc:sldMk cId="2252619750" sldId="1490"/>
        </pc:sldMkLst>
      </pc:sldChg>
      <pc:sldChg chg="del">
        <pc:chgData name="伊健 杜" userId="e69aded81da48593" providerId="LiveId" clId="{54BD5238-1648-487D-8D3A-1B3170203DD7}" dt="2022-11-21T11:56:06.766" v="0" actId="47"/>
        <pc:sldMkLst>
          <pc:docMk/>
          <pc:sldMk cId="3205201872" sldId="1491"/>
        </pc:sldMkLst>
      </pc:sldChg>
      <pc:sldChg chg="del">
        <pc:chgData name="伊健 杜" userId="e69aded81da48593" providerId="LiveId" clId="{54BD5238-1648-487D-8D3A-1B3170203DD7}" dt="2022-11-21T11:56:06.766" v="0" actId="47"/>
        <pc:sldMkLst>
          <pc:docMk/>
          <pc:sldMk cId="2025786835" sldId="1492"/>
        </pc:sldMkLst>
      </pc:sldChg>
      <pc:sldChg chg="del">
        <pc:chgData name="伊健 杜" userId="e69aded81da48593" providerId="LiveId" clId="{54BD5238-1648-487D-8D3A-1B3170203DD7}" dt="2022-11-21T11:56:06.766" v="0" actId="47"/>
        <pc:sldMkLst>
          <pc:docMk/>
          <pc:sldMk cId="200274336" sldId="1493"/>
        </pc:sldMkLst>
      </pc:sldChg>
      <pc:sldChg chg="del">
        <pc:chgData name="伊健 杜" userId="e69aded81da48593" providerId="LiveId" clId="{54BD5238-1648-487D-8D3A-1B3170203DD7}" dt="2022-11-21T11:56:06.766" v="0" actId="47"/>
        <pc:sldMkLst>
          <pc:docMk/>
          <pc:sldMk cId="1340987334" sldId="1495"/>
        </pc:sldMkLst>
      </pc:sldChg>
      <pc:sldChg chg="del">
        <pc:chgData name="伊健 杜" userId="e69aded81da48593" providerId="LiveId" clId="{54BD5238-1648-487D-8D3A-1B3170203DD7}" dt="2022-11-21T11:56:06.766" v="0" actId="47"/>
        <pc:sldMkLst>
          <pc:docMk/>
          <pc:sldMk cId="2457051013" sldId="1496"/>
        </pc:sldMkLst>
      </pc:sldChg>
      <pc:sldChg chg="del">
        <pc:chgData name="伊健 杜" userId="e69aded81da48593" providerId="LiveId" clId="{54BD5238-1648-487D-8D3A-1B3170203DD7}" dt="2022-11-21T11:56:06.766" v="0" actId="47"/>
        <pc:sldMkLst>
          <pc:docMk/>
          <pc:sldMk cId="2689371073" sldId="1497"/>
        </pc:sldMkLst>
      </pc:sldChg>
      <pc:sldChg chg="del">
        <pc:chgData name="伊健 杜" userId="e69aded81da48593" providerId="LiveId" clId="{54BD5238-1648-487D-8D3A-1B3170203DD7}" dt="2022-11-21T11:56:06.766" v="0" actId="47"/>
        <pc:sldMkLst>
          <pc:docMk/>
          <pc:sldMk cId="426990113" sldId="1498"/>
        </pc:sldMkLst>
      </pc:sldChg>
      <pc:sldChg chg="del">
        <pc:chgData name="伊健 杜" userId="e69aded81da48593" providerId="LiveId" clId="{54BD5238-1648-487D-8D3A-1B3170203DD7}" dt="2022-11-21T11:56:06.766" v="0" actId="47"/>
        <pc:sldMkLst>
          <pc:docMk/>
          <pc:sldMk cId="3412138120" sldId="1499"/>
        </pc:sldMkLst>
      </pc:sldChg>
      <pc:sldChg chg="del">
        <pc:chgData name="伊健 杜" userId="e69aded81da48593" providerId="LiveId" clId="{54BD5238-1648-487D-8D3A-1B3170203DD7}" dt="2022-11-21T11:56:06.766" v="0" actId="47"/>
        <pc:sldMkLst>
          <pc:docMk/>
          <pc:sldMk cId="2368211349" sldId="1500"/>
        </pc:sldMkLst>
      </pc:sldChg>
      <pc:sldChg chg="del">
        <pc:chgData name="伊健 杜" userId="e69aded81da48593" providerId="LiveId" clId="{54BD5238-1648-487D-8D3A-1B3170203DD7}" dt="2022-11-21T11:56:06.766" v="0" actId="47"/>
        <pc:sldMkLst>
          <pc:docMk/>
          <pc:sldMk cId="3012214576" sldId="1501"/>
        </pc:sldMkLst>
      </pc:sldChg>
      <pc:sldChg chg="del">
        <pc:chgData name="伊健 杜" userId="e69aded81da48593" providerId="LiveId" clId="{54BD5238-1648-487D-8D3A-1B3170203DD7}" dt="2022-11-21T11:56:06.766" v="0" actId="47"/>
        <pc:sldMkLst>
          <pc:docMk/>
          <pc:sldMk cId="1274825245" sldId="1502"/>
        </pc:sldMkLst>
      </pc:sldChg>
      <pc:sldChg chg="del">
        <pc:chgData name="伊健 杜" userId="e69aded81da48593" providerId="LiveId" clId="{54BD5238-1648-487D-8D3A-1B3170203DD7}" dt="2022-11-21T11:56:06.766" v="0" actId="47"/>
        <pc:sldMkLst>
          <pc:docMk/>
          <pc:sldMk cId="1110381474" sldId="1503"/>
        </pc:sldMkLst>
      </pc:sldChg>
      <pc:sldChg chg="del">
        <pc:chgData name="伊健 杜" userId="e69aded81da48593" providerId="LiveId" clId="{54BD5238-1648-487D-8D3A-1B3170203DD7}" dt="2022-11-21T11:56:06.766" v="0" actId="47"/>
        <pc:sldMkLst>
          <pc:docMk/>
          <pc:sldMk cId="592203408" sldId="1504"/>
        </pc:sldMkLst>
      </pc:sldChg>
      <pc:sldChg chg="del">
        <pc:chgData name="伊健 杜" userId="e69aded81da48593" providerId="LiveId" clId="{54BD5238-1648-487D-8D3A-1B3170203DD7}" dt="2022-11-21T11:56:06.766" v="0" actId="47"/>
        <pc:sldMkLst>
          <pc:docMk/>
          <pc:sldMk cId="2890259245" sldId="1505"/>
        </pc:sldMkLst>
      </pc:sldChg>
      <pc:sldChg chg="addSp delSp modSp mod">
        <pc:chgData name="伊健 杜" userId="e69aded81da48593" providerId="LiveId" clId="{54BD5238-1648-487D-8D3A-1B3170203DD7}" dt="2022-11-21T12:30:38.915" v="1005" actId="1076"/>
        <pc:sldMkLst>
          <pc:docMk/>
          <pc:sldMk cId="2449746338" sldId="1510"/>
        </pc:sldMkLst>
        <pc:spChg chg="del">
          <ac:chgData name="伊健 杜" userId="e69aded81da48593" providerId="LiveId" clId="{54BD5238-1648-487D-8D3A-1B3170203DD7}" dt="2022-11-21T12:30:33.191" v="1001" actId="478"/>
          <ac:spMkLst>
            <pc:docMk/>
            <pc:sldMk cId="2449746338" sldId="1510"/>
            <ac:spMk id="2" creationId="{E6AE7D30-8079-4EE2-B95C-E20765453765}"/>
          </ac:spMkLst>
        </pc:spChg>
        <pc:spChg chg="del">
          <ac:chgData name="伊健 杜" userId="e69aded81da48593" providerId="LiveId" clId="{54BD5238-1648-487D-8D3A-1B3170203DD7}" dt="2022-11-21T12:30:33.191" v="1001" actId="478"/>
          <ac:spMkLst>
            <pc:docMk/>
            <pc:sldMk cId="2449746338" sldId="1510"/>
            <ac:spMk id="3" creationId="{535AEDE3-6FEC-8DF8-9429-E76C1BA1B198}"/>
          </ac:spMkLst>
        </pc:spChg>
        <pc:picChg chg="add mod">
          <ac:chgData name="伊健 杜" userId="e69aded81da48593" providerId="LiveId" clId="{54BD5238-1648-487D-8D3A-1B3170203DD7}" dt="2022-11-21T12:30:38.915" v="1005" actId="1076"/>
          <ac:picMkLst>
            <pc:docMk/>
            <pc:sldMk cId="2449746338" sldId="1510"/>
            <ac:picMk id="5" creationId="{FAE956B7-BCDB-53B3-447A-FFDEA1DC6119}"/>
          </ac:picMkLst>
        </pc:picChg>
      </pc:sldChg>
      <pc:sldChg chg="addSp delSp modSp add mod">
        <pc:chgData name="伊健 杜" userId="e69aded81da48593" providerId="LiveId" clId="{54BD5238-1648-487D-8D3A-1B3170203DD7}" dt="2022-11-21T16:53:24.031" v="4313"/>
        <pc:sldMkLst>
          <pc:docMk/>
          <pc:sldMk cId="286192689" sldId="1511"/>
        </pc:sldMkLst>
        <pc:spChg chg="mod">
          <ac:chgData name="伊健 杜" userId="e69aded81da48593" providerId="LiveId" clId="{54BD5238-1648-487D-8D3A-1B3170203DD7}" dt="2022-11-21T11:58:11.863" v="19"/>
          <ac:spMkLst>
            <pc:docMk/>
            <pc:sldMk cId="286192689" sldId="1511"/>
            <ac:spMk id="2" creationId="{10304424-DB4A-36E7-9E0D-D32A5DD0F26C}"/>
          </ac:spMkLst>
        </pc:spChg>
        <pc:spChg chg="mod">
          <ac:chgData name="伊健 杜" userId="e69aded81da48593" providerId="LiveId" clId="{54BD5238-1648-487D-8D3A-1B3170203DD7}" dt="2022-11-21T16:53:24.031" v="4313"/>
          <ac:spMkLst>
            <pc:docMk/>
            <pc:sldMk cId="286192689" sldId="1511"/>
            <ac:spMk id="5" creationId="{E7287B0E-EF55-E721-8EFA-9A9183C0EDF9}"/>
          </ac:spMkLst>
        </pc:spChg>
        <pc:spChg chg="del">
          <ac:chgData name="伊健 杜" userId="e69aded81da48593" providerId="LiveId" clId="{54BD5238-1648-487D-8D3A-1B3170203DD7}" dt="2022-11-21T12:03:11.843" v="158" actId="478"/>
          <ac:spMkLst>
            <pc:docMk/>
            <pc:sldMk cId="286192689" sldId="1511"/>
            <ac:spMk id="6" creationId="{8DC0B781-6404-0A76-862C-9CAEA536FC64}"/>
          </ac:spMkLst>
        </pc:spChg>
        <pc:picChg chg="add mod">
          <ac:chgData name="伊健 杜" userId="e69aded81da48593" providerId="LiveId" clId="{54BD5238-1648-487D-8D3A-1B3170203DD7}" dt="2022-11-21T12:04:16.285" v="171" actId="1076"/>
          <ac:picMkLst>
            <pc:docMk/>
            <pc:sldMk cId="286192689" sldId="1511"/>
            <ac:picMk id="1026" creationId="{FB84C524-75C5-6966-749A-0C9AFA2BDF85}"/>
          </ac:picMkLst>
        </pc:picChg>
        <pc:picChg chg="add mod">
          <ac:chgData name="伊健 杜" userId="e69aded81da48593" providerId="LiveId" clId="{54BD5238-1648-487D-8D3A-1B3170203DD7}" dt="2022-11-21T12:04:20.585" v="174" actId="1076"/>
          <ac:picMkLst>
            <pc:docMk/>
            <pc:sldMk cId="286192689" sldId="1511"/>
            <ac:picMk id="1028" creationId="{082089DC-E7A5-53F5-D782-99344A01CF41}"/>
          </ac:picMkLst>
        </pc:picChg>
        <pc:picChg chg="del">
          <ac:chgData name="伊健 杜" userId="e69aded81da48593" providerId="LiveId" clId="{54BD5238-1648-487D-8D3A-1B3170203DD7}" dt="2022-11-21T12:03:15.583" v="160" actId="478"/>
          <ac:picMkLst>
            <pc:docMk/>
            <pc:sldMk cId="286192689" sldId="1511"/>
            <ac:picMk id="24579" creationId="{7D67EBFC-8E7C-880D-831F-E71EFB49AEA5}"/>
          </ac:picMkLst>
        </pc:picChg>
        <pc:picChg chg="del mod">
          <ac:chgData name="伊健 杜" userId="e69aded81da48593" providerId="LiveId" clId="{54BD5238-1648-487D-8D3A-1B3170203DD7}" dt="2022-11-21T12:03:12.473" v="159" actId="478"/>
          <ac:picMkLst>
            <pc:docMk/>
            <pc:sldMk cId="286192689" sldId="1511"/>
            <ac:picMk id="24581" creationId="{6F3DCE2B-ECD7-6105-73EF-F15B85D2CBCC}"/>
          </ac:picMkLst>
        </pc:picChg>
      </pc:sldChg>
      <pc:sldChg chg="addSp delSp modSp add mod">
        <pc:chgData name="伊健 杜" userId="e69aded81da48593" providerId="LiveId" clId="{54BD5238-1648-487D-8D3A-1B3170203DD7}" dt="2022-11-21T16:53:24.031" v="4313"/>
        <pc:sldMkLst>
          <pc:docMk/>
          <pc:sldMk cId="3279540348" sldId="1512"/>
        </pc:sldMkLst>
        <pc:spChg chg="mod">
          <ac:chgData name="伊健 杜" userId="e69aded81da48593" providerId="LiveId" clId="{54BD5238-1648-487D-8D3A-1B3170203DD7}" dt="2022-11-21T12:08:48.898" v="177" actId="20577"/>
          <ac:spMkLst>
            <pc:docMk/>
            <pc:sldMk cId="3279540348" sldId="1512"/>
            <ac:spMk id="2" creationId="{10304424-DB4A-36E7-9E0D-D32A5DD0F26C}"/>
          </ac:spMkLst>
        </pc:spChg>
        <pc:spChg chg="mod">
          <ac:chgData name="伊健 杜" userId="e69aded81da48593" providerId="LiveId" clId="{54BD5238-1648-487D-8D3A-1B3170203DD7}" dt="2022-11-21T16:53:24.031" v="4313"/>
          <ac:spMkLst>
            <pc:docMk/>
            <pc:sldMk cId="3279540348" sldId="1512"/>
            <ac:spMk id="5" creationId="{E7287B0E-EF55-E721-8EFA-9A9183C0EDF9}"/>
          </ac:spMkLst>
        </pc:spChg>
        <pc:picChg chg="del">
          <ac:chgData name="伊健 杜" userId="e69aded81da48593" providerId="LiveId" clId="{54BD5238-1648-487D-8D3A-1B3170203DD7}" dt="2022-11-21T12:09:33.516" v="354" actId="478"/>
          <ac:picMkLst>
            <pc:docMk/>
            <pc:sldMk cId="3279540348" sldId="1512"/>
            <ac:picMk id="1026" creationId="{FB84C524-75C5-6966-749A-0C9AFA2BDF85}"/>
          </ac:picMkLst>
        </pc:picChg>
        <pc:picChg chg="del">
          <ac:chgData name="伊健 杜" userId="e69aded81da48593" providerId="LiveId" clId="{54BD5238-1648-487D-8D3A-1B3170203DD7}" dt="2022-11-21T12:09:33.516" v="354" actId="478"/>
          <ac:picMkLst>
            <pc:docMk/>
            <pc:sldMk cId="3279540348" sldId="1512"/>
            <ac:picMk id="1028" creationId="{082089DC-E7A5-53F5-D782-99344A01CF41}"/>
          </ac:picMkLst>
        </pc:picChg>
        <pc:picChg chg="add mod">
          <ac:chgData name="伊健 杜" userId="e69aded81da48593" providerId="LiveId" clId="{54BD5238-1648-487D-8D3A-1B3170203DD7}" dt="2022-11-21T12:09:55.844" v="356" actId="1076"/>
          <ac:picMkLst>
            <pc:docMk/>
            <pc:sldMk cId="3279540348" sldId="1512"/>
            <ac:picMk id="2050" creationId="{C8E99028-52CE-9FEC-57BF-35119F76B4DD}"/>
          </ac:picMkLst>
        </pc:picChg>
      </pc:sldChg>
      <pc:sldChg chg="modSp add mod">
        <pc:chgData name="伊健 杜" userId="e69aded81da48593" providerId="LiveId" clId="{54BD5238-1648-487D-8D3A-1B3170203DD7}" dt="2022-11-21T16:53:24.031" v="4313"/>
        <pc:sldMkLst>
          <pc:docMk/>
          <pc:sldMk cId="1863291519" sldId="1513"/>
        </pc:sldMkLst>
        <pc:spChg chg="mod">
          <ac:chgData name="伊健 杜" userId="e69aded81da48593" providerId="LiveId" clId="{54BD5238-1648-487D-8D3A-1B3170203DD7}" dt="2022-11-21T16:53:24.031" v="4313"/>
          <ac:spMkLst>
            <pc:docMk/>
            <pc:sldMk cId="1863291519" sldId="1513"/>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138095048" sldId="1514"/>
        </pc:sldMkLst>
        <pc:spChg chg="mod">
          <ac:chgData name="伊健 杜" userId="e69aded81da48593" providerId="LiveId" clId="{54BD5238-1648-487D-8D3A-1B3170203DD7}" dt="2022-11-21T16:53:24.031" v="4313"/>
          <ac:spMkLst>
            <pc:docMk/>
            <pc:sldMk cId="4138095048" sldId="1514"/>
            <ac:spMk id="3" creationId="{ABC6FAE7-B0DC-C53F-ABA7-511046C801BC}"/>
          </ac:spMkLst>
        </pc:spChg>
        <pc:picChg chg="del">
          <ac:chgData name="伊健 杜" userId="e69aded81da48593" providerId="LiveId" clId="{54BD5238-1648-487D-8D3A-1B3170203DD7}" dt="2022-11-21T12:12:52.705" v="595" actId="478"/>
          <ac:picMkLst>
            <pc:docMk/>
            <pc:sldMk cId="4138095048" sldId="1514"/>
            <ac:picMk id="4" creationId="{B7A1AC26-2E73-B94F-8933-F002AD40A87C}"/>
          </ac:picMkLst>
        </pc:picChg>
        <pc:picChg chg="del">
          <ac:chgData name="伊健 杜" userId="e69aded81da48593" providerId="LiveId" clId="{54BD5238-1648-487D-8D3A-1B3170203DD7}" dt="2022-11-21T12:12:52.705" v="595" actId="478"/>
          <ac:picMkLst>
            <pc:docMk/>
            <pc:sldMk cId="4138095048" sldId="1514"/>
            <ac:picMk id="5" creationId="{E4542C6A-FC17-9734-6AAC-DE73FC742BF5}"/>
          </ac:picMkLst>
        </pc:picChg>
        <pc:picChg chg="add mod">
          <ac:chgData name="伊健 杜" userId="e69aded81da48593" providerId="LiveId" clId="{54BD5238-1648-487D-8D3A-1B3170203DD7}" dt="2022-11-21T12:13:48.044" v="625" actId="1076"/>
          <ac:picMkLst>
            <pc:docMk/>
            <pc:sldMk cId="4138095048" sldId="1514"/>
            <ac:picMk id="3074" creationId="{0CE98550-A9CF-A393-31F9-ACD5FE66B22B}"/>
          </ac:picMkLst>
        </pc:picChg>
        <pc:picChg chg="del">
          <ac:chgData name="伊健 杜" userId="e69aded81da48593" providerId="LiveId" clId="{54BD5238-1648-487D-8D3A-1B3170203DD7}" dt="2022-11-21T12:12:52.705" v="595" actId="478"/>
          <ac:picMkLst>
            <pc:docMk/>
            <pc:sldMk cId="4138095048" sldId="1514"/>
            <ac:picMk id="8194" creationId="{B28FE505-DC2F-157D-72EB-4D50F32C2EDF}"/>
          </ac:picMkLst>
        </pc:picChg>
        <pc:picChg chg="del">
          <ac:chgData name="伊健 杜" userId="e69aded81da48593" providerId="LiveId" clId="{54BD5238-1648-487D-8D3A-1B3170203DD7}" dt="2022-11-21T12:12:52.705" v="595" actId="478"/>
          <ac:picMkLst>
            <pc:docMk/>
            <pc:sldMk cId="4138095048" sldId="1514"/>
            <ac:picMk id="8196" creationId="{8A1739C8-04BD-30AF-0434-6A0AF6169BD5}"/>
          </ac:picMkLst>
        </pc:picChg>
        <pc:picChg chg="del">
          <ac:chgData name="伊健 杜" userId="e69aded81da48593" providerId="LiveId" clId="{54BD5238-1648-487D-8D3A-1B3170203DD7}" dt="2022-11-21T12:12:52.705" v="595" actId="478"/>
          <ac:picMkLst>
            <pc:docMk/>
            <pc:sldMk cId="4138095048" sldId="1514"/>
            <ac:picMk id="8198" creationId="{73EEAE31-0CFC-5804-1985-7A478ED743D9}"/>
          </ac:picMkLst>
        </pc:picChg>
        <pc:picChg chg="del">
          <ac:chgData name="伊健 杜" userId="e69aded81da48593" providerId="LiveId" clId="{54BD5238-1648-487D-8D3A-1B3170203DD7}" dt="2022-11-21T12:12:52.705" v="595" actId="478"/>
          <ac:picMkLst>
            <pc:docMk/>
            <pc:sldMk cId="4138095048" sldId="1514"/>
            <ac:picMk id="8200" creationId="{22406CC3-0ED8-708B-89F3-D73448D24AEB}"/>
          </ac:picMkLst>
        </pc:picChg>
      </pc:sldChg>
      <pc:sldChg chg="addSp delSp modSp add mod">
        <pc:chgData name="伊健 杜" userId="e69aded81da48593" providerId="LiveId" clId="{54BD5238-1648-487D-8D3A-1B3170203DD7}" dt="2022-11-21T16:53:24.031" v="4313"/>
        <pc:sldMkLst>
          <pc:docMk/>
          <pc:sldMk cId="212273829" sldId="1515"/>
        </pc:sldMkLst>
        <pc:spChg chg="mod">
          <ac:chgData name="伊健 杜" userId="e69aded81da48593" providerId="LiveId" clId="{54BD5238-1648-487D-8D3A-1B3170203DD7}" dt="2022-11-21T16:53:24.031" v="4313"/>
          <ac:spMkLst>
            <pc:docMk/>
            <pc:sldMk cId="212273829" sldId="1515"/>
            <ac:spMk id="3" creationId="{ABC6FAE7-B0DC-C53F-ABA7-511046C801BC}"/>
          </ac:spMkLst>
        </pc:spChg>
        <pc:picChg chg="del">
          <ac:chgData name="伊健 杜" userId="e69aded81da48593" providerId="LiveId" clId="{54BD5238-1648-487D-8D3A-1B3170203DD7}" dt="2022-11-21T12:17:46.608" v="813" actId="478"/>
          <ac:picMkLst>
            <pc:docMk/>
            <pc:sldMk cId="212273829" sldId="1515"/>
            <ac:picMk id="4098" creationId="{B959B64B-2776-6AF7-0FA5-128AAA6C82AC}"/>
          </ac:picMkLst>
        </pc:picChg>
        <pc:picChg chg="add mod">
          <ac:chgData name="伊健 杜" userId="e69aded81da48593" providerId="LiveId" clId="{54BD5238-1648-487D-8D3A-1B3170203DD7}" dt="2022-11-21T12:18:26.325" v="844" actId="1076"/>
          <ac:picMkLst>
            <pc:docMk/>
            <pc:sldMk cId="212273829" sldId="1515"/>
            <ac:picMk id="5122" creationId="{3CAE5F95-7C92-812C-AB46-3D43E3567D4F}"/>
          </ac:picMkLst>
        </pc:picChg>
      </pc:sldChg>
      <pc:sldChg chg="addSp delSp modSp add mod">
        <pc:chgData name="伊健 杜" userId="e69aded81da48593" providerId="LiveId" clId="{54BD5238-1648-487D-8D3A-1B3170203DD7}" dt="2022-11-21T16:53:24.031" v="4313"/>
        <pc:sldMkLst>
          <pc:docMk/>
          <pc:sldMk cId="2023943681" sldId="1516"/>
        </pc:sldMkLst>
        <pc:spChg chg="mod">
          <ac:chgData name="伊健 杜" userId="e69aded81da48593" providerId="LiveId" clId="{54BD5238-1648-487D-8D3A-1B3170203DD7}" dt="2022-11-21T16:53:24.031" v="4313"/>
          <ac:spMkLst>
            <pc:docMk/>
            <pc:sldMk cId="2023943681" sldId="1516"/>
            <ac:spMk id="3" creationId="{ABC6FAE7-B0DC-C53F-ABA7-511046C801BC}"/>
          </ac:spMkLst>
        </pc:spChg>
        <pc:picChg chg="del">
          <ac:chgData name="伊健 杜" userId="e69aded81da48593" providerId="LiveId" clId="{54BD5238-1648-487D-8D3A-1B3170203DD7}" dt="2022-11-21T12:28:03.371" v="901" actId="478"/>
          <ac:picMkLst>
            <pc:docMk/>
            <pc:sldMk cId="2023943681" sldId="1516"/>
            <ac:picMk id="5122" creationId="{3CAE5F95-7C92-812C-AB46-3D43E3567D4F}"/>
          </ac:picMkLst>
        </pc:picChg>
        <pc:picChg chg="add mod">
          <ac:chgData name="伊健 杜" userId="e69aded81da48593" providerId="LiveId" clId="{54BD5238-1648-487D-8D3A-1B3170203DD7}" dt="2022-11-21T12:28:30.701" v="928" actId="1076"/>
          <ac:picMkLst>
            <pc:docMk/>
            <pc:sldMk cId="2023943681" sldId="1516"/>
            <ac:picMk id="6146" creationId="{7077DD09-68D6-442C-F29F-5C7BA2CF0DC2}"/>
          </ac:picMkLst>
        </pc:picChg>
      </pc:sldChg>
      <pc:sldChg chg="modSp add mod">
        <pc:chgData name="伊健 杜" userId="e69aded81da48593" providerId="LiveId" clId="{54BD5238-1648-487D-8D3A-1B3170203DD7}" dt="2022-11-21T16:53:24.031" v="4313"/>
        <pc:sldMkLst>
          <pc:docMk/>
          <pc:sldMk cId="432190181" sldId="1517"/>
        </pc:sldMkLst>
        <pc:spChg chg="mod">
          <ac:chgData name="伊健 杜" userId="e69aded81da48593" providerId="LiveId" clId="{54BD5238-1648-487D-8D3A-1B3170203DD7}" dt="2022-11-21T16:53:24.031" v="4313"/>
          <ac:spMkLst>
            <pc:docMk/>
            <pc:sldMk cId="432190181" sldId="1517"/>
            <ac:spMk id="4" creationId="{2CD63A4E-E37B-41A6-9090-C7BF9F9D4BD7}"/>
          </ac:spMkLst>
        </pc:spChg>
      </pc:sldChg>
      <pc:sldChg chg="modSp add mod">
        <pc:chgData name="伊健 杜" userId="e69aded81da48593" providerId="LiveId" clId="{54BD5238-1648-487D-8D3A-1B3170203DD7}" dt="2022-11-21T12:48:10.099" v="1045" actId="20577"/>
        <pc:sldMkLst>
          <pc:docMk/>
          <pc:sldMk cId="170582957" sldId="1518"/>
        </pc:sldMkLst>
        <pc:spChg chg="mod">
          <ac:chgData name="伊健 杜" userId="e69aded81da48593" providerId="LiveId" clId="{54BD5238-1648-487D-8D3A-1B3170203DD7}" dt="2022-11-21T12:48:10.099" v="1045" actId="20577"/>
          <ac:spMkLst>
            <pc:docMk/>
            <pc:sldMk cId="170582957" sldId="1518"/>
            <ac:spMk id="4" creationId="{2CD63A4E-E37B-41A6-9090-C7BF9F9D4BD7}"/>
          </ac:spMkLst>
        </pc:spChg>
      </pc:sldChg>
      <pc:sldChg chg="add del">
        <pc:chgData name="伊健 杜" userId="e69aded81da48593" providerId="LiveId" clId="{54BD5238-1648-487D-8D3A-1B3170203DD7}" dt="2022-11-21T12:36:56.362" v="1007" actId="47"/>
        <pc:sldMkLst>
          <pc:docMk/>
          <pc:sldMk cId="914589209" sldId="1518"/>
        </pc:sldMkLst>
      </pc:sldChg>
      <pc:sldChg chg="add del">
        <pc:chgData name="伊健 杜" userId="e69aded81da48593" providerId="LiveId" clId="{54BD5238-1648-487D-8D3A-1B3170203DD7}" dt="2022-11-21T12:29:43.530" v="1000" actId="47"/>
        <pc:sldMkLst>
          <pc:docMk/>
          <pc:sldMk cId="2457761155" sldId="1518"/>
        </pc:sldMkLst>
      </pc:sldChg>
      <pc:sldChg chg="addSp delSp modSp add mod">
        <pc:chgData name="伊健 杜" userId="e69aded81da48593" providerId="LiveId" clId="{54BD5238-1648-487D-8D3A-1B3170203DD7}" dt="2022-11-21T12:50:27.904" v="1334" actId="1076"/>
        <pc:sldMkLst>
          <pc:docMk/>
          <pc:sldMk cId="652690634" sldId="1519"/>
        </pc:sldMkLst>
        <pc:spChg chg="mod">
          <ac:chgData name="伊健 杜" userId="e69aded81da48593" providerId="LiveId" clId="{54BD5238-1648-487D-8D3A-1B3170203DD7}" dt="2022-11-21T12:49:46.280" v="1260"/>
          <ac:spMkLst>
            <pc:docMk/>
            <pc:sldMk cId="652690634" sldId="1519"/>
            <ac:spMk id="2" creationId="{10304424-DB4A-36E7-9E0D-D32A5DD0F26C}"/>
          </ac:spMkLst>
        </pc:spChg>
        <pc:spChg chg="mod">
          <ac:chgData name="伊健 杜" userId="e69aded81da48593" providerId="LiveId" clId="{54BD5238-1648-487D-8D3A-1B3170203DD7}" dt="2022-11-21T12:50:05.854" v="1329"/>
          <ac:spMkLst>
            <pc:docMk/>
            <pc:sldMk cId="652690634" sldId="1519"/>
            <ac:spMk id="5" creationId="{E7287B0E-EF55-E721-8EFA-9A9183C0EDF9}"/>
          </ac:spMkLst>
        </pc:spChg>
        <pc:spChg chg="del">
          <ac:chgData name="伊健 杜" userId="e69aded81da48593" providerId="LiveId" clId="{54BD5238-1648-487D-8D3A-1B3170203DD7}" dt="2022-11-21T12:50:08.244" v="1330" actId="478"/>
          <ac:spMkLst>
            <pc:docMk/>
            <pc:sldMk cId="652690634" sldId="1519"/>
            <ac:spMk id="6" creationId="{8DC0B781-6404-0A76-862C-9CAEA536FC64}"/>
          </ac:spMkLst>
        </pc:spChg>
        <pc:picChg chg="add mod">
          <ac:chgData name="伊健 杜" userId="e69aded81da48593" providerId="LiveId" clId="{54BD5238-1648-487D-8D3A-1B3170203DD7}" dt="2022-11-21T12:50:27.904" v="1334" actId="1076"/>
          <ac:picMkLst>
            <pc:docMk/>
            <pc:sldMk cId="652690634" sldId="1519"/>
            <ac:picMk id="7170" creationId="{4A8C42E1-F4B2-E3B2-2F08-3303B1E067E0}"/>
          </ac:picMkLst>
        </pc:picChg>
        <pc:picChg chg="del">
          <ac:chgData name="伊健 杜" userId="e69aded81da48593" providerId="LiveId" clId="{54BD5238-1648-487D-8D3A-1B3170203DD7}" dt="2022-11-21T12:50:08.244" v="1330" actId="478"/>
          <ac:picMkLst>
            <pc:docMk/>
            <pc:sldMk cId="652690634" sldId="1519"/>
            <ac:picMk id="24579" creationId="{7D67EBFC-8E7C-880D-831F-E71EFB49AEA5}"/>
          </ac:picMkLst>
        </pc:picChg>
        <pc:picChg chg="del">
          <ac:chgData name="伊健 杜" userId="e69aded81da48593" providerId="LiveId" clId="{54BD5238-1648-487D-8D3A-1B3170203DD7}" dt="2022-11-21T12:50:08.244" v="1330" actId="478"/>
          <ac:picMkLst>
            <pc:docMk/>
            <pc:sldMk cId="652690634" sldId="1519"/>
            <ac:picMk id="24581" creationId="{6F3DCE2B-ECD7-6105-73EF-F15B85D2CBCC}"/>
          </ac:picMkLst>
        </pc:picChg>
      </pc:sldChg>
      <pc:sldChg chg="add del">
        <pc:chgData name="伊健 杜" userId="e69aded81da48593" providerId="LiveId" clId="{54BD5238-1648-487D-8D3A-1B3170203DD7}" dt="2022-11-21T12:47:19.685" v="1028" actId="47"/>
        <pc:sldMkLst>
          <pc:docMk/>
          <pc:sldMk cId="3684774768" sldId="1519"/>
        </pc:sldMkLst>
      </pc:sldChg>
      <pc:sldChg chg="modSp add mod">
        <pc:chgData name="伊健 杜" userId="e69aded81da48593" providerId="LiveId" clId="{54BD5238-1648-487D-8D3A-1B3170203DD7}" dt="2022-11-21T16:53:24.031" v="4313"/>
        <pc:sldMkLst>
          <pc:docMk/>
          <pc:sldMk cId="1623880262" sldId="1520"/>
        </pc:sldMkLst>
        <pc:spChg chg="mod">
          <ac:chgData name="伊健 杜" userId="e69aded81da48593" providerId="LiveId" clId="{54BD5238-1648-487D-8D3A-1B3170203DD7}" dt="2022-11-21T16:53:24.031" v="4313"/>
          <ac:spMkLst>
            <pc:docMk/>
            <pc:sldMk cId="1623880262" sldId="1520"/>
            <ac:spMk id="4" creationId="{2CD63A4E-E37B-41A6-9090-C7BF9F9D4BD7}"/>
          </ac:spMkLst>
        </pc:spChg>
      </pc:sldChg>
      <pc:sldChg chg="modSp add mod">
        <pc:chgData name="伊健 杜" userId="e69aded81da48593" providerId="LiveId" clId="{54BD5238-1648-487D-8D3A-1B3170203DD7}" dt="2022-11-21T16:53:24.031" v="4313"/>
        <pc:sldMkLst>
          <pc:docMk/>
          <pc:sldMk cId="3166840979" sldId="1521"/>
        </pc:sldMkLst>
        <pc:spChg chg="mod">
          <ac:chgData name="伊健 杜" userId="e69aded81da48593" providerId="LiveId" clId="{54BD5238-1648-487D-8D3A-1B3170203DD7}" dt="2022-11-21T16:53:24.031" v="4313"/>
          <ac:spMkLst>
            <pc:docMk/>
            <pc:sldMk cId="3166840979" sldId="1521"/>
            <ac:spMk id="4" creationId="{2CD63A4E-E37B-41A6-9090-C7BF9F9D4BD7}"/>
          </ac:spMkLst>
        </pc:spChg>
      </pc:sldChg>
      <pc:sldChg chg="modSp add mod">
        <pc:chgData name="伊健 杜" userId="e69aded81da48593" providerId="LiveId" clId="{54BD5238-1648-487D-8D3A-1B3170203DD7}" dt="2022-11-21T16:53:24.031" v="4313"/>
        <pc:sldMkLst>
          <pc:docMk/>
          <pc:sldMk cId="2136884163" sldId="1522"/>
        </pc:sldMkLst>
        <pc:spChg chg="mod">
          <ac:chgData name="伊健 杜" userId="e69aded81da48593" providerId="LiveId" clId="{54BD5238-1648-487D-8D3A-1B3170203DD7}" dt="2022-11-21T16:53:24.031" v="4313"/>
          <ac:spMkLst>
            <pc:docMk/>
            <pc:sldMk cId="2136884163" sldId="1522"/>
            <ac:spMk id="4" creationId="{2CD63A4E-E37B-41A6-9090-C7BF9F9D4BD7}"/>
          </ac:spMkLst>
        </pc:spChg>
      </pc:sldChg>
      <pc:sldChg chg="modSp add mod">
        <pc:chgData name="伊健 杜" userId="e69aded81da48593" providerId="LiveId" clId="{54BD5238-1648-487D-8D3A-1B3170203DD7}" dt="2022-11-21T16:53:24.031" v="4313"/>
        <pc:sldMkLst>
          <pc:docMk/>
          <pc:sldMk cId="1098800817" sldId="1523"/>
        </pc:sldMkLst>
        <pc:spChg chg="mod">
          <ac:chgData name="伊健 杜" userId="e69aded81da48593" providerId="LiveId" clId="{54BD5238-1648-487D-8D3A-1B3170203DD7}" dt="2022-11-21T16:53:24.031" v="4313"/>
          <ac:spMkLst>
            <pc:docMk/>
            <pc:sldMk cId="1098800817" sldId="1523"/>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036543318" sldId="1524"/>
        </pc:sldMkLst>
        <pc:spChg chg="mod">
          <ac:chgData name="伊健 杜" userId="e69aded81da48593" providerId="LiveId" clId="{54BD5238-1648-487D-8D3A-1B3170203DD7}" dt="2022-11-21T12:50:32.369" v="1337" actId="20577"/>
          <ac:spMkLst>
            <pc:docMk/>
            <pc:sldMk cId="4036543318" sldId="1524"/>
            <ac:spMk id="2" creationId="{10304424-DB4A-36E7-9E0D-D32A5DD0F26C}"/>
          </ac:spMkLst>
        </pc:spChg>
        <pc:spChg chg="mod">
          <ac:chgData name="伊健 杜" userId="e69aded81da48593" providerId="LiveId" clId="{54BD5238-1648-487D-8D3A-1B3170203DD7}" dt="2022-11-21T16:53:24.031" v="4313"/>
          <ac:spMkLst>
            <pc:docMk/>
            <pc:sldMk cId="4036543318" sldId="1524"/>
            <ac:spMk id="5" creationId="{E7287B0E-EF55-E721-8EFA-9A9183C0EDF9}"/>
          </ac:spMkLst>
        </pc:spChg>
        <pc:picChg chg="del">
          <ac:chgData name="伊健 杜" userId="e69aded81da48593" providerId="LiveId" clId="{54BD5238-1648-487D-8D3A-1B3170203DD7}" dt="2022-11-21T12:51:37.401" v="1365" actId="478"/>
          <ac:picMkLst>
            <pc:docMk/>
            <pc:sldMk cId="4036543318" sldId="1524"/>
            <ac:picMk id="7170" creationId="{4A8C42E1-F4B2-E3B2-2F08-3303B1E067E0}"/>
          </ac:picMkLst>
        </pc:picChg>
        <pc:picChg chg="add mod">
          <ac:chgData name="伊健 杜" userId="e69aded81da48593" providerId="LiveId" clId="{54BD5238-1648-487D-8D3A-1B3170203DD7}" dt="2022-11-21T12:51:41.709" v="1368" actId="1076"/>
          <ac:picMkLst>
            <pc:docMk/>
            <pc:sldMk cId="4036543318" sldId="1524"/>
            <ac:picMk id="8194" creationId="{14FEFF46-FA45-49E9-1E01-B76F80943B91}"/>
          </ac:picMkLst>
        </pc:picChg>
      </pc:sldChg>
      <pc:sldChg chg="modSp add del mod">
        <pc:chgData name="伊健 杜" userId="e69aded81da48593" providerId="LiveId" clId="{54BD5238-1648-487D-8D3A-1B3170203DD7}" dt="2022-11-21T12:52:34.507" v="1512" actId="47"/>
        <pc:sldMkLst>
          <pc:docMk/>
          <pc:sldMk cId="1435103278" sldId="1525"/>
        </pc:sldMkLst>
        <pc:spChg chg="mod">
          <ac:chgData name="伊健 杜" userId="e69aded81da48593" providerId="LiveId" clId="{54BD5238-1648-487D-8D3A-1B3170203DD7}" dt="2022-11-21T12:52:31.595" v="1511" actId="20577"/>
          <ac:spMkLst>
            <pc:docMk/>
            <pc:sldMk cId="1435103278" sldId="1525"/>
            <ac:spMk id="4" creationId="{2CD63A4E-E37B-41A6-9090-C7BF9F9D4BD7}"/>
          </ac:spMkLst>
        </pc:spChg>
      </pc:sldChg>
      <pc:sldChg chg="modSp add mod">
        <pc:chgData name="伊健 杜" userId="e69aded81da48593" providerId="LiveId" clId="{54BD5238-1648-487D-8D3A-1B3170203DD7}" dt="2022-11-21T16:53:24.031" v="4313"/>
        <pc:sldMkLst>
          <pc:docMk/>
          <pc:sldMk cId="1843893223" sldId="1525"/>
        </pc:sldMkLst>
        <pc:spChg chg="mod">
          <ac:chgData name="伊健 杜" userId="e69aded81da48593" providerId="LiveId" clId="{54BD5238-1648-487D-8D3A-1B3170203DD7}" dt="2022-11-21T16:53:24.031" v="4313"/>
          <ac:spMkLst>
            <pc:docMk/>
            <pc:sldMk cId="1843893223" sldId="1525"/>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268941921" sldId="1526"/>
        </pc:sldMkLst>
        <pc:spChg chg="mod">
          <ac:chgData name="伊健 杜" userId="e69aded81da48593" providerId="LiveId" clId="{54BD5238-1648-487D-8D3A-1B3170203DD7}" dt="2022-11-21T15:05:19.909" v="1920" actId="21"/>
          <ac:spMkLst>
            <pc:docMk/>
            <pc:sldMk cId="4268941921" sldId="1526"/>
            <ac:spMk id="2" creationId="{10304424-DB4A-36E7-9E0D-D32A5DD0F26C}"/>
          </ac:spMkLst>
        </pc:spChg>
        <pc:spChg chg="mod">
          <ac:chgData name="伊健 杜" userId="e69aded81da48593" providerId="LiveId" clId="{54BD5238-1648-487D-8D3A-1B3170203DD7}" dt="2022-11-21T16:53:24.031" v="4313"/>
          <ac:spMkLst>
            <pc:docMk/>
            <pc:sldMk cId="4268941921" sldId="1526"/>
            <ac:spMk id="5" creationId="{E7287B0E-EF55-E721-8EFA-9A9183C0EDF9}"/>
          </ac:spMkLst>
        </pc:spChg>
        <pc:picChg chg="del">
          <ac:chgData name="伊健 杜" userId="e69aded81da48593" providerId="LiveId" clId="{54BD5238-1648-487D-8D3A-1B3170203DD7}" dt="2022-11-21T12:53:44.914" v="1707" actId="478"/>
          <ac:picMkLst>
            <pc:docMk/>
            <pc:sldMk cId="4268941921" sldId="1526"/>
            <ac:picMk id="7170" creationId="{4A8C42E1-F4B2-E3B2-2F08-3303B1E067E0}"/>
          </ac:picMkLst>
        </pc:picChg>
        <pc:picChg chg="add mod">
          <ac:chgData name="伊健 杜" userId="e69aded81da48593" providerId="LiveId" clId="{54BD5238-1648-487D-8D3A-1B3170203DD7}" dt="2022-11-21T12:54:13.341" v="1709" actId="1076"/>
          <ac:picMkLst>
            <pc:docMk/>
            <pc:sldMk cId="4268941921" sldId="1526"/>
            <ac:picMk id="9218" creationId="{EC0DB1DD-062A-4C2F-2720-6FCD695721BB}"/>
          </ac:picMkLst>
        </pc:picChg>
      </pc:sldChg>
      <pc:sldChg chg="addSp delSp modSp add mod">
        <pc:chgData name="伊健 杜" userId="e69aded81da48593" providerId="LiveId" clId="{54BD5238-1648-487D-8D3A-1B3170203DD7}" dt="2022-11-21T16:53:24.031" v="4313"/>
        <pc:sldMkLst>
          <pc:docMk/>
          <pc:sldMk cId="1142249824" sldId="1527"/>
        </pc:sldMkLst>
        <pc:spChg chg="mod">
          <ac:chgData name="伊健 杜" userId="e69aded81da48593" providerId="LiveId" clId="{54BD5238-1648-487D-8D3A-1B3170203DD7}" dt="2022-11-21T12:54:34.806" v="1750" actId="20577"/>
          <ac:spMkLst>
            <pc:docMk/>
            <pc:sldMk cId="1142249824" sldId="1527"/>
            <ac:spMk id="2" creationId="{10304424-DB4A-36E7-9E0D-D32A5DD0F26C}"/>
          </ac:spMkLst>
        </pc:spChg>
        <pc:spChg chg="mod">
          <ac:chgData name="伊健 杜" userId="e69aded81da48593" providerId="LiveId" clId="{54BD5238-1648-487D-8D3A-1B3170203DD7}" dt="2022-11-21T16:53:24.031" v="4313"/>
          <ac:spMkLst>
            <pc:docMk/>
            <pc:sldMk cId="1142249824" sldId="1527"/>
            <ac:spMk id="5" creationId="{E7287B0E-EF55-E721-8EFA-9A9183C0EDF9}"/>
          </ac:spMkLst>
        </pc:spChg>
        <pc:picChg chg="del">
          <ac:chgData name="伊健 杜" userId="e69aded81da48593" providerId="LiveId" clId="{54BD5238-1648-487D-8D3A-1B3170203DD7}" dt="2022-11-21T12:55:02.381" v="1786" actId="478"/>
          <ac:picMkLst>
            <pc:docMk/>
            <pc:sldMk cId="1142249824" sldId="1527"/>
            <ac:picMk id="9218" creationId="{EC0DB1DD-062A-4C2F-2720-6FCD695721BB}"/>
          </ac:picMkLst>
        </pc:picChg>
        <pc:picChg chg="add mod">
          <ac:chgData name="伊健 杜" userId="e69aded81da48593" providerId="LiveId" clId="{54BD5238-1648-487D-8D3A-1B3170203DD7}" dt="2022-11-21T12:55:04.869" v="1789" actId="1076"/>
          <ac:picMkLst>
            <pc:docMk/>
            <pc:sldMk cId="1142249824" sldId="1527"/>
            <ac:picMk id="10242" creationId="{9B7A0DDF-B8B5-031E-1847-71ACA8243C63}"/>
          </ac:picMkLst>
        </pc:picChg>
      </pc:sldChg>
      <pc:sldChg chg="addSp delSp modSp add mod ord">
        <pc:chgData name="伊健 杜" userId="e69aded81da48593" providerId="LiveId" clId="{54BD5238-1648-487D-8D3A-1B3170203DD7}" dt="2022-11-21T16:53:24.031" v="4313"/>
        <pc:sldMkLst>
          <pc:docMk/>
          <pc:sldMk cId="1954611359" sldId="1528"/>
        </pc:sldMkLst>
        <pc:spChg chg="mod">
          <ac:chgData name="伊健 杜" userId="e69aded81da48593" providerId="LiveId" clId="{54BD5238-1648-487D-8D3A-1B3170203DD7}" dt="2022-11-21T15:05:21.590" v="1921"/>
          <ac:spMkLst>
            <pc:docMk/>
            <pc:sldMk cId="1954611359" sldId="1528"/>
            <ac:spMk id="2" creationId="{10304424-DB4A-36E7-9E0D-D32A5DD0F26C}"/>
          </ac:spMkLst>
        </pc:spChg>
        <pc:spChg chg="mod">
          <ac:chgData name="伊健 杜" userId="e69aded81da48593" providerId="LiveId" clId="{54BD5238-1648-487D-8D3A-1B3170203DD7}" dt="2022-11-21T16:53:24.031" v="4313"/>
          <ac:spMkLst>
            <pc:docMk/>
            <pc:sldMk cId="1954611359" sldId="1528"/>
            <ac:spMk id="5" creationId="{E7287B0E-EF55-E721-8EFA-9A9183C0EDF9}"/>
          </ac:spMkLst>
        </pc:spChg>
        <pc:picChg chg="add mod">
          <ac:chgData name="伊健 杜" userId="e69aded81da48593" providerId="LiveId" clId="{54BD5238-1648-487D-8D3A-1B3170203DD7}" dt="2022-11-21T15:05:25.519" v="1922" actId="1076"/>
          <ac:picMkLst>
            <pc:docMk/>
            <pc:sldMk cId="1954611359" sldId="1528"/>
            <ac:picMk id="1026" creationId="{7D453717-79B7-F785-6526-685DF2FF37AF}"/>
          </ac:picMkLst>
        </pc:picChg>
        <pc:picChg chg="add mod">
          <ac:chgData name="伊健 杜" userId="e69aded81da48593" providerId="LiveId" clId="{54BD5238-1648-487D-8D3A-1B3170203DD7}" dt="2022-11-21T15:05:33.027" v="1924" actId="1076"/>
          <ac:picMkLst>
            <pc:docMk/>
            <pc:sldMk cId="1954611359" sldId="1528"/>
            <ac:picMk id="1028" creationId="{B1F55F2C-42B7-1F60-0340-B21549FCDD71}"/>
          </ac:picMkLst>
        </pc:picChg>
        <pc:picChg chg="del">
          <ac:chgData name="伊健 杜" userId="e69aded81da48593" providerId="LiveId" clId="{54BD5238-1648-487D-8D3A-1B3170203DD7}" dt="2022-11-21T15:04:08.967" v="1852" actId="478"/>
          <ac:picMkLst>
            <pc:docMk/>
            <pc:sldMk cId="1954611359" sldId="1528"/>
            <ac:picMk id="10242" creationId="{9B7A0DDF-B8B5-031E-1847-71ACA8243C63}"/>
          </ac:picMkLst>
        </pc:picChg>
      </pc:sldChg>
      <pc:sldChg chg="addSp delSp modSp add mod">
        <pc:chgData name="伊健 杜" userId="e69aded81da48593" providerId="LiveId" clId="{54BD5238-1648-487D-8D3A-1B3170203DD7}" dt="2022-11-21T15:08:07.819" v="1978" actId="1076"/>
        <pc:sldMkLst>
          <pc:docMk/>
          <pc:sldMk cId="4127547660" sldId="1529"/>
        </pc:sldMkLst>
        <pc:spChg chg="del">
          <ac:chgData name="伊健 杜" userId="e69aded81da48593" providerId="LiveId" clId="{54BD5238-1648-487D-8D3A-1B3170203DD7}" dt="2022-11-21T15:07:32.661" v="1970" actId="478"/>
          <ac:spMkLst>
            <pc:docMk/>
            <pc:sldMk cId="4127547660" sldId="1529"/>
            <ac:spMk id="4" creationId="{2CD63A4E-E37B-41A6-9090-C7BF9F9D4BD7}"/>
          </ac:spMkLst>
        </pc:spChg>
        <pc:picChg chg="add mod">
          <ac:chgData name="伊健 杜" userId="e69aded81da48593" providerId="LiveId" clId="{54BD5238-1648-487D-8D3A-1B3170203DD7}" dt="2022-11-21T15:08:07.819" v="1978" actId="1076"/>
          <ac:picMkLst>
            <pc:docMk/>
            <pc:sldMk cId="4127547660" sldId="1529"/>
            <ac:picMk id="2050" creationId="{8D6FA3C3-9F3A-9E53-8BA5-3F565B230610}"/>
          </ac:picMkLst>
        </pc:picChg>
      </pc:sldChg>
      <pc:sldChg chg="addSp delSp modSp new mod">
        <pc:chgData name="伊健 杜" userId="e69aded81da48593" providerId="LiveId" clId="{54BD5238-1648-487D-8D3A-1B3170203DD7}" dt="2022-11-21T15:10:45.916" v="1995" actId="1076"/>
        <pc:sldMkLst>
          <pc:docMk/>
          <pc:sldMk cId="693070710" sldId="1530"/>
        </pc:sldMkLst>
        <pc:spChg chg="del">
          <ac:chgData name="伊健 杜" userId="e69aded81da48593" providerId="LiveId" clId="{54BD5238-1648-487D-8D3A-1B3170203DD7}" dt="2022-11-21T15:07:59.459" v="1973" actId="478"/>
          <ac:spMkLst>
            <pc:docMk/>
            <pc:sldMk cId="693070710" sldId="1530"/>
            <ac:spMk id="2" creationId="{5580C38E-6A2A-EFD9-3B9C-79B819FAA0F5}"/>
          </ac:spMkLst>
        </pc:spChg>
        <pc:spChg chg="del">
          <ac:chgData name="伊健 杜" userId="e69aded81da48593" providerId="LiveId" clId="{54BD5238-1648-487D-8D3A-1B3170203DD7}" dt="2022-11-21T15:07:59.459" v="1973" actId="478"/>
          <ac:spMkLst>
            <pc:docMk/>
            <pc:sldMk cId="693070710" sldId="1530"/>
            <ac:spMk id="3" creationId="{92BED59C-CB63-7DA9-65EB-48C6B147F047}"/>
          </ac:spMkLst>
        </pc:spChg>
        <pc:picChg chg="add mod">
          <ac:chgData name="伊健 杜" userId="e69aded81da48593" providerId="LiveId" clId="{54BD5238-1648-487D-8D3A-1B3170203DD7}" dt="2022-11-21T15:10:45.916" v="1995" actId="1076"/>
          <ac:picMkLst>
            <pc:docMk/>
            <pc:sldMk cId="693070710" sldId="1530"/>
            <ac:picMk id="3074" creationId="{5864450B-FB17-7AF5-D242-04B36F7373AD}"/>
          </ac:picMkLst>
        </pc:picChg>
      </pc:sldChg>
      <pc:sldChg chg="addSp delSp modSp new mod">
        <pc:chgData name="伊健 杜" userId="e69aded81da48593" providerId="LiveId" clId="{54BD5238-1648-487D-8D3A-1B3170203DD7}" dt="2022-11-21T15:10:41.673" v="1993" actId="1076"/>
        <pc:sldMkLst>
          <pc:docMk/>
          <pc:sldMk cId="1443747694" sldId="1531"/>
        </pc:sldMkLst>
        <pc:spChg chg="del">
          <ac:chgData name="伊健 杜" userId="e69aded81da48593" providerId="LiveId" clId="{54BD5238-1648-487D-8D3A-1B3170203DD7}" dt="2022-11-21T15:08:28.226" v="1981" actId="478"/>
          <ac:spMkLst>
            <pc:docMk/>
            <pc:sldMk cId="1443747694" sldId="1531"/>
            <ac:spMk id="2" creationId="{D428F854-D012-EEB3-13DC-61FA6D14EF1E}"/>
          </ac:spMkLst>
        </pc:spChg>
        <pc:spChg chg="del">
          <ac:chgData name="伊健 杜" userId="e69aded81da48593" providerId="LiveId" clId="{54BD5238-1648-487D-8D3A-1B3170203DD7}" dt="2022-11-21T15:08:28.226" v="1981" actId="478"/>
          <ac:spMkLst>
            <pc:docMk/>
            <pc:sldMk cId="1443747694" sldId="1531"/>
            <ac:spMk id="3" creationId="{114528F2-3815-44FB-B5B1-C8E8E3B0B076}"/>
          </ac:spMkLst>
        </pc:spChg>
        <pc:picChg chg="add mod">
          <ac:chgData name="伊健 杜" userId="e69aded81da48593" providerId="LiveId" clId="{54BD5238-1648-487D-8D3A-1B3170203DD7}" dt="2022-11-21T15:10:41.673" v="1993" actId="1076"/>
          <ac:picMkLst>
            <pc:docMk/>
            <pc:sldMk cId="1443747694" sldId="1531"/>
            <ac:picMk id="4098" creationId="{343624AB-6D19-CA78-E681-917A598E353A}"/>
          </ac:picMkLst>
        </pc:picChg>
      </pc:sldChg>
      <pc:sldChg chg="addSp delSp modSp new mod">
        <pc:chgData name="伊健 杜" userId="e69aded81da48593" providerId="LiveId" clId="{54BD5238-1648-487D-8D3A-1B3170203DD7}" dt="2022-11-21T15:10:37.322" v="1991" actId="1076"/>
        <pc:sldMkLst>
          <pc:docMk/>
          <pc:sldMk cId="4088575215" sldId="1532"/>
        </pc:sldMkLst>
        <pc:spChg chg="del">
          <ac:chgData name="伊健 杜" userId="e69aded81da48593" providerId="LiveId" clId="{54BD5238-1648-487D-8D3A-1B3170203DD7}" dt="2022-11-21T15:10:27.056" v="1987" actId="478"/>
          <ac:spMkLst>
            <pc:docMk/>
            <pc:sldMk cId="4088575215" sldId="1532"/>
            <ac:spMk id="2" creationId="{FB20AD08-BB58-4A2C-A82E-E696D05FF0A2}"/>
          </ac:spMkLst>
        </pc:spChg>
        <pc:spChg chg="del">
          <ac:chgData name="伊健 杜" userId="e69aded81da48593" providerId="LiveId" clId="{54BD5238-1648-487D-8D3A-1B3170203DD7}" dt="2022-11-21T15:10:27.056" v="1987" actId="478"/>
          <ac:spMkLst>
            <pc:docMk/>
            <pc:sldMk cId="4088575215" sldId="1532"/>
            <ac:spMk id="3" creationId="{830E40F2-FBA7-7F1F-35CA-AF4ED6028A87}"/>
          </ac:spMkLst>
        </pc:spChg>
        <pc:picChg chg="add mod">
          <ac:chgData name="伊健 杜" userId="e69aded81da48593" providerId="LiveId" clId="{54BD5238-1648-487D-8D3A-1B3170203DD7}" dt="2022-11-21T15:10:37.322" v="1991" actId="1076"/>
          <ac:picMkLst>
            <pc:docMk/>
            <pc:sldMk cId="4088575215" sldId="1532"/>
            <ac:picMk id="5122" creationId="{C2F6B859-A0EC-60C8-BCD6-33F366684626}"/>
          </ac:picMkLst>
        </pc:picChg>
      </pc:sldChg>
      <pc:sldChg chg="addSp delSp modSp add mod">
        <pc:chgData name="伊健 杜" userId="e69aded81da48593" providerId="LiveId" clId="{54BD5238-1648-487D-8D3A-1B3170203DD7}" dt="2022-11-21T16:53:24.031" v="4313"/>
        <pc:sldMkLst>
          <pc:docMk/>
          <pc:sldMk cId="3986298854" sldId="1533"/>
        </pc:sldMkLst>
        <pc:spChg chg="mod">
          <ac:chgData name="伊健 杜" userId="e69aded81da48593" providerId="LiveId" clId="{54BD5238-1648-487D-8D3A-1B3170203DD7}" dt="2022-11-21T16:53:24.031" v="4313"/>
          <ac:spMkLst>
            <pc:docMk/>
            <pc:sldMk cId="3986298854" sldId="1533"/>
            <ac:spMk id="2" creationId="{10304424-DB4A-36E7-9E0D-D32A5DD0F26C}"/>
          </ac:spMkLst>
        </pc:spChg>
        <pc:spChg chg="mod">
          <ac:chgData name="伊健 杜" userId="e69aded81da48593" providerId="LiveId" clId="{54BD5238-1648-487D-8D3A-1B3170203DD7}" dt="2022-11-21T16:53:24.031" v="4313"/>
          <ac:spMkLst>
            <pc:docMk/>
            <pc:sldMk cId="3986298854" sldId="1533"/>
            <ac:spMk id="5" creationId="{E7287B0E-EF55-E721-8EFA-9A9183C0EDF9}"/>
          </ac:spMkLst>
        </pc:spChg>
        <pc:picChg chg="del">
          <ac:chgData name="伊健 杜" userId="e69aded81da48593" providerId="LiveId" clId="{54BD5238-1648-487D-8D3A-1B3170203DD7}" dt="2022-11-21T15:15:12.867" v="2119" actId="478"/>
          <ac:picMkLst>
            <pc:docMk/>
            <pc:sldMk cId="3986298854" sldId="1533"/>
            <ac:picMk id="1026" creationId="{7D453717-79B7-F785-6526-685DF2FF37AF}"/>
          </ac:picMkLst>
        </pc:picChg>
        <pc:picChg chg="del">
          <ac:chgData name="伊健 杜" userId="e69aded81da48593" providerId="LiveId" clId="{54BD5238-1648-487D-8D3A-1B3170203DD7}" dt="2022-11-21T15:15:12.867" v="2119" actId="478"/>
          <ac:picMkLst>
            <pc:docMk/>
            <pc:sldMk cId="3986298854" sldId="1533"/>
            <ac:picMk id="1028" creationId="{B1F55F2C-42B7-1F60-0340-B21549FCDD71}"/>
          </ac:picMkLst>
        </pc:picChg>
        <pc:picChg chg="add mod">
          <ac:chgData name="伊健 杜" userId="e69aded81da48593" providerId="LiveId" clId="{54BD5238-1648-487D-8D3A-1B3170203DD7}" dt="2022-11-21T15:18:38.314" v="2130" actId="14100"/>
          <ac:picMkLst>
            <pc:docMk/>
            <pc:sldMk cId="3986298854" sldId="1533"/>
            <ac:picMk id="6146" creationId="{88AD07B2-4C88-75F5-30D3-9ABD225A513E}"/>
          </ac:picMkLst>
        </pc:picChg>
        <pc:picChg chg="add del mod">
          <ac:chgData name="伊健 杜" userId="e69aded81da48593" providerId="LiveId" clId="{54BD5238-1648-487D-8D3A-1B3170203DD7}" dt="2022-11-21T15:18:30.116" v="2124" actId="478"/>
          <ac:picMkLst>
            <pc:docMk/>
            <pc:sldMk cId="3986298854" sldId="1533"/>
            <ac:picMk id="6148" creationId="{03D4BC16-593B-B77E-A692-21F999875DF0}"/>
          </ac:picMkLst>
        </pc:picChg>
        <pc:picChg chg="add mod">
          <ac:chgData name="伊健 杜" userId="e69aded81da48593" providerId="LiveId" clId="{54BD5238-1648-487D-8D3A-1B3170203DD7}" dt="2022-11-21T15:18:41.690" v="2133" actId="14100"/>
          <ac:picMkLst>
            <pc:docMk/>
            <pc:sldMk cId="3986298854" sldId="1533"/>
            <ac:picMk id="6150" creationId="{06C30B18-1871-C14A-4271-7D85780A797D}"/>
          </ac:picMkLst>
        </pc:picChg>
      </pc:sldChg>
      <pc:sldChg chg="addSp delSp modSp add mod">
        <pc:chgData name="伊健 杜" userId="e69aded81da48593" providerId="LiveId" clId="{54BD5238-1648-487D-8D3A-1B3170203DD7}" dt="2022-11-21T16:53:24.031" v="4313"/>
        <pc:sldMkLst>
          <pc:docMk/>
          <pc:sldMk cId="2295695610" sldId="1534"/>
        </pc:sldMkLst>
        <pc:spChg chg="mod">
          <ac:chgData name="伊健 杜" userId="e69aded81da48593" providerId="LiveId" clId="{54BD5238-1648-487D-8D3A-1B3170203DD7}" dt="2022-11-21T16:53:24.031" v="4313"/>
          <ac:spMkLst>
            <pc:docMk/>
            <pc:sldMk cId="2295695610" sldId="1534"/>
            <ac:spMk id="2" creationId="{10304424-DB4A-36E7-9E0D-D32A5DD0F26C}"/>
          </ac:spMkLst>
        </pc:spChg>
        <pc:spChg chg="mod">
          <ac:chgData name="伊健 杜" userId="e69aded81da48593" providerId="LiveId" clId="{54BD5238-1648-487D-8D3A-1B3170203DD7}" dt="2022-11-21T16:53:24.031" v="4313"/>
          <ac:spMkLst>
            <pc:docMk/>
            <pc:sldMk cId="2295695610" sldId="1534"/>
            <ac:spMk id="5" creationId="{E7287B0E-EF55-E721-8EFA-9A9183C0EDF9}"/>
          </ac:spMkLst>
        </pc:spChg>
        <pc:picChg chg="del">
          <ac:chgData name="伊健 杜" userId="e69aded81da48593" providerId="LiveId" clId="{54BD5238-1648-487D-8D3A-1B3170203DD7}" dt="2022-11-21T15:18:50.091" v="2138" actId="478"/>
          <ac:picMkLst>
            <pc:docMk/>
            <pc:sldMk cId="2295695610" sldId="1534"/>
            <ac:picMk id="6146" creationId="{88AD07B2-4C88-75F5-30D3-9ABD225A513E}"/>
          </ac:picMkLst>
        </pc:picChg>
        <pc:picChg chg="del">
          <ac:chgData name="伊健 杜" userId="e69aded81da48593" providerId="LiveId" clId="{54BD5238-1648-487D-8D3A-1B3170203DD7}" dt="2022-11-21T15:18:48.652" v="2137" actId="478"/>
          <ac:picMkLst>
            <pc:docMk/>
            <pc:sldMk cId="2295695610" sldId="1534"/>
            <ac:picMk id="6150" creationId="{06C30B18-1871-C14A-4271-7D85780A797D}"/>
          </ac:picMkLst>
        </pc:picChg>
        <pc:picChg chg="add mod">
          <ac:chgData name="伊健 杜" userId="e69aded81da48593" providerId="LiveId" clId="{54BD5238-1648-487D-8D3A-1B3170203DD7}" dt="2022-11-21T15:21:34.912" v="2225" actId="1076"/>
          <ac:picMkLst>
            <pc:docMk/>
            <pc:sldMk cId="2295695610" sldId="1534"/>
            <ac:picMk id="7170" creationId="{C42B602E-DD4C-DE44-50F0-61684769E7B5}"/>
          </ac:picMkLst>
        </pc:picChg>
      </pc:sldChg>
      <pc:sldChg chg="new">
        <pc:chgData name="伊健 杜" userId="e69aded81da48593" providerId="LiveId" clId="{54BD5238-1648-487D-8D3A-1B3170203DD7}" dt="2022-11-21T15:21:42.127" v="2226" actId="680"/>
        <pc:sldMkLst>
          <pc:docMk/>
          <pc:sldMk cId="1506923525" sldId="1535"/>
        </pc:sldMkLst>
      </pc:sldChg>
      <pc:sldChg chg="addSp delSp modSp add mod">
        <pc:chgData name="伊健 杜" userId="e69aded81da48593" providerId="LiveId" clId="{54BD5238-1648-487D-8D3A-1B3170203DD7}" dt="2022-11-21T16:53:24.031" v="4313"/>
        <pc:sldMkLst>
          <pc:docMk/>
          <pc:sldMk cId="3804009657" sldId="1536"/>
        </pc:sldMkLst>
        <pc:spChg chg="mod">
          <ac:chgData name="伊健 杜" userId="e69aded81da48593" providerId="LiveId" clId="{54BD5238-1648-487D-8D3A-1B3170203DD7}" dt="2022-11-21T16:53:24.031" v="4313"/>
          <ac:spMkLst>
            <pc:docMk/>
            <pc:sldMk cId="3804009657" sldId="1536"/>
            <ac:spMk id="2" creationId="{10304424-DB4A-36E7-9E0D-D32A5DD0F26C}"/>
          </ac:spMkLst>
        </pc:spChg>
        <pc:spChg chg="mod">
          <ac:chgData name="伊健 杜" userId="e69aded81da48593" providerId="LiveId" clId="{54BD5238-1648-487D-8D3A-1B3170203DD7}" dt="2022-11-21T16:53:24.031" v="4313"/>
          <ac:spMkLst>
            <pc:docMk/>
            <pc:sldMk cId="3804009657" sldId="1536"/>
            <ac:spMk id="5" creationId="{E7287B0E-EF55-E721-8EFA-9A9183C0EDF9}"/>
          </ac:spMkLst>
        </pc:spChg>
        <pc:picChg chg="del">
          <ac:chgData name="伊健 杜" userId="e69aded81da48593" providerId="LiveId" clId="{54BD5238-1648-487D-8D3A-1B3170203DD7}" dt="2022-11-21T15:21:45.701" v="2228" actId="478"/>
          <ac:picMkLst>
            <pc:docMk/>
            <pc:sldMk cId="3804009657" sldId="1536"/>
            <ac:picMk id="7170" creationId="{C42B602E-DD4C-DE44-50F0-61684769E7B5}"/>
          </ac:picMkLst>
        </pc:picChg>
        <pc:picChg chg="add mod">
          <ac:chgData name="伊健 杜" userId="e69aded81da48593" providerId="LiveId" clId="{54BD5238-1648-487D-8D3A-1B3170203DD7}" dt="2022-11-21T15:22:03.107" v="2231" actId="1076"/>
          <ac:picMkLst>
            <pc:docMk/>
            <pc:sldMk cId="3804009657" sldId="1536"/>
            <ac:picMk id="8194" creationId="{D9B59C58-3748-51A1-CB75-02D63F0D6C40}"/>
          </ac:picMkLst>
        </pc:picChg>
      </pc:sldChg>
      <pc:sldChg chg="addSp delSp modSp add del">
        <pc:chgData name="伊健 杜" userId="e69aded81da48593" providerId="LiveId" clId="{54BD5238-1648-487D-8D3A-1B3170203DD7}" dt="2022-11-21T15:25:52.411" v="2350" actId="47"/>
        <pc:sldMkLst>
          <pc:docMk/>
          <pc:sldMk cId="1412546464" sldId="1537"/>
        </pc:sldMkLst>
        <pc:spChg chg="del">
          <ac:chgData name="伊健 杜" userId="e69aded81da48593" providerId="LiveId" clId="{54BD5238-1648-487D-8D3A-1B3170203DD7}" dt="2022-11-21T15:25:49.551" v="2349" actId="478"/>
          <ac:spMkLst>
            <pc:docMk/>
            <pc:sldMk cId="1412546464" sldId="1537"/>
            <ac:spMk id="2" creationId="{10304424-DB4A-36E7-9E0D-D32A5DD0F26C}"/>
          </ac:spMkLst>
        </pc:spChg>
        <pc:spChg chg="add mod">
          <ac:chgData name="伊健 杜" userId="e69aded81da48593" providerId="LiveId" clId="{54BD5238-1648-487D-8D3A-1B3170203DD7}" dt="2022-11-21T15:25:49.551" v="2349" actId="478"/>
          <ac:spMkLst>
            <pc:docMk/>
            <pc:sldMk cId="1412546464" sldId="1537"/>
            <ac:spMk id="6" creationId="{49357F9F-E105-C60F-428C-E5F0C4C0E969}"/>
          </ac:spMkLst>
        </pc:spChg>
        <pc:picChg chg="del">
          <ac:chgData name="伊健 杜" userId="e69aded81da48593" providerId="LiveId" clId="{54BD5238-1648-487D-8D3A-1B3170203DD7}" dt="2022-11-21T15:25:49.551" v="2349" actId="478"/>
          <ac:picMkLst>
            <pc:docMk/>
            <pc:sldMk cId="1412546464" sldId="1537"/>
            <ac:picMk id="8194" creationId="{D9B59C58-3748-51A1-CB75-02D63F0D6C40}"/>
          </ac:picMkLst>
        </pc:picChg>
      </pc:sldChg>
      <pc:sldChg chg="modSp add mod modNotesTx">
        <pc:chgData name="伊健 杜" userId="e69aded81da48593" providerId="LiveId" clId="{54BD5238-1648-487D-8D3A-1B3170203DD7}" dt="2022-11-21T18:27:20.035" v="4314" actId="20577"/>
        <pc:sldMkLst>
          <pc:docMk/>
          <pc:sldMk cId="3024028709" sldId="1537"/>
        </pc:sldMkLst>
        <pc:spChg chg="mod">
          <ac:chgData name="伊健 杜" userId="e69aded81da48593" providerId="LiveId" clId="{54BD5238-1648-487D-8D3A-1B3170203DD7}" dt="2022-11-21T16:53:24.031" v="4313"/>
          <ac:spMkLst>
            <pc:docMk/>
            <pc:sldMk cId="3024028709" sldId="1537"/>
            <ac:spMk id="4" creationId="{2CD63A4E-E37B-41A6-9090-C7BF9F9D4BD7}"/>
          </ac:spMkLst>
        </pc:spChg>
      </pc:sldChg>
      <pc:sldChg chg="modSp add ord">
        <pc:chgData name="伊健 杜" userId="e69aded81da48593" providerId="LiveId" clId="{54BD5238-1648-487D-8D3A-1B3170203DD7}" dt="2022-11-21T16:53:24.031" v="4313"/>
        <pc:sldMkLst>
          <pc:docMk/>
          <pc:sldMk cId="3769069146" sldId="1538"/>
        </pc:sldMkLst>
        <pc:spChg chg="mod">
          <ac:chgData name="伊健 杜" userId="e69aded81da48593" providerId="LiveId" clId="{54BD5238-1648-487D-8D3A-1B3170203DD7}" dt="2022-11-21T16:53:24.031" v="4313"/>
          <ac:spMkLst>
            <pc:docMk/>
            <pc:sldMk cId="3769069146" sldId="1538"/>
            <ac:spMk id="4" creationId="{2CD63A4E-E37B-41A6-9090-C7BF9F9D4BD7}"/>
          </ac:spMkLst>
        </pc:spChg>
      </pc:sldChg>
      <pc:sldChg chg="addSp delSp modSp add mod">
        <pc:chgData name="伊健 杜" userId="e69aded81da48593" providerId="LiveId" clId="{54BD5238-1648-487D-8D3A-1B3170203DD7}" dt="2022-11-21T16:53:24.031" v="4313"/>
        <pc:sldMkLst>
          <pc:docMk/>
          <pc:sldMk cId="3713407892" sldId="1539"/>
        </pc:sldMkLst>
        <pc:spChg chg="mod">
          <ac:chgData name="伊健 杜" userId="e69aded81da48593" providerId="LiveId" clId="{54BD5238-1648-487D-8D3A-1B3170203DD7}" dt="2022-11-21T15:28:00.310" v="2468"/>
          <ac:spMkLst>
            <pc:docMk/>
            <pc:sldMk cId="3713407892" sldId="1539"/>
            <ac:spMk id="2" creationId="{10304424-DB4A-36E7-9E0D-D32A5DD0F26C}"/>
          </ac:spMkLst>
        </pc:spChg>
        <pc:spChg chg="mod">
          <ac:chgData name="伊健 杜" userId="e69aded81da48593" providerId="LiveId" clId="{54BD5238-1648-487D-8D3A-1B3170203DD7}" dt="2022-11-21T16:53:24.031" v="4313"/>
          <ac:spMkLst>
            <pc:docMk/>
            <pc:sldMk cId="3713407892" sldId="1539"/>
            <ac:spMk id="5" creationId="{E7287B0E-EF55-E721-8EFA-9A9183C0EDF9}"/>
          </ac:spMkLst>
        </pc:spChg>
        <pc:picChg chg="del">
          <ac:chgData name="伊健 杜" userId="e69aded81da48593" providerId="LiveId" clId="{54BD5238-1648-487D-8D3A-1B3170203DD7}" dt="2022-11-21T15:32:01.562" v="2514" actId="478"/>
          <ac:picMkLst>
            <pc:docMk/>
            <pc:sldMk cId="3713407892" sldId="1539"/>
            <ac:picMk id="6146" creationId="{88AD07B2-4C88-75F5-30D3-9ABD225A513E}"/>
          </ac:picMkLst>
        </pc:picChg>
        <pc:picChg chg="del">
          <ac:chgData name="伊健 杜" userId="e69aded81da48593" providerId="LiveId" clId="{54BD5238-1648-487D-8D3A-1B3170203DD7}" dt="2022-11-21T15:32:01.562" v="2514" actId="478"/>
          <ac:picMkLst>
            <pc:docMk/>
            <pc:sldMk cId="3713407892" sldId="1539"/>
            <ac:picMk id="6150" creationId="{06C30B18-1871-C14A-4271-7D85780A797D}"/>
          </ac:picMkLst>
        </pc:picChg>
        <pc:picChg chg="add mod">
          <ac:chgData name="伊健 杜" userId="e69aded81da48593" providerId="LiveId" clId="{54BD5238-1648-487D-8D3A-1B3170203DD7}" dt="2022-11-21T15:32:25.858" v="2517" actId="1076"/>
          <ac:picMkLst>
            <pc:docMk/>
            <pc:sldMk cId="3713407892" sldId="1539"/>
            <ac:picMk id="9218" creationId="{4908516F-B9B0-ACCE-7422-8F75F86E5AEB}"/>
          </ac:picMkLst>
        </pc:picChg>
      </pc:sldChg>
      <pc:sldChg chg="addSp delSp modSp add mod">
        <pc:chgData name="伊健 杜" userId="e69aded81da48593" providerId="LiveId" clId="{54BD5238-1648-487D-8D3A-1B3170203DD7}" dt="2022-11-21T16:53:24.031" v="4313"/>
        <pc:sldMkLst>
          <pc:docMk/>
          <pc:sldMk cId="3263099494" sldId="1540"/>
        </pc:sldMkLst>
        <pc:spChg chg="mod">
          <ac:chgData name="伊健 杜" userId="e69aded81da48593" providerId="LiveId" clId="{54BD5238-1648-487D-8D3A-1B3170203DD7}" dt="2022-11-21T15:34:23.519" v="2618" actId="14100"/>
          <ac:spMkLst>
            <pc:docMk/>
            <pc:sldMk cId="3263099494" sldId="1540"/>
            <ac:spMk id="2" creationId="{10304424-DB4A-36E7-9E0D-D32A5DD0F26C}"/>
          </ac:spMkLst>
        </pc:spChg>
        <pc:spChg chg="mod">
          <ac:chgData name="伊健 杜" userId="e69aded81da48593" providerId="LiveId" clId="{54BD5238-1648-487D-8D3A-1B3170203DD7}" dt="2022-11-21T16:53:24.031" v="4313"/>
          <ac:spMkLst>
            <pc:docMk/>
            <pc:sldMk cId="3263099494" sldId="1540"/>
            <ac:spMk id="5" creationId="{E7287B0E-EF55-E721-8EFA-9A9183C0EDF9}"/>
          </ac:spMkLst>
        </pc:spChg>
        <pc:picChg chg="del">
          <ac:chgData name="伊健 杜" userId="e69aded81da48593" providerId="LiveId" clId="{54BD5238-1648-487D-8D3A-1B3170203DD7}" dt="2022-11-21T15:32:36.918" v="2521" actId="478"/>
          <ac:picMkLst>
            <pc:docMk/>
            <pc:sldMk cId="3263099494" sldId="1540"/>
            <ac:picMk id="9218" creationId="{4908516F-B9B0-ACCE-7422-8F75F86E5AEB}"/>
          </ac:picMkLst>
        </pc:picChg>
        <pc:picChg chg="add mod">
          <ac:chgData name="伊健 杜" userId="e69aded81da48593" providerId="LiveId" clId="{54BD5238-1648-487D-8D3A-1B3170203DD7}" dt="2022-11-21T15:33:03.919" v="2525" actId="1076"/>
          <ac:picMkLst>
            <pc:docMk/>
            <pc:sldMk cId="3263099494" sldId="1540"/>
            <ac:picMk id="11266" creationId="{AE591D96-27D7-E9CA-B7E1-34D564FC6D11}"/>
          </ac:picMkLst>
        </pc:picChg>
      </pc:sldChg>
      <pc:sldChg chg="modSp add mod">
        <pc:chgData name="伊健 杜" userId="e69aded81da48593" providerId="LiveId" clId="{54BD5238-1648-487D-8D3A-1B3170203DD7}" dt="2022-11-21T16:53:24.031" v="4313"/>
        <pc:sldMkLst>
          <pc:docMk/>
          <pc:sldMk cId="3115942215" sldId="1541"/>
        </pc:sldMkLst>
        <pc:spChg chg="mod">
          <ac:chgData name="伊健 杜" userId="e69aded81da48593" providerId="LiveId" clId="{54BD5238-1648-487D-8D3A-1B3170203DD7}" dt="2022-11-21T16:53:24.031" v="4313"/>
          <ac:spMkLst>
            <pc:docMk/>
            <pc:sldMk cId="3115942215" sldId="1541"/>
            <ac:spMk id="4" creationId="{2CD63A4E-E37B-41A6-9090-C7BF9F9D4BD7}"/>
          </ac:spMkLst>
        </pc:spChg>
      </pc:sldChg>
      <pc:sldChg chg="addSp delSp modSp add mod">
        <pc:chgData name="伊健 杜" userId="e69aded81da48593" providerId="LiveId" clId="{54BD5238-1648-487D-8D3A-1B3170203DD7}" dt="2022-11-21T16:53:24.031" v="4313"/>
        <pc:sldMkLst>
          <pc:docMk/>
          <pc:sldMk cId="1026793793" sldId="1542"/>
        </pc:sldMkLst>
        <pc:spChg chg="mod">
          <ac:chgData name="伊健 杜" userId="e69aded81da48593" providerId="LiveId" clId="{54BD5238-1648-487D-8D3A-1B3170203DD7}" dt="2022-11-21T16:53:24.031" v="4313"/>
          <ac:spMkLst>
            <pc:docMk/>
            <pc:sldMk cId="1026793793" sldId="1542"/>
            <ac:spMk id="2" creationId="{10304424-DB4A-36E7-9E0D-D32A5DD0F26C}"/>
          </ac:spMkLst>
        </pc:spChg>
        <pc:spChg chg="mod">
          <ac:chgData name="伊健 杜" userId="e69aded81da48593" providerId="LiveId" clId="{54BD5238-1648-487D-8D3A-1B3170203DD7}" dt="2022-11-21T16:53:24.031" v="4313"/>
          <ac:spMkLst>
            <pc:docMk/>
            <pc:sldMk cId="1026793793" sldId="1542"/>
            <ac:spMk id="5" creationId="{E7287B0E-EF55-E721-8EFA-9A9183C0EDF9}"/>
          </ac:spMkLst>
        </pc:spChg>
        <pc:picChg chg="del">
          <ac:chgData name="伊健 杜" userId="e69aded81da48593" providerId="LiveId" clId="{54BD5238-1648-487D-8D3A-1B3170203DD7}" dt="2022-11-21T15:35:30.352" v="2732" actId="478"/>
          <ac:picMkLst>
            <pc:docMk/>
            <pc:sldMk cId="1026793793" sldId="1542"/>
            <ac:picMk id="9218" creationId="{4908516F-B9B0-ACCE-7422-8F75F86E5AEB}"/>
          </ac:picMkLst>
        </pc:picChg>
        <pc:picChg chg="add mod">
          <ac:chgData name="伊健 杜" userId="e69aded81da48593" providerId="LiveId" clId="{54BD5238-1648-487D-8D3A-1B3170203DD7}" dt="2022-11-21T15:37:31.027" v="2736" actId="1076"/>
          <ac:picMkLst>
            <pc:docMk/>
            <pc:sldMk cId="1026793793" sldId="1542"/>
            <ac:picMk id="12290" creationId="{D639C927-8C65-72D2-679D-7426023813DA}"/>
          </ac:picMkLst>
        </pc:picChg>
      </pc:sldChg>
      <pc:sldChg chg="addSp delSp modSp add mod">
        <pc:chgData name="伊健 杜" userId="e69aded81da48593" providerId="LiveId" clId="{54BD5238-1648-487D-8D3A-1B3170203DD7}" dt="2022-11-21T16:53:24.031" v="4313"/>
        <pc:sldMkLst>
          <pc:docMk/>
          <pc:sldMk cId="3007788460" sldId="1543"/>
        </pc:sldMkLst>
        <pc:spChg chg="mod">
          <ac:chgData name="伊健 杜" userId="e69aded81da48593" providerId="LiveId" clId="{54BD5238-1648-487D-8D3A-1B3170203DD7}" dt="2022-11-21T16:53:24.031" v="4313"/>
          <ac:spMkLst>
            <pc:docMk/>
            <pc:sldMk cId="3007788460" sldId="1543"/>
            <ac:spMk id="2" creationId="{10304424-DB4A-36E7-9E0D-D32A5DD0F26C}"/>
          </ac:spMkLst>
        </pc:spChg>
        <pc:spChg chg="mod">
          <ac:chgData name="伊健 杜" userId="e69aded81da48593" providerId="LiveId" clId="{54BD5238-1648-487D-8D3A-1B3170203DD7}" dt="2022-11-21T16:53:24.031" v="4313"/>
          <ac:spMkLst>
            <pc:docMk/>
            <pc:sldMk cId="3007788460" sldId="1543"/>
            <ac:spMk id="5" creationId="{E7287B0E-EF55-E721-8EFA-9A9183C0EDF9}"/>
          </ac:spMkLst>
        </pc:spChg>
        <pc:picChg chg="del">
          <ac:chgData name="伊健 杜" userId="e69aded81da48593" providerId="LiveId" clId="{54BD5238-1648-487D-8D3A-1B3170203DD7}" dt="2022-11-21T15:40:38.541" v="2748" actId="478"/>
          <ac:picMkLst>
            <pc:docMk/>
            <pc:sldMk cId="3007788460" sldId="1543"/>
            <ac:picMk id="12290" creationId="{D639C927-8C65-72D2-679D-7426023813DA}"/>
          </ac:picMkLst>
        </pc:picChg>
        <pc:picChg chg="add del mod">
          <ac:chgData name="伊健 杜" userId="e69aded81da48593" providerId="LiveId" clId="{54BD5238-1648-487D-8D3A-1B3170203DD7}" dt="2022-11-21T15:41:25.917" v="2837" actId="478"/>
          <ac:picMkLst>
            <pc:docMk/>
            <pc:sldMk cId="3007788460" sldId="1543"/>
            <ac:picMk id="13314" creationId="{0EA4BBD8-D1D1-9541-31A6-ED920143A3D3}"/>
          </ac:picMkLst>
        </pc:picChg>
        <pc:picChg chg="add mod">
          <ac:chgData name="伊健 杜" userId="e69aded81da48593" providerId="LiveId" clId="{54BD5238-1648-487D-8D3A-1B3170203DD7}" dt="2022-11-21T15:44:17.660" v="2932" actId="1076"/>
          <ac:picMkLst>
            <pc:docMk/>
            <pc:sldMk cId="3007788460" sldId="1543"/>
            <ac:picMk id="13316" creationId="{ECFE6347-8F47-DC00-B9ED-C43ED2A1215D}"/>
          </ac:picMkLst>
        </pc:picChg>
      </pc:sldChg>
      <pc:sldChg chg="delSp modSp add del mod">
        <pc:chgData name="伊健 杜" userId="e69aded81da48593" providerId="LiveId" clId="{54BD5238-1648-487D-8D3A-1B3170203DD7}" dt="2022-11-21T15:44:34.513" v="2949" actId="47"/>
        <pc:sldMkLst>
          <pc:docMk/>
          <pc:sldMk cId="226907761" sldId="1544"/>
        </pc:sldMkLst>
        <pc:spChg chg="mod">
          <ac:chgData name="伊健 杜" userId="e69aded81da48593" providerId="LiveId" clId="{54BD5238-1648-487D-8D3A-1B3170203DD7}" dt="2022-11-21T15:44:25.493" v="2948"/>
          <ac:spMkLst>
            <pc:docMk/>
            <pc:sldMk cId="226907761" sldId="1544"/>
            <ac:spMk id="5" creationId="{E7287B0E-EF55-E721-8EFA-9A9183C0EDF9}"/>
          </ac:spMkLst>
        </pc:spChg>
        <pc:picChg chg="del">
          <ac:chgData name="伊健 杜" userId="e69aded81da48593" providerId="LiveId" clId="{54BD5238-1648-487D-8D3A-1B3170203DD7}" dt="2022-11-21T15:44:20.868" v="2934" actId="478"/>
          <ac:picMkLst>
            <pc:docMk/>
            <pc:sldMk cId="226907761" sldId="1544"/>
            <ac:picMk id="13316" creationId="{ECFE6347-8F47-DC00-B9ED-C43ED2A1215D}"/>
          </ac:picMkLst>
        </pc:picChg>
      </pc:sldChg>
      <pc:sldChg chg="addSp delSp modSp add mod">
        <pc:chgData name="伊健 杜" userId="e69aded81da48593" providerId="LiveId" clId="{54BD5238-1648-487D-8D3A-1B3170203DD7}" dt="2022-11-21T16:53:24.031" v="4313"/>
        <pc:sldMkLst>
          <pc:docMk/>
          <pc:sldMk cId="2464699303" sldId="1544"/>
        </pc:sldMkLst>
        <pc:spChg chg="mod">
          <ac:chgData name="伊健 杜" userId="e69aded81da48593" providerId="LiveId" clId="{54BD5238-1648-487D-8D3A-1B3170203DD7}" dt="2022-11-21T16:53:24.031" v="4313"/>
          <ac:spMkLst>
            <pc:docMk/>
            <pc:sldMk cId="2464699303" sldId="1544"/>
            <ac:spMk id="2" creationId="{10304424-DB4A-36E7-9E0D-D32A5DD0F26C}"/>
          </ac:spMkLst>
        </pc:spChg>
        <pc:spChg chg="mod">
          <ac:chgData name="伊健 杜" userId="e69aded81da48593" providerId="LiveId" clId="{54BD5238-1648-487D-8D3A-1B3170203DD7}" dt="2022-11-21T16:53:24.031" v="4313"/>
          <ac:spMkLst>
            <pc:docMk/>
            <pc:sldMk cId="2464699303" sldId="1544"/>
            <ac:spMk id="5" creationId="{E7287B0E-EF55-E721-8EFA-9A9183C0EDF9}"/>
          </ac:spMkLst>
        </pc:spChg>
        <pc:picChg chg="del">
          <ac:chgData name="伊健 杜" userId="e69aded81da48593" providerId="LiveId" clId="{54BD5238-1648-487D-8D3A-1B3170203DD7}" dt="2022-11-21T15:47:24.879" v="3161" actId="478"/>
          <ac:picMkLst>
            <pc:docMk/>
            <pc:sldMk cId="2464699303" sldId="1544"/>
            <ac:picMk id="9218" creationId="{4908516F-B9B0-ACCE-7422-8F75F86E5AEB}"/>
          </ac:picMkLst>
        </pc:picChg>
        <pc:picChg chg="add mod">
          <ac:chgData name="伊健 杜" userId="e69aded81da48593" providerId="LiveId" clId="{54BD5238-1648-487D-8D3A-1B3170203DD7}" dt="2022-11-21T15:48:09.082" v="3171" actId="1076"/>
          <ac:picMkLst>
            <pc:docMk/>
            <pc:sldMk cId="2464699303" sldId="1544"/>
            <ac:picMk id="14338" creationId="{7BACB646-8E9D-5697-12B4-5E1CC70DC54F}"/>
          </ac:picMkLst>
        </pc:picChg>
      </pc:sldChg>
      <pc:sldChg chg="addSp delSp modSp add mod">
        <pc:chgData name="伊健 杜" userId="e69aded81da48593" providerId="LiveId" clId="{54BD5238-1648-487D-8D3A-1B3170203DD7}" dt="2022-11-21T16:53:24.031" v="4313"/>
        <pc:sldMkLst>
          <pc:docMk/>
          <pc:sldMk cId="2690118563" sldId="1545"/>
        </pc:sldMkLst>
        <pc:spChg chg="mod">
          <ac:chgData name="伊健 杜" userId="e69aded81da48593" providerId="LiveId" clId="{54BD5238-1648-487D-8D3A-1B3170203DD7}" dt="2022-11-21T16:53:24.031" v="4313"/>
          <ac:spMkLst>
            <pc:docMk/>
            <pc:sldMk cId="2690118563" sldId="1545"/>
            <ac:spMk id="2" creationId="{10304424-DB4A-36E7-9E0D-D32A5DD0F26C}"/>
          </ac:spMkLst>
        </pc:spChg>
        <pc:spChg chg="mod">
          <ac:chgData name="伊健 杜" userId="e69aded81da48593" providerId="LiveId" clId="{54BD5238-1648-487D-8D3A-1B3170203DD7}" dt="2022-11-21T16:53:24.031" v="4313"/>
          <ac:spMkLst>
            <pc:docMk/>
            <pc:sldMk cId="2690118563" sldId="1545"/>
            <ac:spMk id="5" creationId="{E7287B0E-EF55-E721-8EFA-9A9183C0EDF9}"/>
          </ac:spMkLst>
        </pc:spChg>
        <pc:picChg chg="del">
          <ac:chgData name="伊健 杜" userId="e69aded81da48593" providerId="LiveId" clId="{54BD5238-1648-487D-8D3A-1B3170203DD7}" dt="2022-11-21T15:48:55.462" v="3173" actId="478"/>
          <ac:picMkLst>
            <pc:docMk/>
            <pc:sldMk cId="2690118563" sldId="1545"/>
            <ac:picMk id="14338" creationId="{7BACB646-8E9D-5697-12B4-5E1CC70DC54F}"/>
          </ac:picMkLst>
        </pc:picChg>
        <pc:picChg chg="add mod">
          <ac:chgData name="伊健 杜" userId="e69aded81da48593" providerId="LiveId" clId="{54BD5238-1648-487D-8D3A-1B3170203DD7}" dt="2022-11-21T15:51:50.077" v="3227" actId="1076"/>
          <ac:picMkLst>
            <pc:docMk/>
            <pc:sldMk cId="2690118563" sldId="1545"/>
            <ac:picMk id="15362" creationId="{3D08C42D-B966-4EC4-01DA-6B829DD4BD36}"/>
          </ac:picMkLst>
        </pc:picChg>
      </pc:sldChg>
      <pc:sldChg chg="modSp add mod">
        <pc:chgData name="伊健 杜" userId="e69aded81da48593" providerId="LiveId" clId="{54BD5238-1648-487D-8D3A-1B3170203DD7}" dt="2022-11-21T16:53:24.031" v="4313"/>
        <pc:sldMkLst>
          <pc:docMk/>
          <pc:sldMk cId="1453337807" sldId="1546"/>
        </pc:sldMkLst>
        <pc:spChg chg="mod">
          <ac:chgData name="伊健 杜" userId="e69aded81da48593" providerId="LiveId" clId="{54BD5238-1648-487D-8D3A-1B3170203DD7}" dt="2022-11-21T16:53:24.031" v="4313"/>
          <ac:spMkLst>
            <pc:docMk/>
            <pc:sldMk cId="1453337807" sldId="1546"/>
            <ac:spMk id="4" creationId="{2CD63A4E-E37B-41A6-9090-C7BF9F9D4BD7}"/>
          </ac:spMkLst>
        </pc:spChg>
      </pc:sldChg>
      <pc:sldChg chg="addSp delSp modSp add mod">
        <pc:chgData name="伊健 杜" userId="e69aded81da48593" providerId="LiveId" clId="{54BD5238-1648-487D-8D3A-1B3170203DD7}" dt="2022-11-21T16:53:24.031" v="4313"/>
        <pc:sldMkLst>
          <pc:docMk/>
          <pc:sldMk cId="1623670818" sldId="1547"/>
        </pc:sldMkLst>
        <pc:spChg chg="mod">
          <ac:chgData name="伊健 杜" userId="e69aded81da48593" providerId="LiveId" clId="{54BD5238-1648-487D-8D3A-1B3170203DD7}" dt="2022-11-21T16:53:24.031" v="4313"/>
          <ac:spMkLst>
            <pc:docMk/>
            <pc:sldMk cId="1623670818" sldId="1547"/>
            <ac:spMk id="2" creationId="{10304424-DB4A-36E7-9E0D-D32A5DD0F26C}"/>
          </ac:spMkLst>
        </pc:spChg>
        <pc:spChg chg="del mod">
          <ac:chgData name="伊健 杜" userId="e69aded81da48593" providerId="LiveId" clId="{54BD5238-1648-487D-8D3A-1B3170203DD7}" dt="2022-11-21T15:53:15.314" v="3265" actId="478"/>
          <ac:spMkLst>
            <pc:docMk/>
            <pc:sldMk cId="1623670818" sldId="1547"/>
            <ac:spMk id="5" creationId="{E7287B0E-EF55-E721-8EFA-9A9183C0EDF9}"/>
          </ac:spMkLst>
        </pc:spChg>
        <pc:spChg chg="add mod">
          <ac:chgData name="伊健 杜" userId="e69aded81da48593" providerId="LiveId" clId="{54BD5238-1648-487D-8D3A-1B3170203DD7}" dt="2022-11-21T16:53:24.031" v="4313"/>
          <ac:spMkLst>
            <pc:docMk/>
            <pc:sldMk cId="1623670818" sldId="1547"/>
            <ac:spMk id="6" creationId="{45657447-7867-52AB-FB8C-3C846D0FF35B}"/>
          </ac:spMkLst>
        </pc:spChg>
        <pc:picChg chg="del">
          <ac:chgData name="伊健 杜" userId="e69aded81da48593" providerId="LiveId" clId="{54BD5238-1648-487D-8D3A-1B3170203DD7}" dt="2022-11-21T15:53:08.880" v="3261" actId="478"/>
          <ac:picMkLst>
            <pc:docMk/>
            <pc:sldMk cId="1623670818" sldId="1547"/>
            <ac:picMk id="15362" creationId="{3D08C42D-B966-4EC4-01DA-6B829DD4BD36}"/>
          </ac:picMkLst>
        </pc:picChg>
        <pc:picChg chg="add mod">
          <ac:chgData name="伊健 杜" userId="e69aded81da48593" providerId="LiveId" clId="{54BD5238-1648-487D-8D3A-1B3170203DD7}" dt="2022-11-21T15:53:21.697" v="3267" actId="1076"/>
          <ac:picMkLst>
            <pc:docMk/>
            <pc:sldMk cId="1623670818" sldId="1547"/>
            <ac:picMk id="17410" creationId="{1651E11B-CE22-993B-EF10-5E4D305FE025}"/>
          </ac:picMkLst>
        </pc:picChg>
      </pc:sldChg>
      <pc:sldChg chg="add del">
        <pc:chgData name="伊健 杜" userId="e69aded81da48593" providerId="LiveId" clId="{54BD5238-1648-487D-8D3A-1B3170203DD7}" dt="2022-11-21T15:53:12.689" v="3263" actId="47"/>
        <pc:sldMkLst>
          <pc:docMk/>
          <pc:sldMk cId="2331383608" sldId="1548"/>
        </pc:sldMkLst>
      </pc:sldChg>
      <pc:sldChg chg="addSp delSp modSp add mod">
        <pc:chgData name="伊健 杜" userId="e69aded81da48593" providerId="LiveId" clId="{54BD5238-1648-487D-8D3A-1B3170203DD7}" dt="2022-11-21T16:53:24.031" v="4313"/>
        <pc:sldMkLst>
          <pc:docMk/>
          <pc:sldMk cId="3432332733" sldId="1548"/>
        </pc:sldMkLst>
        <pc:spChg chg="mod">
          <ac:chgData name="伊健 杜" userId="e69aded81da48593" providerId="LiveId" clId="{54BD5238-1648-487D-8D3A-1B3170203DD7}" dt="2022-11-21T16:53:24.031" v="4313"/>
          <ac:spMkLst>
            <pc:docMk/>
            <pc:sldMk cId="3432332733" sldId="1548"/>
            <ac:spMk id="2" creationId="{10304424-DB4A-36E7-9E0D-D32A5DD0F26C}"/>
          </ac:spMkLst>
        </pc:spChg>
        <pc:spChg chg="mod">
          <ac:chgData name="伊健 杜" userId="e69aded81da48593" providerId="LiveId" clId="{54BD5238-1648-487D-8D3A-1B3170203DD7}" dt="2022-11-21T16:53:24.031" v="4313"/>
          <ac:spMkLst>
            <pc:docMk/>
            <pc:sldMk cId="3432332733" sldId="1548"/>
            <ac:spMk id="5" creationId="{E7287B0E-EF55-E721-8EFA-9A9183C0EDF9}"/>
          </ac:spMkLst>
        </pc:spChg>
        <pc:picChg chg="del">
          <ac:chgData name="伊健 杜" userId="e69aded81da48593" providerId="LiveId" clId="{54BD5238-1648-487D-8D3A-1B3170203DD7}" dt="2022-11-21T16:01:50.691" v="3472" actId="478"/>
          <ac:picMkLst>
            <pc:docMk/>
            <pc:sldMk cId="3432332733" sldId="1548"/>
            <ac:picMk id="14338" creationId="{7BACB646-8E9D-5697-12B4-5E1CC70DC54F}"/>
          </ac:picMkLst>
        </pc:picChg>
        <pc:picChg chg="add mod">
          <ac:chgData name="伊健 杜" userId="e69aded81da48593" providerId="LiveId" clId="{54BD5238-1648-487D-8D3A-1B3170203DD7}" dt="2022-11-21T16:03:10.901" v="3475" actId="1076"/>
          <ac:picMkLst>
            <pc:docMk/>
            <pc:sldMk cId="3432332733" sldId="1548"/>
            <ac:picMk id="18434" creationId="{EF2AC82D-10E7-23E5-9B9F-696F25C4BDD4}"/>
          </ac:picMkLst>
        </pc:picChg>
      </pc:sldChg>
      <pc:sldChg chg="addSp delSp modSp add mod">
        <pc:chgData name="伊健 杜" userId="e69aded81da48593" providerId="LiveId" clId="{54BD5238-1648-487D-8D3A-1B3170203DD7}" dt="2022-11-21T16:53:24.031" v="4313"/>
        <pc:sldMkLst>
          <pc:docMk/>
          <pc:sldMk cId="2840133639" sldId="1549"/>
        </pc:sldMkLst>
        <pc:spChg chg="mod">
          <ac:chgData name="伊健 杜" userId="e69aded81da48593" providerId="LiveId" clId="{54BD5238-1648-487D-8D3A-1B3170203DD7}" dt="2022-11-21T16:53:24.031" v="4313"/>
          <ac:spMkLst>
            <pc:docMk/>
            <pc:sldMk cId="2840133639" sldId="1549"/>
            <ac:spMk id="2" creationId="{10304424-DB4A-36E7-9E0D-D32A5DD0F26C}"/>
          </ac:spMkLst>
        </pc:spChg>
        <pc:spChg chg="mod">
          <ac:chgData name="伊健 杜" userId="e69aded81da48593" providerId="LiveId" clId="{54BD5238-1648-487D-8D3A-1B3170203DD7}" dt="2022-11-21T16:53:24.031" v="4313"/>
          <ac:spMkLst>
            <pc:docMk/>
            <pc:sldMk cId="2840133639" sldId="1549"/>
            <ac:spMk id="5" creationId="{E7287B0E-EF55-E721-8EFA-9A9183C0EDF9}"/>
          </ac:spMkLst>
        </pc:spChg>
        <pc:picChg chg="del">
          <ac:chgData name="伊健 杜" userId="e69aded81da48593" providerId="LiveId" clId="{54BD5238-1648-487D-8D3A-1B3170203DD7}" dt="2022-11-21T16:04:44.371" v="3480" actId="478"/>
          <ac:picMkLst>
            <pc:docMk/>
            <pc:sldMk cId="2840133639" sldId="1549"/>
            <ac:picMk id="18434" creationId="{EF2AC82D-10E7-23E5-9B9F-696F25C4BDD4}"/>
          </ac:picMkLst>
        </pc:picChg>
        <pc:picChg chg="add mod">
          <ac:chgData name="伊健 杜" userId="e69aded81da48593" providerId="LiveId" clId="{54BD5238-1648-487D-8D3A-1B3170203DD7}" dt="2022-11-21T16:06:57.251" v="3625" actId="1076"/>
          <ac:picMkLst>
            <pc:docMk/>
            <pc:sldMk cId="2840133639" sldId="1549"/>
            <ac:picMk id="19458" creationId="{DC68363A-0A02-CABB-C3C3-14B711FB35EF}"/>
          </ac:picMkLst>
        </pc:picChg>
      </pc:sldChg>
      <pc:sldChg chg="modSp add mod">
        <pc:chgData name="伊健 杜" userId="e69aded81da48593" providerId="LiveId" clId="{54BD5238-1648-487D-8D3A-1B3170203DD7}" dt="2022-11-21T16:53:24.031" v="4313"/>
        <pc:sldMkLst>
          <pc:docMk/>
          <pc:sldMk cId="2423772382" sldId="1550"/>
        </pc:sldMkLst>
        <pc:spChg chg="mod">
          <ac:chgData name="伊健 杜" userId="e69aded81da48593" providerId="LiveId" clId="{54BD5238-1648-487D-8D3A-1B3170203DD7}" dt="2022-11-21T16:53:24.031" v="4313"/>
          <ac:spMkLst>
            <pc:docMk/>
            <pc:sldMk cId="2423772382" sldId="1550"/>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224052034" sldId="1551"/>
        </pc:sldMkLst>
        <pc:spChg chg="mod">
          <ac:chgData name="伊健 杜" userId="e69aded81da48593" providerId="LiveId" clId="{54BD5238-1648-487D-8D3A-1B3170203DD7}" dt="2022-11-21T16:53:24.031" v="4313"/>
          <ac:spMkLst>
            <pc:docMk/>
            <pc:sldMk cId="4224052034" sldId="1551"/>
            <ac:spMk id="2" creationId="{1302A11A-625D-774F-23B3-739301B530C3}"/>
          </ac:spMkLst>
        </pc:spChg>
        <pc:spChg chg="mod">
          <ac:chgData name="伊健 杜" userId="e69aded81da48593" providerId="LiveId" clId="{54BD5238-1648-487D-8D3A-1B3170203DD7}" dt="2022-11-21T16:53:24.031" v="4313"/>
          <ac:spMkLst>
            <pc:docMk/>
            <pc:sldMk cId="4224052034" sldId="1551"/>
            <ac:spMk id="3" creationId="{ABC6FAE7-B0DC-C53F-ABA7-511046C801BC}"/>
          </ac:spMkLst>
        </pc:spChg>
        <pc:picChg chg="del">
          <ac:chgData name="伊健 杜" userId="e69aded81da48593" providerId="LiveId" clId="{54BD5238-1648-487D-8D3A-1B3170203DD7}" dt="2022-11-21T16:24:21.973" v="3897" actId="478"/>
          <ac:picMkLst>
            <pc:docMk/>
            <pc:sldMk cId="4224052034" sldId="1551"/>
            <ac:picMk id="3074" creationId="{0CE98550-A9CF-A393-31F9-ACD5FE66B22B}"/>
          </ac:picMkLst>
        </pc:picChg>
        <pc:picChg chg="add mod">
          <ac:chgData name="伊健 杜" userId="e69aded81da48593" providerId="LiveId" clId="{54BD5238-1648-487D-8D3A-1B3170203DD7}" dt="2022-11-21T16:46:08.478" v="3901" actId="1076"/>
          <ac:picMkLst>
            <pc:docMk/>
            <pc:sldMk cId="4224052034" sldId="1551"/>
            <ac:picMk id="20482" creationId="{949238C3-2726-09E2-0F8E-9A20E78F2170}"/>
          </ac:picMkLst>
        </pc:picChg>
      </pc:sldChg>
      <pc:sldChg chg="addSp delSp modSp add mod">
        <pc:chgData name="伊健 杜" userId="e69aded81da48593" providerId="LiveId" clId="{54BD5238-1648-487D-8D3A-1B3170203DD7}" dt="2022-11-21T16:53:24.031" v="4313"/>
        <pc:sldMkLst>
          <pc:docMk/>
          <pc:sldMk cId="3639187811" sldId="1552"/>
        </pc:sldMkLst>
        <pc:spChg chg="mod">
          <ac:chgData name="伊健 杜" userId="e69aded81da48593" providerId="LiveId" clId="{54BD5238-1648-487D-8D3A-1B3170203DD7}" dt="2022-11-21T16:53:24.031" v="4313"/>
          <ac:spMkLst>
            <pc:docMk/>
            <pc:sldMk cId="3639187811" sldId="1552"/>
            <ac:spMk id="2" creationId="{1302A11A-625D-774F-23B3-739301B530C3}"/>
          </ac:spMkLst>
        </pc:spChg>
        <pc:spChg chg="mod">
          <ac:chgData name="伊健 杜" userId="e69aded81da48593" providerId="LiveId" clId="{54BD5238-1648-487D-8D3A-1B3170203DD7}" dt="2022-11-21T16:53:24.031" v="4313"/>
          <ac:spMkLst>
            <pc:docMk/>
            <pc:sldMk cId="3639187811" sldId="1552"/>
            <ac:spMk id="3" creationId="{ABC6FAE7-B0DC-C53F-ABA7-511046C801BC}"/>
          </ac:spMkLst>
        </pc:spChg>
        <pc:picChg chg="del">
          <ac:chgData name="伊健 杜" userId="e69aded81da48593" providerId="LiveId" clId="{54BD5238-1648-487D-8D3A-1B3170203DD7}" dt="2022-11-21T16:46:14.801" v="3903" actId="478"/>
          <ac:picMkLst>
            <pc:docMk/>
            <pc:sldMk cId="3639187811" sldId="1552"/>
            <ac:picMk id="20482" creationId="{949238C3-2726-09E2-0F8E-9A20E78F2170}"/>
          </ac:picMkLst>
        </pc:picChg>
        <pc:picChg chg="add mod">
          <ac:chgData name="伊健 杜" userId="e69aded81da48593" providerId="LiveId" clId="{54BD5238-1648-487D-8D3A-1B3170203DD7}" dt="2022-11-21T16:47:45.198" v="4034" actId="1076"/>
          <ac:picMkLst>
            <pc:docMk/>
            <pc:sldMk cId="3639187811" sldId="1552"/>
            <ac:picMk id="21506" creationId="{159CFD11-708F-2165-DC6C-35E3B3BDF9A7}"/>
          </ac:picMkLst>
        </pc:picChg>
        <pc:picChg chg="add mod">
          <ac:chgData name="伊健 杜" userId="e69aded81da48593" providerId="LiveId" clId="{54BD5238-1648-487D-8D3A-1B3170203DD7}" dt="2022-11-21T16:49:17.428" v="4038" actId="1076"/>
          <ac:picMkLst>
            <pc:docMk/>
            <pc:sldMk cId="3639187811" sldId="1552"/>
            <ac:picMk id="21508" creationId="{0451574C-17E1-D101-45B6-A0D178F07628}"/>
          </ac:picMkLst>
        </pc:picChg>
      </pc:sldChg>
      <pc:sldChg chg="addSp delSp modSp add mod">
        <pc:chgData name="伊健 杜" userId="e69aded81da48593" providerId="LiveId" clId="{54BD5238-1648-487D-8D3A-1B3170203DD7}" dt="2022-11-21T16:53:24.031" v="4313"/>
        <pc:sldMkLst>
          <pc:docMk/>
          <pc:sldMk cId="21063674" sldId="1553"/>
        </pc:sldMkLst>
        <pc:spChg chg="mod">
          <ac:chgData name="伊健 杜" userId="e69aded81da48593" providerId="LiveId" clId="{54BD5238-1648-487D-8D3A-1B3170203DD7}" dt="2022-11-21T16:53:24.031" v="4313"/>
          <ac:spMkLst>
            <pc:docMk/>
            <pc:sldMk cId="21063674" sldId="1553"/>
            <ac:spMk id="2" creationId="{1302A11A-625D-774F-23B3-739301B530C3}"/>
          </ac:spMkLst>
        </pc:spChg>
        <pc:spChg chg="mod">
          <ac:chgData name="伊健 杜" userId="e69aded81da48593" providerId="LiveId" clId="{54BD5238-1648-487D-8D3A-1B3170203DD7}" dt="2022-11-21T16:53:24.031" v="4313"/>
          <ac:spMkLst>
            <pc:docMk/>
            <pc:sldMk cId="21063674" sldId="1553"/>
            <ac:spMk id="3" creationId="{ABC6FAE7-B0DC-C53F-ABA7-511046C801BC}"/>
          </ac:spMkLst>
        </pc:spChg>
        <pc:picChg chg="del">
          <ac:chgData name="伊健 杜" userId="e69aded81da48593" providerId="LiveId" clId="{54BD5238-1648-487D-8D3A-1B3170203DD7}" dt="2022-11-21T16:49:27.749" v="4040" actId="478"/>
          <ac:picMkLst>
            <pc:docMk/>
            <pc:sldMk cId="21063674" sldId="1553"/>
            <ac:picMk id="21506" creationId="{159CFD11-708F-2165-DC6C-35E3B3BDF9A7}"/>
          </ac:picMkLst>
        </pc:picChg>
        <pc:picChg chg="del">
          <ac:chgData name="伊健 杜" userId="e69aded81da48593" providerId="LiveId" clId="{54BD5238-1648-487D-8D3A-1B3170203DD7}" dt="2022-11-21T16:49:27.749" v="4040" actId="478"/>
          <ac:picMkLst>
            <pc:docMk/>
            <pc:sldMk cId="21063674" sldId="1553"/>
            <ac:picMk id="21508" creationId="{0451574C-17E1-D101-45B6-A0D178F07628}"/>
          </ac:picMkLst>
        </pc:picChg>
        <pc:picChg chg="add mod">
          <ac:chgData name="伊健 杜" userId="e69aded81da48593" providerId="LiveId" clId="{54BD5238-1648-487D-8D3A-1B3170203DD7}" dt="2022-11-21T16:51:59.408" v="4155" actId="1076"/>
          <ac:picMkLst>
            <pc:docMk/>
            <pc:sldMk cId="21063674" sldId="1553"/>
            <ac:picMk id="22530" creationId="{56654BB0-70AA-571C-6E31-74DE2386B0DD}"/>
          </ac:picMkLst>
        </pc:picChg>
      </pc:sldChg>
      <pc:sldChg chg="modSp add mod">
        <pc:chgData name="伊健 杜" userId="e69aded81da48593" providerId="LiveId" clId="{54BD5238-1648-487D-8D3A-1B3170203DD7}" dt="2022-11-21T16:53:24.031" v="4313"/>
        <pc:sldMkLst>
          <pc:docMk/>
          <pc:sldMk cId="914621251" sldId="1554"/>
        </pc:sldMkLst>
        <pc:spChg chg="mod">
          <ac:chgData name="伊健 杜" userId="e69aded81da48593" providerId="LiveId" clId="{54BD5238-1648-487D-8D3A-1B3170203DD7}" dt="2022-11-21T16:53:24.031" v="4313"/>
          <ac:spMkLst>
            <pc:docMk/>
            <pc:sldMk cId="914621251" sldId="1554"/>
            <ac:spMk id="4" creationId="{2CD63A4E-E37B-41A6-9090-C7BF9F9D4BD7}"/>
          </ac:spMkLst>
        </pc:spChg>
      </pc:sldChg>
      <pc:sldChg chg="modSp add mod">
        <pc:chgData name="伊健 杜" userId="e69aded81da48593" providerId="LiveId" clId="{54BD5238-1648-487D-8D3A-1B3170203DD7}" dt="2022-11-21T16:53:24.031" v="4313"/>
        <pc:sldMkLst>
          <pc:docMk/>
          <pc:sldMk cId="2921546110" sldId="1555"/>
        </pc:sldMkLst>
        <pc:spChg chg="mod">
          <ac:chgData name="伊健 杜" userId="e69aded81da48593" providerId="LiveId" clId="{54BD5238-1648-487D-8D3A-1B3170203DD7}" dt="2022-11-21T16:53:24.031" v="4313"/>
          <ac:spMkLst>
            <pc:docMk/>
            <pc:sldMk cId="2921546110" sldId="1555"/>
            <ac:spMk id="4" creationId="{2CD63A4E-E37B-41A6-9090-C7BF9F9D4BD7}"/>
          </ac:spMkLst>
        </pc:spChg>
      </pc:sldChg>
      <pc:sldChg chg="addSp modSp add mod">
        <pc:chgData name="伊健 杜" userId="e69aded81da48593" providerId="LiveId" clId="{54BD5238-1648-487D-8D3A-1B3170203DD7}" dt="2022-11-21T16:53:24.031" v="4313"/>
        <pc:sldMkLst>
          <pc:docMk/>
          <pc:sldMk cId="1957551711" sldId="1556"/>
        </pc:sldMkLst>
        <pc:spChg chg="mod">
          <ac:chgData name="伊健 杜" userId="e69aded81da48593" providerId="LiveId" clId="{54BD5238-1648-487D-8D3A-1B3170203DD7}" dt="2022-11-21T16:53:24.031" v="4313"/>
          <ac:spMkLst>
            <pc:docMk/>
            <pc:sldMk cId="1957551711" sldId="1556"/>
            <ac:spMk id="4" creationId="{2CD63A4E-E37B-41A6-9090-C7BF9F9D4BD7}"/>
          </ac:spMkLst>
        </pc:spChg>
        <pc:picChg chg="add mod">
          <ac:chgData name="伊健 杜" userId="e69aded81da48593" providerId="LiveId" clId="{54BD5238-1648-487D-8D3A-1B3170203DD7}" dt="2022-11-21T16:53:21.020" v="4312" actId="1076"/>
          <ac:picMkLst>
            <pc:docMk/>
            <pc:sldMk cId="1957551711" sldId="1556"/>
            <ac:picMk id="23554" creationId="{064D004B-6BA1-3668-99C5-EA471D3102F9}"/>
          </ac:picMkLst>
        </pc:picChg>
      </pc:sldChg>
    </pc:docChg>
  </pc:docChgLst>
  <pc:docChgLst>
    <pc:chgData name="伊健 杜" userId="e69aded81da48593" providerId="LiveId" clId="{7F3AFDE1-C357-46BF-BC3D-9F4170648708}"/>
    <pc:docChg chg="undo custSel addSld delSld modSld sldOrd">
      <pc:chgData name="伊健 杜" userId="e69aded81da48593" providerId="LiveId" clId="{7F3AFDE1-C357-46BF-BC3D-9F4170648708}" dt="2022-12-07T16:30:41.482" v="6106" actId="20577"/>
      <pc:docMkLst>
        <pc:docMk/>
      </pc:docMkLst>
      <pc:sldChg chg="del">
        <pc:chgData name="伊健 杜" userId="e69aded81da48593" providerId="LiveId" clId="{7F3AFDE1-C357-46BF-BC3D-9F4170648708}" dt="2022-12-06T13:03:38.469" v="0" actId="47"/>
        <pc:sldMkLst>
          <pc:docMk/>
          <pc:sldMk cId="3981181640" sldId="1631"/>
        </pc:sldMkLst>
      </pc:sldChg>
      <pc:sldChg chg="del">
        <pc:chgData name="伊健 杜" userId="e69aded81da48593" providerId="LiveId" clId="{7F3AFDE1-C357-46BF-BC3D-9F4170648708}" dt="2022-12-06T13:03:38.469" v="0" actId="47"/>
        <pc:sldMkLst>
          <pc:docMk/>
          <pc:sldMk cId="2221877690" sldId="1633"/>
        </pc:sldMkLst>
      </pc:sldChg>
      <pc:sldChg chg="del">
        <pc:chgData name="伊健 杜" userId="e69aded81da48593" providerId="LiveId" clId="{7F3AFDE1-C357-46BF-BC3D-9F4170648708}" dt="2022-12-06T13:03:38.469" v="0" actId="47"/>
        <pc:sldMkLst>
          <pc:docMk/>
          <pc:sldMk cId="196168413" sldId="1685"/>
        </pc:sldMkLst>
      </pc:sldChg>
      <pc:sldChg chg="del">
        <pc:chgData name="伊健 杜" userId="e69aded81da48593" providerId="LiveId" clId="{7F3AFDE1-C357-46BF-BC3D-9F4170648708}" dt="2022-12-06T13:03:38.469" v="0" actId="47"/>
        <pc:sldMkLst>
          <pc:docMk/>
          <pc:sldMk cId="209366703" sldId="1686"/>
        </pc:sldMkLst>
      </pc:sldChg>
      <pc:sldChg chg="del">
        <pc:chgData name="伊健 杜" userId="e69aded81da48593" providerId="LiveId" clId="{7F3AFDE1-C357-46BF-BC3D-9F4170648708}" dt="2022-12-06T13:03:38.469" v="0" actId="47"/>
        <pc:sldMkLst>
          <pc:docMk/>
          <pc:sldMk cId="2077128816" sldId="1687"/>
        </pc:sldMkLst>
      </pc:sldChg>
      <pc:sldChg chg="del">
        <pc:chgData name="伊健 杜" userId="e69aded81da48593" providerId="LiveId" clId="{7F3AFDE1-C357-46BF-BC3D-9F4170648708}" dt="2022-12-06T13:03:38.469" v="0" actId="47"/>
        <pc:sldMkLst>
          <pc:docMk/>
          <pc:sldMk cId="393787683" sldId="1688"/>
        </pc:sldMkLst>
      </pc:sldChg>
      <pc:sldChg chg="del">
        <pc:chgData name="伊健 杜" userId="e69aded81da48593" providerId="LiveId" clId="{7F3AFDE1-C357-46BF-BC3D-9F4170648708}" dt="2022-12-06T13:03:38.469" v="0" actId="47"/>
        <pc:sldMkLst>
          <pc:docMk/>
          <pc:sldMk cId="2116554632" sldId="1689"/>
        </pc:sldMkLst>
      </pc:sldChg>
      <pc:sldChg chg="del">
        <pc:chgData name="伊健 杜" userId="e69aded81da48593" providerId="LiveId" clId="{7F3AFDE1-C357-46BF-BC3D-9F4170648708}" dt="2022-12-06T13:03:38.469" v="0" actId="47"/>
        <pc:sldMkLst>
          <pc:docMk/>
          <pc:sldMk cId="1223565080" sldId="1690"/>
        </pc:sldMkLst>
      </pc:sldChg>
      <pc:sldChg chg="del">
        <pc:chgData name="伊健 杜" userId="e69aded81da48593" providerId="LiveId" clId="{7F3AFDE1-C357-46BF-BC3D-9F4170648708}" dt="2022-12-06T13:03:38.469" v="0" actId="47"/>
        <pc:sldMkLst>
          <pc:docMk/>
          <pc:sldMk cId="3550196908" sldId="1691"/>
        </pc:sldMkLst>
      </pc:sldChg>
      <pc:sldChg chg="del">
        <pc:chgData name="伊健 杜" userId="e69aded81da48593" providerId="LiveId" clId="{7F3AFDE1-C357-46BF-BC3D-9F4170648708}" dt="2022-12-06T13:03:38.469" v="0" actId="47"/>
        <pc:sldMkLst>
          <pc:docMk/>
          <pc:sldMk cId="1383357458" sldId="1692"/>
        </pc:sldMkLst>
      </pc:sldChg>
      <pc:sldChg chg="del">
        <pc:chgData name="伊健 杜" userId="e69aded81da48593" providerId="LiveId" clId="{7F3AFDE1-C357-46BF-BC3D-9F4170648708}" dt="2022-12-06T13:03:38.469" v="0" actId="47"/>
        <pc:sldMkLst>
          <pc:docMk/>
          <pc:sldMk cId="4150516070" sldId="1693"/>
        </pc:sldMkLst>
      </pc:sldChg>
      <pc:sldChg chg="del">
        <pc:chgData name="伊健 杜" userId="e69aded81da48593" providerId="LiveId" clId="{7F3AFDE1-C357-46BF-BC3D-9F4170648708}" dt="2022-12-06T13:03:38.469" v="0" actId="47"/>
        <pc:sldMkLst>
          <pc:docMk/>
          <pc:sldMk cId="3854211747" sldId="1694"/>
        </pc:sldMkLst>
      </pc:sldChg>
      <pc:sldChg chg="del">
        <pc:chgData name="伊健 杜" userId="e69aded81da48593" providerId="LiveId" clId="{7F3AFDE1-C357-46BF-BC3D-9F4170648708}" dt="2022-12-06T13:03:38.469" v="0" actId="47"/>
        <pc:sldMkLst>
          <pc:docMk/>
          <pc:sldMk cId="3209585564" sldId="1695"/>
        </pc:sldMkLst>
      </pc:sldChg>
      <pc:sldChg chg="del">
        <pc:chgData name="伊健 杜" userId="e69aded81da48593" providerId="LiveId" clId="{7F3AFDE1-C357-46BF-BC3D-9F4170648708}" dt="2022-12-06T13:03:38.469" v="0" actId="47"/>
        <pc:sldMkLst>
          <pc:docMk/>
          <pc:sldMk cId="324984923" sldId="1696"/>
        </pc:sldMkLst>
      </pc:sldChg>
      <pc:sldChg chg="del">
        <pc:chgData name="伊健 杜" userId="e69aded81da48593" providerId="LiveId" clId="{7F3AFDE1-C357-46BF-BC3D-9F4170648708}" dt="2022-12-06T13:03:38.469" v="0" actId="47"/>
        <pc:sldMkLst>
          <pc:docMk/>
          <pc:sldMk cId="2660388373" sldId="1697"/>
        </pc:sldMkLst>
      </pc:sldChg>
      <pc:sldChg chg="del">
        <pc:chgData name="伊健 杜" userId="e69aded81da48593" providerId="LiveId" clId="{7F3AFDE1-C357-46BF-BC3D-9F4170648708}" dt="2022-12-06T13:03:38.469" v="0" actId="47"/>
        <pc:sldMkLst>
          <pc:docMk/>
          <pc:sldMk cId="3797120438" sldId="1698"/>
        </pc:sldMkLst>
      </pc:sldChg>
      <pc:sldChg chg="del">
        <pc:chgData name="伊健 杜" userId="e69aded81da48593" providerId="LiveId" clId="{7F3AFDE1-C357-46BF-BC3D-9F4170648708}" dt="2022-12-06T13:03:38.469" v="0" actId="47"/>
        <pc:sldMkLst>
          <pc:docMk/>
          <pc:sldMk cId="1917533053" sldId="1699"/>
        </pc:sldMkLst>
      </pc:sldChg>
      <pc:sldChg chg="del">
        <pc:chgData name="伊健 杜" userId="e69aded81da48593" providerId="LiveId" clId="{7F3AFDE1-C357-46BF-BC3D-9F4170648708}" dt="2022-12-06T13:03:38.469" v="0" actId="47"/>
        <pc:sldMkLst>
          <pc:docMk/>
          <pc:sldMk cId="1994031812" sldId="1700"/>
        </pc:sldMkLst>
      </pc:sldChg>
      <pc:sldChg chg="del">
        <pc:chgData name="伊健 杜" userId="e69aded81da48593" providerId="LiveId" clId="{7F3AFDE1-C357-46BF-BC3D-9F4170648708}" dt="2022-12-07T13:26:04.417" v="3361" actId="47"/>
        <pc:sldMkLst>
          <pc:docMk/>
          <pc:sldMk cId="3687110911" sldId="1701"/>
        </pc:sldMkLst>
      </pc:sldChg>
      <pc:sldChg chg="del">
        <pc:chgData name="伊健 杜" userId="e69aded81da48593" providerId="LiveId" clId="{7F3AFDE1-C357-46BF-BC3D-9F4170648708}" dt="2022-12-06T13:03:38.469" v="0" actId="47"/>
        <pc:sldMkLst>
          <pc:docMk/>
          <pc:sldMk cId="3115408518" sldId="1702"/>
        </pc:sldMkLst>
      </pc:sldChg>
      <pc:sldChg chg="addSp delSp modSp mod">
        <pc:chgData name="伊健 杜" userId="e69aded81da48593" providerId="LiveId" clId="{7F3AFDE1-C357-46BF-BC3D-9F4170648708}" dt="2022-12-07T14:16:31.300" v="6101" actId="1076"/>
        <pc:sldMkLst>
          <pc:docMk/>
          <pc:sldMk cId="2915808231" sldId="1703"/>
        </pc:sldMkLst>
        <pc:spChg chg="del">
          <ac:chgData name="伊健 杜" userId="e69aded81da48593" providerId="LiveId" clId="{7F3AFDE1-C357-46BF-BC3D-9F4170648708}" dt="2022-12-07T14:16:22.051" v="6096" actId="478"/>
          <ac:spMkLst>
            <pc:docMk/>
            <pc:sldMk cId="2915808231" sldId="1703"/>
            <ac:spMk id="2" creationId="{7AE366DE-FC36-F232-19C2-13E99B8F6D32}"/>
          </ac:spMkLst>
        </pc:spChg>
        <pc:spChg chg="del">
          <ac:chgData name="伊健 杜" userId="e69aded81da48593" providerId="LiveId" clId="{7F3AFDE1-C357-46BF-BC3D-9F4170648708}" dt="2022-12-07T14:16:22.051" v="6096" actId="478"/>
          <ac:spMkLst>
            <pc:docMk/>
            <pc:sldMk cId="2915808231" sldId="1703"/>
            <ac:spMk id="3" creationId="{24CEB728-E4D8-08CE-0C4D-4D675260208F}"/>
          </ac:spMkLst>
        </pc:spChg>
        <pc:picChg chg="add mod">
          <ac:chgData name="伊健 杜" userId="e69aded81da48593" providerId="LiveId" clId="{7F3AFDE1-C357-46BF-BC3D-9F4170648708}" dt="2022-12-07T14:16:31.300" v="6101" actId="1076"/>
          <ac:picMkLst>
            <pc:docMk/>
            <pc:sldMk cId="2915808231" sldId="1703"/>
            <ac:picMk id="5" creationId="{8B92BC4F-2F19-AABB-D202-A0F1C85CB5EB}"/>
          </ac:picMkLst>
        </pc:picChg>
      </pc:sldChg>
      <pc:sldChg chg="del">
        <pc:chgData name="伊健 杜" userId="e69aded81da48593" providerId="LiveId" clId="{7F3AFDE1-C357-46BF-BC3D-9F4170648708}" dt="2022-12-06T13:03:38.469" v="0" actId="47"/>
        <pc:sldMkLst>
          <pc:docMk/>
          <pc:sldMk cId="1874238000" sldId="1704"/>
        </pc:sldMkLst>
      </pc:sldChg>
      <pc:sldChg chg="del">
        <pc:chgData name="伊健 杜" userId="e69aded81da48593" providerId="LiveId" clId="{7F3AFDE1-C357-46BF-BC3D-9F4170648708}" dt="2022-12-06T13:03:38.469" v="0" actId="47"/>
        <pc:sldMkLst>
          <pc:docMk/>
          <pc:sldMk cId="975694912" sldId="1705"/>
        </pc:sldMkLst>
      </pc:sldChg>
      <pc:sldChg chg="del">
        <pc:chgData name="伊健 杜" userId="e69aded81da48593" providerId="LiveId" clId="{7F3AFDE1-C357-46BF-BC3D-9F4170648708}" dt="2022-12-06T13:03:38.469" v="0" actId="47"/>
        <pc:sldMkLst>
          <pc:docMk/>
          <pc:sldMk cId="1906690029" sldId="1706"/>
        </pc:sldMkLst>
      </pc:sldChg>
      <pc:sldChg chg="del">
        <pc:chgData name="伊健 杜" userId="e69aded81da48593" providerId="LiveId" clId="{7F3AFDE1-C357-46BF-BC3D-9F4170648708}" dt="2022-12-06T13:03:38.469" v="0" actId="47"/>
        <pc:sldMkLst>
          <pc:docMk/>
          <pc:sldMk cId="2619449559" sldId="1707"/>
        </pc:sldMkLst>
      </pc:sldChg>
      <pc:sldChg chg="del">
        <pc:chgData name="伊健 杜" userId="e69aded81da48593" providerId="LiveId" clId="{7F3AFDE1-C357-46BF-BC3D-9F4170648708}" dt="2022-12-06T13:03:38.469" v="0" actId="47"/>
        <pc:sldMkLst>
          <pc:docMk/>
          <pc:sldMk cId="2411153383" sldId="1709"/>
        </pc:sldMkLst>
      </pc:sldChg>
      <pc:sldChg chg="del">
        <pc:chgData name="伊健 杜" userId="e69aded81da48593" providerId="LiveId" clId="{7F3AFDE1-C357-46BF-BC3D-9F4170648708}" dt="2022-12-06T13:03:38.469" v="0" actId="47"/>
        <pc:sldMkLst>
          <pc:docMk/>
          <pc:sldMk cId="3673344596" sldId="1710"/>
        </pc:sldMkLst>
      </pc:sldChg>
      <pc:sldChg chg="del">
        <pc:chgData name="伊健 杜" userId="e69aded81da48593" providerId="LiveId" clId="{7F3AFDE1-C357-46BF-BC3D-9F4170648708}" dt="2022-12-06T13:03:38.469" v="0" actId="47"/>
        <pc:sldMkLst>
          <pc:docMk/>
          <pc:sldMk cId="4044895810" sldId="1711"/>
        </pc:sldMkLst>
      </pc:sldChg>
      <pc:sldChg chg="del">
        <pc:chgData name="伊健 杜" userId="e69aded81da48593" providerId="LiveId" clId="{7F3AFDE1-C357-46BF-BC3D-9F4170648708}" dt="2022-12-06T13:03:38.469" v="0" actId="47"/>
        <pc:sldMkLst>
          <pc:docMk/>
          <pc:sldMk cId="1979414413" sldId="1712"/>
        </pc:sldMkLst>
      </pc:sldChg>
      <pc:sldChg chg="del">
        <pc:chgData name="伊健 杜" userId="e69aded81da48593" providerId="LiveId" clId="{7F3AFDE1-C357-46BF-BC3D-9F4170648708}" dt="2022-12-06T13:03:38.469" v="0" actId="47"/>
        <pc:sldMkLst>
          <pc:docMk/>
          <pc:sldMk cId="3040879435" sldId="1713"/>
        </pc:sldMkLst>
      </pc:sldChg>
      <pc:sldChg chg="del">
        <pc:chgData name="伊健 杜" userId="e69aded81da48593" providerId="LiveId" clId="{7F3AFDE1-C357-46BF-BC3D-9F4170648708}" dt="2022-12-06T13:03:38.469" v="0" actId="47"/>
        <pc:sldMkLst>
          <pc:docMk/>
          <pc:sldMk cId="1587308436" sldId="1714"/>
        </pc:sldMkLst>
      </pc:sldChg>
      <pc:sldChg chg="del">
        <pc:chgData name="伊健 杜" userId="e69aded81da48593" providerId="LiveId" clId="{7F3AFDE1-C357-46BF-BC3D-9F4170648708}" dt="2022-12-06T13:03:38.469" v="0" actId="47"/>
        <pc:sldMkLst>
          <pc:docMk/>
          <pc:sldMk cId="2276859554" sldId="1715"/>
        </pc:sldMkLst>
      </pc:sldChg>
      <pc:sldChg chg="del">
        <pc:chgData name="伊健 杜" userId="e69aded81da48593" providerId="LiveId" clId="{7F3AFDE1-C357-46BF-BC3D-9F4170648708}" dt="2022-12-06T13:03:38.469" v="0" actId="47"/>
        <pc:sldMkLst>
          <pc:docMk/>
          <pc:sldMk cId="1857417073" sldId="1716"/>
        </pc:sldMkLst>
      </pc:sldChg>
      <pc:sldChg chg="del">
        <pc:chgData name="伊健 杜" userId="e69aded81da48593" providerId="LiveId" clId="{7F3AFDE1-C357-46BF-BC3D-9F4170648708}" dt="2022-12-06T13:03:38.469" v="0" actId="47"/>
        <pc:sldMkLst>
          <pc:docMk/>
          <pc:sldMk cId="4278964318" sldId="1717"/>
        </pc:sldMkLst>
      </pc:sldChg>
      <pc:sldChg chg="del">
        <pc:chgData name="伊健 杜" userId="e69aded81da48593" providerId="LiveId" clId="{7F3AFDE1-C357-46BF-BC3D-9F4170648708}" dt="2022-12-06T13:03:38.469" v="0" actId="47"/>
        <pc:sldMkLst>
          <pc:docMk/>
          <pc:sldMk cId="2723184307" sldId="1718"/>
        </pc:sldMkLst>
      </pc:sldChg>
      <pc:sldChg chg="del">
        <pc:chgData name="伊健 杜" userId="e69aded81da48593" providerId="LiveId" clId="{7F3AFDE1-C357-46BF-BC3D-9F4170648708}" dt="2022-12-06T13:03:38.469" v="0" actId="47"/>
        <pc:sldMkLst>
          <pc:docMk/>
          <pc:sldMk cId="1875663254" sldId="1719"/>
        </pc:sldMkLst>
      </pc:sldChg>
      <pc:sldChg chg="del">
        <pc:chgData name="伊健 杜" userId="e69aded81da48593" providerId="LiveId" clId="{7F3AFDE1-C357-46BF-BC3D-9F4170648708}" dt="2022-12-06T13:03:38.469" v="0" actId="47"/>
        <pc:sldMkLst>
          <pc:docMk/>
          <pc:sldMk cId="4208994514" sldId="1720"/>
        </pc:sldMkLst>
      </pc:sldChg>
      <pc:sldChg chg="modSp">
        <pc:chgData name="伊健 杜" userId="e69aded81da48593" providerId="LiveId" clId="{7F3AFDE1-C357-46BF-BC3D-9F4170648708}" dt="2022-12-06T15:16:10.686" v="3319"/>
        <pc:sldMkLst>
          <pc:docMk/>
          <pc:sldMk cId="837458575" sldId="1728"/>
        </pc:sldMkLst>
        <pc:spChg chg="mod">
          <ac:chgData name="伊健 杜" userId="e69aded81da48593" providerId="LiveId" clId="{7F3AFDE1-C357-46BF-BC3D-9F4170648708}" dt="2022-12-06T15:16:10.686" v="3319"/>
          <ac:spMkLst>
            <pc:docMk/>
            <pc:sldMk cId="837458575" sldId="1728"/>
            <ac:spMk id="2" creationId="{10304424-DB4A-36E7-9E0D-D32A5DD0F26C}"/>
          </ac:spMkLst>
        </pc:spChg>
        <pc:spChg chg="mod">
          <ac:chgData name="伊健 杜" userId="e69aded81da48593" providerId="LiveId" clId="{7F3AFDE1-C357-46BF-BC3D-9F4170648708}" dt="2022-12-06T15:16:10.686" v="3319"/>
          <ac:spMkLst>
            <pc:docMk/>
            <pc:sldMk cId="837458575" sldId="1728"/>
            <ac:spMk id="5" creationId="{E7287B0E-EF55-E721-8EFA-9A9183C0EDF9}"/>
          </ac:spMkLst>
        </pc:spChg>
      </pc:sldChg>
      <pc:sldChg chg="modSp">
        <pc:chgData name="伊健 杜" userId="e69aded81da48593" providerId="LiveId" clId="{7F3AFDE1-C357-46BF-BC3D-9F4170648708}" dt="2022-12-06T15:16:10.686" v="3319"/>
        <pc:sldMkLst>
          <pc:docMk/>
          <pc:sldMk cId="3612246148" sldId="1729"/>
        </pc:sldMkLst>
        <pc:spChg chg="mod">
          <ac:chgData name="伊健 杜" userId="e69aded81da48593" providerId="LiveId" clId="{7F3AFDE1-C357-46BF-BC3D-9F4170648708}" dt="2022-12-06T15:16:10.686" v="3319"/>
          <ac:spMkLst>
            <pc:docMk/>
            <pc:sldMk cId="3612246148" sldId="1729"/>
            <ac:spMk id="2" creationId="{10304424-DB4A-36E7-9E0D-D32A5DD0F26C}"/>
          </ac:spMkLst>
        </pc:spChg>
        <pc:spChg chg="mod">
          <ac:chgData name="伊健 杜" userId="e69aded81da48593" providerId="LiveId" clId="{7F3AFDE1-C357-46BF-BC3D-9F4170648708}" dt="2022-12-06T15:16:10.686" v="3319"/>
          <ac:spMkLst>
            <pc:docMk/>
            <pc:sldMk cId="3612246148" sldId="1729"/>
            <ac:spMk id="5" creationId="{E7287B0E-EF55-E721-8EFA-9A9183C0EDF9}"/>
          </ac:spMkLst>
        </pc:spChg>
      </pc:sldChg>
      <pc:sldChg chg="modSp">
        <pc:chgData name="伊健 杜" userId="e69aded81da48593" providerId="LiveId" clId="{7F3AFDE1-C357-46BF-BC3D-9F4170648708}" dt="2022-12-06T15:16:10.686" v="3319"/>
        <pc:sldMkLst>
          <pc:docMk/>
          <pc:sldMk cId="2225819362" sldId="1730"/>
        </pc:sldMkLst>
        <pc:spChg chg="mod">
          <ac:chgData name="伊健 杜" userId="e69aded81da48593" providerId="LiveId" clId="{7F3AFDE1-C357-46BF-BC3D-9F4170648708}" dt="2022-12-06T15:16:10.686" v="3319"/>
          <ac:spMkLst>
            <pc:docMk/>
            <pc:sldMk cId="2225819362" sldId="1730"/>
            <ac:spMk id="2" creationId="{10304424-DB4A-36E7-9E0D-D32A5DD0F26C}"/>
          </ac:spMkLst>
        </pc:spChg>
        <pc:spChg chg="mod">
          <ac:chgData name="伊健 杜" userId="e69aded81da48593" providerId="LiveId" clId="{7F3AFDE1-C357-46BF-BC3D-9F4170648708}" dt="2022-12-06T15:16:10.686" v="3319"/>
          <ac:spMkLst>
            <pc:docMk/>
            <pc:sldMk cId="2225819362" sldId="1730"/>
            <ac:spMk id="5" creationId="{E7287B0E-EF55-E721-8EFA-9A9183C0EDF9}"/>
          </ac:spMkLst>
        </pc:spChg>
      </pc:sldChg>
      <pc:sldChg chg="modSp">
        <pc:chgData name="伊健 杜" userId="e69aded81da48593" providerId="LiveId" clId="{7F3AFDE1-C357-46BF-BC3D-9F4170648708}" dt="2022-12-06T15:16:10.686" v="3319"/>
        <pc:sldMkLst>
          <pc:docMk/>
          <pc:sldMk cId="2166880924" sldId="1731"/>
        </pc:sldMkLst>
        <pc:spChg chg="mod">
          <ac:chgData name="伊健 杜" userId="e69aded81da48593" providerId="LiveId" clId="{7F3AFDE1-C357-46BF-BC3D-9F4170648708}" dt="2022-12-06T15:16:10.686" v="3319"/>
          <ac:spMkLst>
            <pc:docMk/>
            <pc:sldMk cId="2166880924" sldId="1731"/>
            <ac:spMk id="2" creationId="{10304424-DB4A-36E7-9E0D-D32A5DD0F26C}"/>
          </ac:spMkLst>
        </pc:spChg>
        <pc:spChg chg="mod">
          <ac:chgData name="伊健 杜" userId="e69aded81da48593" providerId="LiveId" clId="{7F3AFDE1-C357-46BF-BC3D-9F4170648708}" dt="2022-12-06T15:16:10.686" v="3319"/>
          <ac:spMkLst>
            <pc:docMk/>
            <pc:sldMk cId="2166880924" sldId="1731"/>
            <ac:spMk id="5" creationId="{E7287B0E-EF55-E721-8EFA-9A9183C0EDF9}"/>
          </ac:spMkLst>
        </pc:spChg>
      </pc:sldChg>
      <pc:sldChg chg="modSp">
        <pc:chgData name="伊健 杜" userId="e69aded81da48593" providerId="LiveId" clId="{7F3AFDE1-C357-46BF-BC3D-9F4170648708}" dt="2022-12-06T15:16:10.686" v="3319"/>
        <pc:sldMkLst>
          <pc:docMk/>
          <pc:sldMk cId="3623378072" sldId="1732"/>
        </pc:sldMkLst>
        <pc:spChg chg="mod">
          <ac:chgData name="伊健 杜" userId="e69aded81da48593" providerId="LiveId" clId="{7F3AFDE1-C357-46BF-BC3D-9F4170648708}" dt="2022-12-06T15:16:10.686" v="3319"/>
          <ac:spMkLst>
            <pc:docMk/>
            <pc:sldMk cId="3623378072" sldId="1732"/>
            <ac:spMk id="2" creationId="{7B80D092-9417-8868-0DAD-552DC8575882}"/>
          </ac:spMkLst>
        </pc:spChg>
        <pc:spChg chg="mod">
          <ac:chgData name="伊健 杜" userId="e69aded81da48593" providerId="LiveId" clId="{7F3AFDE1-C357-46BF-BC3D-9F4170648708}" dt="2022-12-06T15:16:10.686" v="3319"/>
          <ac:spMkLst>
            <pc:docMk/>
            <pc:sldMk cId="3623378072" sldId="1732"/>
            <ac:spMk id="4" creationId="{2CD63A4E-E37B-41A6-9090-C7BF9F9D4BD7}"/>
          </ac:spMkLst>
        </pc:spChg>
      </pc:sldChg>
      <pc:sldChg chg="modSp">
        <pc:chgData name="伊健 杜" userId="e69aded81da48593" providerId="LiveId" clId="{7F3AFDE1-C357-46BF-BC3D-9F4170648708}" dt="2022-12-06T15:16:10.686" v="3319"/>
        <pc:sldMkLst>
          <pc:docMk/>
          <pc:sldMk cId="424649381" sldId="1733"/>
        </pc:sldMkLst>
        <pc:spChg chg="mod">
          <ac:chgData name="伊健 杜" userId="e69aded81da48593" providerId="LiveId" clId="{7F3AFDE1-C357-46BF-BC3D-9F4170648708}" dt="2022-12-06T15:16:10.686" v="3319"/>
          <ac:spMkLst>
            <pc:docMk/>
            <pc:sldMk cId="424649381" sldId="1733"/>
            <ac:spMk id="5" creationId="{E7287B0E-EF55-E721-8EFA-9A9183C0EDF9}"/>
          </ac:spMkLst>
        </pc:spChg>
      </pc:sldChg>
      <pc:sldChg chg="del">
        <pc:chgData name="伊健 杜" userId="e69aded81da48593" providerId="LiveId" clId="{7F3AFDE1-C357-46BF-BC3D-9F4170648708}" dt="2022-12-06T13:03:38.469" v="0" actId="47"/>
        <pc:sldMkLst>
          <pc:docMk/>
          <pc:sldMk cId="4111557010" sldId="1734"/>
        </pc:sldMkLst>
      </pc:sldChg>
      <pc:sldChg chg="modSp">
        <pc:chgData name="伊健 杜" userId="e69aded81da48593" providerId="LiveId" clId="{7F3AFDE1-C357-46BF-BC3D-9F4170648708}" dt="2022-12-06T15:16:10.686" v="3319"/>
        <pc:sldMkLst>
          <pc:docMk/>
          <pc:sldMk cId="3398352433" sldId="1736"/>
        </pc:sldMkLst>
        <pc:spChg chg="mod">
          <ac:chgData name="伊健 杜" userId="e69aded81da48593" providerId="LiveId" clId="{7F3AFDE1-C357-46BF-BC3D-9F4170648708}" dt="2022-12-06T15:16:10.686" v="3319"/>
          <ac:spMkLst>
            <pc:docMk/>
            <pc:sldMk cId="3398352433" sldId="1736"/>
            <ac:spMk id="5" creationId="{E7287B0E-EF55-E721-8EFA-9A9183C0EDF9}"/>
          </ac:spMkLst>
        </pc:spChg>
      </pc:sldChg>
      <pc:sldChg chg="modSp">
        <pc:chgData name="伊健 杜" userId="e69aded81da48593" providerId="LiveId" clId="{7F3AFDE1-C357-46BF-BC3D-9F4170648708}" dt="2022-12-06T15:16:10.686" v="3319"/>
        <pc:sldMkLst>
          <pc:docMk/>
          <pc:sldMk cId="1633068199" sldId="1737"/>
        </pc:sldMkLst>
        <pc:spChg chg="mod">
          <ac:chgData name="伊健 杜" userId="e69aded81da48593" providerId="LiveId" clId="{7F3AFDE1-C357-46BF-BC3D-9F4170648708}" dt="2022-12-06T15:16:10.686" v="3319"/>
          <ac:spMkLst>
            <pc:docMk/>
            <pc:sldMk cId="1633068199" sldId="1737"/>
            <ac:spMk id="5" creationId="{E7287B0E-EF55-E721-8EFA-9A9183C0EDF9}"/>
          </ac:spMkLst>
        </pc:spChg>
      </pc:sldChg>
      <pc:sldChg chg="modSp">
        <pc:chgData name="伊健 杜" userId="e69aded81da48593" providerId="LiveId" clId="{7F3AFDE1-C357-46BF-BC3D-9F4170648708}" dt="2022-12-06T15:16:10.686" v="3319"/>
        <pc:sldMkLst>
          <pc:docMk/>
          <pc:sldMk cId="1707588064" sldId="1738"/>
        </pc:sldMkLst>
        <pc:spChg chg="mod">
          <ac:chgData name="伊健 杜" userId="e69aded81da48593" providerId="LiveId" clId="{7F3AFDE1-C357-46BF-BC3D-9F4170648708}" dt="2022-12-06T15:16:10.686" v="3319"/>
          <ac:spMkLst>
            <pc:docMk/>
            <pc:sldMk cId="1707588064" sldId="1738"/>
            <ac:spMk id="4" creationId="{2CD63A4E-E37B-41A6-9090-C7BF9F9D4BD7}"/>
          </ac:spMkLst>
        </pc:spChg>
      </pc:sldChg>
      <pc:sldChg chg="addSp delSp modSp mod">
        <pc:chgData name="伊健 杜" userId="e69aded81da48593" providerId="LiveId" clId="{7F3AFDE1-C357-46BF-BC3D-9F4170648708}" dt="2022-12-06T15:16:10.686" v="3319"/>
        <pc:sldMkLst>
          <pc:docMk/>
          <pc:sldMk cId="2009820301" sldId="1739"/>
        </pc:sldMkLst>
        <pc:spChg chg="add mod">
          <ac:chgData name="伊健 杜" userId="e69aded81da48593" providerId="LiveId" clId="{7F3AFDE1-C357-46BF-BC3D-9F4170648708}" dt="2022-12-06T15:16:10.686" v="3319"/>
          <ac:spMkLst>
            <pc:docMk/>
            <pc:sldMk cId="2009820301" sldId="1739"/>
            <ac:spMk id="3" creationId="{BBD77D6D-C252-7A17-E10A-AD308D7A7844}"/>
          </ac:spMkLst>
        </pc:spChg>
        <pc:spChg chg="mod">
          <ac:chgData name="伊健 杜" userId="e69aded81da48593" providerId="LiveId" clId="{7F3AFDE1-C357-46BF-BC3D-9F4170648708}" dt="2022-12-06T15:16:10.686" v="3319"/>
          <ac:spMkLst>
            <pc:docMk/>
            <pc:sldMk cId="2009820301" sldId="1739"/>
            <ac:spMk id="4" creationId="{2CD63A4E-E37B-41A6-9090-C7BF9F9D4BD7}"/>
          </ac:spMkLst>
        </pc:spChg>
        <pc:picChg chg="add mod">
          <ac:chgData name="伊健 杜" userId="e69aded81da48593" providerId="LiveId" clId="{7F3AFDE1-C357-46BF-BC3D-9F4170648708}" dt="2022-12-06T13:33:47.380" v="148" actId="1076"/>
          <ac:picMkLst>
            <pc:docMk/>
            <pc:sldMk cId="2009820301" sldId="1739"/>
            <ac:picMk id="1026" creationId="{50F96A7F-A6F5-0FDA-DECA-AAC14CEA9B12}"/>
          </ac:picMkLst>
        </pc:picChg>
        <pc:picChg chg="del">
          <ac:chgData name="伊健 杜" userId="e69aded81da48593" providerId="LiveId" clId="{7F3AFDE1-C357-46BF-BC3D-9F4170648708}" dt="2022-12-06T13:20:23.415" v="48" actId="478"/>
          <ac:picMkLst>
            <pc:docMk/>
            <pc:sldMk cId="2009820301" sldId="1739"/>
            <ac:picMk id="25602" creationId="{7CDFBBD5-1B61-B44C-640E-AB6DA06E3632}"/>
          </ac:picMkLst>
        </pc:picChg>
      </pc:sldChg>
      <pc:sldChg chg="addSp delSp modSp add mod">
        <pc:chgData name="伊健 杜" userId="e69aded81da48593" providerId="LiveId" clId="{7F3AFDE1-C357-46BF-BC3D-9F4170648708}" dt="2022-12-06T15:16:10.686" v="3319"/>
        <pc:sldMkLst>
          <pc:docMk/>
          <pc:sldMk cId="3703545670" sldId="1740"/>
        </pc:sldMkLst>
        <pc:spChg chg="mod">
          <ac:chgData name="伊健 杜" userId="e69aded81da48593" providerId="LiveId" clId="{7F3AFDE1-C357-46BF-BC3D-9F4170648708}" dt="2022-12-06T15:16:10.686" v="3319"/>
          <ac:spMkLst>
            <pc:docMk/>
            <pc:sldMk cId="3703545670" sldId="1740"/>
            <ac:spMk id="3" creationId="{BBD77D6D-C252-7A17-E10A-AD308D7A7844}"/>
          </ac:spMkLst>
        </pc:spChg>
        <pc:spChg chg="del">
          <ac:chgData name="伊健 杜" userId="e69aded81da48593" providerId="LiveId" clId="{7F3AFDE1-C357-46BF-BC3D-9F4170648708}" dt="2022-12-06T13:41:44.740" v="293" actId="478"/>
          <ac:spMkLst>
            <pc:docMk/>
            <pc:sldMk cId="3703545670" sldId="1740"/>
            <ac:spMk id="4" creationId="{2CD63A4E-E37B-41A6-9090-C7BF9F9D4BD7}"/>
          </ac:spMkLst>
        </pc:spChg>
        <pc:picChg chg="del">
          <ac:chgData name="伊健 杜" userId="e69aded81da48593" providerId="LiveId" clId="{7F3AFDE1-C357-46BF-BC3D-9F4170648708}" dt="2022-12-06T13:41:48.213" v="295" actId="478"/>
          <ac:picMkLst>
            <pc:docMk/>
            <pc:sldMk cId="3703545670" sldId="1740"/>
            <ac:picMk id="1026" creationId="{50F96A7F-A6F5-0FDA-DECA-AAC14CEA9B12}"/>
          </ac:picMkLst>
        </pc:picChg>
        <pc:picChg chg="add mod">
          <ac:chgData name="伊健 杜" userId="e69aded81da48593" providerId="LiveId" clId="{7F3AFDE1-C357-46BF-BC3D-9F4170648708}" dt="2022-12-06T13:42:46.393" v="298" actId="1076"/>
          <ac:picMkLst>
            <pc:docMk/>
            <pc:sldMk cId="3703545670" sldId="1740"/>
            <ac:picMk id="2050" creationId="{DE58423B-C52C-E2ED-55A0-29E105550CAD}"/>
          </ac:picMkLst>
        </pc:picChg>
      </pc:sldChg>
      <pc:sldChg chg="addSp delSp modSp add mod">
        <pc:chgData name="伊健 杜" userId="e69aded81da48593" providerId="LiveId" clId="{7F3AFDE1-C357-46BF-BC3D-9F4170648708}" dt="2022-12-06T15:16:10.686" v="3319"/>
        <pc:sldMkLst>
          <pc:docMk/>
          <pc:sldMk cId="2018002820" sldId="1741"/>
        </pc:sldMkLst>
        <pc:spChg chg="mod">
          <ac:chgData name="伊健 杜" userId="e69aded81da48593" providerId="LiveId" clId="{7F3AFDE1-C357-46BF-BC3D-9F4170648708}" dt="2022-12-06T15:16:10.686" v="3319"/>
          <ac:spMkLst>
            <pc:docMk/>
            <pc:sldMk cId="2018002820" sldId="1741"/>
            <ac:spMk id="3" creationId="{BBD77D6D-C252-7A17-E10A-AD308D7A7844}"/>
          </ac:spMkLst>
        </pc:spChg>
        <pc:picChg chg="del mod">
          <ac:chgData name="伊健 杜" userId="e69aded81da48593" providerId="LiveId" clId="{7F3AFDE1-C357-46BF-BC3D-9F4170648708}" dt="2022-12-06T13:43:34.533" v="452" actId="478"/>
          <ac:picMkLst>
            <pc:docMk/>
            <pc:sldMk cId="2018002820" sldId="1741"/>
            <ac:picMk id="2050" creationId="{DE58423B-C52C-E2ED-55A0-29E105550CAD}"/>
          </ac:picMkLst>
        </pc:picChg>
        <pc:picChg chg="add mod">
          <ac:chgData name="伊健 杜" userId="e69aded81da48593" providerId="LiveId" clId="{7F3AFDE1-C357-46BF-BC3D-9F4170648708}" dt="2022-12-06T13:44:12.942" v="502" actId="1076"/>
          <ac:picMkLst>
            <pc:docMk/>
            <pc:sldMk cId="2018002820" sldId="1741"/>
            <ac:picMk id="3074" creationId="{CD605311-513B-2D6C-4197-F3E73CF5CADA}"/>
          </ac:picMkLst>
        </pc:picChg>
      </pc:sldChg>
      <pc:sldChg chg="addSp modSp add mod">
        <pc:chgData name="伊健 杜" userId="e69aded81da48593" providerId="LiveId" clId="{7F3AFDE1-C357-46BF-BC3D-9F4170648708}" dt="2022-12-06T15:16:10.686" v="3319"/>
        <pc:sldMkLst>
          <pc:docMk/>
          <pc:sldMk cId="2972953963" sldId="1742"/>
        </pc:sldMkLst>
        <pc:spChg chg="mod">
          <ac:chgData name="伊健 杜" userId="e69aded81da48593" providerId="LiveId" clId="{7F3AFDE1-C357-46BF-BC3D-9F4170648708}" dt="2022-12-06T15:16:10.686" v="3319"/>
          <ac:spMkLst>
            <pc:docMk/>
            <pc:sldMk cId="2972953963" sldId="1742"/>
            <ac:spMk id="4" creationId="{2CD63A4E-E37B-41A6-9090-C7BF9F9D4BD7}"/>
          </ac:spMkLst>
        </pc:spChg>
        <pc:picChg chg="add mod">
          <ac:chgData name="伊健 杜" userId="e69aded81da48593" providerId="LiveId" clId="{7F3AFDE1-C357-46BF-BC3D-9F4170648708}" dt="2022-12-06T13:46:40.107" v="559" actId="196"/>
          <ac:picMkLst>
            <pc:docMk/>
            <pc:sldMk cId="2972953963" sldId="1742"/>
            <ac:picMk id="2" creationId="{070E64EA-3520-4AA3-A70B-5E7BD42A56C5}"/>
          </ac:picMkLst>
        </pc:picChg>
        <pc:picChg chg="add mod">
          <ac:chgData name="伊健 杜" userId="e69aded81da48593" providerId="LiveId" clId="{7F3AFDE1-C357-46BF-BC3D-9F4170648708}" dt="2022-12-06T13:46:15.232" v="554" actId="1076"/>
          <ac:picMkLst>
            <pc:docMk/>
            <pc:sldMk cId="2972953963" sldId="1742"/>
            <ac:picMk id="4098" creationId="{C7CB7430-B0FD-FB56-8ABF-D04E40D870A5}"/>
          </ac:picMkLst>
        </pc:picChg>
        <pc:picChg chg="add mod">
          <ac:chgData name="伊健 杜" userId="e69aded81da48593" providerId="LiveId" clId="{7F3AFDE1-C357-46BF-BC3D-9F4170648708}" dt="2022-12-06T13:46:21.151" v="556" actId="1076"/>
          <ac:picMkLst>
            <pc:docMk/>
            <pc:sldMk cId="2972953963" sldId="1742"/>
            <ac:picMk id="4100" creationId="{E25E4F0F-1339-1731-E2DF-EE0CC9CD191F}"/>
          </ac:picMkLst>
        </pc:picChg>
      </pc:sldChg>
      <pc:sldChg chg="addSp delSp modSp add mod">
        <pc:chgData name="伊健 杜" userId="e69aded81da48593" providerId="LiveId" clId="{7F3AFDE1-C357-46BF-BC3D-9F4170648708}" dt="2022-12-06T15:16:10.686" v="3319"/>
        <pc:sldMkLst>
          <pc:docMk/>
          <pc:sldMk cId="676461044" sldId="1743"/>
        </pc:sldMkLst>
        <pc:spChg chg="mod">
          <ac:chgData name="伊健 杜" userId="e69aded81da48593" providerId="LiveId" clId="{7F3AFDE1-C357-46BF-BC3D-9F4170648708}" dt="2022-12-06T15:16:10.686" v="3319"/>
          <ac:spMkLst>
            <pc:docMk/>
            <pc:sldMk cId="676461044" sldId="1743"/>
            <ac:spMk id="4" creationId="{2CD63A4E-E37B-41A6-9090-C7BF9F9D4BD7}"/>
          </ac:spMkLst>
        </pc:spChg>
        <pc:picChg chg="del">
          <ac:chgData name="伊健 杜" userId="e69aded81da48593" providerId="LiveId" clId="{7F3AFDE1-C357-46BF-BC3D-9F4170648708}" dt="2022-12-06T13:46:59.828" v="569" actId="478"/>
          <ac:picMkLst>
            <pc:docMk/>
            <pc:sldMk cId="676461044" sldId="1743"/>
            <ac:picMk id="2" creationId="{070E64EA-3520-4AA3-A70B-5E7BD42A56C5}"/>
          </ac:picMkLst>
        </pc:picChg>
        <pc:picChg chg="del">
          <ac:chgData name="伊健 杜" userId="e69aded81da48593" providerId="LiveId" clId="{7F3AFDE1-C357-46BF-BC3D-9F4170648708}" dt="2022-12-06T13:46:59.828" v="569" actId="478"/>
          <ac:picMkLst>
            <pc:docMk/>
            <pc:sldMk cId="676461044" sldId="1743"/>
            <ac:picMk id="4098" creationId="{C7CB7430-B0FD-FB56-8ABF-D04E40D870A5}"/>
          </ac:picMkLst>
        </pc:picChg>
        <pc:picChg chg="del">
          <ac:chgData name="伊健 杜" userId="e69aded81da48593" providerId="LiveId" clId="{7F3AFDE1-C357-46BF-BC3D-9F4170648708}" dt="2022-12-06T13:46:59.828" v="569" actId="478"/>
          <ac:picMkLst>
            <pc:docMk/>
            <pc:sldMk cId="676461044" sldId="1743"/>
            <ac:picMk id="4100" creationId="{E25E4F0F-1339-1731-E2DF-EE0CC9CD191F}"/>
          </ac:picMkLst>
        </pc:picChg>
        <pc:picChg chg="add mod">
          <ac:chgData name="伊健 杜" userId="e69aded81da48593" providerId="LiveId" clId="{7F3AFDE1-C357-46BF-BC3D-9F4170648708}" dt="2022-12-06T13:47:04.652" v="573" actId="1076"/>
          <ac:picMkLst>
            <pc:docMk/>
            <pc:sldMk cId="676461044" sldId="1743"/>
            <ac:picMk id="5122" creationId="{CAD18F67-3BCE-719F-4595-C56A35FD447D}"/>
          </ac:picMkLst>
        </pc:picChg>
      </pc:sldChg>
      <pc:sldChg chg="addSp delSp modSp add mod">
        <pc:chgData name="伊健 杜" userId="e69aded81da48593" providerId="LiveId" clId="{7F3AFDE1-C357-46BF-BC3D-9F4170648708}" dt="2022-12-06T15:16:10.686" v="3319"/>
        <pc:sldMkLst>
          <pc:docMk/>
          <pc:sldMk cId="1801669877" sldId="1744"/>
        </pc:sldMkLst>
        <pc:spChg chg="mod">
          <ac:chgData name="伊健 杜" userId="e69aded81da48593" providerId="LiveId" clId="{7F3AFDE1-C357-46BF-BC3D-9F4170648708}" dt="2022-12-06T15:16:10.686" v="3319"/>
          <ac:spMkLst>
            <pc:docMk/>
            <pc:sldMk cId="1801669877" sldId="1744"/>
            <ac:spMk id="4" creationId="{2CD63A4E-E37B-41A6-9090-C7BF9F9D4BD7}"/>
          </ac:spMkLst>
        </pc:spChg>
        <pc:picChg chg="del">
          <ac:chgData name="伊健 杜" userId="e69aded81da48593" providerId="LiveId" clId="{7F3AFDE1-C357-46BF-BC3D-9F4170648708}" dt="2022-12-06T13:47:16.598" v="598" actId="478"/>
          <ac:picMkLst>
            <pc:docMk/>
            <pc:sldMk cId="1801669877" sldId="1744"/>
            <ac:picMk id="5122" creationId="{CAD18F67-3BCE-719F-4595-C56A35FD447D}"/>
          </ac:picMkLst>
        </pc:picChg>
        <pc:picChg chg="add del mod">
          <ac:chgData name="伊健 杜" userId="e69aded81da48593" providerId="LiveId" clId="{7F3AFDE1-C357-46BF-BC3D-9F4170648708}" dt="2022-12-06T13:49:39.322" v="603" actId="478"/>
          <ac:picMkLst>
            <pc:docMk/>
            <pc:sldMk cId="1801669877" sldId="1744"/>
            <ac:picMk id="6146" creationId="{D1292081-6926-D3F8-EEE7-E90FA73953AB}"/>
          </ac:picMkLst>
        </pc:picChg>
        <pc:picChg chg="add mod">
          <ac:chgData name="伊健 杜" userId="e69aded81da48593" providerId="LiveId" clId="{7F3AFDE1-C357-46BF-BC3D-9F4170648708}" dt="2022-12-06T13:49:50.060" v="616" actId="1076"/>
          <ac:picMkLst>
            <pc:docMk/>
            <pc:sldMk cId="1801669877" sldId="1744"/>
            <ac:picMk id="6148" creationId="{8886E794-70E3-DB31-3F64-5CC7690C09AC}"/>
          </ac:picMkLst>
        </pc:picChg>
      </pc:sldChg>
      <pc:sldChg chg="addSp delSp modSp add mod">
        <pc:chgData name="伊健 杜" userId="e69aded81da48593" providerId="LiveId" clId="{7F3AFDE1-C357-46BF-BC3D-9F4170648708}" dt="2022-12-06T15:16:10.686" v="3319"/>
        <pc:sldMkLst>
          <pc:docMk/>
          <pc:sldMk cId="3150060664" sldId="1745"/>
        </pc:sldMkLst>
        <pc:spChg chg="mod">
          <ac:chgData name="伊健 杜" userId="e69aded81da48593" providerId="LiveId" clId="{7F3AFDE1-C357-46BF-BC3D-9F4170648708}" dt="2022-12-06T15:16:10.686" v="3319"/>
          <ac:spMkLst>
            <pc:docMk/>
            <pc:sldMk cId="3150060664" sldId="1745"/>
            <ac:spMk id="4" creationId="{2CD63A4E-E37B-41A6-9090-C7BF9F9D4BD7}"/>
          </ac:spMkLst>
        </pc:spChg>
        <pc:picChg chg="add mod">
          <ac:chgData name="伊健 杜" userId="e69aded81da48593" providerId="LiveId" clId="{7F3AFDE1-C357-46BF-BC3D-9F4170648708}" dt="2022-12-06T13:50:58.729" v="624" actId="14100"/>
          <ac:picMkLst>
            <pc:docMk/>
            <pc:sldMk cId="3150060664" sldId="1745"/>
            <ac:picMk id="3" creationId="{4883D3C7-0BFF-7E03-B734-EEF24CC10157}"/>
          </ac:picMkLst>
        </pc:picChg>
        <pc:picChg chg="del">
          <ac:chgData name="伊健 杜" userId="e69aded81da48593" providerId="LiveId" clId="{7F3AFDE1-C357-46BF-BC3D-9F4170648708}" dt="2022-12-06T13:49:53.334" v="618" actId="478"/>
          <ac:picMkLst>
            <pc:docMk/>
            <pc:sldMk cId="3150060664" sldId="1745"/>
            <ac:picMk id="6148" creationId="{8886E794-70E3-DB31-3F64-5CC7690C09AC}"/>
          </ac:picMkLst>
        </pc:picChg>
      </pc:sldChg>
      <pc:sldChg chg="addSp delSp modSp add mod">
        <pc:chgData name="伊健 杜" userId="e69aded81da48593" providerId="LiveId" clId="{7F3AFDE1-C357-46BF-BC3D-9F4170648708}" dt="2022-12-06T13:53:11.453" v="669" actId="20577"/>
        <pc:sldMkLst>
          <pc:docMk/>
          <pc:sldMk cId="669720593" sldId="1746"/>
        </pc:sldMkLst>
        <pc:spChg chg="add mod">
          <ac:chgData name="伊健 杜" userId="e69aded81da48593" providerId="LiveId" clId="{7F3AFDE1-C357-46BF-BC3D-9F4170648708}" dt="2022-12-06T13:53:11.453" v="669" actId="20577"/>
          <ac:spMkLst>
            <pc:docMk/>
            <pc:sldMk cId="669720593" sldId="1746"/>
            <ac:spMk id="2" creationId="{6658D019-E548-B250-4FCB-CCD2B74A88BC}"/>
          </ac:spMkLst>
        </pc:spChg>
        <pc:spChg chg="mod">
          <ac:chgData name="伊健 杜" userId="e69aded81da48593" providerId="LiveId" clId="{7F3AFDE1-C357-46BF-BC3D-9F4170648708}" dt="2022-12-06T13:52:52.323" v="645"/>
          <ac:spMkLst>
            <pc:docMk/>
            <pc:sldMk cId="669720593" sldId="1746"/>
            <ac:spMk id="4" creationId="{2CD63A4E-E37B-41A6-9090-C7BF9F9D4BD7}"/>
          </ac:spMkLst>
        </pc:spChg>
        <pc:picChg chg="del">
          <ac:chgData name="伊健 杜" userId="e69aded81da48593" providerId="LiveId" clId="{7F3AFDE1-C357-46BF-BC3D-9F4170648708}" dt="2022-12-06T13:52:44.012" v="632" actId="478"/>
          <ac:picMkLst>
            <pc:docMk/>
            <pc:sldMk cId="669720593" sldId="1746"/>
            <ac:picMk id="3" creationId="{4883D3C7-0BFF-7E03-B734-EEF24CC10157}"/>
          </ac:picMkLst>
        </pc:picChg>
        <pc:picChg chg="add mod">
          <ac:chgData name="伊健 杜" userId="e69aded81da48593" providerId="LiveId" clId="{7F3AFDE1-C357-46BF-BC3D-9F4170648708}" dt="2022-12-06T13:52:47.371" v="636" actId="1076"/>
          <ac:picMkLst>
            <pc:docMk/>
            <pc:sldMk cId="669720593" sldId="1746"/>
            <ac:picMk id="7170" creationId="{F1C6C429-3B05-7BA1-18F5-3A5494F6A0B7}"/>
          </ac:picMkLst>
        </pc:picChg>
      </pc:sldChg>
      <pc:sldChg chg="addSp delSp modSp add mod">
        <pc:chgData name="伊健 杜" userId="e69aded81da48593" providerId="LiveId" clId="{7F3AFDE1-C357-46BF-BC3D-9F4170648708}" dt="2022-12-06T15:16:10.686" v="3319"/>
        <pc:sldMkLst>
          <pc:docMk/>
          <pc:sldMk cId="1582857976" sldId="1747"/>
        </pc:sldMkLst>
        <pc:spChg chg="del">
          <ac:chgData name="伊健 杜" userId="e69aded81da48593" providerId="LiveId" clId="{7F3AFDE1-C357-46BF-BC3D-9F4170648708}" dt="2022-12-06T13:53:43.495" v="671" actId="478"/>
          <ac:spMkLst>
            <pc:docMk/>
            <pc:sldMk cId="1582857976" sldId="1747"/>
            <ac:spMk id="2" creationId="{6658D019-E548-B250-4FCB-CCD2B74A88BC}"/>
          </ac:spMkLst>
        </pc:spChg>
        <pc:spChg chg="add mod">
          <ac:chgData name="伊健 杜" userId="e69aded81da48593" providerId="LiveId" clId="{7F3AFDE1-C357-46BF-BC3D-9F4170648708}" dt="2022-12-06T15:16:10.686" v="3319"/>
          <ac:spMkLst>
            <pc:docMk/>
            <pc:sldMk cId="1582857976" sldId="1747"/>
            <ac:spMk id="3" creationId="{B4060E5A-C986-14C9-75E2-C5B595787CFA}"/>
          </ac:spMkLst>
        </pc:spChg>
        <pc:spChg chg="mod">
          <ac:chgData name="伊健 杜" userId="e69aded81da48593" providerId="LiveId" clId="{7F3AFDE1-C357-46BF-BC3D-9F4170648708}" dt="2022-12-06T15:16:10.686" v="3319"/>
          <ac:spMkLst>
            <pc:docMk/>
            <pc:sldMk cId="1582857976" sldId="1747"/>
            <ac:spMk id="4" creationId="{2CD63A4E-E37B-41A6-9090-C7BF9F9D4BD7}"/>
          </ac:spMkLst>
        </pc:spChg>
        <pc:picChg chg="del">
          <ac:chgData name="伊健 杜" userId="e69aded81da48593" providerId="LiveId" clId="{7F3AFDE1-C357-46BF-BC3D-9F4170648708}" dt="2022-12-06T13:53:43.495" v="671" actId="478"/>
          <ac:picMkLst>
            <pc:docMk/>
            <pc:sldMk cId="1582857976" sldId="1747"/>
            <ac:picMk id="7170" creationId="{F1C6C429-3B05-7BA1-18F5-3A5494F6A0B7}"/>
          </ac:picMkLst>
        </pc:picChg>
      </pc:sldChg>
      <pc:sldChg chg="addSp delSp modSp add mod">
        <pc:chgData name="伊健 杜" userId="e69aded81da48593" providerId="LiveId" clId="{7F3AFDE1-C357-46BF-BC3D-9F4170648708}" dt="2022-12-06T14:07:23.144" v="871" actId="1076"/>
        <pc:sldMkLst>
          <pc:docMk/>
          <pc:sldMk cId="1901595544" sldId="1748"/>
        </pc:sldMkLst>
        <pc:spChg chg="mod">
          <ac:chgData name="伊健 杜" userId="e69aded81da48593" providerId="LiveId" clId="{7F3AFDE1-C357-46BF-BC3D-9F4170648708}" dt="2022-12-06T14:06:03.977" v="779"/>
          <ac:spMkLst>
            <pc:docMk/>
            <pc:sldMk cId="1901595544" sldId="1748"/>
            <ac:spMk id="2" creationId="{10304424-DB4A-36E7-9E0D-D32A5DD0F26C}"/>
          </ac:spMkLst>
        </pc:spChg>
        <pc:spChg chg="mod">
          <ac:chgData name="伊健 杜" userId="e69aded81da48593" providerId="LiveId" clId="{7F3AFDE1-C357-46BF-BC3D-9F4170648708}" dt="2022-12-06T14:06:26.505" v="863"/>
          <ac:spMkLst>
            <pc:docMk/>
            <pc:sldMk cId="1901595544" sldId="1748"/>
            <ac:spMk id="5" creationId="{E7287B0E-EF55-E721-8EFA-9A9183C0EDF9}"/>
          </ac:spMkLst>
        </pc:spChg>
        <pc:picChg chg="del mod">
          <ac:chgData name="伊健 杜" userId="e69aded81da48593" providerId="LiveId" clId="{7F3AFDE1-C357-46BF-BC3D-9F4170648708}" dt="2022-12-06T14:07:08.654" v="865" actId="478"/>
          <ac:picMkLst>
            <pc:docMk/>
            <pc:sldMk cId="1901595544" sldId="1748"/>
            <ac:picMk id="6" creationId="{B0D3DF95-4DA9-5EAE-3076-EBF6152BEE2E}"/>
          </ac:picMkLst>
        </pc:picChg>
        <pc:picChg chg="add mod">
          <ac:chgData name="伊健 杜" userId="e69aded81da48593" providerId="LiveId" clId="{7F3AFDE1-C357-46BF-BC3D-9F4170648708}" dt="2022-12-06T14:07:11.255" v="868" actId="14100"/>
          <ac:picMkLst>
            <pc:docMk/>
            <pc:sldMk cId="1901595544" sldId="1748"/>
            <ac:picMk id="9218" creationId="{989B5A3B-8DF1-0B0B-7C8C-F5E268581228}"/>
          </ac:picMkLst>
        </pc:picChg>
        <pc:picChg chg="add mod">
          <ac:chgData name="伊健 杜" userId="e69aded81da48593" providerId="LiveId" clId="{7F3AFDE1-C357-46BF-BC3D-9F4170648708}" dt="2022-12-06T14:07:23.144" v="871" actId="1076"/>
          <ac:picMkLst>
            <pc:docMk/>
            <pc:sldMk cId="1901595544" sldId="1748"/>
            <ac:picMk id="9220" creationId="{C4809E32-990B-E3FE-E42F-55C35F32B755}"/>
          </ac:picMkLst>
        </pc:picChg>
      </pc:sldChg>
      <pc:sldChg chg="addSp delSp modSp add mod">
        <pc:chgData name="伊健 杜" userId="e69aded81da48593" providerId="LiveId" clId="{7F3AFDE1-C357-46BF-BC3D-9F4170648708}" dt="2022-12-06T15:16:10.686" v="3319"/>
        <pc:sldMkLst>
          <pc:docMk/>
          <pc:sldMk cId="695947131" sldId="1749"/>
        </pc:sldMkLst>
        <pc:spChg chg="mod">
          <ac:chgData name="伊健 杜" userId="e69aded81da48593" providerId="LiveId" clId="{7F3AFDE1-C357-46BF-BC3D-9F4170648708}" dt="2022-12-06T15:16:10.686" v="3319"/>
          <ac:spMkLst>
            <pc:docMk/>
            <pc:sldMk cId="695947131" sldId="1749"/>
            <ac:spMk id="5" creationId="{E7287B0E-EF55-E721-8EFA-9A9183C0EDF9}"/>
          </ac:spMkLst>
        </pc:spChg>
        <pc:picChg chg="del">
          <ac:chgData name="伊健 杜" userId="e69aded81da48593" providerId="LiveId" clId="{7F3AFDE1-C357-46BF-BC3D-9F4170648708}" dt="2022-12-06T14:07:28.307" v="873" actId="478"/>
          <ac:picMkLst>
            <pc:docMk/>
            <pc:sldMk cId="695947131" sldId="1749"/>
            <ac:picMk id="9218" creationId="{989B5A3B-8DF1-0B0B-7C8C-F5E268581228}"/>
          </ac:picMkLst>
        </pc:picChg>
        <pc:picChg chg="del">
          <ac:chgData name="伊健 杜" userId="e69aded81da48593" providerId="LiveId" clId="{7F3AFDE1-C357-46BF-BC3D-9F4170648708}" dt="2022-12-06T14:07:28.307" v="873" actId="478"/>
          <ac:picMkLst>
            <pc:docMk/>
            <pc:sldMk cId="695947131" sldId="1749"/>
            <ac:picMk id="9220" creationId="{C4809E32-990B-E3FE-E42F-55C35F32B755}"/>
          </ac:picMkLst>
        </pc:picChg>
        <pc:picChg chg="add mod">
          <ac:chgData name="伊健 杜" userId="e69aded81da48593" providerId="LiveId" clId="{7F3AFDE1-C357-46BF-BC3D-9F4170648708}" dt="2022-12-06T14:09:00.609" v="1013" actId="1076"/>
          <ac:picMkLst>
            <pc:docMk/>
            <pc:sldMk cId="695947131" sldId="1749"/>
            <ac:picMk id="11266" creationId="{3DFD2355-ECC3-CEC1-4A56-E8C10476FA19}"/>
          </ac:picMkLst>
        </pc:picChg>
      </pc:sldChg>
      <pc:sldChg chg="addSp delSp modSp add mod ord">
        <pc:chgData name="伊健 杜" userId="e69aded81da48593" providerId="LiveId" clId="{7F3AFDE1-C357-46BF-BC3D-9F4170648708}" dt="2022-12-06T15:16:10.686" v="3319"/>
        <pc:sldMkLst>
          <pc:docMk/>
          <pc:sldMk cId="2474577579" sldId="1750"/>
        </pc:sldMkLst>
        <pc:spChg chg="del mod">
          <ac:chgData name="伊健 杜" userId="e69aded81da48593" providerId="LiveId" clId="{7F3AFDE1-C357-46BF-BC3D-9F4170648708}" dt="2022-12-06T14:27:45.721" v="2345" actId="478"/>
          <ac:spMkLst>
            <pc:docMk/>
            <pc:sldMk cId="2474577579" sldId="1750"/>
            <ac:spMk id="2" creationId="{10304424-DB4A-36E7-9E0D-D32A5DD0F26C}"/>
          </ac:spMkLst>
        </pc:spChg>
        <pc:spChg chg="add mod">
          <ac:chgData name="伊健 杜" userId="e69aded81da48593" providerId="LiveId" clId="{7F3AFDE1-C357-46BF-BC3D-9F4170648708}" dt="2022-12-06T15:16:10.686" v="3319"/>
          <ac:spMkLst>
            <pc:docMk/>
            <pc:sldMk cId="2474577579" sldId="1750"/>
            <ac:spMk id="3" creationId="{AFF80177-B508-486C-D283-AFDDC448C9C4}"/>
          </ac:spMkLst>
        </pc:spChg>
        <pc:spChg chg="mod">
          <ac:chgData name="伊健 杜" userId="e69aded81da48593" providerId="LiveId" clId="{7F3AFDE1-C357-46BF-BC3D-9F4170648708}" dt="2022-12-06T15:16:10.686" v="3319"/>
          <ac:spMkLst>
            <pc:docMk/>
            <pc:sldMk cId="2474577579" sldId="1750"/>
            <ac:spMk id="5" creationId="{E7287B0E-EF55-E721-8EFA-9A9183C0EDF9}"/>
          </ac:spMkLst>
        </pc:spChg>
        <pc:spChg chg="add del mod">
          <ac:chgData name="伊健 杜" userId="e69aded81da48593" providerId="LiveId" clId="{7F3AFDE1-C357-46BF-BC3D-9F4170648708}" dt="2022-12-06T14:27:47.388" v="2346" actId="478"/>
          <ac:spMkLst>
            <pc:docMk/>
            <pc:sldMk cId="2474577579" sldId="1750"/>
            <ac:spMk id="6" creationId="{722853E0-3D91-BA9B-3485-0280798E0460}"/>
          </ac:spMkLst>
        </pc:spChg>
        <pc:picChg chg="del mod">
          <ac:chgData name="伊健 杜" userId="e69aded81da48593" providerId="LiveId" clId="{7F3AFDE1-C357-46BF-BC3D-9F4170648708}" dt="2022-12-06T14:09:22.100" v="1035" actId="478"/>
          <ac:picMkLst>
            <pc:docMk/>
            <pc:sldMk cId="2474577579" sldId="1750"/>
            <ac:picMk id="9218" creationId="{989B5A3B-8DF1-0B0B-7C8C-F5E268581228}"/>
          </ac:picMkLst>
        </pc:picChg>
        <pc:picChg chg="del">
          <ac:chgData name="伊健 杜" userId="e69aded81da48593" providerId="LiveId" clId="{7F3AFDE1-C357-46BF-BC3D-9F4170648708}" dt="2022-12-06T14:09:22.100" v="1035" actId="478"/>
          <ac:picMkLst>
            <pc:docMk/>
            <pc:sldMk cId="2474577579" sldId="1750"/>
            <ac:picMk id="9220" creationId="{C4809E32-990B-E3FE-E42F-55C35F32B755}"/>
          </ac:picMkLst>
        </pc:picChg>
        <pc:picChg chg="add mod">
          <ac:chgData name="伊健 杜" userId="e69aded81da48593" providerId="LiveId" clId="{7F3AFDE1-C357-46BF-BC3D-9F4170648708}" dt="2022-12-06T14:11:14.659" v="1250" actId="1076"/>
          <ac:picMkLst>
            <pc:docMk/>
            <pc:sldMk cId="2474577579" sldId="1750"/>
            <ac:picMk id="12290" creationId="{D77A4410-2F98-BA33-78B9-1D6944B839AB}"/>
          </ac:picMkLst>
        </pc:picChg>
      </pc:sldChg>
      <pc:sldChg chg="addSp delSp modSp add mod ord">
        <pc:chgData name="伊健 杜" userId="e69aded81da48593" providerId="LiveId" clId="{7F3AFDE1-C357-46BF-BC3D-9F4170648708}" dt="2022-12-06T15:16:10.686" v="3319"/>
        <pc:sldMkLst>
          <pc:docMk/>
          <pc:sldMk cId="3424745315" sldId="1751"/>
        </pc:sldMkLst>
        <pc:spChg chg="del">
          <ac:chgData name="伊健 杜" userId="e69aded81da48593" providerId="LiveId" clId="{7F3AFDE1-C357-46BF-BC3D-9F4170648708}" dt="2022-12-06T14:28:13.666" v="2353" actId="478"/>
          <ac:spMkLst>
            <pc:docMk/>
            <pc:sldMk cId="3424745315" sldId="1751"/>
            <ac:spMk id="2" creationId="{10304424-DB4A-36E7-9E0D-D32A5DD0F26C}"/>
          </ac:spMkLst>
        </pc:spChg>
        <pc:spChg chg="add del mod">
          <ac:chgData name="伊健 杜" userId="e69aded81da48593" providerId="LiveId" clId="{7F3AFDE1-C357-46BF-BC3D-9F4170648708}" dt="2022-12-06T14:28:15.082" v="2354" actId="478"/>
          <ac:spMkLst>
            <pc:docMk/>
            <pc:sldMk cId="3424745315" sldId="1751"/>
            <ac:spMk id="4" creationId="{E8090ABD-C83D-7D8F-2340-E8E3216FA8E2}"/>
          </ac:spMkLst>
        </pc:spChg>
        <pc:spChg chg="mod">
          <ac:chgData name="伊健 杜" userId="e69aded81da48593" providerId="LiveId" clId="{7F3AFDE1-C357-46BF-BC3D-9F4170648708}" dt="2022-12-06T15:16:10.686" v="3319"/>
          <ac:spMkLst>
            <pc:docMk/>
            <pc:sldMk cId="3424745315" sldId="1751"/>
            <ac:spMk id="5" creationId="{E7287B0E-EF55-E721-8EFA-9A9183C0EDF9}"/>
          </ac:spMkLst>
        </pc:spChg>
        <pc:spChg chg="add mod">
          <ac:chgData name="伊健 杜" userId="e69aded81da48593" providerId="LiveId" clId="{7F3AFDE1-C357-46BF-BC3D-9F4170648708}" dt="2022-12-06T15:16:10.686" v="3319"/>
          <ac:spMkLst>
            <pc:docMk/>
            <pc:sldMk cId="3424745315" sldId="1751"/>
            <ac:spMk id="6" creationId="{8D5A2BAD-B58C-D573-0FEA-7125CF9E3ADE}"/>
          </ac:spMkLst>
        </pc:spChg>
        <pc:picChg chg="del">
          <ac:chgData name="伊健 杜" userId="e69aded81da48593" providerId="LiveId" clId="{7F3AFDE1-C357-46BF-BC3D-9F4170648708}" dt="2022-12-06T14:12:04.654" v="1259" actId="478"/>
          <ac:picMkLst>
            <pc:docMk/>
            <pc:sldMk cId="3424745315" sldId="1751"/>
            <ac:picMk id="12290" creationId="{D77A4410-2F98-BA33-78B9-1D6944B839AB}"/>
          </ac:picMkLst>
        </pc:picChg>
        <pc:picChg chg="add mod">
          <ac:chgData name="伊健 杜" userId="e69aded81da48593" providerId="LiveId" clId="{7F3AFDE1-C357-46BF-BC3D-9F4170648708}" dt="2022-12-06T14:13:44.331" v="1398" actId="1076"/>
          <ac:picMkLst>
            <pc:docMk/>
            <pc:sldMk cId="3424745315" sldId="1751"/>
            <ac:picMk id="13314" creationId="{DD4C26ED-C672-19F3-0023-AF7C2A2D0294}"/>
          </ac:picMkLst>
        </pc:picChg>
      </pc:sldChg>
      <pc:sldChg chg="delSp modSp add del mod">
        <pc:chgData name="伊健 杜" userId="e69aded81da48593" providerId="LiveId" clId="{7F3AFDE1-C357-46BF-BC3D-9F4170648708}" dt="2022-12-06T14:19:11.015" v="1850" actId="47"/>
        <pc:sldMkLst>
          <pc:docMk/>
          <pc:sldMk cId="2714280738" sldId="1752"/>
        </pc:sldMkLst>
        <pc:spChg chg="del">
          <ac:chgData name="伊健 杜" userId="e69aded81da48593" providerId="LiveId" clId="{7F3AFDE1-C357-46BF-BC3D-9F4170648708}" dt="2022-12-06T14:13:52.518" v="1400" actId="478"/>
          <ac:spMkLst>
            <pc:docMk/>
            <pc:sldMk cId="2714280738" sldId="1752"/>
            <ac:spMk id="3" creationId="{B4060E5A-C986-14C9-75E2-C5B595787CFA}"/>
          </ac:spMkLst>
        </pc:spChg>
        <pc:spChg chg="mod">
          <ac:chgData name="伊健 杜" userId="e69aded81da48593" providerId="LiveId" clId="{7F3AFDE1-C357-46BF-BC3D-9F4170648708}" dt="2022-12-06T14:14:00.721" v="1438"/>
          <ac:spMkLst>
            <pc:docMk/>
            <pc:sldMk cId="2714280738" sldId="1752"/>
            <ac:spMk id="4" creationId="{2CD63A4E-E37B-41A6-9090-C7BF9F9D4BD7}"/>
          </ac:spMkLst>
        </pc:spChg>
      </pc:sldChg>
      <pc:sldChg chg="addSp delSp modSp add mod">
        <pc:chgData name="伊健 杜" userId="e69aded81da48593" providerId="LiveId" clId="{7F3AFDE1-C357-46BF-BC3D-9F4170648708}" dt="2022-12-06T15:16:10.686" v="3319"/>
        <pc:sldMkLst>
          <pc:docMk/>
          <pc:sldMk cId="3879191903" sldId="1753"/>
        </pc:sldMkLst>
        <pc:spChg chg="mod">
          <ac:chgData name="伊健 杜" userId="e69aded81da48593" providerId="LiveId" clId="{7F3AFDE1-C357-46BF-BC3D-9F4170648708}" dt="2022-12-06T15:16:10.686" v="3319"/>
          <ac:spMkLst>
            <pc:docMk/>
            <pc:sldMk cId="3879191903" sldId="1753"/>
            <ac:spMk id="2" creationId="{10304424-DB4A-36E7-9E0D-D32A5DD0F26C}"/>
          </ac:spMkLst>
        </pc:spChg>
        <pc:spChg chg="mod">
          <ac:chgData name="伊健 杜" userId="e69aded81da48593" providerId="LiveId" clId="{7F3AFDE1-C357-46BF-BC3D-9F4170648708}" dt="2022-12-06T15:16:10.686" v="3319"/>
          <ac:spMkLst>
            <pc:docMk/>
            <pc:sldMk cId="3879191903" sldId="1753"/>
            <ac:spMk id="5" creationId="{E7287B0E-EF55-E721-8EFA-9A9183C0EDF9}"/>
          </ac:spMkLst>
        </pc:spChg>
        <pc:picChg chg="del">
          <ac:chgData name="伊健 杜" userId="e69aded81da48593" providerId="LiveId" clId="{7F3AFDE1-C357-46BF-BC3D-9F4170648708}" dt="2022-12-06T14:15:58.735" v="1653" actId="478"/>
          <ac:picMkLst>
            <pc:docMk/>
            <pc:sldMk cId="3879191903" sldId="1753"/>
            <ac:picMk id="12290" creationId="{D77A4410-2F98-BA33-78B9-1D6944B839AB}"/>
          </ac:picMkLst>
        </pc:picChg>
        <pc:picChg chg="add mod">
          <ac:chgData name="伊健 杜" userId="e69aded81da48593" providerId="LiveId" clId="{7F3AFDE1-C357-46BF-BC3D-9F4170648708}" dt="2022-12-06T14:16:35.292" v="1655" actId="1076"/>
          <ac:picMkLst>
            <pc:docMk/>
            <pc:sldMk cId="3879191903" sldId="1753"/>
            <ac:picMk id="15362" creationId="{9E0372B0-4853-3042-67DB-120625C4D406}"/>
          </ac:picMkLst>
        </pc:picChg>
      </pc:sldChg>
      <pc:sldChg chg="modSp add mod">
        <pc:chgData name="伊健 杜" userId="e69aded81da48593" providerId="LiveId" clId="{7F3AFDE1-C357-46BF-BC3D-9F4170648708}" dt="2022-12-06T15:16:10.686" v="3319"/>
        <pc:sldMkLst>
          <pc:docMk/>
          <pc:sldMk cId="1245748469" sldId="1754"/>
        </pc:sldMkLst>
        <pc:spChg chg="mod">
          <ac:chgData name="伊健 杜" userId="e69aded81da48593" providerId="LiveId" clId="{7F3AFDE1-C357-46BF-BC3D-9F4170648708}" dt="2022-12-06T15:16:10.686" v="3319"/>
          <ac:spMkLst>
            <pc:docMk/>
            <pc:sldMk cId="1245748469" sldId="1754"/>
            <ac:spMk id="4" creationId="{2CD63A4E-E37B-41A6-9090-C7BF9F9D4BD7}"/>
          </ac:spMkLst>
        </pc:spChg>
      </pc:sldChg>
      <pc:sldChg chg="new del">
        <pc:chgData name="伊健 杜" userId="e69aded81da48593" providerId="LiveId" clId="{7F3AFDE1-C357-46BF-BC3D-9F4170648708}" dt="2022-12-06T14:15:29.496" v="1555" actId="47"/>
        <pc:sldMkLst>
          <pc:docMk/>
          <pc:sldMk cId="123480950" sldId="1755"/>
        </pc:sldMkLst>
      </pc:sldChg>
      <pc:sldChg chg="modSp add mod">
        <pc:chgData name="伊健 杜" userId="e69aded81da48593" providerId="LiveId" clId="{7F3AFDE1-C357-46BF-BC3D-9F4170648708}" dt="2022-12-06T15:54:09.187" v="3327"/>
        <pc:sldMkLst>
          <pc:docMk/>
          <pc:sldMk cId="1872689665" sldId="1755"/>
        </pc:sldMkLst>
        <pc:spChg chg="mod">
          <ac:chgData name="伊健 杜" userId="e69aded81da48593" providerId="LiveId" clId="{7F3AFDE1-C357-46BF-BC3D-9F4170648708}" dt="2022-12-06T15:16:10.686" v="3319"/>
          <ac:spMkLst>
            <pc:docMk/>
            <pc:sldMk cId="1872689665" sldId="1755"/>
            <ac:spMk id="2" creationId="{10304424-DB4A-36E7-9E0D-D32A5DD0F26C}"/>
          </ac:spMkLst>
        </pc:spChg>
        <pc:spChg chg="mod">
          <ac:chgData name="伊健 杜" userId="e69aded81da48593" providerId="LiveId" clId="{7F3AFDE1-C357-46BF-BC3D-9F4170648708}" dt="2022-12-06T15:54:09.187" v="3327"/>
          <ac:spMkLst>
            <pc:docMk/>
            <pc:sldMk cId="1872689665" sldId="1755"/>
            <ac:spMk id="5" creationId="{E7287B0E-EF55-E721-8EFA-9A9183C0EDF9}"/>
          </ac:spMkLst>
        </pc:spChg>
      </pc:sldChg>
      <pc:sldChg chg="addSp delSp modSp add mod ord">
        <pc:chgData name="伊健 杜" userId="e69aded81da48593" providerId="LiveId" clId="{7F3AFDE1-C357-46BF-BC3D-9F4170648708}" dt="2022-12-06T15:16:10.686" v="3319"/>
        <pc:sldMkLst>
          <pc:docMk/>
          <pc:sldMk cId="3634200150" sldId="1756"/>
        </pc:sldMkLst>
        <pc:spChg chg="del">
          <ac:chgData name="伊健 杜" userId="e69aded81da48593" providerId="LiveId" clId="{7F3AFDE1-C357-46BF-BC3D-9F4170648708}" dt="2022-12-06T14:28:10" v="2351" actId="478"/>
          <ac:spMkLst>
            <pc:docMk/>
            <pc:sldMk cId="3634200150" sldId="1756"/>
            <ac:spMk id="2" creationId="{10304424-DB4A-36E7-9E0D-D32A5DD0F26C}"/>
          </ac:spMkLst>
        </pc:spChg>
        <pc:spChg chg="add del mod">
          <ac:chgData name="伊健 杜" userId="e69aded81da48593" providerId="LiveId" clId="{7F3AFDE1-C357-46BF-BC3D-9F4170648708}" dt="2022-12-06T14:28:11.693" v="2352" actId="478"/>
          <ac:spMkLst>
            <pc:docMk/>
            <pc:sldMk cId="3634200150" sldId="1756"/>
            <ac:spMk id="4" creationId="{3035F6F7-7957-758B-C939-27DA6EE0AED7}"/>
          </ac:spMkLst>
        </pc:spChg>
        <pc:spChg chg="mod">
          <ac:chgData name="伊健 杜" userId="e69aded81da48593" providerId="LiveId" clId="{7F3AFDE1-C357-46BF-BC3D-9F4170648708}" dt="2022-12-06T15:16:10.686" v="3319"/>
          <ac:spMkLst>
            <pc:docMk/>
            <pc:sldMk cId="3634200150" sldId="1756"/>
            <ac:spMk id="5" creationId="{E7287B0E-EF55-E721-8EFA-9A9183C0EDF9}"/>
          </ac:spMkLst>
        </pc:spChg>
        <pc:spChg chg="add mod">
          <ac:chgData name="伊健 杜" userId="e69aded81da48593" providerId="LiveId" clId="{7F3AFDE1-C357-46BF-BC3D-9F4170648708}" dt="2022-12-06T15:16:10.686" v="3319"/>
          <ac:spMkLst>
            <pc:docMk/>
            <pc:sldMk cId="3634200150" sldId="1756"/>
            <ac:spMk id="6" creationId="{9472865F-370D-FF1E-22ED-37DC49DF8C1D}"/>
          </ac:spMkLst>
        </pc:spChg>
        <pc:picChg chg="del">
          <ac:chgData name="伊健 杜" userId="e69aded81da48593" providerId="LiveId" clId="{7F3AFDE1-C357-46BF-BC3D-9F4170648708}" dt="2022-12-06T14:18:34.840" v="1845" actId="478"/>
          <ac:picMkLst>
            <pc:docMk/>
            <pc:sldMk cId="3634200150" sldId="1756"/>
            <ac:picMk id="15362" creationId="{9E0372B0-4853-3042-67DB-120625C4D406}"/>
          </ac:picMkLst>
        </pc:picChg>
        <pc:picChg chg="add mod">
          <ac:chgData name="伊健 杜" userId="e69aded81da48593" providerId="LiveId" clId="{7F3AFDE1-C357-46BF-BC3D-9F4170648708}" dt="2022-12-06T14:18:45.245" v="1848" actId="1076"/>
          <ac:picMkLst>
            <pc:docMk/>
            <pc:sldMk cId="3634200150" sldId="1756"/>
            <ac:picMk id="17410" creationId="{6EA15DB1-6B23-0192-DA84-8C71EF676902}"/>
          </ac:picMkLst>
        </pc:picChg>
      </pc:sldChg>
      <pc:sldChg chg="modSp add">
        <pc:chgData name="伊健 杜" userId="e69aded81da48593" providerId="LiveId" clId="{7F3AFDE1-C357-46BF-BC3D-9F4170648708}" dt="2022-12-06T15:16:10.686" v="3319"/>
        <pc:sldMkLst>
          <pc:docMk/>
          <pc:sldMk cId="868892606" sldId="1757"/>
        </pc:sldMkLst>
        <pc:spChg chg="mod">
          <ac:chgData name="伊健 杜" userId="e69aded81da48593" providerId="LiveId" clId="{7F3AFDE1-C357-46BF-BC3D-9F4170648708}" dt="2022-12-06T15:16:10.686" v="3319"/>
          <ac:spMkLst>
            <pc:docMk/>
            <pc:sldMk cId="868892606" sldId="1757"/>
            <ac:spMk id="4" creationId="{2CD63A4E-E37B-41A6-9090-C7BF9F9D4BD7}"/>
          </ac:spMkLst>
        </pc:spChg>
      </pc:sldChg>
      <pc:sldChg chg="addSp delSp modSp add mod ord">
        <pc:chgData name="伊健 杜" userId="e69aded81da48593" providerId="LiveId" clId="{7F3AFDE1-C357-46BF-BC3D-9F4170648708}" dt="2022-12-06T15:16:10.686" v="3319"/>
        <pc:sldMkLst>
          <pc:docMk/>
          <pc:sldMk cId="1442665877" sldId="1758"/>
        </pc:sldMkLst>
        <pc:spChg chg="mod">
          <ac:chgData name="伊健 杜" userId="e69aded81da48593" providerId="LiveId" clId="{7F3AFDE1-C357-46BF-BC3D-9F4170648708}" dt="2022-12-06T15:16:10.686" v="3319"/>
          <ac:spMkLst>
            <pc:docMk/>
            <pc:sldMk cId="1442665877" sldId="1758"/>
            <ac:spMk id="2" creationId="{10304424-DB4A-36E7-9E0D-D32A5DD0F26C}"/>
          </ac:spMkLst>
        </pc:spChg>
        <pc:spChg chg="mod">
          <ac:chgData name="伊健 杜" userId="e69aded81da48593" providerId="LiveId" clId="{7F3AFDE1-C357-46BF-BC3D-9F4170648708}" dt="2022-12-06T15:16:10.686" v="3319"/>
          <ac:spMkLst>
            <pc:docMk/>
            <pc:sldMk cId="1442665877" sldId="1758"/>
            <ac:spMk id="5" creationId="{E7287B0E-EF55-E721-8EFA-9A9183C0EDF9}"/>
          </ac:spMkLst>
        </pc:spChg>
        <pc:picChg chg="del">
          <ac:chgData name="伊健 杜" userId="e69aded81da48593" providerId="LiveId" clId="{7F3AFDE1-C357-46BF-BC3D-9F4170648708}" dt="2022-12-06T14:21:09.036" v="2052" actId="478"/>
          <ac:picMkLst>
            <pc:docMk/>
            <pc:sldMk cId="1442665877" sldId="1758"/>
            <ac:picMk id="17410" creationId="{6EA15DB1-6B23-0192-DA84-8C71EF676902}"/>
          </ac:picMkLst>
        </pc:picChg>
        <pc:picChg chg="add mod">
          <ac:chgData name="伊健 杜" userId="e69aded81da48593" providerId="LiveId" clId="{7F3AFDE1-C357-46BF-BC3D-9F4170648708}" dt="2022-12-06T14:22:01.324" v="2058" actId="1076"/>
          <ac:picMkLst>
            <pc:docMk/>
            <pc:sldMk cId="1442665877" sldId="1758"/>
            <ac:picMk id="20482" creationId="{766745A5-9F7E-03E6-9E24-422492EB5380}"/>
          </ac:picMkLst>
        </pc:picChg>
      </pc:sldChg>
      <pc:sldChg chg="modSp add mod ord">
        <pc:chgData name="伊健 杜" userId="e69aded81da48593" providerId="LiveId" clId="{7F3AFDE1-C357-46BF-BC3D-9F4170648708}" dt="2022-12-06T15:16:10.686" v="3319"/>
        <pc:sldMkLst>
          <pc:docMk/>
          <pc:sldMk cId="621066469" sldId="1759"/>
        </pc:sldMkLst>
        <pc:spChg chg="mod">
          <ac:chgData name="伊健 杜" userId="e69aded81da48593" providerId="LiveId" clId="{7F3AFDE1-C357-46BF-BC3D-9F4170648708}" dt="2022-12-06T15:16:10.686" v="3319"/>
          <ac:spMkLst>
            <pc:docMk/>
            <pc:sldMk cId="621066469" sldId="1759"/>
            <ac:spMk id="4" creationId="{2CD63A4E-E37B-41A6-9090-C7BF9F9D4BD7}"/>
          </ac:spMkLst>
        </pc:spChg>
      </pc:sldChg>
      <pc:sldChg chg="addSp delSp modSp add mod">
        <pc:chgData name="伊健 杜" userId="e69aded81da48593" providerId="LiveId" clId="{7F3AFDE1-C357-46BF-BC3D-9F4170648708}" dt="2022-12-06T15:16:10.686" v="3319"/>
        <pc:sldMkLst>
          <pc:docMk/>
          <pc:sldMk cId="2191808266" sldId="1760"/>
        </pc:sldMkLst>
        <pc:spChg chg="mod">
          <ac:chgData name="伊健 杜" userId="e69aded81da48593" providerId="LiveId" clId="{7F3AFDE1-C357-46BF-BC3D-9F4170648708}" dt="2022-12-06T15:16:10.686" v="3319"/>
          <ac:spMkLst>
            <pc:docMk/>
            <pc:sldMk cId="2191808266" sldId="1760"/>
            <ac:spMk id="2" creationId="{10304424-DB4A-36E7-9E0D-D32A5DD0F26C}"/>
          </ac:spMkLst>
        </pc:spChg>
        <pc:spChg chg="mod">
          <ac:chgData name="伊健 杜" userId="e69aded81da48593" providerId="LiveId" clId="{7F3AFDE1-C357-46BF-BC3D-9F4170648708}" dt="2022-12-06T15:16:10.686" v="3319"/>
          <ac:spMkLst>
            <pc:docMk/>
            <pc:sldMk cId="2191808266" sldId="1760"/>
            <ac:spMk id="5" creationId="{E7287B0E-EF55-E721-8EFA-9A9183C0EDF9}"/>
          </ac:spMkLst>
        </pc:spChg>
        <pc:picChg chg="del">
          <ac:chgData name="伊健 杜" userId="e69aded81da48593" providerId="LiveId" clId="{7F3AFDE1-C357-46BF-BC3D-9F4170648708}" dt="2022-12-06T14:22:06.532" v="2060" actId="478"/>
          <ac:picMkLst>
            <pc:docMk/>
            <pc:sldMk cId="2191808266" sldId="1760"/>
            <ac:picMk id="20482" creationId="{766745A5-9F7E-03E6-9E24-422492EB5380}"/>
          </ac:picMkLst>
        </pc:picChg>
        <pc:picChg chg="add mod">
          <ac:chgData name="伊健 杜" userId="e69aded81da48593" providerId="LiveId" clId="{7F3AFDE1-C357-46BF-BC3D-9F4170648708}" dt="2022-12-06T14:23:48.714" v="2168" actId="1076"/>
          <ac:picMkLst>
            <pc:docMk/>
            <pc:sldMk cId="2191808266" sldId="1760"/>
            <ac:picMk id="22530" creationId="{540587DE-6816-A5F6-1B8C-1C47DC2EC918}"/>
          </ac:picMkLst>
        </pc:picChg>
      </pc:sldChg>
      <pc:sldChg chg="addSp delSp modSp add mod">
        <pc:chgData name="伊健 杜" userId="e69aded81da48593" providerId="LiveId" clId="{7F3AFDE1-C357-46BF-BC3D-9F4170648708}" dt="2022-12-06T15:16:10.686" v="3319"/>
        <pc:sldMkLst>
          <pc:docMk/>
          <pc:sldMk cId="3332179650" sldId="1761"/>
        </pc:sldMkLst>
        <pc:spChg chg="mod">
          <ac:chgData name="伊健 杜" userId="e69aded81da48593" providerId="LiveId" clId="{7F3AFDE1-C357-46BF-BC3D-9F4170648708}" dt="2022-12-06T14:24:44.770" v="2185"/>
          <ac:spMkLst>
            <pc:docMk/>
            <pc:sldMk cId="3332179650" sldId="1761"/>
            <ac:spMk id="2" creationId="{10304424-DB4A-36E7-9E0D-D32A5DD0F26C}"/>
          </ac:spMkLst>
        </pc:spChg>
        <pc:spChg chg="mod">
          <ac:chgData name="伊健 杜" userId="e69aded81da48593" providerId="LiveId" clId="{7F3AFDE1-C357-46BF-BC3D-9F4170648708}" dt="2022-12-06T15:16:10.686" v="3319"/>
          <ac:spMkLst>
            <pc:docMk/>
            <pc:sldMk cId="3332179650" sldId="1761"/>
            <ac:spMk id="5" creationId="{E7287B0E-EF55-E721-8EFA-9A9183C0EDF9}"/>
          </ac:spMkLst>
        </pc:spChg>
        <pc:picChg chg="add mod">
          <ac:chgData name="伊健 杜" userId="e69aded81da48593" providerId="LiveId" clId="{7F3AFDE1-C357-46BF-BC3D-9F4170648708}" dt="2022-12-06T14:25:54.258" v="2239" actId="1076"/>
          <ac:picMkLst>
            <pc:docMk/>
            <pc:sldMk cId="3332179650" sldId="1761"/>
            <ac:picMk id="3" creationId="{E6EFF33E-7F6D-D992-D74A-4E247488C40C}"/>
          </ac:picMkLst>
        </pc:picChg>
        <pc:picChg chg="del mod">
          <ac:chgData name="伊健 杜" userId="e69aded81da48593" providerId="LiveId" clId="{7F3AFDE1-C357-46BF-BC3D-9F4170648708}" dt="2022-12-06T14:25:02.717" v="2232" actId="478"/>
          <ac:picMkLst>
            <pc:docMk/>
            <pc:sldMk cId="3332179650" sldId="1761"/>
            <ac:picMk id="22530" creationId="{540587DE-6816-A5F6-1B8C-1C47DC2EC918}"/>
          </ac:picMkLst>
        </pc:picChg>
        <pc:picChg chg="add mod">
          <ac:chgData name="伊健 杜" userId="e69aded81da48593" providerId="LiveId" clId="{7F3AFDE1-C357-46BF-BC3D-9F4170648708}" dt="2022-12-06T14:25:48.508" v="2235" actId="1076"/>
          <ac:picMkLst>
            <pc:docMk/>
            <pc:sldMk cId="3332179650" sldId="1761"/>
            <ac:picMk id="23554" creationId="{FF1F1676-2AFC-48B0-2B97-A26D6182C2B2}"/>
          </ac:picMkLst>
        </pc:picChg>
        <pc:picChg chg="add mod">
          <ac:chgData name="伊健 杜" userId="e69aded81da48593" providerId="LiveId" clId="{7F3AFDE1-C357-46BF-BC3D-9F4170648708}" dt="2022-12-06T14:26:35.984" v="2250" actId="1076"/>
          <ac:picMkLst>
            <pc:docMk/>
            <pc:sldMk cId="3332179650" sldId="1761"/>
            <ac:picMk id="23556" creationId="{65586B70-498B-0070-E109-D7C345209161}"/>
          </ac:picMkLst>
        </pc:picChg>
        <pc:picChg chg="add mod">
          <ac:chgData name="伊健 杜" userId="e69aded81da48593" providerId="LiveId" clId="{7F3AFDE1-C357-46BF-BC3D-9F4170648708}" dt="2022-12-06T14:26:35.138" v="2249" actId="1076"/>
          <ac:picMkLst>
            <pc:docMk/>
            <pc:sldMk cId="3332179650" sldId="1761"/>
            <ac:picMk id="23558" creationId="{FC98D5E3-E1F2-5142-3BA3-9029B9BDF965}"/>
          </ac:picMkLst>
        </pc:picChg>
      </pc:sldChg>
      <pc:sldChg chg="addSp delSp modSp add mod">
        <pc:chgData name="伊健 杜" userId="e69aded81da48593" providerId="LiveId" clId="{7F3AFDE1-C357-46BF-BC3D-9F4170648708}" dt="2022-12-06T15:16:10.686" v="3319"/>
        <pc:sldMkLst>
          <pc:docMk/>
          <pc:sldMk cId="586565132" sldId="1762"/>
        </pc:sldMkLst>
        <pc:spChg chg="mod">
          <ac:chgData name="伊健 杜" userId="e69aded81da48593" providerId="LiveId" clId="{7F3AFDE1-C357-46BF-BC3D-9F4170648708}" dt="2022-12-06T15:16:10.686" v="3319"/>
          <ac:spMkLst>
            <pc:docMk/>
            <pc:sldMk cId="586565132" sldId="1762"/>
            <ac:spMk id="5" creationId="{E7287B0E-EF55-E721-8EFA-9A9183C0EDF9}"/>
          </ac:spMkLst>
        </pc:spChg>
        <pc:picChg chg="del">
          <ac:chgData name="伊健 杜" userId="e69aded81da48593" providerId="LiveId" clId="{7F3AFDE1-C357-46BF-BC3D-9F4170648708}" dt="2022-12-06T14:26:41.055" v="2252" actId="478"/>
          <ac:picMkLst>
            <pc:docMk/>
            <pc:sldMk cId="586565132" sldId="1762"/>
            <ac:picMk id="3" creationId="{E6EFF33E-7F6D-D992-D74A-4E247488C40C}"/>
          </ac:picMkLst>
        </pc:picChg>
        <pc:picChg chg="del">
          <ac:chgData name="伊健 杜" userId="e69aded81da48593" providerId="LiveId" clId="{7F3AFDE1-C357-46BF-BC3D-9F4170648708}" dt="2022-12-06T14:26:41.055" v="2252" actId="478"/>
          <ac:picMkLst>
            <pc:docMk/>
            <pc:sldMk cId="586565132" sldId="1762"/>
            <ac:picMk id="23554" creationId="{FF1F1676-2AFC-48B0-2B97-A26D6182C2B2}"/>
          </ac:picMkLst>
        </pc:picChg>
        <pc:picChg chg="del">
          <ac:chgData name="伊健 杜" userId="e69aded81da48593" providerId="LiveId" clId="{7F3AFDE1-C357-46BF-BC3D-9F4170648708}" dt="2022-12-06T14:26:41.055" v="2252" actId="478"/>
          <ac:picMkLst>
            <pc:docMk/>
            <pc:sldMk cId="586565132" sldId="1762"/>
            <ac:picMk id="23556" creationId="{65586B70-498B-0070-E109-D7C345209161}"/>
          </ac:picMkLst>
        </pc:picChg>
        <pc:picChg chg="del">
          <ac:chgData name="伊健 杜" userId="e69aded81da48593" providerId="LiveId" clId="{7F3AFDE1-C357-46BF-BC3D-9F4170648708}" dt="2022-12-06T14:26:41.055" v="2252" actId="478"/>
          <ac:picMkLst>
            <pc:docMk/>
            <pc:sldMk cId="586565132" sldId="1762"/>
            <ac:picMk id="23558" creationId="{FC98D5E3-E1F2-5142-3BA3-9029B9BDF965}"/>
          </ac:picMkLst>
        </pc:picChg>
        <pc:picChg chg="add mod">
          <ac:chgData name="伊健 杜" userId="e69aded81da48593" providerId="LiveId" clId="{7F3AFDE1-C357-46BF-BC3D-9F4170648708}" dt="2022-12-06T14:27:21.332" v="2342" actId="1076"/>
          <ac:picMkLst>
            <pc:docMk/>
            <pc:sldMk cId="586565132" sldId="1762"/>
            <ac:picMk id="24578" creationId="{3B552D84-8667-14EE-2364-18095E444092}"/>
          </ac:picMkLst>
        </pc:picChg>
      </pc:sldChg>
      <pc:sldChg chg="addSp delSp modSp add mod">
        <pc:chgData name="伊健 杜" userId="e69aded81da48593" providerId="LiveId" clId="{7F3AFDE1-C357-46BF-BC3D-9F4170648708}" dt="2022-12-06T15:16:10.686" v="3319"/>
        <pc:sldMkLst>
          <pc:docMk/>
          <pc:sldMk cId="1560302308" sldId="1763"/>
        </pc:sldMkLst>
        <pc:spChg chg="mod">
          <ac:chgData name="伊健 杜" userId="e69aded81da48593" providerId="LiveId" clId="{7F3AFDE1-C357-46BF-BC3D-9F4170648708}" dt="2022-12-06T15:16:10.686" v="3319"/>
          <ac:spMkLst>
            <pc:docMk/>
            <pc:sldMk cId="1560302308" sldId="1763"/>
            <ac:spMk id="3" creationId="{AFF80177-B508-486C-D283-AFDDC448C9C4}"/>
          </ac:spMkLst>
        </pc:spChg>
        <pc:spChg chg="mod">
          <ac:chgData name="伊健 杜" userId="e69aded81da48593" providerId="LiveId" clId="{7F3AFDE1-C357-46BF-BC3D-9F4170648708}" dt="2022-12-06T15:16:10.686" v="3319"/>
          <ac:spMkLst>
            <pc:docMk/>
            <pc:sldMk cId="1560302308" sldId="1763"/>
            <ac:spMk id="5" creationId="{E7287B0E-EF55-E721-8EFA-9A9183C0EDF9}"/>
          </ac:spMkLst>
        </pc:spChg>
        <pc:picChg chg="add mod">
          <ac:chgData name="伊健 杜" userId="e69aded81da48593" providerId="LiveId" clId="{7F3AFDE1-C357-46BF-BC3D-9F4170648708}" dt="2022-12-06T14:31:34.596" v="2480" actId="1076"/>
          <ac:picMkLst>
            <pc:docMk/>
            <pc:sldMk cId="1560302308" sldId="1763"/>
            <ac:picMk id="4" creationId="{79CFF09D-EDC4-7D2D-F571-E1E84BB97CDE}"/>
          </ac:picMkLst>
        </pc:picChg>
        <pc:picChg chg="del">
          <ac:chgData name="伊健 杜" userId="e69aded81da48593" providerId="LiveId" clId="{7F3AFDE1-C357-46BF-BC3D-9F4170648708}" dt="2022-12-06T14:29:51.866" v="2476" actId="478"/>
          <ac:picMkLst>
            <pc:docMk/>
            <pc:sldMk cId="1560302308" sldId="1763"/>
            <ac:picMk id="12290" creationId="{D77A4410-2F98-BA33-78B9-1D6944B839AB}"/>
          </ac:picMkLst>
        </pc:picChg>
      </pc:sldChg>
      <pc:sldChg chg="addSp modSp add mod">
        <pc:chgData name="伊健 杜" userId="e69aded81da48593" providerId="LiveId" clId="{7F3AFDE1-C357-46BF-BC3D-9F4170648708}" dt="2022-12-06T16:17:19.025" v="3360"/>
        <pc:sldMkLst>
          <pc:docMk/>
          <pc:sldMk cId="855232527" sldId="1764"/>
        </pc:sldMkLst>
        <pc:spChg chg="add mod">
          <ac:chgData name="伊健 杜" userId="e69aded81da48593" providerId="LiveId" clId="{7F3AFDE1-C357-46BF-BC3D-9F4170648708}" dt="2022-12-06T15:16:10.686" v="3319"/>
          <ac:spMkLst>
            <pc:docMk/>
            <pc:sldMk cId="855232527" sldId="1764"/>
            <ac:spMk id="2" creationId="{D8C08E09-0A75-ECAB-5BEC-4290C53F23F9}"/>
          </ac:spMkLst>
        </pc:spChg>
        <pc:spChg chg="add mod">
          <ac:chgData name="伊健 杜" userId="e69aded81da48593" providerId="LiveId" clId="{7F3AFDE1-C357-46BF-BC3D-9F4170648708}" dt="2022-12-06T16:17:19.025" v="3360"/>
          <ac:spMkLst>
            <pc:docMk/>
            <pc:sldMk cId="855232527" sldId="1764"/>
            <ac:spMk id="3" creationId="{9F4947CA-AE61-E867-C892-EB13D4199836}"/>
          </ac:spMkLst>
        </pc:spChg>
        <pc:spChg chg="mod">
          <ac:chgData name="伊健 杜" userId="e69aded81da48593" providerId="LiveId" clId="{7F3AFDE1-C357-46BF-BC3D-9F4170648708}" dt="2022-12-06T14:42:30.142" v="2521" actId="20577"/>
          <ac:spMkLst>
            <pc:docMk/>
            <pc:sldMk cId="855232527" sldId="1764"/>
            <ac:spMk id="4" creationId="{2CD63A4E-E37B-41A6-9090-C7BF9F9D4BD7}"/>
          </ac:spMkLst>
        </pc:spChg>
        <pc:picChg chg="add mod">
          <ac:chgData name="伊健 杜" userId="e69aded81da48593" providerId="LiveId" clId="{7F3AFDE1-C357-46BF-BC3D-9F4170648708}" dt="2022-12-06T14:46:46.609" v="2754" actId="1076"/>
          <ac:picMkLst>
            <pc:docMk/>
            <pc:sldMk cId="855232527" sldId="1764"/>
            <ac:picMk id="27650" creationId="{69EA1D9F-8F38-6E95-5201-DA304FF98D0A}"/>
          </ac:picMkLst>
        </pc:picChg>
      </pc:sldChg>
      <pc:sldChg chg="addSp modSp add mod">
        <pc:chgData name="伊健 杜" userId="e69aded81da48593" providerId="LiveId" clId="{7F3AFDE1-C357-46BF-BC3D-9F4170648708}" dt="2022-12-06T15:16:10.686" v="3319"/>
        <pc:sldMkLst>
          <pc:docMk/>
          <pc:sldMk cId="1086137213" sldId="1765"/>
        </pc:sldMkLst>
        <pc:spChg chg="add mod">
          <ac:chgData name="伊健 杜" userId="e69aded81da48593" providerId="LiveId" clId="{7F3AFDE1-C357-46BF-BC3D-9F4170648708}" dt="2022-12-06T15:16:10.686" v="3319"/>
          <ac:spMkLst>
            <pc:docMk/>
            <pc:sldMk cId="1086137213" sldId="1765"/>
            <ac:spMk id="2" creationId="{C7114CEE-F26D-44AC-928C-AD0DA0D88B90}"/>
          </ac:spMkLst>
        </pc:spChg>
        <pc:spChg chg="mod">
          <ac:chgData name="伊健 杜" userId="e69aded81da48593" providerId="LiveId" clId="{7F3AFDE1-C357-46BF-BC3D-9F4170648708}" dt="2022-12-06T15:16:10.686" v="3319"/>
          <ac:spMkLst>
            <pc:docMk/>
            <pc:sldMk cId="1086137213" sldId="1765"/>
            <ac:spMk id="4" creationId="{2CD63A4E-E37B-41A6-9090-C7BF9F9D4BD7}"/>
          </ac:spMkLst>
        </pc:spChg>
      </pc:sldChg>
      <pc:sldChg chg="addSp delSp modSp add mod">
        <pc:chgData name="伊健 杜" userId="e69aded81da48593" providerId="LiveId" clId="{7F3AFDE1-C357-46BF-BC3D-9F4170648708}" dt="2022-12-06T15:16:10.686" v="3319"/>
        <pc:sldMkLst>
          <pc:docMk/>
          <pc:sldMk cId="322042154" sldId="1766"/>
        </pc:sldMkLst>
        <pc:spChg chg="mod">
          <ac:chgData name="伊健 杜" userId="e69aded81da48593" providerId="LiveId" clId="{7F3AFDE1-C357-46BF-BC3D-9F4170648708}" dt="2022-12-06T15:16:10.686" v="3319"/>
          <ac:spMkLst>
            <pc:docMk/>
            <pc:sldMk cId="322042154" sldId="1766"/>
            <ac:spMk id="2" creationId="{10304424-DB4A-36E7-9E0D-D32A5DD0F26C}"/>
          </ac:spMkLst>
        </pc:spChg>
        <pc:spChg chg="add del">
          <ac:chgData name="伊健 杜" userId="e69aded81da48593" providerId="LiveId" clId="{7F3AFDE1-C357-46BF-BC3D-9F4170648708}" dt="2022-12-06T14:46:24.568" v="2747" actId="478"/>
          <ac:spMkLst>
            <pc:docMk/>
            <pc:sldMk cId="322042154" sldId="1766"/>
            <ac:spMk id="3" creationId="{727C2F05-CB8D-3FA0-E850-D731C92FF5BF}"/>
          </ac:spMkLst>
        </pc:spChg>
        <pc:spChg chg="mod">
          <ac:chgData name="伊健 杜" userId="e69aded81da48593" providerId="LiveId" clId="{7F3AFDE1-C357-46BF-BC3D-9F4170648708}" dt="2022-12-06T15:16:10.686" v="3319"/>
          <ac:spMkLst>
            <pc:docMk/>
            <pc:sldMk cId="322042154" sldId="1766"/>
            <ac:spMk id="5" creationId="{E7287B0E-EF55-E721-8EFA-9A9183C0EDF9}"/>
          </ac:spMkLst>
        </pc:spChg>
        <pc:picChg chg="add mod">
          <ac:chgData name="伊健 杜" userId="e69aded81da48593" providerId="LiveId" clId="{7F3AFDE1-C357-46BF-BC3D-9F4170648708}" dt="2022-12-06T14:46:38.119" v="2751" actId="1076"/>
          <ac:picMkLst>
            <pc:docMk/>
            <pc:sldMk cId="322042154" sldId="1766"/>
            <ac:picMk id="6" creationId="{BFDEE25E-155A-2DE4-5973-613FFE054158}"/>
          </ac:picMkLst>
        </pc:picChg>
        <pc:picChg chg="del">
          <ac:chgData name="伊健 杜" userId="e69aded81da48593" providerId="LiveId" clId="{7F3AFDE1-C357-46BF-BC3D-9F4170648708}" dt="2022-12-06T14:45:31.991" v="2742" actId="478"/>
          <ac:picMkLst>
            <pc:docMk/>
            <pc:sldMk cId="322042154" sldId="1766"/>
            <ac:picMk id="20482" creationId="{766745A5-9F7E-03E6-9E24-422492EB5380}"/>
          </ac:picMkLst>
        </pc:picChg>
      </pc:sldChg>
      <pc:sldChg chg="delSp modSp add mod">
        <pc:chgData name="伊健 杜" userId="e69aded81da48593" providerId="LiveId" clId="{7F3AFDE1-C357-46BF-BC3D-9F4170648708}" dt="2022-12-06T15:16:10.686" v="3319"/>
        <pc:sldMkLst>
          <pc:docMk/>
          <pc:sldMk cId="1976426888" sldId="1767"/>
        </pc:sldMkLst>
        <pc:spChg chg="del">
          <ac:chgData name="伊健 杜" userId="e69aded81da48593" providerId="LiveId" clId="{7F3AFDE1-C357-46BF-BC3D-9F4170648708}" dt="2022-12-06T14:47:04.419" v="2785" actId="478"/>
          <ac:spMkLst>
            <pc:docMk/>
            <pc:sldMk cId="1976426888" sldId="1767"/>
            <ac:spMk id="2" creationId="{C7114CEE-F26D-44AC-928C-AD0DA0D88B90}"/>
          </ac:spMkLst>
        </pc:spChg>
        <pc:spChg chg="mod">
          <ac:chgData name="伊健 杜" userId="e69aded81da48593" providerId="LiveId" clId="{7F3AFDE1-C357-46BF-BC3D-9F4170648708}" dt="2022-12-06T15:16:10.686" v="3319"/>
          <ac:spMkLst>
            <pc:docMk/>
            <pc:sldMk cId="1976426888" sldId="1767"/>
            <ac:spMk id="4" creationId="{2CD63A4E-E37B-41A6-9090-C7BF9F9D4BD7}"/>
          </ac:spMkLst>
        </pc:spChg>
      </pc:sldChg>
      <pc:sldChg chg="addSp delSp modSp add mod">
        <pc:chgData name="伊健 杜" userId="e69aded81da48593" providerId="LiveId" clId="{7F3AFDE1-C357-46BF-BC3D-9F4170648708}" dt="2022-12-06T15:16:10.686" v="3319"/>
        <pc:sldMkLst>
          <pc:docMk/>
          <pc:sldMk cId="974374568" sldId="1768"/>
        </pc:sldMkLst>
        <pc:spChg chg="mod">
          <ac:chgData name="伊健 杜" userId="e69aded81da48593" providerId="LiveId" clId="{7F3AFDE1-C357-46BF-BC3D-9F4170648708}" dt="2022-12-06T14:47:46.012" v="2873"/>
          <ac:spMkLst>
            <pc:docMk/>
            <pc:sldMk cId="974374568" sldId="1768"/>
            <ac:spMk id="2" creationId="{10304424-DB4A-36E7-9E0D-D32A5DD0F26C}"/>
          </ac:spMkLst>
        </pc:spChg>
        <pc:spChg chg="mod">
          <ac:chgData name="伊健 杜" userId="e69aded81da48593" providerId="LiveId" clId="{7F3AFDE1-C357-46BF-BC3D-9F4170648708}" dt="2022-12-06T15:16:10.686" v="3319"/>
          <ac:spMkLst>
            <pc:docMk/>
            <pc:sldMk cId="974374568" sldId="1768"/>
            <ac:spMk id="5" creationId="{E7287B0E-EF55-E721-8EFA-9A9183C0EDF9}"/>
          </ac:spMkLst>
        </pc:spChg>
        <pc:picChg chg="del">
          <ac:chgData name="伊健 杜" userId="e69aded81da48593" providerId="LiveId" clId="{7F3AFDE1-C357-46BF-BC3D-9F4170648708}" dt="2022-12-06T14:48:49.918" v="2939" actId="478"/>
          <ac:picMkLst>
            <pc:docMk/>
            <pc:sldMk cId="974374568" sldId="1768"/>
            <ac:picMk id="6" creationId="{BFDEE25E-155A-2DE4-5973-613FFE054158}"/>
          </ac:picMkLst>
        </pc:picChg>
        <pc:picChg chg="add mod">
          <ac:chgData name="伊健 杜" userId="e69aded81da48593" providerId="LiveId" clId="{7F3AFDE1-C357-46BF-BC3D-9F4170648708}" dt="2022-12-06T14:48:51.653" v="2941" actId="1076"/>
          <ac:picMkLst>
            <pc:docMk/>
            <pc:sldMk cId="974374568" sldId="1768"/>
            <ac:picMk id="29698" creationId="{2DB5C6FC-6491-9338-9F31-E901C900F966}"/>
          </ac:picMkLst>
        </pc:picChg>
      </pc:sldChg>
      <pc:sldChg chg="addSp delSp modSp add mod">
        <pc:chgData name="伊健 杜" userId="e69aded81da48593" providerId="LiveId" clId="{7F3AFDE1-C357-46BF-BC3D-9F4170648708}" dt="2022-12-06T15:16:10.686" v="3319"/>
        <pc:sldMkLst>
          <pc:docMk/>
          <pc:sldMk cId="1829306694" sldId="1769"/>
        </pc:sldMkLst>
        <pc:spChg chg="mod">
          <ac:chgData name="伊健 杜" userId="e69aded81da48593" providerId="LiveId" clId="{7F3AFDE1-C357-46BF-BC3D-9F4170648708}" dt="2022-12-06T15:16:10.686" v="3319"/>
          <ac:spMkLst>
            <pc:docMk/>
            <pc:sldMk cId="1829306694" sldId="1769"/>
            <ac:spMk id="5" creationId="{E7287B0E-EF55-E721-8EFA-9A9183C0EDF9}"/>
          </ac:spMkLst>
        </pc:spChg>
        <pc:picChg chg="del">
          <ac:chgData name="伊健 杜" userId="e69aded81da48593" providerId="LiveId" clId="{7F3AFDE1-C357-46BF-BC3D-9F4170648708}" dt="2022-12-06T14:49:52.272" v="3097" actId="478"/>
          <ac:picMkLst>
            <pc:docMk/>
            <pc:sldMk cId="1829306694" sldId="1769"/>
            <ac:picMk id="29698" creationId="{2DB5C6FC-6491-9338-9F31-E901C900F966}"/>
          </ac:picMkLst>
        </pc:picChg>
        <pc:picChg chg="add mod">
          <ac:chgData name="伊健 杜" userId="e69aded81da48593" providerId="LiveId" clId="{7F3AFDE1-C357-46BF-BC3D-9F4170648708}" dt="2022-12-06T14:50:25.005" v="3099" actId="1076"/>
          <ac:picMkLst>
            <pc:docMk/>
            <pc:sldMk cId="1829306694" sldId="1769"/>
            <ac:picMk id="31746" creationId="{9C4FBB0C-1691-5665-0470-23A6D01D3166}"/>
          </ac:picMkLst>
        </pc:picChg>
      </pc:sldChg>
      <pc:sldChg chg="addSp delSp modSp add mod">
        <pc:chgData name="伊健 杜" userId="e69aded81da48593" providerId="LiveId" clId="{7F3AFDE1-C357-46BF-BC3D-9F4170648708}" dt="2022-12-06T15:16:10.686" v="3319"/>
        <pc:sldMkLst>
          <pc:docMk/>
          <pc:sldMk cId="185223128" sldId="1770"/>
        </pc:sldMkLst>
        <pc:spChg chg="mod">
          <ac:chgData name="伊健 杜" userId="e69aded81da48593" providerId="LiveId" clId="{7F3AFDE1-C357-46BF-BC3D-9F4170648708}" dt="2022-12-06T15:16:10.686" v="3319"/>
          <ac:spMkLst>
            <pc:docMk/>
            <pc:sldMk cId="185223128" sldId="1770"/>
            <ac:spMk id="2" creationId="{10304424-DB4A-36E7-9E0D-D32A5DD0F26C}"/>
          </ac:spMkLst>
        </pc:spChg>
        <pc:spChg chg="add del">
          <ac:chgData name="伊健 杜" userId="e69aded81da48593" providerId="LiveId" clId="{7F3AFDE1-C357-46BF-BC3D-9F4170648708}" dt="2022-12-06T14:52:02.323" v="3248" actId="478"/>
          <ac:spMkLst>
            <pc:docMk/>
            <pc:sldMk cId="185223128" sldId="1770"/>
            <ac:spMk id="3" creationId="{5731BC63-343D-FCCE-FF37-E1ADCED7BC98}"/>
          </ac:spMkLst>
        </pc:spChg>
        <pc:spChg chg="mod">
          <ac:chgData name="伊健 杜" userId="e69aded81da48593" providerId="LiveId" clId="{7F3AFDE1-C357-46BF-BC3D-9F4170648708}" dt="2022-12-06T15:16:10.686" v="3319"/>
          <ac:spMkLst>
            <pc:docMk/>
            <pc:sldMk cId="185223128" sldId="1770"/>
            <ac:spMk id="5" creationId="{E7287B0E-EF55-E721-8EFA-9A9183C0EDF9}"/>
          </ac:spMkLst>
        </pc:spChg>
        <pc:picChg chg="add mod">
          <ac:chgData name="伊健 杜" userId="e69aded81da48593" providerId="LiveId" clId="{7F3AFDE1-C357-46BF-BC3D-9F4170648708}" dt="2022-12-06T14:52:11.897" v="3252" actId="1076"/>
          <ac:picMkLst>
            <pc:docMk/>
            <pc:sldMk cId="185223128" sldId="1770"/>
            <ac:picMk id="6" creationId="{9D3806F7-8324-C7FC-BD09-AFA377DF06BD}"/>
          </ac:picMkLst>
        </pc:picChg>
        <pc:picChg chg="del">
          <ac:chgData name="伊健 杜" userId="e69aded81da48593" providerId="LiveId" clId="{7F3AFDE1-C357-46BF-BC3D-9F4170648708}" dt="2022-12-06T14:51:40.837" v="3246" actId="478"/>
          <ac:picMkLst>
            <pc:docMk/>
            <pc:sldMk cId="185223128" sldId="1770"/>
            <ac:picMk id="31746" creationId="{9C4FBB0C-1691-5665-0470-23A6D01D3166}"/>
          </ac:picMkLst>
        </pc:picChg>
      </pc:sldChg>
      <pc:sldChg chg="addSp delSp modSp add mod">
        <pc:chgData name="伊健 杜" userId="e69aded81da48593" providerId="LiveId" clId="{7F3AFDE1-C357-46BF-BC3D-9F4170648708}" dt="2022-12-06T15:16:10.686" v="3319"/>
        <pc:sldMkLst>
          <pc:docMk/>
          <pc:sldMk cId="3505755174" sldId="1771"/>
        </pc:sldMkLst>
        <pc:spChg chg="mod">
          <ac:chgData name="伊健 杜" userId="e69aded81da48593" providerId="LiveId" clId="{7F3AFDE1-C357-46BF-BC3D-9F4170648708}" dt="2022-12-06T15:16:10.686" v="3319"/>
          <ac:spMkLst>
            <pc:docMk/>
            <pc:sldMk cId="3505755174" sldId="1771"/>
            <ac:spMk id="2" creationId="{10304424-DB4A-36E7-9E0D-D32A5DD0F26C}"/>
          </ac:spMkLst>
        </pc:spChg>
        <pc:spChg chg="mod">
          <ac:chgData name="伊健 杜" userId="e69aded81da48593" providerId="LiveId" clId="{7F3AFDE1-C357-46BF-BC3D-9F4170648708}" dt="2022-12-06T15:16:10.686" v="3319"/>
          <ac:spMkLst>
            <pc:docMk/>
            <pc:sldMk cId="3505755174" sldId="1771"/>
            <ac:spMk id="5" creationId="{E7287B0E-EF55-E721-8EFA-9A9183C0EDF9}"/>
          </ac:spMkLst>
        </pc:spChg>
        <pc:picChg chg="del">
          <ac:chgData name="伊健 杜" userId="e69aded81da48593" providerId="LiveId" clId="{7F3AFDE1-C357-46BF-BC3D-9F4170648708}" dt="2022-12-06T14:52:16.799" v="3254" actId="478"/>
          <ac:picMkLst>
            <pc:docMk/>
            <pc:sldMk cId="3505755174" sldId="1771"/>
            <ac:picMk id="6" creationId="{9D3806F7-8324-C7FC-BD09-AFA377DF06BD}"/>
          </ac:picMkLst>
        </pc:picChg>
        <pc:picChg chg="add mod">
          <ac:chgData name="伊健 杜" userId="e69aded81da48593" providerId="LiveId" clId="{7F3AFDE1-C357-46BF-BC3D-9F4170648708}" dt="2022-12-06T14:52:49.061" v="3318" actId="1076"/>
          <ac:picMkLst>
            <pc:docMk/>
            <pc:sldMk cId="3505755174" sldId="1771"/>
            <ac:picMk id="33794" creationId="{A7D574E1-9CE8-28B7-6082-CCCC3A6C6A70}"/>
          </ac:picMkLst>
        </pc:picChg>
      </pc:sldChg>
      <pc:sldChg chg="modSp add mod modNotesTx">
        <pc:chgData name="伊健 杜" userId="e69aded81da48593" providerId="LiveId" clId="{7F3AFDE1-C357-46BF-BC3D-9F4170648708}" dt="2022-12-07T14:19:20.642" v="6104"/>
        <pc:sldMkLst>
          <pc:docMk/>
          <pc:sldMk cId="3648116519" sldId="1772"/>
        </pc:sldMkLst>
        <pc:spChg chg="mod">
          <ac:chgData name="伊健 杜" userId="e69aded81da48593" providerId="LiveId" clId="{7F3AFDE1-C357-46BF-BC3D-9F4170648708}" dt="2022-12-07T14:19:20.642" v="6104"/>
          <ac:spMkLst>
            <pc:docMk/>
            <pc:sldMk cId="3648116519" sldId="1772"/>
            <ac:spMk id="4" creationId="{2CD63A4E-E37B-41A6-9090-C7BF9F9D4BD7}"/>
          </ac:spMkLst>
        </pc:spChg>
      </pc:sldChg>
      <pc:sldChg chg="addSp delSp modSp add mod">
        <pc:chgData name="伊健 杜" userId="e69aded81da48593" providerId="LiveId" clId="{7F3AFDE1-C357-46BF-BC3D-9F4170648708}" dt="2022-12-07T14:19:20.642" v="6104"/>
        <pc:sldMkLst>
          <pc:docMk/>
          <pc:sldMk cId="858475834" sldId="1773"/>
        </pc:sldMkLst>
        <pc:spChg chg="mod">
          <ac:chgData name="伊健 杜" userId="e69aded81da48593" providerId="LiveId" clId="{7F3AFDE1-C357-46BF-BC3D-9F4170648708}" dt="2022-12-07T14:19:20.642" v="6104"/>
          <ac:spMkLst>
            <pc:docMk/>
            <pc:sldMk cId="858475834" sldId="1773"/>
            <ac:spMk id="2" creationId="{10304424-DB4A-36E7-9E0D-D32A5DD0F26C}"/>
          </ac:spMkLst>
        </pc:spChg>
        <pc:spChg chg="mod">
          <ac:chgData name="伊健 杜" userId="e69aded81da48593" providerId="LiveId" clId="{7F3AFDE1-C357-46BF-BC3D-9F4170648708}" dt="2022-12-07T14:19:20.642" v="6104"/>
          <ac:spMkLst>
            <pc:docMk/>
            <pc:sldMk cId="858475834" sldId="1773"/>
            <ac:spMk id="5" creationId="{E7287B0E-EF55-E721-8EFA-9A9183C0EDF9}"/>
          </ac:spMkLst>
        </pc:spChg>
        <pc:picChg chg="del">
          <ac:chgData name="伊健 杜" userId="e69aded81da48593" providerId="LiveId" clId="{7F3AFDE1-C357-46BF-BC3D-9F4170648708}" dt="2022-12-07T13:35:10.061" v="3562" actId="478"/>
          <ac:picMkLst>
            <pc:docMk/>
            <pc:sldMk cId="858475834" sldId="1773"/>
            <ac:picMk id="6" creationId="{9D3806F7-8324-C7FC-BD09-AFA377DF06BD}"/>
          </ac:picMkLst>
        </pc:picChg>
        <pc:picChg chg="add mod">
          <ac:chgData name="伊健 杜" userId="e69aded81da48593" providerId="LiveId" clId="{7F3AFDE1-C357-46BF-BC3D-9F4170648708}" dt="2022-12-07T13:37:49.043" v="3686" actId="1076"/>
          <ac:picMkLst>
            <pc:docMk/>
            <pc:sldMk cId="858475834" sldId="1773"/>
            <ac:picMk id="1026" creationId="{87032302-5165-57F8-857C-4BE3A7CB2D01}"/>
          </ac:picMkLst>
        </pc:picChg>
      </pc:sldChg>
      <pc:sldChg chg="addSp delSp modSp add mod">
        <pc:chgData name="伊健 杜" userId="e69aded81da48593" providerId="LiveId" clId="{7F3AFDE1-C357-46BF-BC3D-9F4170648708}" dt="2022-12-07T14:19:20.642" v="6104"/>
        <pc:sldMkLst>
          <pc:docMk/>
          <pc:sldMk cId="1581455296" sldId="1774"/>
        </pc:sldMkLst>
        <pc:spChg chg="mod">
          <ac:chgData name="伊健 杜" userId="e69aded81da48593" providerId="LiveId" clId="{7F3AFDE1-C357-46BF-BC3D-9F4170648708}" dt="2022-12-07T14:19:20.642" v="6104"/>
          <ac:spMkLst>
            <pc:docMk/>
            <pc:sldMk cId="1581455296" sldId="1774"/>
            <ac:spMk id="2" creationId="{10304424-DB4A-36E7-9E0D-D32A5DD0F26C}"/>
          </ac:spMkLst>
        </pc:spChg>
        <pc:spChg chg="mod">
          <ac:chgData name="伊健 杜" userId="e69aded81da48593" providerId="LiveId" clId="{7F3AFDE1-C357-46BF-BC3D-9F4170648708}" dt="2022-12-07T14:19:20.642" v="6104"/>
          <ac:spMkLst>
            <pc:docMk/>
            <pc:sldMk cId="1581455296" sldId="1774"/>
            <ac:spMk id="5" creationId="{E7287B0E-EF55-E721-8EFA-9A9183C0EDF9}"/>
          </ac:spMkLst>
        </pc:spChg>
        <pc:picChg chg="del">
          <ac:chgData name="伊健 杜" userId="e69aded81da48593" providerId="LiveId" clId="{7F3AFDE1-C357-46BF-BC3D-9F4170648708}" dt="2022-12-07T13:38:41.182" v="3802" actId="478"/>
          <ac:picMkLst>
            <pc:docMk/>
            <pc:sldMk cId="1581455296" sldId="1774"/>
            <ac:picMk id="1026" creationId="{87032302-5165-57F8-857C-4BE3A7CB2D01}"/>
          </ac:picMkLst>
        </pc:picChg>
        <pc:picChg chg="add mod">
          <ac:chgData name="伊健 杜" userId="e69aded81da48593" providerId="LiveId" clId="{7F3AFDE1-C357-46BF-BC3D-9F4170648708}" dt="2022-12-07T13:40:45.742" v="3823" actId="1076"/>
          <ac:picMkLst>
            <pc:docMk/>
            <pc:sldMk cId="1581455296" sldId="1774"/>
            <ac:picMk id="2050" creationId="{F21B7E77-C77F-0EF7-06CB-70A3D2A728B5}"/>
          </ac:picMkLst>
        </pc:picChg>
        <pc:picChg chg="add mod">
          <ac:chgData name="伊健 杜" userId="e69aded81da48593" providerId="LiveId" clId="{7F3AFDE1-C357-46BF-BC3D-9F4170648708}" dt="2022-12-07T13:40:45.742" v="3823" actId="1076"/>
          <ac:picMkLst>
            <pc:docMk/>
            <pc:sldMk cId="1581455296" sldId="1774"/>
            <ac:picMk id="2052" creationId="{ABC14D17-3899-F6EA-BF4F-92F96BB2656C}"/>
          </ac:picMkLst>
        </pc:picChg>
        <pc:picChg chg="add mod">
          <ac:chgData name="伊健 杜" userId="e69aded81da48593" providerId="LiveId" clId="{7F3AFDE1-C357-46BF-BC3D-9F4170648708}" dt="2022-12-07T13:40:45.742" v="3823" actId="1076"/>
          <ac:picMkLst>
            <pc:docMk/>
            <pc:sldMk cId="1581455296" sldId="1774"/>
            <ac:picMk id="2054" creationId="{8122791E-9A90-F64B-3729-00AB3FD3F931}"/>
          </ac:picMkLst>
        </pc:picChg>
      </pc:sldChg>
      <pc:sldChg chg="addSp delSp modSp add mod">
        <pc:chgData name="伊健 杜" userId="e69aded81da48593" providerId="LiveId" clId="{7F3AFDE1-C357-46BF-BC3D-9F4170648708}" dt="2022-12-07T14:19:20.642" v="6104"/>
        <pc:sldMkLst>
          <pc:docMk/>
          <pc:sldMk cId="3554929198" sldId="1775"/>
        </pc:sldMkLst>
        <pc:spChg chg="mod">
          <ac:chgData name="伊健 杜" userId="e69aded81da48593" providerId="LiveId" clId="{7F3AFDE1-C357-46BF-BC3D-9F4170648708}" dt="2022-12-07T14:19:20.642" v="6104"/>
          <ac:spMkLst>
            <pc:docMk/>
            <pc:sldMk cId="3554929198" sldId="1775"/>
            <ac:spMk id="2" creationId="{10304424-DB4A-36E7-9E0D-D32A5DD0F26C}"/>
          </ac:spMkLst>
        </pc:spChg>
        <pc:spChg chg="mod">
          <ac:chgData name="伊健 杜" userId="e69aded81da48593" providerId="LiveId" clId="{7F3AFDE1-C357-46BF-BC3D-9F4170648708}" dt="2022-12-07T14:19:20.642" v="6104"/>
          <ac:spMkLst>
            <pc:docMk/>
            <pc:sldMk cId="3554929198" sldId="1775"/>
            <ac:spMk id="5" creationId="{E7287B0E-EF55-E721-8EFA-9A9183C0EDF9}"/>
          </ac:spMkLst>
        </pc:spChg>
        <pc:picChg chg="del">
          <ac:chgData name="伊健 杜" userId="e69aded81da48593" providerId="LiveId" clId="{7F3AFDE1-C357-46BF-BC3D-9F4170648708}" dt="2022-12-07T13:43:19.769" v="4159" actId="478"/>
          <ac:picMkLst>
            <pc:docMk/>
            <pc:sldMk cId="3554929198" sldId="1775"/>
            <ac:picMk id="1026" creationId="{87032302-5165-57F8-857C-4BE3A7CB2D01}"/>
          </ac:picMkLst>
        </pc:picChg>
        <pc:picChg chg="add mod">
          <ac:chgData name="伊健 杜" userId="e69aded81da48593" providerId="LiveId" clId="{7F3AFDE1-C357-46BF-BC3D-9F4170648708}" dt="2022-12-07T13:43:32.951" v="4161" actId="1076"/>
          <ac:picMkLst>
            <pc:docMk/>
            <pc:sldMk cId="3554929198" sldId="1775"/>
            <ac:picMk id="3074" creationId="{FDBC47E0-32C9-0A40-9D22-E5A6482C04A6}"/>
          </ac:picMkLst>
        </pc:picChg>
      </pc:sldChg>
      <pc:sldChg chg="addSp delSp modSp add mod">
        <pc:chgData name="伊健 杜" userId="e69aded81da48593" providerId="LiveId" clId="{7F3AFDE1-C357-46BF-BC3D-9F4170648708}" dt="2022-12-07T14:19:20.642" v="6104"/>
        <pc:sldMkLst>
          <pc:docMk/>
          <pc:sldMk cId="3121117679" sldId="1776"/>
        </pc:sldMkLst>
        <pc:spChg chg="mod">
          <ac:chgData name="伊健 杜" userId="e69aded81da48593" providerId="LiveId" clId="{7F3AFDE1-C357-46BF-BC3D-9F4170648708}" dt="2022-12-07T14:19:20.642" v="6104"/>
          <ac:spMkLst>
            <pc:docMk/>
            <pc:sldMk cId="3121117679" sldId="1776"/>
            <ac:spMk id="2" creationId="{10304424-DB4A-36E7-9E0D-D32A5DD0F26C}"/>
          </ac:spMkLst>
        </pc:spChg>
        <pc:spChg chg="mod">
          <ac:chgData name="伊健 杜" userId="e69aded81da48593" providerId="LiveId" clId="{7F3AFDE1-C357-46BF-BC3D-9F4170648708}" dt="2022-12-07T14:19:20.642" v="6104"/>
          <ac:spMkLst>
            <pc:docMk/>
            <pc:sldMk cId="3121117679" sldId="1776"/>
            <ac:spMk id="5" creationId="{E7287B0E-EF55-E721-8EFA-9A9183C0EDF9}"/>
          </ac:spMkLst>
        </pc:spChg>
        <pc:picChg chg="del">
          <ac:chgData name="伊健 杜" userId="e69aded81da48593" providerId="LiveId" clId="{7F3AFDE1-C357-46BF-BC3D-9F4170648708}" dt="2022-12-07T13:44:42.825" v="4336" actId="478"/>
          <ac:picMkLst>
            <pc:docMk/>
            <pc:sldMk cId="3121117679" sldId="1776"/>
            <ac:picMk id="3074" creationId="{FDBC47E0-32C9-0A40-9D22-E5A6482C04A6}"/>
          </ac:picMkLst>
        </pc:picChg>
        <pc:picChg chg="add mod">
          <ac:chgData name="伊健 杜" userId="e69aded81da48593" providerId="LiveId" clId="{7F3AFDE1-C357-46BF-BC3D-9F4170648708}" dt="2022-12-07T13:45:30.119" v="4340" actId="1076"/>
          <ac:picMkLst>
            <pc:docMk/>
            <pc:sldMk cId="3121117679" sldId="1776"/>
            <ac:picMk id="4098" creationId="{9DE1D169-DDF0-34AA-9F39-CC7DA390ABB5}"/>
          </ac:picMkLst>
        </pc:picChg>
      </pc:sldChg>
      <pc:sldChg chg="addSp modSp add mod">
        <pc:chgData name="伊健 杜" userId="e69aded81da48593" providerId="LiveId" clId="{7F3AFDE1-C357-46BF-BC3D-9F4170648708}" dt="2022-12-07T14:19:20.642" v="6104"/>
        <pc:sldMkLst>
          <pc:docMk/>
          <pc:sldMk cId="2441960114" sldId="1777"/>
        </pc:sldMkLst>
        <pc:spChg chg="add mod">
          <ac:chgData name="伊健 杜" userId="e69aded81da48593" providerId="LiveId" clId="{7F3AFDE1-C357-46BF-BC3D-9F4170648708}" dt="2022-12-07T14:19:20.642" v="6104"/>
          <ac:spMkLst>
            <pc:docMk/>
            <pc:sldMk cId="2441960114" sldId="1777"/>
            <ac:spMk id="2" creationId="{F3928636-69EC-98B5-B456-6CA8E252B8F3}"/>
          </ac:spMkLst>
        </pc:spChg>
        <pc:spChg chg="mod">
          <ac:chgData name="伊健 杜" userId="e69aded81da48593" providerId="LiveId" clId="{7F3AFDE1-C357-46BF-BC3D-9F4170648708}" dt="2022-12-07T14:19:20.642" v="6104"/>
          <ac:spMkLst>
            <pc:docMk/>
            <pc:sldMk cId="2441960114" sldId="1777"/>
            <ac:spMk id="4" creationId="{2CD63A4E-E37B-41A6-9090-C7BF9F9D4BD7}"/>
          </ac:spMkLst>
        </pc:spChg>
      </pc:sldChg>
      <pc:sldChg chg="addSp delSp modSp add mod">
        <pc:chgData name="伊健 杜" userId="e69aded81da48593" providerId="LiveId" clId="{7F3AFDE1-C357-46BF-BC3D-9F4170648708}" dt="2022-12-07T14:19:20.642" v="6104"/>
        <pc:sldMkLst>
          <pc:docMk/>
          <pc:sldMk cId="865327309" sldId="1778"/>
        </pc:sldMkLst>
        <pc:spChg chg="mod">
          <ac:chgData name="伊健 杜" userId="e69aded81da48593" providerId="LiveId" clId="{7F3AFDE1-C357-46BF-BC3D-9F4170648708}" dt="2022-12-07T14:19:20.642" v="6104"/>
          <ac:spMkLst>
            <pc:docMk/>
            <pc:sldMk cId="865327309" sldId="1778"/>
            <ac:spMk id="2" creationId="{10304424-DB4A-36E7-9E0D-D32A5DD0F26C}"/>
          </ac:spMkLst>
        </pc:spChg>
        <pc:spChg chg="mod">
          <ac:chgData name="伊健 杜" userId="e69aded81da48593" providerId="LiveId" clId="{7F3AFDE1-C357-46BF-BC3D-9F4170648708}" dt="2022-12-07T14:19:20.642" v="6104"/>
          <ac:spMkLst>
            <pc:docMk/>
            <pc:sldMk cId="865327309" sldId="1778"/>
            <ac:spMk id="5" creationId="{E7287B0E-EF55-E721-8EFA-9A9183C0EDF9}"/>
          </ac:spMkLst>
        </pc:spChg>
        <pc:picChg chg="del">
          <ac:chgData name="伊健 杜" userId="e69aded81da48593" providerId="LiveId" clId="{7F3AFDE1-C357-46BF-BC3D-9F4170648708}" dt="2022-12-07T13:48:16.826" v="4672" actId="478"/>
          <ac:picMkLst>
            <pc:docMk/>
            <pc:sldMk cId="865327309" sldId="1778"/>
            <ac:picMk id="3074" creationId="{FDBC47E0-32C9-0A40-9D22-E5A6482C04A6}"/>
          </ac:picMkLst>
        </pc:picChg>
        <pc:picChg chg="add mod">
          <ac:chgData name="伊健 杜" userId="e69aded81da48593" providerId="LiveId" clId="{7F3AFDE1-C357-46BF-BC3D-9F4170648708}" dt="2022-12-07T13:48:22.811" v="4675" actId="1076"/>
          <ac:picMkLst>
            <pc:docMk/>
            <pc:sldMk cId="865327309" sldId="1778"/>
            <ac:picMk id="5122" creationId="{A296F7E0-7CC9-BF06-3F16-E825503D16F4}"/>
          </ac:picMkLst>
        </pc:picChg>
      </pc:sldChg>
      <pc:sldChg chg="addSp delSp modSp add mod">
        <pc:chgData name="伊健 杜" userId="e69aded81da48593" providerId="LiveId" clId="{7F3AFDE1-C357-46BF-BC3D-9F4170648708}" dt="2022-12-07T14:19:20.642" v="6104"/>
        <pc:sldMkLst>
          <pc:docMk/>
          <pc:sldMk cId="1643365898" sldId="1779"/>
        </pc:sldMkLst>
        <pc:spChg chg="mod">
          <ac:chgData name="伊健 杜" userId="e69aded81da48593" providerId="LiveId" clId="{7F3AFDE1-C357-46BF-BC3D-9F4170648708}" dt="2022-12-07T14:19:20.642" v="6104"/>
          <ac:spMkLst>
            <pc:docMk/>
            <pc:sldMk cId="1643365898" sldId="1779"/>
            <ac:spMk id="2" creationId="{10304424-DB4A-36E7-9E0D-D32A5DD0F26C}"/>
          </ac:spMkLst>
        </pc:spChg>
        <pc:spChg chg="mod">
          <ac:chgData name="伊健 杜" userId="e69aded81da48593" providerId="LiveId" clId="{7F3AFDE1-C357-46BF-BC3D-9F4170648708}" dt="2022-12-07T14:19:20.642" v="6104"/>
          <ac:spMkLst>
            <pc:docMk/>
            <pc:sldMk cId="1643365898" sldId="1779"/>
            <ac:spMk id="5" creationId="{E7287B0E-EF55-E721-8EFA-9A9183C0EDF9}"/>
          </ac:spMkLst>
        </pc:spChg>
        <pc:picChg chg="del">
          <ac:chgData name="伊健 杜" userId="e69aded81da48593" providerId="LiveId" clId="{7F3AFDE1-C357-46BF-BC3D-9F4170648708}" dt="2022-12-07T13:50:51.628" v="4677" actId="478"/>
          <ac:picMkLst>
            <pc:docMk/>
            <pc:sldMk cId="1643365898" sldId="1779"/>
            <ac:picMk id="5122" creationId="{A296F7E0-7CC9-BF06-3F16-E825503D16F4}"/>
          </ac:picMkLst>
        </pc:picChg>
        <pc:picChg chg="add del mod">
          <ac:chgData name="伊健 杜" userId="e69aded81da48593" providerId="LiveId" clId="{7F3AFDE1-C357-46BF-BC3D-9F4170648708}" dt="2022-12-07T13:52:37.822" v="4802" actId="478"/>
          <ac:picMkLst>
            <pc:docMk/>
            <pc:sldMk cId="1643365898" sldId="1779"/>
            <ac:picMk id="6146" creationId="{987020C4-2247-B9B4-DF0D-CDFD74CCC1F3}"/>
          </ac:picMkLst>
        </pc:picChg>
        <pc:picChg chg="add mod">
          <ac:chgData name="伊健 杜" userId="e69aded81da48593" providerId="LiveId" clId="{7F3AFDE1-C357-46BF-BC3D-9F4170648708}" dt="2022-12-07T13:52:56.108" v="4807" actId="1076"/>
          <ac:picMkLst>
            <pc:docMk/>
            <pc:sldMk cId="1643365898" sldId="1779"/>
            <ac:picMk id="6148" creationId="{5BD2F8FB-FE0E-4FB2-745E-7CDBFB647983}"/>
          </ac:picMkLst>
        </pc:picChg>
      </pc:sldChg>
      <pc:sldChg chg="addSp delSp modSp add mod">
        <pc:chgData name="伊健 杜" userId="e69aded81da48593" providerId="LiveId" clId="{7F3AFDE1-C357-46BF-BC3D-9F4170648708}" dt="2022-12-07T14:19:20.642" v="6104"/>
        <pc:sldMkLst>
          <pc:docMk/>
          <pc:sldMk cId="3842037390" sldId="1780"/>
        </pc:sldMkLst>
        <pc:spChg chg="mod">
          <ac:chgData name="伊健 杜" userId="e69aded81da48593" providerId="LiveId" clId="{7F3AFDE1-C357-46BF-BC3D-9F4170648708}" dt="2022-12-07T14:19:20.642" v="6104"/>
          <ac:spMkLst>
            <pc:docMk/>
            <pc:sldMk cId="3842037390" sldId="1780"/>
            <ac:spMk id="2" creationId="{10304424-DB4A-36E7-9E0D-D32A5DD0F26C}"/>
          </ac:spMkLst>
        </pc:spChg>
        <pc:spChg chg="mod">
          <ac:chgData name="伊健 杜" userId="e69aded81da48593" providerId="LiveId" clId="{7F3AFDE1-C357-46BF-BC3D-9F4170648708}" dt="2022-12-07T14:19:20.642" v="6104"/>
          <ac:spMkLst>
            <pc:docMk/>
            <pc:sldMk cId="3842037390" sldId="1780"/>
            <ac:spMk id="5" creationId="{E7287B0E-EF55-E721-8EFA-9A9183C0EDF9}"/>
          </ac:spMkLst>
        </pc:spChg>
        <pc:picChg chg="del">
          <ac:chgData name="伊健 杜" userId="e69aded81da48593" providerId="LiveId" clId="{7F3AFDE1-C357-46BF-BC3D-9F4170648708}" dt="2022-12-07T13:54:03.032" v="4830" actId="478"/>
          <ac:picMkLst>
            <pc:docMk/>
            <pc:sldMk cId="3842037390" sldId="1780"/>
            <ac:picMk id="5122" creationId="{A296F7E0-7CC9-BF06-3F16-E825503D16F4}"/>
          </ac:picMkLst>
        </pc:picChg>
        <pc:picChg chg="add mod">
          <ac:chgData name="伊健 杜" userId="e69aded81da48593" providerId="LiveId" clId="{7F3AFDE1-C357-46BF-BC3D-9F4170648708}" dt="2022-12-07T13:55:48.992" v="5032" actId="1076"/>
          <ac:picMkLst>
            <pc:docMk/>
            <pc:sldMk cId="3842037390" sldId="1780"/>
            <ac:picMk id="7170" creationId="{A273AA73-E28A-D40A-8523-AD77ADB84A45}"/>
          </ac:picMkLst>
        </pc:picChg>
      </pc:sldChg>
      <pc:sldChg chg="addSp delSp modSp add mod">
        <pc:chgData name="伊健 杜" userId="e69aded81da48593" providerId="LiveId" clId="{7F3AFDE1-C357-46BF-BC3D-9F4170648708}" dt="2022-12-07T14:19:20.642" v="6104"/>
        <pc:sldMkLst>
          <pc:docMk/>
          <pc:sldMk cId="2521910337" sldId="1781"/>
        </pc:sldMkLst>
        <pc:spChg chg="mod">
          <ac:chgData name="伊健 杜" userId="e69aded81da48593" providerId="LiveId" clId="{7F3AFDE1-C357-46BF-BC3D-9F4170648708}" dt="2022-12-07T14:19:20.642" v="6104"/>
          <ac:spMkLst>
            <pc:docMk/>
            <pc:sldMk cId="2521910337" sldId="1781"/>
            <ac:spMk id="2" creationId="{10304424-DB4A-36E7-9E0D-D32A5DD0F26C}"/>
          </ac:spMkLst>
        </pc:spChg>
        <pc:spChg chg="mod">
          <ac:chgData name="伊健 杜" userId="e69aded81da48593" providerId="LiveId" clId="{7F3AFDE1-C357-46BF-BC3D-9F4170648708}" dt="2022-12-07T14:19:20.642" v="6104"/>
          <ac:spMkLst>
            <pc:docMk/>
            <pc:sldMk cId="2521910337" sldId="1781"/>
            <ac:spMk id="5" creationId="{E7287B0E-EF55-E721-8EFA-9A9183C0EDF9}"/>
          </ac:spMkLst>
        </pc:spChg>
        <pc:picChg chg="del">
          <ac:chgData name="伊健 杜" userId="e69aded81da48593" providerId="LiveId" clId="{7F3AFDE1-C357-46BF-BC3D-9F4170648708}" dt="2022-12-07T13:57:57.134" v="5348" actId="478"/>
          <ac:picMkLst>
            <pc:docMk/>
            <pc:sldMk cId="2521910337" sldId="1781"/>
            <ac:picMk id="7170" creationId="{A273AA73-E28A-D40A-8523-AD77ADB84A45}"/>
          </ac:picMkLst>
        </pc:picChg>
        <pc:picChg chg="add mod">
          <ac:chgData name="伊健 杜" userId="e69aded81da48593" providerId="LiveId" clId="{7F3AFDE1-C357-46BF-BC3D-9F4170648708}" dt="2022-12-07T13:58:49.763" v="5352" actId="1076"/>
          <ac:picMkLst>
            <pc:docMk/>
            <pc:sldMk cId="2521910337" sldId="1781"/>
            <ac:picMk id="8194" creationId="{29455DBE-7AC5-505C-D628-8725BC27BB0B}"/>
          </ac:picMkLst>
        </pc:picChg>
      </pc:sldChg>
      <pc:sldChg chg="delSp modSp add mod modNotesTx">
        <pc:chgData name="伊健 杜" userId="e69aded81da48593" providerId="LiveId" clId="{7F3AFDE1-C357-46BF-BC3D-9F4170648708}" dt="2022-12-07T16:30:41.482" v="6106" actId="20577"/>
        <pc:sldMkLst>
          <pc:docMk/>
          <pc:sldMk cId="4260492322" sldId="1782"/>
        </pc:sldMkLst>
        <pc:spChg chg="del">
          <ac:chgData name="伊健 杜" userId="e69aded81da48593" providerId="LiveId" clId="{7F3AFDE1-C357-46BF-BC3D-9F4170648708}" dt="2022-12-07T14:02:05.077" v="5408" actId="478"/>
          <ac:spMkLst>
            <pc:docMk/>
            <pc:sldMk cId="4260492322" sldId="1782"/>
            <ac:spMk id="2" creationId="{F3928636-69EC-98B5-B456-6CA8E252B8F3}"/>
          </ac:spMkLst>
        </pc:spChg>
        <pc:spChg chg="mod">
          <ac:chgData name="伊健 杜" userId="e69aded81da48593" providerId="LiveId" clId="{7F3AFDE1-C357-46BF-BC3D-9F4170648708}" dt="2022-12-07T14:19:20.642" v="6104"/>
          <ac:spMkLst>
            <pc:docMk/>
            <pc:sldMk cId="4260492322" sldId="1782"/>
            <ac:spMk id="4" creationId="{2CD63A4E-E37B-41A6-9090-C7BF9F9D4BD7}"/>
          </ac:spMkLst>
        </pc:spChg>
      </pc:sldChg>
      <pc:sldChg chg="addSp delSp modSp add mod">
        <pc:chgData name="伊健 杜" userId="e69aded81da48593" providerId="LiveId" clId="{7F3AFDE1-C357-46BF-BC3D-9F4170648708}" dt="2022-12-07T14:19:20.642" v="6104"/>
        <pc:sldMkLst>
          <pc:docMk/>
          <pc:sldMk cId="3856165884" sldId="1783"/>
        </pc:sldMkLst>
        <pc:spChg chg="mod">
          <ac:chgData name="伊健 杜" userId="e69aded81da48593" providerId="LiveId" clId="{7F3AFDE1-C357-46BF-BC3D-9F4170648708}" dt="2022-12-07T14:03:20.922" v="5501" actId="1076"/>
          <ac:spMkLst>
            <pc:docMk/>
            <pc:sldMk cId="3856165884" sldId="1783"/>
            <ac:spMk id="3" creationId="{AFF80177-B508-486C-D283-AFDDC448C9C4}"/>
          </ac:spMkLst>
        </pc:spChg>
        <pc:spChg chg="mod">
          <ac:chgData name="伊健 杜" userId="e69aded81da48593" providerId="LiveId" clId="{7F3AFDE1-C357-46BF-BC3D-9F4170648708}" dt="2022-12-07T14:19:20.642" v="6104"/>
          <ac:spMkLst>
            <pc:docMk/>
            <pc:sldMk cId="3856165884" sldId="1783"/>
            <ac:spMk id="5" creationId="{E7287B0E-EF55-E721-8EFA-9A9183C0EDF9}"/>
          </ac:spMkLst>
        </pc:spChg>
        <pc:picChg chg="add mod">
          <ac:chgData name="伊健 杜" userId="e69aded81da48593" providerId="LiveId" clId="{7F3AFDE1-C357-46BF-BC3D-9F4170648708}" dt="2022-12-07T14:07:28.319" v="5626" actId="14100"/>
          <ac:picMkLst>
            <pc:docMk/>
            <pc:sldMk cId="3856165884" sldId="1783"/>
            <ac:picMk id="9218" creationId="{16042FC7-1AE0-A98C-7931-89437A3C2D99}"/>
          </ac:picMkLst>
        </pc:picChg>
        <pc:picChg chg="add mod">
          <ac:chgData name="伊健 杜" userId="e69aded81da48593" providerId="LiveId" clId="{7F3AFDE1-C357-46BF-BC3D-9F4170648708}" dt="2022-12-07T14:07:41.927" v="5632" actId="1076"/>
          <ac:picMkLst>
            <pc:docMk/>
            <pc:sldMk cId="3856165884" sldId="1783"/>
            <ac:picMk id="9220" creationId="{70344E29-2A41-6350-4D37-F553779715FC}"/>
          </ac:picMkLst>
        </pc:picChg>
        <pc:picChg chg="del">
          <ac:chgData name="伊健 杜" userId="e69aded81da48593" providerId="LiveId" clId="{7F3AFDE1-C357-46BF-BC3D-9F4170648708}" dt="2022-12-07T14:05:57.128" v="5621" actId="478"/>
          <ac:picMkLst>
            <pc:docMk/>
            <pc:sldMk cId="3856165884" sldId="1783"/>
            <ac:picMk id="12290" creationId="{D77A4410-2F98-BA33-78B9-1D6944B839AB}"/>
          </ac:picMkLst>
        </pc:picChg>
      </pc:sldChg>
      <pc:sldChg chg="addSp delSp modSp add mod">
        <pc:chgData name="伊健 杜" userId="e69aded81da48593" providerId="LiveId" clId="{7F3AFDE1-C357-46BF-BC3D-9F4170648708}" dt="2022-12-07T14:19:20.642" v="6104"/>
        <pc:sldMkLst>
          <pc:docMk/>
          <pc:sldMk cId="4264163503" sldId="1784"/>
        </pc:sldMkLst>
        <pc:spChg chg="mod">
          <ac:chgData name="伊健 杜" userId="e69aded81da48593" providerId="LiveId" clId="{7F3AFDE1-C357-46BF-BC3D-9F4170648708}" dt="2022-12-07T14:19:20.642" v="6104"/>
          <ac:spMkLst>
            <pc:docMk/>
            <pc:sldMk cId="4264163503" sldId="1784"/>
            <ac:spMk id="5" creationId="{E7287B0E-EF55-E721-8EFA-9A9183C0EDF9}"/>
          </ac:spMkLst>
        </pc:spChg>
        <pc:picChg chg="del">
          <ac:chgData name="伊健 杜" userId="e69aded81da48593" providerId="LiveId" clId="{7F3AFDE1-C357-46BF-BC3D-9F4170648708}" dt="2022-12-07T14:07:55.439" v="5634" actId="478"/>
          <ac:picMkLst>
            <pc:docMk/>
            <pc:sldMk cId="4264163503" sldId="1784"/>
            <ac:picMk id="9218" creationId="{16042FC7-1AE0-A98C-7931-89437A3C2D99}"/>
          </ac:picMkLst>
        </pc:picChg>
        <pc:picChg chg="del">
          <ac:chgData name="伊健 杜" userId="e69aded81da48593" providerId="LiveId" clId="{7F3AFDE1-C357-46BF-BC3D-9F4170648708}" dt="2022-12-07T14:07:55.439" v="5634" actId="478"/>
          <ac:picMkLst>
            <pc:docMk/>
            <pc:sldMk cId="4264163503" sldId="1784"/>
            <ac:picMk id="9220" creationId="{70344E29-2A41-6350-4D37-F553779715FC}"/>
          </ac:picMkLst>
        </pc:picChg>
        <pc:picChg chg="add mod">
          <ac:chgData name="伊健 杜" userId="e69aded81da48593" providerId="LiveId" clId="{7F3AFDE1-C357-46BF-BC3D-9F4170648708}" dt="2022-12-07T14:10:36.755" v="5787" actId="1076"/>
          <ac:picMkLst>
            <pc:docMk/>
            <pc:sldMk cId="4264163503" sldId="1784"/>
            <ac:picMk id="10242" creationId="{217B7070-DC39-0C90-47EF-26F7BE6BED6A}"/>
          </ac:picMkLst>
        </pc:picChg>
      </pc:sldChg>
      <pc:sldChg chg="addSp delSp modSp add mod">
        <pc:chgData name="伊健 杜" userId="e69aded81da48593" providerId="LiveId" clId="{7F3AFDE1-C357-46BF-BC3D-9F4170648708}" dt="2022-12-07T14:19:20.642" v="6104"/>
        <pc:sldMkLst>
          <pc:docMk/>
          <pc:sldMk cId="2043182941" sldId="1785"/>
        </pc:sldMkLst>
        <pc:spChg chg="mod">
          <ac:chgData name="伊健 杜" userId="e69aded81da48593" providerId="LiveId" clId="{7F3AFDE1-C357-46BF-BC3D-9F4170648708}" dt="2022-12-07T14:19:20.642" v="6104"/>
          <ac:spMkLst>
            <pc:docMk/>
            <pc:sldMk cId="2043182941" sldId="1785"/>
            <ac:spMk id="5" creationId="{E7287B0E-EF55-E721-8EFA-9A9183C0EDF9}"/>
          </ac:spMkLst>
        </pc:spChg>
        <pc:picChg chg="del">
          <ac:chgData name="伊健 杜" userId="e69aded81da48593" providerId="LiveId" clId="{7F3AFDE1-C357-46BF-BC3D-9F4170648708}" dt="2022-12-07T14:10:41.713" v="5789" actId="478"/>
          <ac:picMkLst>
            <pc:docMk/>
            <pc:sldMk cId="2043182941" sldId="1785"/>
            <ac:picMk id="10242" creationId="{217B7070-DC39-0C90-47EF-26F7BE6BED6A}"/>
          </ac:picMkLst>
        </pc:picChg>
        <pc:picChg chg="add mod">
          <ac:chgData name="伊健 杜" userId="e69aded81da48593" providerId="LiveId" clId="{7F3AFDE1-C357-46BF-BC3D-9F4170648708}" dt="2022-12-07T14:12:02.054" v="5887" actId="1076"/>
          <ac:picMkLst>
            <pc:docMk/>
            <pc:sldMk cId="2043182941" sldId="1785"/>
            <ac:picMk id="11266" creationId="{7072C9D6-BF7E-9504-ADF6-6749649BBCDE}"/>
          </ac:picMkLst>
        </pc:picChg>
      </pc:sldChg>
      <pc:sldChg chg="modSp add mod">
        <pc:chgData name="伊健 杜" userId="e69aded81da48593" providerId="LiveId" clId="{7F3AFDE1-C357-46BF-BC3D-9F4170648708}" dt="2022-12-07T14:19:20.642" v="6104"/>
        <pc:sldMkLst>
          <pc:docMk/>
          <pc:sldMk cId="2956189665" sldId="1786"/>
        </pc:sldMkLst>
        <pc:spChg chg="mod">
          <ac:chgData name="伊健 杜" userId="e69aded81da48593" providerId="LiveId" clId="{7F3AFDE1-C357-46BF-BC3D-9F4170648708}" dt="2022-12-07T14:19:20.642" v="6104"/>
          <ac:spMkLst>
            <pc:docMk/>
            <pc:sldMk cId="2956189665" sldId="1786"/>
            <ac:spMk id="4" creationId="{2CD63A4E-E37B-41A6-9090-C7BF9F9D4BD7}"/>
          </ac:spMkLst>
        </pc:spChg>
      </pc:sldChg>
      <pc:sldChg chg="modSp add mod">
        <pc:chgData name="伊健 杜" userId="e69aded81da48593" providerId="LiveId" clId="{7F3AFDE1-C357-46BF-BC3D-9F4170648708}" dt="2022-12-07T14:19:20.642" v="6104"/>
        <pc:sldMkLst>
          <pc:docMk/>
          <pc:sldMk cId="348466492" sldId="1787"/>
        </pc:sldMkLst>
        <pc:spChg chg="mod">
          <ac:chgData name="伊健 杜" userId="e69aded81da48593" providerId="LiveId" clId="{7F3AFDE1-C357-46BF-BC3D-9F4170648708}" dt="2022-12-07T14:19:20.642" v="6104"/>
          <ac:spMkLst>
            <pc:docMk/>
            <pc:sldMk cId="348466492" sldId="1787"/>
            <ac:spMk id="4" creationId="{2CD63A4E-E37B-41A6-9090-C7BF9F9D4BD7}"/>
          </ac:spMkLst>
        </pc:spChg>
      </pc:sldChg>
    </pc:docChg>
  </pc:docChgLst>
  <pc:docChgLst>
    <pc:chgData name="伊健 杜" userId="e69aded81da48593" providerId="LiveId" clId="{93C8A2E2-6AB2-4582-8D39-C3794001DA4A}"/>
    <pc:docChg chg="undo custSel addSld delSld modSld sldOrd">
      <pc:chgData name="伊健 杜" userId="e69aded81da48593" providerId="LiveId" clId="{93C8A2E2-6AB2-4582-8D39-C3794001DA4A}" dt="2022-11-16T15:12:40.309" v="5954" actId="478"/>
      <pc:docMkLst>
        <pc:docMk/>
      </pc:docMkLst>
      <pc:sldChg chg="del">
        <pc:chgData name="伊健 杜" userId="e69aded81da48593" providerId="LiveId" clId="{93C8A2E2-6AB2-4582-8D39-C3794001DA4A}" dt="2022-11-15T04:20:19.247" v="0" actId="47"/>
        <pc:sldMkLst>
          <pc:docMk/>
          <pc:sldMk cId="90922646" sldId="1372"/>
        </pc:sldMkLst>
      </pc:sldChg>
      <pc:sldChg chg="del">
        <pc:chgData name="伊健 杜" userId="e69aded81da48593" providerId="LiveId" clId="{93C8A2E2-6AB2-4582-8D39-C3794001DA4A}" dt="2022-11-15T04:20:19.247" v="0" actId="47"/>
        <pc:sldMkLst>
          <pc:docMk/>
          <pc:sldMk cId="449833426" sldId="1373"/>
        </pc:sldMkLst>
      </pc:sldChg>
      <pc:sldChg chg="addSp modSp mod">
        <pc:chgData name="伊健 杜" userId="e69aded81da48593" providerId="LiveId" clId="{93C8A2E2-6AB2-4582-8D39-C3794001DA4A}" dt="2022-11-15T15:01:41.409" v="5120"/>
        <pc:sldMkLst>
          <pc:docMk/>
          <pc:sldMk cId="1448871973" sldId="1416"/>
        </pc:sldMkLst>
        <pc:spChg chg="add mod">
          <ac:chgData name="伊健 杜" userId="e69aded81da48593" providerId="LiveId" clId="{93C8A2E2-6AB2-4582-8D39-C3794001DA4A}" dt="2022-11-15T15:01:41.409" v="5120"/>
          <ac:spMkLst>
            <pc:docMk/>
            <pc:sldMk cId="1448871973" sldId="1416"/>
            <ac:spMk id="3" creationId="{643EE2B6-36EF-3BDD-DD27-09B2A2DAA7C7}"/>
          </ac:spMkLst>
        </pc:spChg>
        <pc:picChg chg="add mod">
          <ac:chgData name="伊健 杜" userId="e69aded81da48593" providerId="LiveId" clId="{93C8A2E2-6AB2-4582-8D39-C3794001DA4A}" dt="2022-11-15T14:39:02.516" v="4779" actId="1076"/>
          <ac:picMkLst>
            <pc:docMk/>
            <pc:sldMk cId="1448871973" sldId="1416"/>
            <ac:picMk id="2" creationId="{E6938CC7-32C3-B644-6BF0-96DB5164831D}"/>
          </ac:picMkLst>
        </pc:picChg>
      </pc:sldChg>
      <pc:sldChg chg="addSp delSp modSp mod ord">
        <pc:chgData name="伊健 杜" userId="e69aded81da48593" providerId="LiveId" clId="{93C8A2E2-6AB2-4582-8D39-C3794001DA4A}" dt="2022-11-16T03:55:47.144" v="5246"/>
        <pc:sldMkLst>
          <pc:docMk/>
          <pc:sldMk cId="772246356" sldId="1417"/>
        </pc:sldMkLst>
        <pc:spChg chg="mod">
          <ac:chgData name="伊健 杜" userId="e69aded81da48593" providerId="LiveId" clId="{93C8A2E2-6AB2-4582-8D39-C3794001DA4A}" dt="2022-11-15T14:07:54.721" v="3118" actId="20577"/>
          <ac:spMkLst>
            <pc:docMk/>
            <pc:sldMk cId="772246356" sldId="1417"/>
            <ac:spMk id="2" creationId="{1302A11A-625D-774F-23B3-739301B530C3}"/>
          </ac:spMkLst>
        </pc:spChg>
        <pc:spChg chg="mod">
          <ac:chgData name="伊健 杜" userId="e69aded81da48593" providerId="LiveId" clId="{93C8A2E2-6AB2-4582-8D39-C3794001DA4A}" dt="2022-11-16T03:55:47.144" v="5246"/>
          <ac:spMkLst>
            <pc:docMk/>
            <pc:sldMk cId="772246356" sldId="1417"/>
            <ac:spMk id="3" creationId="{ABC6FAE7-B0DC-C53F-ABA7-511046C801BC}"/>
          </ac:spMkLst>
        </pc:spChg>
        <pc:spChg chg="del">
          <ac:chgData name="伊健 杜" userId="e69aded81da48593" providerId="LiveId" clId="{93C8A2E2-6AB2-4582-8D39-C3794001DA4A}" dt="2022-11-15T13:52:36.563" v="2547" actId="478"/>
          <ac:spMkLst>
            <pc:docMk/>
            <pc:sldMk cId="772246356" sldId="1417"/>
            <ac:spMk id="8" creationId="{0438729B-0F82-A5C2-5BC7-7451302EC36A}"/>
          </ac:spMkLst>
        </pc:spChg>
        <pc:picChg chg="add mod">
          <ac:chgData name="伊健 杜" userId="e69aded81da48593" providerId="LiveId" clId="{93C8A2E2-6AB2-4582-8D39-C3794001DA4A}" dt="2022-11-15T13:55:57.851" v="2573" actId="1076"/>
          <ac:picMkLst>
            <pc:docMk/>
            <pc:sldMk cId="772246356" sldId="1417"/>
            <ac:picMk id="4" creationId="{B7A1AC26-2E73-B94F-8933-F002AD40A87C}"/>
          </ac:picMkLst>
        </pc:picChg>
        <pc:picChg chg="add mod">
          <ac:chgData name="伊健 杜" userId="e69aded81da48593" providerId="LiveId" clId="{93C8A2E2-6AB2-4582-8D39-C3794001DA4A}" dt="2022-11-15T13:55:53.059" v="2569" actId="1076"/>
          <ac:picMkLst>
            <pc:docMk/>
            <pc:sldMk cId="772246356" sldId="1417"/>
            <ac:picMk id="5" creationId="{E4542C6A-FC17-9734-6AAC-DE73FC742BF5}"/>
          </ac:picMkLst>
        </pc:picChg>
        <pc:picChg chg="add mod">
          <ac:chgData name="伊健 杜" userId="e69aded81da48593" providerId="LiveId" clId="{93C8A2E2-6AB2-4582-8D39-C3794001DA4A}" dt="2022-11-15T13:54:08.128" v="2549" actId="1076"/>
          <ac:picMkLst>
            <pc:docMk/>
            <pc:sldMk cId="772246356" sldId="1417"/>
            <ac:picMk id="8194" creationId="{B28FE505-DC2F-157D-72EB-4D50F32C2EDF}"/>
          </ac:picMkLst>
        </pc:picChg>
        <pc:picChg chg="add mod">
          <ac:chgData name="伊健 杜" userId="e69aded81da48593" providerId="LiveId" clId="{93C8A2E2-6AB2-4582-8D39-C3794001DA4A}" dt="2022-11-15T13:55:56.939" v="2572" actId="1076"/>
          <ac:picMkLst>
            <pc:docMk/>
            <pc:sldMk cId="772246356" sldId="1417"/>
            <ac:picMk id="8196" creationId="{8A1739C8-04BD-30AF-0434-6A0AF6169BD5}"/>
          </ac:picMkLst>
        </pc:picChg>
        <pc:picChg chg="add mod">
          <ac:chgData name="伊健 杜" userId="e69aded81da48593" providerId="LiveId" clId="{93C8A2E2-6AB2-4582-8D39-C3794001DA4A}" dt="2022-11-15T13:55:54.266" v="2570" actId="1076"/>
          <ac:picMkLst>
            <pc:docMk/>
            <pc:sldMk cId="772246356" sldId="1417"/>
            <ac:picMk id="8198" creationId="{73EEAE31-0CFC-5804-1985-7A478ED743D9}"/>
          </ac:picMkLst>
        </pc:picChg>
        <pc:picChg chg="add mod">
          <ac:chgData name="伊健 杜" userId="e69aded81da48593" providerId="LiveId" clId="{93C8A2E2-6AB2-4582-8D39-C3794001DA4A}" dt="2022-11-15T13:55:27.096" v="2562" actId="1076"/>
          <ac:picMkLst>
            <pc:docMk/>
            <pc:sldMk cId="772246356" sldId="1417"/>
            <ac:picMk id="8200" creationId="{22406CC3-0ED8-708B-89F3-D73448D24AEB}"/>
          </ac:picMkLst>
        </pc:picChg>
      </pc:sldChg>
      <pc:sldChg chg="del ord">
        <pc:chgData name="伊健 杜" userId="e69aded81da48593" providerId="LiveId" clId="{93C8A2E2-6AB2-4582-8D39-C3794001DA4A}" dt="2022-11-15T13:57:33.034" v="2696" actId="47"/>
        <pc:sldMkLst>
          <pc:docMk/>
          <pc:sldMk cId="1212169619" sldId="1418"/>
        </pc:sldMkLst>
      </pc:sldChg>
      <pc:sldChg chg="del">
        <pc:chgData name="伊健 杜" userId="e69aded81da48593" providerId="LiveId" clId="{93C8A2E2-6AB2-4582-8D39-C3794001DA4A}" dt="2022-11-15T04:20:19.247" v="0" actId="47"/>
        <pc:sldMkLst>
          <pc:docMk/>
          <pc:sldMk cId="3669796521" sldId="1419"/>
        </pc:sldMkLst>
      </pc:sldChg>
      <pc:sldChg chg="del">
        <pc:chgData name="伊健 杜" userId="e69aded81da48593" providerId="LiveId" clId="{93C8A2E2-6AB2-4582-8D39-C3794001DA4A}" dt="2022-11-15T04:20:19.247" v="0" actId="47"/>
        <pc:sldMkLst>
          <pc:docMk/>
          <pc:sldMk cId="4028858739" sldId="1420"/>
        </pc:sldMkLst>
      </pc:sldChg>
      <pc:sldChg chg="del">
        <pc:chgData name="伊健 杜" userId="e69aded81da48593" providerId="LiveId" clId="{93C8A2E2-6AB2-4582-8D39-C3794001DA4A}" dt="2022-11-15T04:20:19.247" v="0" actId="47"/>
        <pc:sldMkLst>
          <pc:docMk/>
          <pc:sldMk cId="3886600310" sldId="1421"/>
        </pc:sldMkLst>
      </pc:sldChg>
      <pc:sldChg chg="del">
        <pc:chgData name="伊健 杜" userId="e69aded81da48593" providerId="LiveId" clId="{93C8A2E2-6AB2-4582-8D39-C3794001DA4A}" dt="2022-11-15T04:20:19.247" v="0" actId="47"/>
        <pc:sldMkLst>
          <pc:docMk/>
          <pc:sldMk cId="708181604" sldId="1422"/>
        </pc:sldMkLst>
      </pc:sldChg>
      <pc:sldChg chg="del">
        <pc:chgData name="伊健 杜" userId="e69aded81da48593" providerId="LiveId" clId="{93C8A2E2-6AB2-4582-8D39-C3794001DA4A}" dt="2022-11-15T04:20:19.247" v="0" actId="47"/>
        <pc:sldMkLst>
          <pc:docMk/>
          <pc:sldMk cId="2773464825" sldId="1423"/>
        </pc:sldMkLst>
      </pc:sldChg>
      <pc:sldChg chg="del">
        <pc:chgData name="伊健 杜" userId="e69aded81da48593" providerId="LiveId" clId="{93C8A2E2-6AB2-4582-8D39-C3794001DA4A}" dt="2022-11-15T04:20:19.247" v="0" actId="47"/>
        <pc:sldMkLst>
          <pc:docMk/>
          <pc:sldMk cId="1384512412" sldId="1424"/>
        </pc:sldMkLst>
      </pc:sldChg>
      <pc:sldChg chg="del">
        <pc:chgData name="伊健 杜" userId="e69aded81da48593" providerId="LiveId" clId="{93C8A2E2-6AB2-4582-8D39-C3794001DA4A}" dt="2022-11-15T04:20:19.247" v="0" actId="47"/>
        <pc:sldMkLst>
          <pc:docMk/>
          <pc:sldMk cId="52287951" sldId="1425"/>
        </pc:sldMkLst>
      </pc:sldChg>
      <pc:sldChg chg="del">
        <pc:chgData name="伊健 杜" userId="e69aded81da48593" providerId="LiveId" clId="{93C8A2E2-6AB2-4582-8D39-C3794001DA4A}" dt="2022-11-15T04:20:19.247" v="0" actId="47"/>
        <pc:sldMkLst>
          <pc:docMk/>
          <pc:sldMk cId="3617327801" sldId="1426"/>
        </pc:sldMkLst>
      </pc:sldChg>
      <pc:sldChg chg="del">
        <pc:chgData name="伊健 杜" userId="e69aded81da48593" providerId="LiveId" clId="{93C8A2E2-6AB2-4582-8D39-C3794001DA4A}" dt="2022-11-15T04:20:19.247" v="0" actId="47"/>
        <pc:sldMkLst>
          <pc:docMk/>
          <pc:sldMk cId="2376671682" sldId="1427"/>
        </pc:sldMkLst>
      </pc:sldChg>
      <pc:sldChg chg="del">
        <pc:chgData name="伊健 杜" userId="e69aded81da48593" providerId="LiveId" clId="{93C8A2E2-6AB2-4582-8D39-C3794001DA4A}" dt="2022-11-15T04:20:19.247" v="0" actId="47"/>
        <pc:sldMkLst>
          <pc:docMk/>
          <pc:sldMk cId="1728265304" sldId="1428"/>
        </pc:sldMkLst>
      </pc:sldChg>
      <pc:sldChg chg="del">
        <pc:chgData name="伊健 杜" userId="e69aded81da48593" providerId="LiveId" clId="{93C8A2E2-6AB2-4582-8D39-C3794001DA4A}" dt="2022-11-15T04:20:19.247" v="0" actId="47"/>
        <pc:sldMkLst>
          <pc:docMk/>
          <pc:sldMk cId="1514705370" sldId="1429"/>
        </pc:sldMkLst>
      </pc:sldChg>
      <pc:sldChg chg="del">
        <pc:chgData name="伊健 杜" userId="e69aded81da48593" providerId="LiveId" clId="{93C8A2E2-6AB2-4582-8D39-C3794001DA4A}" dt="2022-11-15T04:20:19.247" v="0" actId="47"/>
        <pc:sldMkLst>
          <pc:docMk/>
          <pc:sldMk cId="1074578269" sldId="1430"/>
        </pc:sldMkLst>
      </pc:sldChg>
      <pc:sldChg chg="del">
        <pc:chgData name="伊健 杜" userId="e69aded81da48593" providerId="LiveId" clId="{93C8A2E2-6AB2-4582-8D39-C3794001DA4A}" dt="2022-11-15T04:20:19.247" v="0" actId="47"/>
        <pc:sldMkLst>
          <pc:docMk/>
          <pc:sldMk cId="3110603941" sldId="1431"/>
        </pc:sldMkLst>
      </pc:sldChg>
      <pc:sldChg chg="del">
        <pc:chgData name="伊健 杜" userId="e69aded81da48593" providerId="LiveId" clId="{93C8A2E2-6AB2-4582-8D39-C3794001DA4A}" dt="2022-11-15T04:20:19.247" v="0" actId="47"/>
        <pc:sldMkLst>
          <pc:docMk/>
          <pc:sldMk cId="1360496025" sldId="1432"/>
        </pc:sldMkLst>
      </pc:sldChg>
      <pc:sldChg chg="del">
        <pc:chgData name="伊健 杜" userId="e69aded81da48593" providerId="LiveId" clId="{93C8A2E2-6AB2-4582-8D39-C3794001DA4A}" dt="2022-11-15T04:20:19.247" v="0" actId="47"/>
        <pc:sldMkLst>
          <pc:docMk/>
          <pc:sldMk cId="1376590941" sldId="1433"/>
        </pc:sldMkLst>
      </pc:sldChg>
      <pc:sldChg chg="del">
        <pc:chgData name="伊健 杜" userId="e69aded81da48593" providerId="LiveId" clId="{93C8A2E2-6AB2-4582-8D39-C3794001DA4A}" dt="2022-11-15T04:20:19.247" v="0" actId="47"/>
        <pc:sldMkLst>
          <pc:docMk/>
          <pc:sldMk cId="3212442284" sldId="1434"/>
        </pc:sldMkLst>
      </pc:sldChg>
      <pc:sldChg chg="del">
        <pc:chgData name="伊健 杜" userId="e69aded81da48593" providerId="LiveId" clId="{93C8A2E2-6AB2-4582-8D39-C3794001DA4A}" dt="2022-11-15T04:20:19.247" v="0" actId="47"/>
        <pc:sldMkLst>
          <pc:docMk/>
          <pc:sldMk cId="4148429377" sldId="1435"/>
        </pc:sldMkLst>
      </pc:sldChg>
      <pc:sldChg chg="del">
        <pc:chgData name="伊健 杜" userId="e69aded81da48593" providerId="LiveId" clId="{93C8A2E2-6AB2-4582-8D39-C3794001DA4A}" dt="2022-11-15T04:20:19.247" v="0" actId="47"/>
        <pc:sldMkLst>
          <pc:docMk/>
          <pc:sldMk cId="3749997224" sldId="1436"/>
        </pc:sldMkLst>
      </pc:sldChg>
      <pc:sldChg chg="del">
        <pc:chgData name="伊健 杜" userId="e69aded81da48593" providerId="LiveId" clId="{93C8A2E2-6AB2-4582-8D39-C3794001DA4A}" dt="2022-11-15T04:20:19.247" v="0" actId="47"/>
        <pc:sldMkLst>
          <pc:docMk/>
          <pc:sldMk cId="2829787781" sldId="1437"/>
        </pc:sldMkLst>
      </pc:sldChg>
      <pc:sldChg chg="del">
        <pc:chgData name="伊健 杜" userId="e69aded81da48593" providerId="LiveId" clId="{93C8A2E2-6AB2-4582-8D39-C3794001DA4A}" dt="2022-11-15T04:20:19.247" v="0" actId="47"/>
        <pc:sldMkLst>
          <pc:docMk/>
          <pc:sldMk cId="3748470082" sldId="1438"/>
        </pc:sldMkLst>
      </pc:sldChg>
      <pc:sldChg chg="del">
        <pc:chgData name="伊健 杜" userId="e69aded81da48593" providerId="LiveId" clId="{93C8A2E2-6AB2-4582-8D39-C3794001DA4A}" dt="2022-11-15T04:20:19.247" v="0" actId="47"/>
        <pc:sldMkLst>
          <pc:docMk/>
          <pc:sldMk cId="1651208866" sldId="1439"/>
        </pc:sldMkLst>
      </pc:sldChg>
      <pc:sldChg chg="del">
        <pc:chgData name="伊健 杜" userId="e69aded81da48593" providerId="LiveId" clId="{93C8A2E2-6AB2-4582-8D39-C3794001DA4A}" dt="2022-11-15T04:20:19.247" v="0" actId="47"/>
        <pc:sldMkLst>
          <pc:docMk/>
          <pc:sldMk cId="778565629" sldId="1440"/>
        </pc:sldMkLst>
      </pc:sldChg>
      <pc:sldChg chg="del">
        <pc:chgData name="伊健 杜" userId="e69aded81da48593" providerId="LiveId" clId="{93C8A2E2-6AB2-4582-8D39-C3794001DA4A}" dt="2022-11-15T04:20:19.247" v="0" actId="47"/>
        <pc:sldMkLst>
          <pc:docMk/>
          <pc:sldMk cId="1998223275" sldId="1441"/>
        </pc:sldMkLst>
      </pc:sldChg>
      <pc:sldChg chg="del">
        <pc:chgData name="伊健 杜" userId="e69aded81da48593" providerId="LiveId" clId="{93C8A2E2-6AB2-4582-8D39-C3794001DA4A}" dt="2022-11-15T04:20:19.247" v="0" actId="47"/>
        <pc:sldMkLst>
          <pc:docMk/>
          <pc:sldMk cId="2024699787" sldId="1442"/>
        </pc:sldMkLst>
      </pc:sldChg>
      <pc:sldChg chg="del">
        <pc:chgData name="伊健 杜" userId="e69aded81da48593" providerId="LiveId" clId="{93C8A2E2-6AB2-4582-8D39-C3794001DA4A}" dt="2022-11-15T04:20:19.247" v="0" actId="47"/>
        <pc:sldMkLst>
          <pc:docMk/>
          <pc:sldMk cId="329158389" sldId="1443"/>
        </pc:sldMkLst>
      </pc:sldChg>
      <pc:sldChg chg="del">
        <pc:chgData name="伊健 杜" userId="e69aded81da48593" providerId="LiveId" clId="{93C8A2E2-6AB2-4582-8D39-C3794001DA4A}" dt="2022-11-15T04:20:19.247" v="0" actId="47"/>
        <pc:sldMkLst>
          <pc:docMk/>
          <pc:sldMk cId="4062787218" sldId="1444"/>
        </pc:sldMkLst>
      </pc:sldChg>
      <pc:sldChg chg="del">
        <pc:chgData name="伊健 杜" userId="e69aded81da48593" providerId="LiveId" clId="{93C8A2E2-6AB2-4582-8D39-C3794001DA4A}" dt="2022-11-15T04:20:19.247" v="0" actId="47"/>
        <pc:sldMkLst>
          <pc:docMk/>
          <pc:sldMk cId="3563096706" sldId="1445"/>
        </pc:sldMkLst>
      </pc:sldChg>
      <pc:sldChg chg="del">
        <pc:chgData name="伊健 杜" userId="e69aded81da48593" providerId="LiveId" clId="{93C8A2E2-6AB2-4582-8D39-C3794001DA4A}" dt="2022-11-15T04:20:19.247" v="0" actId="47"/>
        <pc:sldMkLst>
          <pc:docMk/>
          <pc:sldMk cId="2595347586" sldId="1446"/>
        </pc:sldMkLst>
      </pc:sldChg>
      <pc:sldChg chg="del">
        <pc:chgData name="伊健 杜" userId="e69aded81da48593" providerId="LiveId" clId="{93C8A2E2-6AB2-4582-8D39-C3794001DA4A}" dt="2022-11-15T04:20:19.247" v="0" actId="47"/>
        <pc:sldMkLst>
          <pc:docMk/>
          <pc:sldMk cId="1521844240" sldId="1447"/>
        </pc:sldMkLst>
      </pc:sldChg>
      <pc:sldChg chg="del">
        <pc:chgData name="伊健 杜" userId="e69aded81da48593" providerId="LiveId" clId="{93C8A2E2-6AB2-4582-8D39-C3794001DA4A}" dt="2022-11-15T04:20:19.247" v="0" actId="47"/>
        <pc:sldMkLst>
          <pc:docMk/>
          <pc:sldMk cId="2189335945" sldId="1448"/>
        </pc:sldMkLst>
      </pc:sldChg>
      <pc:sldChg chg="del">
        <pc:chgData name="伊健 杜" userId="e69aded81da48593" providerId="LiveId" clId="{93C8A2E2-6AB2-4582-8D39-C3794001DA4A}" dt="2022-11-15T04:20:19.247" v="0" actId="47"/>
        <pc:sldMkLst>
          <pc:docMk/>
          <pc:sldMk cId="4108458019" sldId="1450"/>
        </pc:sldMkLst>
      </pc:sldChg>
      <pc:sldChg chg="del">
        <pc:chgData name="伊健 杜" userId="e69aded81da48593" providerId="LiveId" clId="{93C8A2E2-6AB2-4582-8D39-C3794001DA4A}" dt="2022-11-15T04:20:19.247" v="0" actId="47"/>
        <pc:sldMkLst>
          <pc:docMk/>
          <pc:sldMk cId="2055944880" sldId="1451"/>
        </pc:sldMkLst>
      </pc:sldChg>
      <pc:sldChg chg="del">
        <pc:chgData name="伊健 杜" userId="e69aded81da48593" providerId="LiveId" clId="{93C8A2E2-6AB2-4582-8D39-C3794001DA4A}" dt="2022-11-15T04:20:19.247" v="0" actId="47"/>
        <pc:sldMkLst>
          <pc:docMk/>
          <pc:sldMk cId="2036396173" sldId="1452"/>
        </pc:sldMkLst>
      </pc:sldChg>
      <pc:sldChg chg="del">
        <pc:chgData name="伊健 杜" userId="e69aded81da48593" providerId="LiveId" clId="{93C8A2E2-6AB2-4582-8D39-C3794001DA4A}" dt="2022-11-15T04:20:19.247" v="0" actId="47"/>
        <pc:sldMkLst>
          <pc:docMk/>
          <pc:sldMk cId="2750053049" sldId="1453"/>
        </pc:sldMkLst>
      </pc:sldChg>
      <pc:sldChg chg="del">
        <pc:chgData name="伊健 杜" userId="e69aded81da48593" providerId="LiveId" clId="{93C8A2E2-6AB2-4582-8D39-C3794001DA4A}" dt="2022-11-15T04:20:19.247" v="0" actId="47"/>
        <pc:sldMkLst>
          <pc:docMk/>
          <pc:sldMk cId="1585521088" sldId="1454"/>
        </pc:sldMkLst>
      </pc:sldChg>
      <pc:sldChg chg="del">
        <pc:chgData name="伊健 杜" userId="e69aded81da48593" providerId="LiveId" clId="{93C8A2E2-6AB2-4582-8D39-C3794001DA4A}" dt="2022-11-15T04:20:19.247" v="0" actId="47"/>
        <pc:sldMkLst>
          <pc:docMk/>
          <pc:sldMk cId="4052126815" sldId="1455"/>
        </pc:sldMkLst>
      </pc:sldChg>
      <pc:sldChg chg="del">
        <pc:chgData name="伊健 杜" userId="e69aded81da48593" providerId="LiveId" clId="{93C8A2E2-6AB2-4582-8D39-C3794001DA4A}" dt="2022-11-15T04:20:19.247" v="0" actId="47"/>
        <pc:sldMkLst>
          <pc:docMk/>
          <pc:sldMk cId="3884525527" sldId="1456"/>
        </pc:sldMkLst>
      </pc:sldChg>
      <pc:sldChg chg="del">
        <pc:chgData name="伊健 杜" userId="e69aded81da48593" providerId="LiveId" clId="{93C8A2E2-6AB2-4582-8D39-C3794001DA4A}" dt="2022-11-15T04:20:19.247" v="0" actId="47"/>
        <pc:sldMkLst>
          <pc:docMk/>
          <pc:sldMk cId="3641807255" sldId="1457"/>
        </pc:sldMkLst>
      </pc:sldChg>
      <pc:sldChg chg="del">
        <pc:chgData name="伊健 杜" userId="e69aded81da48593" providerId="LiveId" clId="{93C8A2E2-6AB2-4582-8D39-C3794001DA4A}" dt="2022-11-15T04:20:19.247" v="0" actId="47"/>
        <pc:sldMkLst>
          <pc:docMk/>
          <pc:sldMk cId="187311882" sldId="1458"/>
        </pc:sldMkLst>
      </pc:sldChg>
      <pc:sldChg chg="del">
        <pc:chgData name="伊健 杜" userId="e69aded81da48593" providerId="LiveId" clId="{93C8A2E2-6AB2-4582-8D39-C3794001DA4A}" dt="2022-11-15T04:20:19.247" v="0" actId="47"/>
        <pc:sldMkLst>
          <pc:docMk/>
          <pc:sldMk cId="2694867240" sldId="1459"/>
        </pc:sldMkLst>
      </pc:sldChg>
      <pc:sldChg chg="del">
        <pc:chgData name="伊健 杜" userId="e69aded81da48593" providerId="LiveId" clId="{93C8A2E2-6AB2-4582-8D39-C3794001DA4A}" dt="2022-11-15T04:20:19.247" v="0" actId="47"/>
        <pc:sldMkLst>
          <pc:docMk/>
          <pc:sldMk cId="2836874455" sldId="1460"/>
        </pc:sldMkLst>
      </pc:sldChg>
      <pc:sldChg chg="del">
        <pc:chgData name="伊健 杜" userId="e69aded81da48593" providerId="LiveId" clId="{93C8A2E2-6AB2-4582-8D39-C3794001DA4A}" dt="2022-11-16T11:23:56.504" v="5256" actId="47"/>
        <pc:sldMkLst>
          <pc:docMk/>
          <pc:sldMk cId="1574419231" sldId="1461"/>
        </pc:sldMkLst>
      </pc:sldChg>
      <pc:sldChg chg="del">
        <pc:chgData name="伊健 杜" userId="e69aded81da48593" providerId="LiveId" clId="{93C8A2E2-6AB2-4582-8D39-C3794001DA4A}" dt="2022-11-16T11:23:56.504" v="5256" actId="47"/>
        <pc:sldMkLst>
          <pc:docMk/>
          <pc:sldMk cId="2684770762" sldId="1462"/>
        </pc:sldMkLst>
      </pc:sldChg>
      <pc:sldChg chg="del">
        <pc:chgData name="伊健 杜" userId="e69aded81da48593" providerId="LiveId" clId="{93C8A2E2-6AB2-4582-8D39-C3794001DA4A}" dt="2022-11-16T11:23:56.504" v="5256" actId="47"/>
        <pc:sldMkLst>
          <pc:docMk/>
          <pc:sldMk cId="2801364716" sldId="1463"/>
        </pc:sldMkLst>
      </pc:sldChg>
      <pc:sldChg chg="del">
        <pc:chgData name="伊健 杜" userId="e69aded81da48593" providerId="LiveId" clId="{93C8A2E2-6AB2-4582-8D39-C3794001DA4A}" dt="2022-11-16T11:23:56.504" v="5256" actId="47"/>
        <pc:sldMkLst>
          <pc:docMk/>
          <pc:sldMk cId="723232856" sldId="1464"/>
        </pc:sldMkLst>
      </pc:sldChg>
      <pc:sldChg chg="addSp delSp modSp add mod">
        <pc:chgData name="伊健 杜" userId="e69aded81da48593" providerId="LiveId" clId="{93C8A2E2-6AB2-4582-8D39-C3794001DA4A}" dt="2022-11-15T15:01:41.409" v="5120"/>
        <pc:sldMkLst>
          <pc:docMk/>
          <pc:sldMk cId="3665493611" sldId="1465"/>
        </pc:sldMkLst>
        <pc:spChg chg="mod">
          <ac:chgData name="伊健 杜" userId="e69aded81da48593" providerId="LiveId" clId="{93C8A2E2-6AB2-4582-8D39-C3794001DA4A}" dt="2022-11-15T15:01:41.409" v="5120"/>
          <ac:spMkLst>
            <pc:docMk/>
            <pc:sldMk cId="3665493611" sldId="1465"/>
            <ac:spMk id="2" creationId="{10304424-DB4A-36E7-9E0D-D32A5DD0F26C}"/>
          </ac:spMkLst>
        </pc:spChg>
        <pc:spChg chg="mod">
          <ac:chgData name="伊健 杜" userId="e69aded81da48593" providerId="LiveId" clId="{93C8A2E2-6AB2-4582-8D39-C3794001DA4A}" dt="2022-11-15T15:01:41.409" v="5120"/>
          <ac:spMkLst>
            <pc:docMk/>
            <pc:sldMk cId="3665493611" sldId="1465"/>
            <ac:spMk id="5" creationId="{E7287B0E-EF55-E721-8EFA-9A9183C0EDF9}"/>
          </ac:spMkLst>
        </pc:spChg>
        <pc:picChg chg="add del mod">
          <ac:chgData name="伊健 杜" userId="e69aded81da48593" providerId="LiveId" clId="{93C8A2E2-6AB2-4582-8D39-C3794001DA4A}" dt="2022-11-15T06:06:21.273" v="361" actId="478"/>
          <ac:picMkLst>
            <pc:docMk/>
            <pc:sldMk cId="3665493611" sldId="1465"/>
            <ac:picMk id="1026" creationId="{8D8FCF44-D66F-E16B-DCC3-761B44A2FE8B}"/>
          </ac:picMkLst>
        </pc:picChg>
        <pc:picChg chg="add mod">
          <ac:chgData name="伊健 杜" userId="e69aded81da48593" providerId="LiveId" clId="{93C8A2E2-6AB2-4582-8D39-C3794001DA4A}" dt="2022-11-15T06:10:14.846" v="365" actId="1076"/>
          <ac:picMkLst>
            <pc:docMk/>
            <pc:sldMk cId="3665493611" sldId="1465"/>
            <ac:picMk id="1028" creationId="{E57BB68F-8C91-5B96-0E54-DEF2EF317411}"/>
          </ac:picMkLst>
        </pc:picChg>
        <pc:picChg chg="add mod">
          <ac:chgData name="伊健 杜" userId="e69aded81da48593" providerId="LiveId" clId="{93C8A2E2-6AB2-4582-8D39-C3794001DA4A}" dt="2022-11-15T06:10:54.868" v="370" actId="1076"/>
          <ac:picMkLst>
            <pc:docMk/>
            <pc:sldMk cId="3665493611" sldId="1465"/>
            <ac:picMk id="1030" creationId="{7A5C783C-7A56-1583-3C4A-A6930226303D}"/>
          </ac:picMkLst>
        </pc:picChg>
        <pc:picChg chg="del">
          <ac:chgData name="伊健 杜" userId="e69aded81da48593" providerId="LiveId" clId="{93C8A2E2-6AB2-4582-8D39-C3794001DA4A}" dt="2022-11-15T06:03:26.601" v="18" actId="478"/>
          <ac:picMkLst>
            <pc:docMk/>
            <pc:sldMk cId="3665493611" sldId="1465"/>
            <ac:picMk id="14338" creationId="{CC8AF4F0-0ED2-8325-0A32-90942108A075}"/>
          </ac:picMkLst>
        </pc:picChg>
      </pc:sldChg>
      <pc:sldChg chg="modSp add mod">
        <pc:chgData name="伊健 杜" userId="e69aded81da48593" providerId="LiveId" clId="{93C8A2E2-6AB2-4582-8D39-C3794001DA4A}" dt="2022-11-15T15:01:41.409" v="5120"/>
        <pc:sldMkLst>
          <pc:docMk/>
          <pc:sldMk cId="2755867468" sldId="1466"/>
        </pc:sldMkLst>
        <pc:spChg chg="mod">
          <ac:chgData name="伊健 杜" userId="e69aded81da48593" providerId="LiveId" clId="{93C8A2E2-6AB2-4582-8D39-C3794001DA4A}" dt="2022-11-15T15:01:41.409" v="5120"/>
          <ac:spMkLst>
            <pc:docMk/>
            <pc:sldMk cId="2755867468" sldId="1466"/>
            <ac:spMk id="2" creationId="{10304424-DB4A-36E7-9E0D-D32A5DD0F26C}"/>
          </ac:spMkLst>
        </pc:spChg>
        <pc:spChg chg="mod">
          <ac:chgData name="伊健 杜" userId="e69aded81da48593" providerId="LiveId" clId="{93C8A2E2-6AB2-4582-8D39-C3794001DA4A}" dt="2022-11-15T15:01:41.409" v="5120"/>
          <ac:spMkLst>
            <pc:docMk/>
            <pc:sldMk cId="2755867468" sldId="1466"/>
            <ac:spMk id="5" creationId="{E7287B0E-EF55-E721-8EFA-9A9183C0EDF9}"/>
          </ac:spMkLst>
        </pc:spChg>
      </pc:sldChg>
      <pc:sldChg chg="addSp delSp modSp add mod">
        <pc:chgData name="伊健 杜" userId="e69aded81da48593" providerId="LiveId" clId="{93C8A2E2-6AB2-4582-8D39-C3794001DA4A}" dt="2022-11-16T15:12:40.309" v="5954" actId="478"/>
        <pc:sldMkLst>
          <pc:docMk/>
          <pc:sldMk cId="587087416" sldId="1467"/>
        </pc:sldMkLst>
        <pc:spChg chg="mod">
          <ac:chgData name="伊健 杜" userId="e69aded81da48593" providerId="LiveId" clId="{93C8A2E2-6AB2-4582-8D39-C3794001DA4A}" dt="2022-11-15T15:01:41.409" v="5120"/>
          <ac:spMkLst>
            <pc:docMk/>
            <pc:sldMk cId="587087416" sldId="1467"/>
            <ac:spMk id="2" creationId="{10304424-DB4A-36E7-9E0D-D32A5DD0F26C}"/>
          </ac:spMkLst>
        </pc:spChg>
        <pc:spChg chg="mod">
          <ac:chgData name="伊健 杜" userId="e69aded81da48593" providerId="LiveId" clId="{93C8A2E2-6AB2-4582-8D39-C3794001DA4A}" dt="2022-11-15T15:13:44.856" v="5180" actId="1076"/>
          <ac:spMkLst>
            <pc:docMk/>
            <pc:sldMk cId="587087416" sldId="1467"/>
            <ac:spMk id="4" creationId="{CD51F1A4-557D-97DD-DAE2-94D888CF547E}"/>
          </ac:spMkLst>
        </pc:spChg>
        <pc:spChg chg="del">
          <ac:chgData name="伊健 杜" userId="e69aded81da48593" providerId="LiveId" clId="{93C8A2E2-6AB2-4582-8D39-C3794001DA4A}" dt="2022-11-15T06:12:55.458" v="372" actId="478"/>
          <ac:spMkLst>
            <pc:docMk/>
            <pc:sldMk cId="587087416" sldId="1467"/>
            <ac:spMk id="5" creationId="{E7287B0E-EF55-E721-8EFA-9A9183C0EDF9}"/>
          </ac:spMkLst>
        </pc:spChg>
        <pc:spChg chg="add del mod">
          <ac:chgData name="伊健 杜" userId="e69aded81da48593" providerId="LiveId" clId="{93C8A2E2-6AB2-4582-8D39-C3794001DA4A}" dt="2022-11-16T15:12:40.309" v="5954" actId="478"/>
          <ac:spMkLst>
            <pc:docMk/>
            <pc:sldMk cId="587087416" sldId="1467"/>
            <ac:spMk id="5" creationId="{FF644494-5454-0BAC-929D-565C5A9AA429}"/>
          </ac:spMkLst>
        </pc:spChg>
        <pc:spChg chg="add del mod">
          <ac:chgData name="伊健 杜" userId="e69aded81da48593" providerId="LiveId" clId="{93C8A2E2-6AB2-4582-8D39-C3794001DA4A}" dt="2022-11-15T06:19:25.765" v="380" actId="478"/>
          <ac:spMkLst>
            <pc:docMk/>
            <pc:sldMk cId="587087416" sldId="1467"/>
            <ac:spMk id="7" creationId="{6DF50A26-5A96-3CE8-FD61-68C67DEF3F0F}"/>
          </ac:spMkLst>
        </pc:spChg>
        <pc:spChg chg="add del mod">
          <ac:chgData name="伊健 杜" userId="e69aded81da48593" providerId="LiveId" clId="{93C8A2E2-6AB2-4582-8D39-C3794001DA4A}" dt="2022-11-15T06:19:45.468" v="382" actId="478"/>
          <ac:spMkLst>
            <pc:docMk/>
            <pc:sldMk cId="587087416" sldId="1467"/>
            <ac:spMk id="8" creationId="{FD79B3D5-0174-B114-4914-DD44ECF6A33D}"/>
          </ac:spMkLst>
        </pc:spChg>
        <pc:spChg chg="add del mod">
          <ac:chgData name="伊健 杜" userId="e69aded81da48593" providerId="LiveId" clId="{93C8A2E2-6AB2-4582-8D39-C3794001DA4A}" dt="2022-11-15T06:31:35.772" v="405" actId="478"/>
          <ac:spMkLst>
            <pc:docMk/>
            <pc:sldMk cId="587087416" sldId="1467"/>
            <ac:spMk id="11" creationId="{CC54CCD4-1C97-A2B0-6D21-0A082B4A6A51}"/>
          </ac:spMkLst>
        </pc:spChg>
        <pc:spChg chg="add mod">
          <ac:chgData name="伊健 杜" userId="e69aded81da48593" providerId="LiveId" clId="{93C8A2E2-6AB2-4582-8D39-C3794001DA4A}" dt="2022-11-15T06:32:26.719" v="414" actId="1076"/>
          <ac:spMkLst>
            <pc:docMk/>
            <pc:sldMk cId="587087416" sldId="1467"/>
            <ac:spMk id="15" creationId="{DE147201-B287-1A88-658C-11FF621D40DC}"/>
          </ac:spMkLst>
        </pc:spChg>
        <pc:spChg chg="add mod">
          <ac:chgData name="伊健 杜" userId="e69aded81da48593" providerId="LiveId" clId="{93C8A2E2-6AB2-4582-8D39-C3794001DA4A}" dt="2022-11-15T06:32:35.583" v="419" actId="1076"/>
          <ac:spMkLst>
            <pc:docMk/>
            <pc:sldMk cId="587087416" sldId="1467"/>
            <ac:spMk id="17" creationId="{AF4A23F1-1A22-F4E1-AE7C-06FA8B6AF163}"/>
          </ac:spMkLst>
        </pc:spChg>
        <pc:spChg chg="add mod">
          <ac:chgData name="伊健 杜" userId="e69aded81da48593" providerId="LiveId" clId="{93C8A2E2-6AB2-4582-8D39-C3794001DA4A}" dt="2022-11-15T06:33:07.402" v="436" actId="1076"/>
          <ac:spMkLst>
            <pc:docMk/>
            <pc:sldMk cId="587087416" sldId="1467"/>
            <ac:spMk id="19" creationId="{B705F46D-2D7E-7110-6297-91CE71ABB09D}"/>
          </ac:spMkLst>
        </pc:spChg>
        <pc:spChg chg="add mod">
          <ac:chgData name="伊健 杜" userId="e69aded81da48593" providerId="LiveId" clId="{93C8A2E2-6AB2-4582-8D39-C3794001DA4A}" dt="2022-11-15T06:33:34.440" v="452" actId="14100"/>
          <ac:spMkLst>
            <pc:docMk/>
            <pc:sldMk cId="587087416" sldId="1467"/>
            <ac:spMk id="21" creationId="{EDA3662E-3495-BDA9-F2EF-4919697FE730}"/>
          </ac:spMkLst>
        </pc:spChg>
        <pc:spChg chg="add del mod">
          <ac:chgData name="伊健 杜" userId="e69aded81da48593" providerId="LiveId" clId="{93C8A2E2-6AB2-4582-8D39-C3794001DA4A}" dt="2022-11-15T06:33:42.574" v="455" actId="478"/>
          <ac:spMkLst>
            <pc:docMk/>
            <pc:sldMk cId="587087416" sldId="1467"/>
            <ac:spMk id="22" creationId="{2E36FA89-816E-7579-4741-ECE8B6A312CB}"/>
          </ac:spMkLst>
        </pc:spChg>
        <pc:spChg chg="add del mod">
          <ac:chgData name="伊健 杜" userId="e69aded81da48593" providerId="LiveId" clId="{93C8A2E2-6AB2-4582-8D39-C3794001DA4A}" dt="2022-11-15T06:33:45.918" v="458" actId="478"/>
          <ac:spMkLst>
            <pc:docMk/>
            <pc:sldMk cId="587087416" sldId="1467"/>
            <ac:spMk id="23" creationId="{040263AC-4476-2635-F67D-4D3B17DC4B23}"/>
          </ac:spMkLst>
        </pc:spChg>
        <pc:spChg chg="add mod">
          <ac:chgData name="伊健 杜" userId="e69aded81da48593" providerId="LiveId" clId="{93C8A2E2-6AB2-4582-8D39-C3794001DA4A}" dt="2022-11-15T06:34:02.870" v="463" actId="1076"/>
          <ac:spMkLst>
            <pc:docMk/>
            <pc:sldMk cId="587087416" sldId="1467"/>
            <ac:spMk id="25" creationId="{125D01E1-F2E4-9049-04D2-C323101A47A3}"/>
          </ac:spMkLst>
        </pc:spChg>
        <pc:picChg chg="add mod">
          <ac:chgData name="伊健 杜" userId="e69aded81da48593" providerId="LiveId" clId="{93C8A2E2-6AB2-4582-8D39-C3794001DA4A}" dt="2022-11-15T06:19:53.699" v="384" actId="1076"/>
          <ac:picMkLst>
            <pc:docMk/>
            <pc:sldMk cId="587087416" sldId="1467"/>
            <ac:picMk id="10" creationId="{152C3D02-9BEE-9A0D-42A8-D9E9A6B82C01}"/>
          </ac:picMkLst>
        </pc:picChg>
        <pc:picChg chg="add mod">
          <ac:chgData name="伊健 杜" userId="e69aded81da48593" providerId="LiveId" clId="{93C8A2E2-6AB2-4582-8D39-C3794001DA4A}" dt="2022-11-15T06:32:41.679" v="421" actId="1076"/>
          <ac:picMkLst>
            <pc:docMk/>
            <pc:sldMk cId="587087416" sldId="1467"/>
            <ac:picMk id="13" creationId="{2868FE8E-C6C9-5AB4-99EE-B15199ECCE1F}"/>
          </ac:picMkLst>
        </pc:picChg>
        <pc:picChg chg="del">
          <ac:chgData name="伊健 杜" userId="e69aded81da48593" providerId="LiveId" clId="{93C8A2E2-6AB2-4582-8D39-C3794001DA4A}" dt="2022-11-15T06:12:55.458" v="372" actId="478"/>
          <ac:picMkLst>
            <pc:docMk/>
            <pc:sldMk cId="587087416" sldId="1467"/>
            <ac:picMk id="1026" creationId="{8D8FCF44-D66F-E16B-DCC3-761B44A2FE8B}"/>
          </ac:picMkLst>
        </pc:picChg>
        <pc:picChg chg="add mod">
          <ac:chgData name="伊健 杜" userId="e69aded81da48593" providerId="LiveId" clId="{93C8A2E2-6AB2-4582-8D39-C3794001DA4A}" dt="2022-11-15T06:22:05.387" v="393" actId="14100"/>
          <ac:picMkLst>
            <pc:docMk/>
            <pc:sldMk cId="587087416" sldId="1467"/>
            <ac:picMk id="3076" creationId="{692E7599-F206-807C-3E84-71D12DB5BFA7}"/>
          </ac:picMkLst>
        </pc:picChg>
        <pc:picChg chg="add mod">
          <ac:chgData name="伊健 杜" userId="e69aded81da48593" providerId="LiveId" clId="{93C8A2E2-6AB2-4582-8D39-C3794001DA4A}" dt="2022-11-15T06:22:56.842" v="400" actId="14100"/>
          <ac:picMkLst>
            <pc:docMk/>
            <pc:sldMk cId="587087416" sldId="1467"/>
            <ac:picMk id="3078" creationId="{937C3606-0610-F056-CBA8-81B9D71AC1A4}"/>
          </ac:picMkLst>
        </pc:picChg>
        <pc:picChg chg="add mod">
          <ac:chgData name="伊健 杜" userId="e69aded81da48593" providerId="LiveId" clId="{93C8A2E2-6AB2-4582-8D39-C3794001DA4A}" dt="2022-11-15T06:32:48.563" v="425" actId="1076"/>
          <ac:picMkLst>
            <pc:docMk/>
            <pc:sldMk cId="587087416" sldId="1467"/>
            <ac:picMk id="3080" creationId="{36A8F6A6-7CBD-CA9B-C8D0-B1C199A86D3E}"/>
          </ac:picMkLst>
        </pc:picChg>
      </pc:sldChg>
      <pc:sldChg chg="modSp add mod">
        <pc:chgData name="伊健 杜" userId="e69aded81da48593" providerId="LiveId" clId="{93C8A2E2-6AB2-4582-8D39-C3794001DA4A}" dt="2022-11-15T15:01:41.409" v="5120"/>
        <pc:sldMkLst>
          <pc:docMk/>
          <pc:sldMk cId="1593512564" sldId="1468"/>
        </pc:sldMkLst>
        <pc:spChg chg="mod">
          <ac:chgData name="伊健 杜" userId="e69aded81da48593" providerId="LiveId" clId="{93C8A2E2-6AB2-4582-8D39-C3794001DA4A}" dt="2022-11-15T15:01:41.409" v="5120"/>
          <ac:spMkLst>
            <pc:docMk/>
            <pc:sldMk cId="1593512564" sldId="1468"/>
            <ac:spMk id="2" creationId="{14AA01B4-803C-6EF8-8381-CE336009E693}"/>
          </ac:spMkLst>
        </pc:spChg>
      </pc:sldChg>
      <pc:sldChg chg="addSp delSp modSp add mod">
        <pc:chgData name="伊健 杜" userId="e69aded81da48593" providerId="LiveId" clId="{93C8A2E2-6AB2-4582-8D39-C3794001DA4A}" dt="2022-11-15T15:18:34.383" v="5188" actId="20577"/>
        <pc:sldMkLst>
          <pc:docMk/>
          <pc:sldMk cId="2191543383" sldId="1469"/>
        </pc:sldMkLst>
        <pc:spChg chg="mod">
          <ac:chgData name="伊健 杜" userId="e69aded81da48593" providerId="LiveId" clId="{93C8A2E2-6AB2-4582-8D39-C3794001DA4A}" dt="2022-11-15T15:01:41.409" v="5120"/>
          <ac:spMkLst>
            <pc:docMk/>
            <pc:sldMk cId="2191543383" sldId="1469"/>
            <ac:spMk id="2" creationId="{10304424-DB4A-36E7-9E0D-D32A5DD0F26C}"/>
          </ac:spMkLst>
        </pc:spChg>
        <pc:spChg chg="mod">
          <ac:chgData name="伊健 杜" userId="e69aded81da48593" providerId="LiveId" clId="{93C8A2E2-6AB2-4582-8D39-C3794001DA4A}" dt="2022-11-15T15:18:34.383" v="5188" actId="20577"/>
          <ac:spMkLst>
            <pc:docMk/>
            <pc:sldMk cId="2191543383" sldId="1469"/>
            <ac:spMk id="5" creationId="{E7287B0E-EF55-E721-8EFA-9A9183C0EDF9}"/>
          </ac:spMkLst>
        </pc:spChg>
        <pc:picChg chg="add mod">
          <ac:chgData name="伊健 杜" userId="e69aded81da48593" providerId="LiveId" clId="{93C8A2E2-6AB2-4582-8D39-C3794001DA4A}" dt="2022-11-15T12:04:28.625" v="752" actId="1076"/>
          <ac:picMkLst>
            <pc:docMk/>
            <pc:sldMk cId="2191543383" sldId="1469"/>
            <ac:picMk id="6" creationId="{7A82264C-4535-B090-9710-6AC3C2F89D10}"/>
          </ac:picMkLst>
        </pc:picChg>
        <pc:picChg chg="add del">
          <ac:chgData name="伊健 杜" userId="e69aded81da48593" providerId="LiveId" clId="{93C8A2E2-6AB2-4582-8D39-C3794001DA4A}" dt="2022-11-15T12:04:22.148" v="749" actId="478"/>
          <ac:picMkLst>
            <pc:docMk/>
            <pc:sldMk cId="2191543383" sldId="1469"/>
            <ac:picMk id="1026" creationId="{A644CFCE-773A-A0AB-A2C9-0BCE93376781}"/>
          </ac:picMkLst>
        </pc:picChg>
        <pc:picChg chg="del">
          <ac:chgData name="伊健 杜" userId="e69aded81da48593" providerId="LiveId" clId="{93C8A2E2-6AB2-4582-8D39-C3794001DA4A}" dt="2022-11-15T12:03:55.668" v="747" actId="478"/>
          <ac:picMkLst>
            <pc:docMk/>
            <pc:sldMk cId="2191543383" sldId="1469"/>
            <ac:picMk id="1028" creationId="{E57BB68F-8C91-5B96-0E54-DEF2EF317411}"/>
          </ac:picMkLst>
        </pc:picChg>
        <pc:picChg chg="del">
          <ac:chgData name="伊健 杜" userId="e69aded81da48593" providerId="LiveId" clId="{93C8A2E2-6AB2-4582-8D39-C3794001DA4A}" dt="2022-11-15T12:03:55.668" v="747" actId="478"/>
          <ac:picMkLst>
            <pc:docMk/>
            <pc:sldMk cId="2191543383" sldId="1469"/>
            <ac:picMk id="1030" creationId="{7A5C783C-7A56-1583-3C4A-A6930226303D}"/>
          </ac:picMkLst>
        </pc:picChg>
      </pc:sldChg>
      <pc:sldChg chg="addSp delSp modSp add mod">
        <pc:chgData name="伊健 杜" userId="e69aded81da48593" providerId="LiveId" clId="{93C8A2E2-6AB2-4582-8D39-C3794001DA4A}" dt="2022-11-15T15:01:41.409" v="5120"/>
        <pc:sldMkLst>
          <pc:docMk/>
          <pc:sldMk cId="3119913099" sldId="1470"/>
        </pc:sldMkLst>
        <pc:spChg chg="mod">
          <ac:chgData name="伊健 杜" userId="e69aded81da48593" providerId="LiveId" clId="{93C8A2E2-6AB2-4582-8D39-C3794001DA4A}" dt="2022-11-15T15:01:41.409" v="5120"/>
          <ac:spMkLst>
            <pc:docMk/>
            <pc:sldMk cId="3119913099" sldId="1470"/>
            <ac:spMk id="2" creationId="{10304424-DB4A-36E7-9E0D-D32A5DD0F26C}"/>
          </ac:spMkLst>
        </pc:spChg>
        <pc:spChg chg="mod">
          <ac:chgData name="伊健 杜" userId="e69aded81da48593" providerId="LiveId" clId="{93C8A2E2-6AB2-4582-8D39-C3794001DA4A}" dt="2022-11-15T15:01:41.409" v="5120"/>
          <ac:spMkLst>
            <pc:docMk/>
            <pc:sldMk cId="3119913099" sldId="1470"/>
            <ac:spMk id="5" creationId="{E7287B0E-EF55-E721-8EFA-9A9183C0EDF9}"/>
          </ac:spMkLst>
        </pc:spChg>
        <pc:picChg chg="del">
          <ac:chgData name="伊健 杜" userId="e69aded81da48593" providerId="LiveId" clId="{93C8A2E2-6AB2-4582-8D39-C3794001DA4A}" dt="2022-11-15T12:04:34.848" v="756" actId="478"/>
          <ac:picMkLst>
            <pc:docMk/>
            <pc:sldMk cId="3119913099" sldId="1470"/>
            <ac:picMk id="6" creationId="{7A82264C-4535-B090-9710-6AC3C2F89D10}"/>
          </ac:picMkLst>
        </pc:picChg>
        <pc:picChg chg="add mod">
          <ac:chgData name="伊健 杜" userId="e69aded81da48593" providerId="LiveId" clId="{93C8A2E2-6AB2-4582-8D39-C3794001DA4A}" dt="2022-11-15T12:06:42.118" v="981" actId="1076"/>
          <ac:picMkLst>
            <pc:docMk/>
            <pc:sldMk cId="3119913099" sldId="1470"/>
            <ac:picMk id="2050" creationId="{B93836CF-3577-220B-B0C1-CBDFDA8394FB}"/>
          </ac:picMkLst>
        </pc:picChg>
      </pc:sldChg>
      <pc:sldChg chg="modSp add mod">
        <pc:chgData name="伊健 杜" userId="e69aded81da48593" providerId="LiveId" clId="{93C8A2E2-6AB2-4582-8D39-C3794001DA4A}" dt="2022-11-15T15:01:41.409" v="5120"/>
        <pc:sldMkLst>
          <pc:docMk/>
          <pc:sldMk cId="295177858" sldId="1471"/>
        </pc:sldMkLst>
        <pc:spChg chg="mod">
          <ac:chgData name="伊健 杜" userId="e69aded81da48593" providerId="LiveId" clId="{93C8A2E2-6AB2-4582-8D39-C3794001DA4A}" dt="2022-11-15T15:01:41.409" v="5120"/>
          <ac:spMkLst>
            <pc:docMk/>
            <pc:sldMk cId="295177858" sldId="1471"/>
            <ac:spMk id="2" creationId="{14AA01B4-803C-6EF8-8381-CE336009E693}"/>
          </ac:spMkLst>
        </pc:spChg>
      </pc:sldChg>
      <pc:sldChg chg="modSp add mod">
        <pc:chgData name="伊健 杜" userId="e69aded81da48593" providerId="LiveId" clId="{93C8A2E2-6AB2-4582-8D39-C3794001DA4A}" dt="2022-11-15T15:01:41.409" v="5120"/>
        <pc:sldMkLst>
          <pc:docMk/>
          <pc:sldMk cId="3939830818" sldId="1472"/>
        </pc:sldMkLst>
        <pc:spChg chg="mod">
          <ac:chgData name="伊健 杜" userId="e69aded81da48593" providerId="LiveId" clId="{93C8A2E2-6AB2-4582-8D39-C3794001DA4A}" dt="2022-11-15T15:01:41.409" v="5120"/>
          <ac:spMkLst>
            <pc:docMk/>
            <pc:sldMk cId="3939830818" sldId="1472"/>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067078767" sldId="1473"/>
        </pc:sldMkLst>
        <pc:spChg chg="mod">
          <ac:chgData name="伊健 杜" userId="e69aded81da48593" providerId="LiveId" clId="{93C8A2E2-6AB2-4582-8D39-C3794001DA4A}" dt="2022-11-15T12:14:24.842" v="1094"/>
          <ac:spMkLst>
            <pc:docMk/>
            <pc:sldMk cId="2067078767" sldId="1473"/>
            <ac:spMk id="2" creationId="{10304424-DB4A-36E7-9E0D-D32A5DD0F26C}"/>
          </ac:spMkLst>
        </pc:spChg>
        <pc:spChg chg="mod">
          <ac:chgData name="伊健 杜" userId="e69aded81da48593" providerId="LiveId" clId="{93C8A2E2-6AB2-4582-8D39-C3794001DA4A}" dt="2022-11-15T15:01:41.409" v="5120"/>
          <ac:spMkLst>
            <pc:docMk/>
            <pc:sldMk cId="2067078767" sldId="1473"/>
            <ac:spMk id="5" creationId="{E7287B0E-EF55-E721-8EFA-9A9183C0EDF9}"/>
          </ac:spMkLst>
        </pc:spChg>
        <pc:picChg chg="del">
          <ac:chgData name="伊健 杜" userId="e69aded81da48593" providerId="LiveId" clId="{93C8A2E2-6AB2-4582-8D39-C3794001DA4A}" dt="2022-11-15T13:09:58.860" v="1200" actId="478"/>
          <ac:picMkLst>
            <pc:docMk/>
            <pc:sldMk cId="2067078767" sldId="1473"/>
            <ac:picMk id="6" creationId="{7A82264C-4535-B090-9710-6AC3C2F89D10}"/>
          </ac:picMkLst>
        </pc:picChg>
        <pc:picChg chg="add mod">
          <ac:chgData name="伊健 杜" userId="e69aded81da48593" providerId="LiveId" clId="{93C8A2E2-6AB2-4582-8D39-C3794001DA4A}" dt="2022-11-15T13:10:33.422" v="1204" actId="1076"/>
          <ac:picMkLst>
            <pc:docMk/>
            <pc:sldMk cId="2067078767" sldId="1473"/>
            <ac:picMk id="3074" creationId="{A6ACAB47-E660-CACB-851E-7DE9B7124F8D}"/>
          </ac:picMkLst>
        </pc:picChg>
      </pc:sldChg>
      <pc:sldChg chg="addSp delSp modSp add mod">
        <pc:chgData name="伊健 杜" userId="e69aded81da48593" providerId="LiveId" clId="{93C8A2E2-6AB2-4582-8D39-C3794001DA4A}" dt="2022-11-15T15:01:41.409" v="5120"/>
        <pc:sldMkLst>
          <pc:docMk/>
          <pc:sldMk cId="2985740022" sldId="1474"/>
        </pc:sldMkLst>
        <pc:spChg chg="add del mod">
          <ac:chgData name="伊健 杜" userId="e69aded81da48593" providerId="LiveId" clId="{93C8A2E2-6AB2-4582-8D39-C3794001DA4A}" dt="2022-11-15T13:10:44.023" v="1211" actId="20577"/>
          <ac:spMkLst>
            <pc:docMk/>
            <pc:sldMk cId="2985740022" sldId="1474"/>
            <ac:spMk id="2" creationId="{10304424-DB4A-36E7-9E0D-D32A5DD0F26C}"/>
          </ac:spMkLst>
        </pc:spChg>
        <pc:spChg chg="mod">
          <ac:chgData name="伊健 杜" userId="e69aded81da48593" providerId="LiveId" clId="{93C8A2E2-6AB2-4582-8D39-C3794001DA4A}" dt="2022-11-15T15:01:41.409" v="5120"/>
          <ac:spMkLst>
            <pc:docMk/>
            <pc:sldMk cId="2985740022" sldId="1474"/>
            <ac:spMk id="5" creationId="{E7287B0E-EF55-E721-8EFA-9A9183C0EDF9}"/>
          </ac:spMkLst>
        </pc:spChg>
        <pc:spChg chg="add del mod">
          <ac:chgData name="伊健 杜" userId="e69aded81da48593" providerId="LiveId" clId="{93C8A2E2-6AB2-4582-8D39-C3794001DA4A}" dt="2022-11-15T13:10:41.856" v="1207" actId="478"/>
          <ac:spMkLst>
            <pc:docMk/>
            <pc:sldMk cId="2985740022" sldId="1474"/>
            <ac:spMk id="7" creationId="{93993C7A-84F7-239B-A962-0992EFB14BC8}"/>
          </ac:spMkLst>
        </pc:spChg>
        <pc:picChg chg="del">
          <ac:chgData name="伊健 杜" userId="e69aded81da48593" providerId="LiveId" clId="{93C8A2E2-6AB2-4582-8D39-C3794001DA4A}" dt="2022-11-15T13:13:57.520" v="1313" actId="478"/>
          <ac:picMkLst>
            <pc:docMk/>
            <pc:sldMk cId="2985740022" sldId="1474"/>
            <ac:picMk id="3074" creationId="{A6ACAB47-E660-CACB-851E-7DE9B7124F8D}"/>
          </ac:picMkLst>
        </pc:picChg>
        <pc:picChg chg="add mod">
          <ac:chgData name="伊健 杜" userId="e69aded81da48593" providerId="LiveId" clId="{93C8A2E2-6AB2-4582-8D39-C3794001DA4A}" dt="2022-11-15T13:17:17.108" v="1316" actId="1076"/>
          <ac:picMkLst>
            <pc:docMk/>
            <pc:sldMk cId="2985740022" sldId="1474"/>
            <ac:picMk id="4098" creationId="{B8CA5019-2CF1-542F-70F6-084B5331402A}"/>
          </ac:picMkLst>
        </pc:picChg>
      </pc:sldChg>
      <pc:sldChg chg="modSp add mod">
        <pc:chgData name="伊健 杜" userId="e69aded81da48593" providerId="LiveId" clId="{93C8A2E2-6AB2-4582-8D39-C3794001DA4A}" dt="2022-11-15T15:01:41.409" v="5120"/>
        <pc:sldMkLst>
          <pc:docMk/>
          <pc:sldMk cId="1976743777" sldId="1475"/>
        </pc:sldMkLst>
        <pc:spChg chg="mod">
          <ac:chgData name="伊健 杜" userId="e69aded81da48593" providerId="LiveId" clId="{93C8A2E2-6AB2-4582-8D39-C3794001DA4A}" dt="2022-11-15T15:01:41.409" v="5120"/>
          <ac:spMkLst>
            <pc:docMk/>
            <pc:sldMk cId="1976743777" sldId="1475"/>
            <ac:spMk id="2" creationId="{14AA01B4-803C-6EF8-8381-CE336009E693}"/>
          </ac:spMkLst>
        </pc:spChg>
      </pc:sldChg>
      <pc:sldChg chg="addSp delSp modSp add mod">
        <pc:chgData name="伊健 杜" userId="e69aded81da48593" providerId="LiveId" clId="{93C8A2E2-6AB2-4582-8D39-C3794001DA4A}" dt="2022-11-15T15:01:41.409" v="5120"/>
        <pc:sldMkLst>
          <pc:docMk/>
          <pc:sldMk cId="3084014001" sldId="1476"/>
        </pc:sldMkLst>
        <pc:spChg chg="mod">
          <ac:chgData name="伊健 杜" userId="e69aded81da48593" providerId="LiveId" clId="{93C8A2E2-6AB2-4582-8D39-C3794001DA4A}" dt="2022-11-15T15:01:41.409" v="5120"/>
          <ac:spMkLst>
            <pc:docMk/>
            <pc:sldMk cId="3084014001" sldId="1476"/>
            <ac:spMk id="2" creationId="{10304424-DB4A-36E7-9E0D-D32A5DD0F26C}"/>
          </ac:spMkLst>
        </pc:spChg>
        <pc:spChg chg="mod">
          <ac:chgData name="伊健 杜" userId="e69aded81da48593" providerId="LiveId" clId="{93C8A2E2-6AB2-4582-8D39-C3794001DA4A}" dt="2022-11-15T15:01:41.409" v="5120"/>
          <ac:spMkLst>
            <pc:docMk/>
            <pc:sldMk cId="3084014001" sldId="1476"/>
            <ac:spMk id="5" creationId="{E7287B0E-EF55-E721-8EFA-9A9183C0EDF9}"/>
          </ac:spMkLst>
        </pc:spChg>
        <pc:picChg chg="del">
          <ac:chgData name="伊健 杜" userId="e69aded81da48593" providerId="LiveId" clId="{93C8A2E2-6AB2-4582-8D39-C3794001DA4A}" dt="2022-11-15T14:22:02.141" v="4088" actId="478"/>
          <ac:picMkLst>
            <pc:docMk/>
            <pc:sldMk cId="3084014001" sldId="1476"/>
            <ac:picMk id="3074" creationId="{A6ACAB47-E660-CACB-851E-7DE9B7124F8D}"/>
          </ac:picMkLst>
        </pc:picChg>
        <pc:picChg chg="add mod">
          <ac:chgData name="伊健 杜" userId="e69aded81da48593" providerId="LiveId" clId="{93C8A2E2-6AB2-4582-8D39-C3794001DA4A}" dt="2022-11-15T14:22:17.910" v="4090" actId="1076"/>
          <ac:picMkLst>
            <pc:docMk/>
            <pc:sldMk cId="3084014001" sldId="1476"/>
            <ac:picMk id="7170" creationId="{DAAB5EED-01B9-018C-11C7-D6C22CDC1A7C}"/>
          </ac:picMkLst>
        </pc:picChg>
      </pc:sldChg>
      <pc:sldChg chg="modSp add del mod">
        <pc:chgData name="伊健 杜" userId="e69aded81da48593" providerId="LiveId" clId="{93C8A2E2-6AB2-4582-8D39-C3794001DA4A}" dt="2022-11-15T13:22:54.468" v="1659" actId="47"/>
        <pc:sldMkLst>
          <pc:docMk/>
          <pc:sldMk cId="2883742053" sldId="1477"/>
        </pc:sldMkLst>
        <pc:spChg chg="mod">
          <ac:chgData name="伊健 杜" userId="e69aded81da48593" providerId="LiveId" clId="{93C8A2E2-6AB2-4582-8D39-C3794001DA4A}" dt="2022-11-15T13:21:58.396" v="1658"/>
          <ac:spMkLst>
            <pc:docMk/>
            <pc:sldMk cId="2883742053" sldId="1477"/>
            <ac:spMk id="2" creationId="{14AA01B4-803C-6EF8-8381-CE336009E693}"/>
          </ac:spMkLst>
        </pc:spChg>
      </pc:sldChg>
      <pc:sldChg chg="modSp add mod">
        <pc:chgData name="伊健 杜" userId="e69aded81da48593" providerId="LiveId" clId="{93C8A2E2-6AB2-4582-8D39-C3794001DA4A}" dt="2022-11-15T15:01:41.409" v="5120"/>
        <pc:sldMkLst>
          <pc:docMk/>
          <pc:sldMk cId="3108467277" sldId="1477"/>
        </pc:sldMkLst>
        <pc:spChg chg="mod">
          <ac:chgData name="伊健 杜" userId="e69aded81da48593" providerId="LiveId" clId="{93C8A2E2-6AB2-4582-8D39-C3794001DA4A}" dt="2022-11-15T15:01:41.409" v="5120"/>
          <ac:spMkLst>
            <pc:docMk/>
            <pc:sldMk cId="3108467277" sldId="1477"/>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922266676" sldId="1478"/>
        </pc:sldMkLst>
        <pc:spChg chg="mod">
          <ac:chgData name="伊健 杜" userId="e69aded81da48593" providerId="LiveId" clId="{93C8A2E2-6AB2-4582-8D39-C3794001DA4A}" dt="2022-11-15T15:01:41.409" v="5120"/>
          <ac:spMkLst>
            <pc:docMk/>
            <pc:sldMk cId="2922266676" sldId="1478"/>
            <ac:spMk id="2" creationId="{10304424-DB4A-36E7-9E0D-D32A5DD0F26C}"/>
          </ac:spMkLst>
        </pc:spChg>
        <pc:spChg chg="mod">
          <ac:chgData name="伊健 杜" userId="e69aded81da48593" providerId="LiveId" clId="{93C8A2E2-6AB2-4582-8D39-C3794001DA4A}" dt="2022-11-15T15:01:41.409" v="5120"/>
          <ac:spMkLst>
            <pc:docMk/>
            <pc:sldMk cId="2922266676" sldId="1478"/>
            <ac:spMk id="5" creationId="{E7287B0E-EF55-E721-8EFA-9A9183C0EDF9}"/>
          </ac:spMkLst>
        </pc:spChg>
        <pc:picChg chg="del">
          <ac:chgData name="伊健 杜" userId="e69aded81da48593" providerId="LiveId" clId="{93C8A2E2-6AB2-4582-8D39-C3794001DA4A}" dt="2022-11-15T13:27:56.467" v="2257" actId="478"/>
          <ac:picMkLst>
            <pc:docMk/>
            <pc:sldMk cId="2922266676" sldId="1478"/>
            <ac:picMk id="3074" creationId="{A6ACAB47-E660-CACB-851E-7DE9B7124F8D}"/>
          </ac:picMkLst>
        </pc:picChg>
        <pc:picChg chg="add mod">
          <ac:chgData name="伊健 杜" userId="e69aded81da48593" providerId="LiveId" clId="{93C8A2E2-6AB2-4582-8D39-C3794001DA4A}" dt="2022-11-15T13:30:19.669" v="2260" actId="1076"/>
          <ac:picMkLst>
            <pc:docMk/>
            <pc:sldMk cId="2922266676" sldId="1478"/>
            <ac:picMk id="6146" creationId="{CC1DA830-E890-AF89-6375-2338A838E663}"/>
          </ac:picMkLst>
        </pc:picChg>
      </pc:sldChg>
      <pc:sldChg chg="addSp delSp modSp add mod">
        <pc:chgData name="伊健 杜" userId="e69aded81da48593" providerId="LiveId" clId="{93C8A2E2-6AB2-4582-8D39-C3794001DA4A}" dt="2022-11-15T15:01:41.409" v="5120"/>
        <pc:sldMkLst>
          <pc:docMk/>
          <pc:sldMk cId="1160289605" sldId="1479"/>
        </pc:sldMkLst>
        <pc:spChg chg="mod">
          <ac:chgData name="伊健 杜" userId="e69aded81da48593" providerId="LiveId" clId="{93C8A2E2-6AB2-4582-8D39-C3794001DA4A}" dt="2022-11-15T15:01:41.409" v="5120"/>
          <ac:spMkLst>
            <pc:docMk/>
            <pc:sldMk cId="1160289605" sldId="1479"/>
            <ac:spMk id="2" creationId="{10304424-DB4A-36E7-9E0D-D32A5DD0F26C}"/>
          </ac:spMkLst>
        </pc:spChg>
        <pc:spChg chg="mod">
          <ac:chgData name="伊健 杜" userId="e69aded81da48593" providerId="LiveId" clId="{93C8A2E2-6AB2-4582-8D39-C3794001DA4A}" dt="2022-11-15T15:01:41.409" v="5120"/>
          <ac:spMkLst>
            <pc:docMk/>
            <pc:sldMk cId="1160289605" sldId="1479"/>
            <ac:spMk id="5" creationId="{E7287B0E-EF55-E721-8EFA-9A9183C0EDF9}"/>
          </ac:spMkLst>
        </pc:spChg>
        <pc:picChg chg="del">
          <ac:chgData name="伊健 杜" userId="e69aded81da48593" providerId="LiveId" clId="{93C8A2E2-6AB2-4582-8D39-C3794001DA4A}" dt="2022-11-15T13:32:53.535" v="2261" actId="478"/>
          <ac:picMkLst>
            <pc:docMk/>
            <pc:sldMk cId="1160289605" sldId="1479"/>
            <ac:picMk id="3074" creationId="{A6ACAB47-E660-CACB-851E-7DE9B7124F8D}"/>
          </ac:picMkLst>
        </pc:picChg>
        <pc:picChg chg="add mod">
          <ac:chgData name="伊健 杜" userId="e69aded81da48593" providerId="LiveId" clId="{93C8A2E2-6AB2-4582-8D39-C3794001DA4A}" dt="2022-11-15T13:33:09.794" v="2265" actId="1076"/>
          <ac:picMkLst>
            <pc:docMk/>
            <pc:sldMk cId="1160289605" sldId="1479"/>
            <ac:picMk id="5122" creationId="{2989494C-A7B9-F546-2399-454A95A3FDB5}"/>
          </ac:picMkLst>
        </pc:picChg>
      </pc:sldChg>
      <pc:sldChg chg="addSp delSp modSp add mod">
        <pc:chgData name="伊健 杜" userId="e69aded81da48593" providerId="LiveId" clId="{93C8A2E2-6AB2-4582-8D39-C3794001DA4A}" dt="2022-11-15T15:42:38.043" v="5200" actId="478"/>
        <pc:sldMkLst>
          <pc:docMk/>
          <pc:sldMk cId="1309438925" sldId="1480"/>
        </pc:sldMkLst>
        <pc:spChg chg="mod">
          <ac:chgData name="伊健 杜" userId="e69aded81da48593" providerId="LiveId" clId="{93C8A2E2-6AB2-4582-8D39-C3794001DA4A}" dt="2022-11-15T15:01:41.409" v="5120"/>
          <ac:spMkLst>
            <pc:docMk/>
            <pc:sldMk cId="1309438925" sldId="1480"/>
            <ac:spMk id="2" creationId="{14AA01B4-803C-6EF8-8381-CE336009E693}"/>
          </ac:spMkLst>
        </pc:spChg>
        <pc:spChg chg="add del mod">
          <ac:chgData name="伊健 杜" userId="e69aded81da48593" providerId="LiveId" clId="{93C8A2E2-6AB2-4582-8D39-C3794001DA4A}" dt="2022-11-15T15:42:38.043" v="5200" actId="478"/>
          <ac:spMkLst>
            <pc:docMk/>
            <pc:sldMk cId="1309438925" sldId="1480"/>
            <ac:spMk id="3" creationId="{C29F37FB-B2BD-3452-1063-705E1969D0DC}"/>
          </ac:spMkLst>
        </pc:spChg>
      </pc:sldChg>
      <pc:sldChg chg="add del">
        <pc:chgData name="伊健 杜" userId="e69aded81da48593" providerId="LiveId" clId="{93C8A2E2-6AB2-4582-8D39-C3794001DA4A}" dt="2022-11-15T13:38:20.391" v="2394" actId="47"/>
        <pc:sldMkLst>
          <pc:docMk/>
          <pc:sldMk cId="1982197990" sldId="1481"/>
        </pc:sldMkLst>
      </pc:sldChg>
      <pc:sldChg chg="modSp add mod">
        <pc:chgData name="伊健 杜" userId="e69aded81da48593" providerId="LiveId" clId="{93C8A2E2-6AB2-4582-8D39-C3794001DA4A}" dt="2022-11-15T15:01:41.409" v="5120"/>
        <pc:sldMkLst>
          <pc:docMk/>
          <pc:sldMk cId="3027538845" sldId="1481"/>
        </pc:sldMkLst>
        <pc:spChg chg="mod">
          <ac:chgData name="伊健 杜" userId="e69aded81da48593" providerId="LiveId" clId="{93C8A2E2-6AB2-4582-8D39-C3794001DA4A}" dt="2022-11-15T15:01:41.409" v="5120"/>
          <ac:spMkLst>
            <pc:docMk/>
            <pc:sldMk cId="3027538845" sldId="1481"/>
            <ac:spMk id="2" creationId="{14AA01B4-803C-6EF8-8381-CE336009E693}"/>
          </ac:spMkLst>
        </pc:spChg>
      </pc:sldChg>
      <pc:sldChg chg="addSp delSp modSp add mod">
        <pc:chgData name="伊健 杜" userId="e69aded81da48593" providerId="LiveId" clId="{93C8A2E2-6AB2-4582-8D39-C3794001DA4A}" dt="2022-11-15T15:01:41.409" v="5120"/>
        <pc:sldMkLst>
          <pc:docMk/>
          <pc:sldMk cId="955606810" sldId="1482"/>
        </pc:sldMkLst>
        <pc:spChg chg="mod">
          <ac:chgData name="伊健 杜" userId="e69aded81da48593" providerId="LiveId" clId="{93C8A2E2-6AB2-4582-8D39-C3794001DA4A}" dt="2022-11-15T14:07:56.558" v="3120" actId="20577"/>
          <ac:spMkLst>
            <pc:docMk/>
            <pc:sldMk cId="955606810" sldId="1482"/>
            <ac:spMk id="2" creationId="{1302A11A-625D-774F-23B3-739301B530C3}"/>
          </ac:spMkLst>
        </pc:spChg>
        <pc:spChg chg="mod">
          <ac:chgData name="伊健 杜" userId="e69aded81da48593" providerId="LiveId" clId="{93C8A2E2-6AB2-4582-8D39-C3794001DA4A}" dt="2022-11-15T15:01:41.409" v="5120"/>
          <ac:spMkLst>
            <pc:docMk/>
            <pc:sldMk cId="955606810" sldId="1482"/>
            <ac:spMk id="3" creationId="{ABC6FAE7-B0DC-C53F-ABA7-511046C801BC}"/>
          </ac:spMkLst>
        </pc:spChg>
        <pc:picChg chg="del mod">
          <ac:chgData name="伊健 杜" userId="e69aded81da48593" providerId="LiveId" clId="{93C8A2E2-6AB2-4582-8D39-C3794001DA4A}" dt="2022-11-15T13:59:35.721" v="2812" actId="478"/>
          <ac:picMkLst>
            <pc:docMk/>
            <pc:sldMk cId="955606810" sldId="1482"/>
            <ac:picMk id="4" creationId="{B7A1AC26-2E73-B94F-8933-F002AD40A87C}"/>
          </ac:picMkLst>
        </pc:picChg>
        <pc:picChg chg="del mod">
          <ac:chgData name="伊健 杜" userId="e69aded81da48593" providerId="LiveId" clId="{93C8A2E2-6AB2-4582-8D39-C3794001DA4A}" dt="2022-11-15T13:59:35.721" v="2812" actId="478"/>
          <ac:picMkLst>
            <pc:docMk/>
            <pc:sldMk cId="955606810" sldId="1482"/>
            <ac:picMk id="5" creationId="{E4542C6A-FC17-9734-6AAC-DE73FC742BF5}"/>
          </ac:picMkLst>
        </pc:picChg>
        <pc:picChg chg="del">
          <ac:chgData name="伊健 杜" userId="e69aded81da48593" providerId="LiveId" clId="{93C8A2E2-6AB2-4582-8D39-C3794001DA4A}" dt="2022-11-15T13:59:35.721" v="2812" actId="478"/>
          <ac:picMkLst>
            <pc:docMk/>
            <pc:sldMk cId="955606810" sldId="1482"/>
            <ac:picMk id="8194" creationId="{B28FE505-DC2F-157D-72EB-4D50F32C2EDF}"/>
          </ac:picMkLst>
        </pc:picChg>
        <pc:picChg chg="del mod">
          <ac:chgData name="伊健 杜" userId="e69aded81da48593" providerId="LiveId" clId="{93C8A2E2-6AB2-4582-8D39-C3794001DA4A}" dt="2022-11-15T13:59:35.721" v="2812" actId="478"/>
          <ac:picMkLst>
            <pc:docMk/>
            <pc:sldMk cId="955606810" sldId="1482"/>
            <ac:picMk id="8196" creationId="{8A1739C8-04BD-30AF-0434-6A0AF6169BD5}"/>
          </ac:picMkLst>
        </pc:picChg>
        <pc:picChg chg="del mod">
          <ac:chgData name="伊健 杜" userId="e69aded81da48593" providerId="LiveId" clId="{93C8A2E2-6AB2-4582-8D39-C3794001DA4A}" dt="2022-11-15T13:59:35.721" v="2812" actId="478"/>
          <ac:picMkLst>
            <pc:docMk/>
            <pc:sldMk cId="955606810" sldId="1482"/>
            <ac:picMk id="8198" creationId="{73EEAE31-0CFC-5804-1985-7A478ED743D9}"/>
          </ac:picMkLst>
        </pc:picChg>
        <pc:picChg chg="del mod">
          <ac:chgData name="伊健 杜" userId="e69aded81da48593" providerId="LiveId" clId="{93C8A2E2-6AB2-4582-8D39-C3794001DA4A}" dt="2022-11-15T13:59:35.721" v="2812" actId="478"/>
          <ac:picMkLst>
            <pc:docMk/>
            <pc:sldMk cId="955606810" sldId="1482"/>
            <ac:picMk id="8200" creationId="{22406CC3-0ED8-708B-89F3-D73448D24AEB}"/>
          </ac:picMkLst>
        </pc:picChg>
        <pc:picChg chg="add mod">
          <ac:chgData name="伊健 杜" userId="e69aded81da48593" providerId="LiveId" clId="{93C8A2E2-6AB2-4582-8D39-C3794001DA4A}" dt="2022-11-15T14:00:24.507" v="2817" actId="1076"/>
          <ac:picMkLst>
            <pc:docMk/>
            <pc:sldMk cId="955606810" sldId="1482"/>
            <ac:picMk id="9218" creationId="{B9575EAA-B8B2-F47E-B06A-8D8895471A68}"/>
          </ac:picMkLst>
        </pc:picChg>
      </pc:sldChg>
      <pc:sldChg chg="addSp delSp modSp add mod">
        <pc:chgData name="伊健 杜" userId="e69aded81da48593" providerId="LiveId" clId="{93C8A2E2-6AB2-4582-8D39-C3794001DA4A}" dt="2022-11-15T15:01:41.409" v="5120"/>
        <pc:sldMkLst>
          <pc:docMk/>
          <pc:sldMk cId="2743464962" sldId="1483"/>
        </pc:sldMkLst>
        <pc:spChg chg="mod">
          <ac:chgData name="伊健 杜" userId="e69aded81da48593" providerId="LiveId" clId="{93C8A2E2-6AB2-4582-8D39-C3794001DA4A}" dt="2022-11-15T15:01:41.409" v="5120"/>
          <ac:spMkLst>
            <pc:docMk/>
            <pc:sldMk cId="2743464962" sldId="1483"/>
            <ac:spMk id="3" creationId="{ABC6FAE7-B0DC-C53F-ABA7-511046C801BC}"/>
          </ac:spMkLst>
        </pc:spChg>
        <pc:picChg chg="del mod">
          <ac:chgData name="伊健 杜" userId="e69aded81da48593" providerId="LiveId" clId="{93C8A2E2-6AB2-4582-8D39-C3794001DA4A}" dt="2022-11-15T14:04:06.008" v="3007" actId="478"/>
          <ac:picMkLst>
            <pc:docMk/>
            <pc:sldMk cId="2743464962" sldId="1483"/>
            <ac:picMk id="9218" creationId="{B9575EAA-B8B2-F47E-B06A-8D8895471A68}"/>
          </ac:picMkLst>
        </pc:picChg>
        <pc:picChg chg="add mod">
          <ac:chgData name="伊健 杜" userId="e69aded81da48593" providerId="LiveId" clId="{93C8A2E2-6AB2-4582-8D39-C3794001DA4A}" dt="2022-11-15T14:04:33.013" v="3009" actId="1076"/>
          <ac:picMkLst>
            <pc:docMk/>
            <pc:sldMk cId="2743464962" sldId="1483"/>
            <ac:picMk id="10242" creationId="{59641091-C864-ACDA-81E6-8E66843B6208}"/>
          </ac:picMkLst>
        </pc:picChg>
      </pc:sldChg>
      <pc:sldChg chg="modSp add mod">
        <pc:chgData name="伊健 杜" userId="e69aded81da48593" providerId="LiveId" clId="{93C8A2E2-6AB2-4582-8D39-C3794001DA4A}" dt="2022-11-15T15:01:41.409" v="5120"/>
        <pc:sldMkLst>
          <pc:docMk/>
          <pc:sldMk cId="1908575509" sldId="1484"/>
        </pc:sldMkLst>
        <pc:spChg chg="mod">
          <ac:chgData name="伊健 杜" userId="e69aded81da48593" providerId="LiveId" clId="{93C8A2E2-6AB2-4582-8D39-C3794001DA4A}" dt="2022-11-15T15:01:41.409" v="5120"/>
          <ac:spMkLst>
            <pc:docMk/>
            <pc:sldMk cId="1908575509" sldId="1484"/>
            <ac:spMk id="2" creationId="{14AA01B4-803C-6EF8-8381-CE336009E693}"/>
          </ac:spMkLst>
        </pc:spChg>
      </pc:sldChg>
      <pc:sldChg chg="delSp add del mod">
        <pc:chgData name="伊健 杜" userId="e69aded81da48593" providerId="LiveId" clId="{93C8A2E2-6AB2-4582-8D39-C3794001DA4A}" dt="2022-11-15T14:06:52.549" v="3012" actId="47"/>
        <pc:sldMkLst>
          <pc:docMk/>
          <pc:sldMk cId="3523046966" sldId="1484"/>
        </pc:sldMkLst>
        <pc:spChg chg="del">
          <ac:chgData name="伊健 杜" userId="e69aded81da48593" providerId="LiveId" clId="{93C8A2E2-6AB2-4582-8D39-C3794001DA4A}" dt="2022-11-15T14:06:50.896" v="3011" actId="478"/>
          <ac:spMkLst>
            <pc:docMk/>
            <pc:sldMk cId="3523046966" sldId="1484"/>
            <ac:spMk id="3" creationId="{ABC6FAE7-B0DC-C53F-ABA7-511046C801BC}"/>
          </ac:spMkLst>
        </pc:spChg>
      </pc:sldChg>
      <pc:sldChg chg="modSp add mod">
        <pc:chgData name="伊健 杜" userId="e69aded81da48593" providerId="LiveId" clId="{93C8A2E2-6AB2-4582-8D39-C3794001DA4A}" dt="2022-11-15T15:01:41.409" v="5120"/>
        <pc:sldMkLst>
          <pc:docMk/>
          <pc:sldMk cId="1007474982" sldId="1485"/>
        </pc:sldMkLst>
        <pc:spChg chg="mod">
          <ac:chgData name="伊健 杜" userId="e69aded81da48593" providerId="LiveId" clId="{93C8A2E2-6AB2-4582-8D39-C3794001DA4A}" dt="2022-11-15T15:01:41.409" v="5120"/>
          <ac:spMkLst>
            <pc:docMk/>
            <pc:sldMk cId="1007474982" sldId="1485"/>
            <ac:spMk id="2" creationId="{14AA01B4-803C-6EF8-8381-CE336009E693}"/>
          </ac:spMkLst>
        </pc:spChg>
      </pc:sldChg>
      <pc:sldChg chg="addSp delSp modSp add mod">
        <pc:chgData name="伊健 杜" userId="e69aded81da48593" providerId="LiveId" clId="{93C8A2E2-6AB2-4582-8D39-C3794001DA4A}" dt="2022-11-15T15:01:41.409" v="5120"/>
        <pc:sldMkLst>
          <pc:docMk/>
          <pc:sldMk cId="3755420511" sldId="1486"/>
        </pc:sldMkLst>
        <pc:spChg chg="mod">
          <ac:chgData name="伊健 杜" userId="e69aded81da48593" providerId="LiveId" clId="{93C8A2E2-6AB2-4582-8D39-C3794001DA4A}" dt="2022-11-15T15:01:41.409" v="5120"/>
          <ac:spMkLst>
            <pc:docMk/>
            <pc:sldMk cId="3755420511" sldId="1486"/>
            <ac:spMk id="2" creationId="{10304424-DB4A-36E7-9E0D-D32A5DD0F26C}"/>
          </ac:spMkLst>
        </pc:spChg>
        <pc:spChg chg="mod">
          <ac:chgData name="伊健 杜" userId="e69aded81da48593" providerId="LiveId" clId="{93C8A2E2-6AB2-4582-8D39-C3794001DA4A}" dt="2022-11-15T15:01:41.409" v="5120"/>
          <ac:spMkLst>
            <pc:docMk/>
            <pc:sldMk cId="3755420511" sldId="1486"/>
            <ac:spMk id="5" creationId="{E7287B0E-EF55-E721-8EFA-9A9183C0EDF9}"/>
          </ac:spMkLst>
        </pc:spChg>
        <pc:picChg chg="del mod">
          <ac:chgData name="伊健 杜" userId="e69aded81da48593" providerId="LiveId" clId="{93C8A2E2-6AB2-4582-8D39-C3794001DA4A}" dt="2022-11-15T14:13:06.054" v="3314" actId="478"/>
          <ac:picMkLst>
            <pc:docMk/>
            <pc:sldMk cId="3755420511" sldId="1486"/>
            <ac:picMk id="3074" creationId="{A6ACAB47-E660-CACB-851E-7DE9B7124F8D}"/>
          </ac:picMkLst>
        </pc:picChg>
        <pc:picChg chg="add mod">
          <ac:chgData name="伊健 杜" userId="e69aded81da48593" providerId="LiveId" clId="{93C8A2E2-6AB2-4582-8D39-C3794001DA4A}" dt="2022-11-15T14:14:03.889" v="3319" actId="1076"/>
          <ac:picMkLst>
            <pc:docMk/>
            <pc:sldMk cId="3755420511" sldId="1486"/>
            <ac:picMk id="11266" creationId="{5B16D930-E079-84DD-11D5-A5E8D05F0DF4}"/>
          </ac:picMkLst>
        </pc:picChg>
      </pc:sldChg>
      <pc:sldChg chg="addSp delSp modSp add mod">
        <pc:chgData name="伊健 杜" userId="e69aded81da48593" providerId="LiveId" clId="{93C8A2E2-6AB2-4582-8D39-C3794001DA4A}" dt="2022-11-15T15:01:41.409" v="5120"/>
        <pc:sldMkLst>
          <pc:docMk/>
          <pc:sldMk cId="2560927530" sldId="1487"/>
        </pc:sldMkLst>
        <pc:spChg chg="mod">
          <ac:chgData name="伊健 杜" userId="e69aded81da48593" providerId="LiveId" clId="{93C8A2E2-6AB2-4582-8D39-C3794001DA4A}" dt="2022-11-15T15:01:41.409" v="5120"/>
          <ac:spMkLst>
            <pc:docMk/>
            <pc:sldMk cId="2560927530" sldId="1487"/>
            <ac:spMk id="2" creationId="{10304424-DB4A-36E7-9E0D-D32A5DD0F26C}"/>
          </ac:spMkLst>
        </pc:spChg>
        <pc:spChg chg="mod">
          <ac:chgData name="伊健 杜" userId="e69aded81da48593" providerId="LiveId" clId="{93C8A2E2-6AB2-4582-8D39-C3794001DA4A}" dt="2022-11-15T15:01:41.409" v="5120"/>
          <ac:spMkLst>
            <pc:docMk/>
            <pc:sldMk cId="2560927530" sldId="1487"/>
            <ac:spMk id="5" creationId="{E7287B0E-EF55-E721-8EFA-9A9183C0EDF9}"/>
          </ac:spMkLst>
        </pc:spChg>
        <pc:picChg chg="del">
          <ac:chgData name="伊健 杜" userId="e69aded81da48593" providerId="LiveId" clId="{93C8A2E2-6AB2-4582-8D39-C3794001DA4A}" dt="2022-11-15T14:14:08.252" v="3323" actId="478"/>
          <ac:picMkLst>
            <pc:docMk/>
            <pc:sldMk cId="2560927530" sldId="1487"/>
            <ac:picMk id="11266" creationId="{5B16D930-E079-84DD-11D5-A5E8D05F0DF4}"/>
          </ac:picMkLst>
        </pc:picChg>
        <pc:picChg chg="add mod">
          <ac:chgData name="伊健 杜" userId="e69aded81da48593" providerId="LiveId" clId="{93C8A2E2-6AB2-4582-8D39-C3794001DA4A}" dt="2022-11-15T14:15:35.664" v="3449" actId="1076"/>
          <ac:picMkLst>
            <pc:docMk/>
            <pc:sldMk cId="2560927530" sldId="1487"/>
            <ac:picMk id="12290" creationId="{8E52451E-DDBA-CEAA-9993-036239D53CA7}"/>
          </ac:picMkLst>
        </pc:picChg>
      </pc:sldChg>
      <pc:sldChg chg="addSp delSp modSp add mod">
        <pc:chgData name="伊健 杜" userId="e69aded81da48593" providerId="LiveId" clId="{93C8A2E2-6AB2-4582-8D39-C3794001DA4A}" dt="2022-11-15T16:02:08.191" v="5224" actId="21"/>
        <pc:sldMkLst>
          <pc:docMk/>
          <pc:sldMk cId="1076862709" sldId="1488"/>
        </pc:sldMkLst>
        <pc:spChg chg="mod">
          <ac:chgData name="伊健 杜" userId="e69aded81da48593" providerId="LiveId" clId="{93C8A2E2-6AB2-4582-8D39-C3794001DA4A}" dt="2022-11-15T15:01:41.409" v="5120"/>
          <ac:spMkLst>
            <pc:docMk/>
            <pc:sldMk cId="1076862709" sldId="1488"/>
            <ac:spMk id="2" creationId="{14AA01B4-803C-6EF8-8381-CE336009E693}"/>
          </ac:spMkLst>
        </pc:spChg>
        <pc:spChg chg="add del mod">
          <ac:chgData name="伊健 杜" userId="e69aded81da48593" providerId="LiveId" clId="{93C8A2E2-6AB2-4582-8D39-C3794001DA4A}" dt="2022-11-15T16:02:08.191" v="5224" actId="21"/>
          <ac:spMkLst>
            <pc:docMk/>
            <pc:sldMk cId="1076862709" sldId="1488"/>
            <ac:spMk id="3" creationId="{19F764F6-CC70-0B79-1545-ED596DF0DB8E}"/>
          </ac:spMkLst>
        </pc:spChg>
      </pc:sldChg>
      <pc:sldChg chg="addSp delSp modSp add mod">
        <pc:chgData name="伊健 杜" userId="e69aded81da48593" providerId="LiveId" clId="{93C8A2E2-6AB2-4582-8D39-C3794001DA4A}" dt="2022-11-15T16:02:41.441" v="5226" actId="478"/>
        <pc:sldMkLst>
          <pc:docMk/>
          <pc:sldMk cId="2664531176" sldId="1489"/>
        </pc:sldMkLst>
        <pc:spChg chg="mod">
          <ac:chgData name="伊健 杜" userId="e69aded81da48593" providerId="LiveId" clId="{93C8A2E2-6AB2-4582-8D39-C3794001DA4A}" dt="2022-11-15T15:01:41.409" v="5120"/>
          <ac:spMkLst>
            <pc:docMk/>
            <pc:sldMk cId="2664531176" sldId="1489"/>
            <ac:spMk id="2" creationId="{14AA01B4-803C-6EF8-8381-CE336009E693}"/>
          </ac:spMkLst>
        </pc:spChg>
        <pc:spChg chg="add mod">
          <ac:chgData name="伊健 杜" userId="e69aded81da48593" providerId="LiveId" clId="{93C8A2E2-6AB2-4582-8D39-C3794001DA4A}" dt="2022-11-15T15:01:41.409" v="5120"/>
          <ac:spMkLst>
            <pc:docMk/>
            <pc:sldMk cId="2664531176" sldId="1489"/>
            <ac:spMk id="3" creationId="{1A590429-DDEC-BEED-19F3-A4FD600C6A67}"/>
          </ac:spMkLst>
        </pc:spChg>
        <pc:spChg chg="add del mod">
          <ac:chgData name="伊健 杜" userId="e69aded81da48593" providerId="LiveId" clId="{93C8A2E2-6AB2-4582-8D39-C3794001DA4A}" dt="2022-11-15T16:01:57.570" v="5222" actId="21"/>
          <ac:spMkLst>
            <pc:docMk/>
            <pc:sldMk cId="2664531176" sldId="1489"/>
            <ac:spMk id="4" creationId="{397322E6-BB42-13DB-49D2-6D544E882315}"/>
          </ac:spMkLst>
        </pc:spChg>
        <pc:spChg chg="add del mod">
          <ac:chgData name="伊健 杜" userId="e69aded81da48593" providerId="LiveId" clId="{93C8A2E2-6AB2-4582-8D39-C3794001DA4A}" dt="2022-11-15T16:02:41.441" v="5226" actId="478"/>
          <ac:spMkLst>
            <pc:docMk/>
            <pc:sldMk cId="2664531176" sldId="1489"/>
            <ac:spMk id="5" creationId="{0DA000A6-3B1F-8674-D751-25199DAA77C7}"/>
          </ac:spMkLst>
        </pc:spChg>
      </pc:sldChg>
      <pc:sldChg chg="addSp delSp modSp add mod">
        <pc:chgData name="伊健 杜" userId="e69aded81da48593" providerId="LiveId" clId="{93C8A2E2-6AB2-4582-8D39-C3794001DA4A}" dt="2022-11-15T15:01:41.409" v="5120"/>
        <pc:sldMkLst>
          <pc:docMk/>
          <pc:sldMk cId="2252619750" sldId="1490"/>
        </pc:sldMkLst>
        <pc:spChg chg="mod">
          <ac:chgData name="伊健 杜" userId="e69aded81da48593" providerId="LiveId" clId="{93C8A2E2-6AB2-4582-8D39-C3794001DA4A}" dt="2022-11-15T14:19:35.122" v="3977"/>
          <ac:spMkLst>
            <pc:docMk/>
            <pc:sldMk cId="2252619750" sldId="1490"/>
            <ac:spMk id="2" creationId="{10304424-DB4A-36E7-9E0D-D32A5DD0F26C}"/>
          </ac:spMkLst>
        </pc:spChg>
        <pc:spChg chg="mod">
          <ac:chgData name="伊健 杜" userId="e69aded81da48593" providerId="LiveId" clId="{93C8A2E2-6AB2-4582-8D39-C3794001DA4A}" dt="2022-11-15T15:01:41.409" v="5120"/>
          <ac:spMkLst>
            <pc:docMk/>
            <pc:sldMk cId="2252619750" sldId="1490"/>
            <ac:spMk id="5" creationId="{E7287B0E-EF55-E721-8EFA-9A9183C0EDF9}"/>
          </ac:spMkLst>
        </pc:spChg>
        <pc:picChg chg="del mod">
          <ac:chgData name="伊健 杜" userId="e69aded81da48593" providerId="LiveId" clId="{93C8A2E2-6AB2-4582-8D39-C3794001DA4A}" dt="2022-11-15T14:20:07.021" v="4080" actId="478"/>
          <ac:picMkLst>
            <pc:docMk/>
            <pc:sldMk cId="2252619750" sldId="1490"/>
            <ac:picMk id="11266" creationId="{5B16D930-E079-84DD-11D5-A5E8D05F0DF4}"/>
          </ac:picMkLst>
        </pc:picChg>
        <pc:picChg chg="add del mod">
          <ac:chgData name="伊健 杜" userId="e69aded81da48593" providerId="LiveId" clId="{93C8A2E2-6AB2-4582-8D39-C3794001DA4A}" dt="2022-11-15T14:20:38.543" v="4083" actId="478"/>
          <ac:picMkLst>
            <pc:docMk/>
            <pc:sldMk cId="2252619750" sldId="1490"/>
            <ac:picMk id="13314" creationId="{3D5C573B-141C-8455-9528-61FC57B2574A}"/>
          </ac:picMkLst>
        </pc:picChg>
        <pc:picChg chg="add mod">
          <ac:chgData name="伊健 杜" userId="e69aded81da48593" providerId="LiveId" clId="{93C8A2E2-6AB2-4582-8D39-C3794001DA4A}" dt="2022-11-15T14:20:54.310" v="4087" actId="1076"/>
          <ac:picMkLst>
            <pc:docMk/>
            <pc:sldMk cId="2252619750" sldId="1490"/>
            <ac:picMk id="13316" creationId="{A2FE23CB-3D24-F3B8-6813-3A1BE947DC00}"/>
          </ac:picMkLst>
        </pc:picChg>
      </pc:sldChg>
      <pc:sldChg chg="delSp modSp new mod">
        <pc:chgData name="伊健 杜" userId="e69aded81da48593" providerId="LiveId" clId="{93C8A2E2-6AB2-4582-8D39-C3794001DA4A}" dt="2022-11-15T15:01:41.409" v="5120"/>
        <pc:sldMkLst>
          <pc:docMk/>
          <pc:sldMk cId="3205201872" sldId="1491"/>
        </pc:sldMkLst>
        <pc:spChg chg="mod">
          <ac:chgData name="伊健 杜" userId="e69aded81da48593" providerId="LiveId" clId="{93C8A2E2-6AB2-4582-8D39-C3794001DA4A}" dt="2022-11-15T15:01:41.409" v="5120"/>
          <ac:spMkLst>
            <pc:docMk/>
            <pc:sldMk cId="3205201872" sldId="1491"/>
            <ac:spMk id="2" creationId="{E6929B84-1100-312D-15B7-664929BB4B6D}"/>
          </ac:spMkLst>
        </pc:spChg>
        <pc:spChg chg="del">
          <ac:chgData name="伊健 杜" userId="e69aded81da48593" providerId="LiveId" clId="{93C8A2E2-6AB2-4582-8D39-C3794001DA4A}" dt="2022-11-15T14:36:02.158" v="4660" actId="478"/>
          <ac:spMkLst>
            <pc:docMk/>
            <pc:sldMk cId="3205201872" sldId="1491"/>
            <ac:spMk id="3" creationId="{8F88D530-6007-A042-5333-31ED50AEFBCF}"/>
          </ac:spMkLst>
        </pc:spChg>
      </pc:sldChg>
      <pc:sldChg chg="modSp add del mod">
        <pc:chgData name="伊健 杜" userId="e69aded81da48593" providerId="LiveId" clId="{93C8A2E2-6AB2-4582-8D39-C3794001DA4A}" dt="2022-11-15T14:24:40.996" v="4094" actId="47"/>
        <pc:sldMkLst>
          <pc:docMk/>
          <pc:sldMk cId="954768630" sldId="1492"/>
        </pc:sldMkLst>
        <pc:spChg chg="mod">
          <ac:chgData name="伊健 杜" userId="e69aded81da48593" providerId="LiveId" clId="{93C8A2E2-6AB2-4582-8D39-C3794001DA4A}" dt="2022-11-15T14:22:24.685" v="4093" actId="20577"/>
          <ac:spMkLst>
            <pc:docMk/>
            <pc:sldMk cId="954768630" sldId="1492"/>
            <ac:spMk id="2" creationId="{10304424-DB4A-36E7-9E0D-D32A5DD0F26C}"/>
          </ac:spMkLst>
        </pc:spChg>
      </pc:sldChg>
      <pc:sldChg chg="modSp add mod">
        <pc:chgData name="伊健 杜" userId="e69aded81da48593" providerId="LiveId" clId="{93C8A2E2-6AB2-4582-8D39-C3794001DA4A}" dt="2022-11-15T15:01:41.409" v="5120"/>
        <pc:sldMkLst>
          <pc:docMk/>
          <pc:sldMk cId="2025786835" sldId="1492"/>
        </pc:sldMkLst>
        <pc:spChg chg="mod">
          <ac:chgData name="伊健 杜" userId="e69aded81da48593" providerId="LiveId" clId="{93C8A2E2-6AB2-4582-8D39-C3794001DA4A}" dt="2022-11-15T15:01:41.409" v="5120"/>
          <ac:spMkLst>
            <pc:docMk/>
            <pc:sldMk cId="2025786835" sldId="1492"/>
            <ac:spMk id="2" creationId="{14AA01B4-803C-6EF8-8381-CE336009E693}"/>
          </ac:spMkLst>
        </pc:spChg>
      </pc:sldChg>
      <pc:sldChg chg="modSp add mod">
        <pc:chgData name="伊健 杜" userId="e69aded81da48593" providerId="LiveId" clId="{93C8A2E2-6AB2-4582-8D39-C3794001DA4A}" dt="2022-11-15T15:01:41.409" v="5120"/>
        <pc:sldMkLst>
          <pc:docMk/>
          <pc:sldMk cId="200274336" sldId="1493"/>
        </pc:sldMkLst>
        <pc:spChg chg="mod">
          <ac:chgData name="伊健 杜" userId="e69aded81da48593" providerId="LiveId" clId="{93C8A2E2-6AB2-4582-8D39-C3794001DA4A}" dt="2022-11-15T15:01:41.409" v="5120"/>
          <ac:spMkLst>
            <pc:docMk/>
            <pc:sldMk cId="200274336" sldId="1493"/>
            <ac:spMk id="2" creationId="{14AA01B4-803C-6EF8-8381-CE336009E693}"/>
          </ac:spMkLst>
        </pc:spChg>
      </pc:sldChg>
      <pc:sldChg chg="add del">
        <pc:chgData name="伊健 杜" userId="e69aded81da48593" providerId="LiveId" clId="{93C8A2E2-6AB2-4582-8D39-C3794001DA4A}" dt="2022-11-15T14:25:34.217" v="4184" actId="47"/>
        <pc:sldMkLst>
          <pc:docMk/>
          <pc:sldMk cId="1936825964" sldId="1494"/>
        </pc:sldMkLst>
      </pc:sldChg>
      <pc:sldChg chg="delSp modSp add mod">
        <pc:chgData name="伊健 杜" userId="e69aded81da48593" providerId="LiveId" clId="{93C8A2E2-6AB2-4582-8D39-C3794001DA4A}" dt="2022-11-15T16:03:14.930" v="5228" actId="1076"/>
        <pc:sldMkLst>
          <pc:docMk/>
          <pc:sldMk cId="1340987334" sldId="1495"/>
        </pc:sldMkLst>
        <pc:spChg chg="mod">
          <ac:chgData name="伊健 杜" userId="e69aded81da48593" providerId="LiveId" clId="{93C8A2E2-6AB2-4582-8D39-C3794001DA4A}" dt="2022-11-15T14:25:30.798" v="4183" actId="20577"/>
          <ac:spMkLst>
            <pc:docMk/>
            <pc:sldMk cId="1340987334" sldId="1495"/>
            <ac:spMk id="2" creationId="{10304424-DB4A-36E7-9E0D-D32A5DD0F26C}"/>
          </ac:spMkLst>
        </pc:spChg>
        <pc:spChg chg="mod">
          <ac:chgData name="伊健 杜" userId="e69aded81da48593" providerId="LiveId" clId="{93C8A2E2-6AB2-4582-8D39-C3794001DA4A}" dt="2022-11-15T16:03:14.930" v="5228" actId="1076"/>
          <ac:spMkLst>
            <pc:docMk/>
            <pc:sldMk cId="1340987334" sldId="1495"/>
            <ac:spMk id="5" creationId="{E7287B0E-EF55-E721-8EFA-9A9183C0EDF9}"/>
          </ac:spMkLst>
        </pc:spChg>
        <pc:picChg chg="del">
          <ac:chgData name="伊健 杜" userId="e69aded81da48593" providerId="LiveId" clId="{93C8A2E2-6AB2-4582-8D39-C3794001DA4A}" dt="2022-11-15T16:03:11.735" v="5227" actId="478"/>
          <ac:picMkLst>
            <pc:docMk/>
            <pc:sldMk cId="1340987334" sldId="1495"/>
            <ac:picMk id="13316" creationId="{A2FE23CB-3D24-F3B8-6813-3A1BE947DC00}"/>
          </ac:picMkLst>
        </pc:picChg>
      </pc:sldChg>
      <pc:sldChg chg="modSp add mod">
        <pc:chgData name="伊健 杜" userId="e69aded81da48593" providerId="LiveId" clId="{93C8A2E2-6AB2-4582-8D39-C3794001DA4A}" dt="2022-11-15T15:01:41.409" v="5120"/>
        <pc:sldMkLst>
          <pc:docMk/>
          <pc:sldMk cId="2457051013" sldId="1496"/>
        </pc:sldMkLst>
        <pc:spChg chg="mod">
          <ac:chgData name="伊健 杜" userId="e69aded81da48593" providerId="LiveId" clId="{93C8A2E2-6AB2-4582-8D39-C3794001DA4A}" dt="2022-11-15T15:01:41.409" v="5120"/>
          <ac:spMkLst>
            <pc:docMk/>
            <pc:sldMk cId="2457051013" sldId="1496"/>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689371073" sldId="1497"/>
        </pc:sldMkLst>
        <pc:spChg chg="mod">
          <ac:chgData name="伊健 杜" userId="e69aded81da48593" providerId="LiveId" clId="{93C8A2E2-6AB2-4582-8D39-C3794001DA4A}" dt="2022-11-15T15:01:41.409" v="5120"/>
          <ac:spMkLst>
            <pc:docMk/>
            <pc:sldMk cId="2689371073" sldId="1497"/>
            <ac:spMk id="2" creationId="{10304424-DB4A-36E7-9E0D-D32A5DD0F26C}"/>
          </ac:spMkLst>
        </pc:spChg>
        <pc:spChg chg="mod">
          <ac:chgData name="伊健 杜" userId="e69aded81da48593" providerId="LiveId" clId="{93C8A2E2-6AB2-4582-8D39-C3794001DA4A}" dt="2022-11-15T15:01:41.409" v="5120"/>
          <ac:spMkLst>
            <pc:docMk/>
            <pc:sldMk cId="2689371073" sldId="1497"/>
            <ac:spMk id="5" creationId="{E7287B0E-EF55-E721-8EFA-9A9183C0EDF9}"/>
          </ac:spMkLst>
        </pc:spChg>
        <pc:picChg chg="del">
          <ac:chgData name="伊健 杜" userId="e69aded81da48593" providerId="LiveId" clId="{93C8A2E2-6AB2-4582-8D39-C3794001DA4A}" dt="2022-11-15T14:31:23.789" v="4537" actId="478"/>
          <ac:picMkLst>
            <pc:docMk/>
            <pc:sldMk cId="2689371073" sldId="1497"/>
            <ac:picMk id="13316" creationId="{A2FE23CB-3D24-F3B8-6813-3A1BE947DC00}"/>
          </ac:picMkLst>
        </pc:picChg>
        <pc:picChg chg="add mod">
          <ac:chgData name="伊健 杜" userId="e69aded81da48593" providerId="LiveId" clId="{93C8A2E2-6AB2-4582-8D39-C3794001DA4A}" dt="2022-11-15T14:31:46.155" v="4542" actId="1076"/>
          <ac:picMkLst>
            <pc:docMk/>
            <pc:sldMk cId="2689371073" sldId="1497"/>
            <ac:picMk id="15362" creationId="{BCDA6286-3836-E62E-38A7-D1E44D85DF7A}"/>
          </ac:picMkLst>
        </pc:picChg>
      </pc:sldChg>
      <pc:sldChg chg="addSp delSp modSp add mod">
        <pc:chgData name="伊健 杜" userId="e69aded81da48593" providerId="LiveId" clId="{93C8A2E2-6AB2-4582-8D39-C3794001DA4A}" dt="2022-11-15T15:01:41.409" v="5120"/>
        <pc:sldMkLst>
          <pc:docMk/>
          <pc:sldMk cId="426990113" sldId="1498"/>
        </pc:sldMkLst>
        <pc:spChg chg="mod">
          <ac:chgData name="伊健 杜" userId="e69aded81da48593" providerId="LiveId" clId="{93C8A2E2-6AB2-4582-8D39-C3794001DA4A}" dt="2022-11-15T15:01:41.409" v="5120"/>
          <ac:spMkLst>
            <pc:docMk/>
            <pc:sldMk cId="426990113" sldId="1498"/>
            <ac:spMk id="2" creationId="{10304424-DB4A-36E7-9E0D-D32A5DD0F26C}"/>
          </ac:spMkLst>
        </pc:spChg>
        <pc:spChg chg="mod">
          <ac:chgData name="伊健 杜" userId="e69aded81da48593" providerId="LiveId" clId="{93C8A2E2-6AB2-4582-8D39-C3794001DA4A}" dt="2022-11-15T15:01:41.409" v="5120"/>
          <ac:spMkLst>
            <pc:docMk/>
            <pc:sldMk cId="426990113" sldId="1498"/>
            <ac:spMk id="5" creationId="{E7287B0E-EF55-E721-8EFA-9A9183C0EDF9}"/>
          </ac:spMkLst>
        </pc:spChg>
        <pc:picChg chg="del">
          <ac:chgData name="伊健 杜" userId="e69aded81da48593" providerId="LiveId" clId="{93C8A2E2-6AB2-4582-8D39-C3794001DA4A}" dt="2022-11-15T14:31:21.603" v="4536" actId="478"/>
          <ac:picMkLst>
            <pc:docMk/>
            <pc:sldMk cId="426990113" sldId="1498"/>
            <ac:picMk id="13316" creationId="{A2FE23CB-3D24-F3B8-6813-3A1BE947DC00}"/>
          </ac:picMkLst>
        </pc:picChg>
        <pc:picChg chg="add mod">
          <ac:chgData name="伊健 杜" userId="e69aded81da48593" providerId="LiveId" clId="{93C8A2E2-6AB2-4582-8D39-C3794001DA4A}" dt="2022-11-15T14:33:41.539" v="4545" actId="1076"/>
          <ac:picMkLst>
            <pc:docMk/>
            <pc:sldMk cId="426990113" sldId="1498"/>
            <ac:picMk id="14338" creationId="{2163C4B9-1101-2210-B8FA-989DE976E838}"/>
          </ac:picMkLst>
        </pc:picChg>
      </pc:sldChg>
      <pc:sldChg chg="modSp add mod">
        <pc:chgData name="伊健 杜" userId="e69aded81da48593" providerId="LiveId" clId="{93C8A2E2-6AB2-4582-8D39-C3794001DA4A}" dt="2022-11-15T15:01:41.409" v="5120"/>
        <pc:sldMkLst>
          <pc:docMk/>
          <pc:sldMk cId="3412138120" sldId="1499"/>
        </pc:sldMkLst>
        <pc:spChg chg="mod">
          <ac:chgData name="伊健 杜" userId="e69aded81da48593" providerId="LiveId" clId="{93C8A2E2-6AB2-4582-8D39-C3794001DA4A}" dt="2022-11-15T15:01:41.409" v="5120"/>
          <ac:spMkLst>
            <pc:docMk/>
            <pc:sldMk cId="3412138120" sldId="1499"/>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368211349" sldId="1500"/>
        </pc:sldMkLst>
        <pc:spChg chg="mod">
          <ac:chgData name="伊健 杜" userId="e69aded81da48593" providerId="LiveId" clId="{93C8A2E2-6AB2-4582-8D39-C3794001DA4A}" dt="2022-11-15T15:01:41.409" v="5120"/>
          <ac:spMkLst>
            <pc:docMk/>
            <pc:sldMk cId="2368211349" sldId="1500"/>
            <ac:spMk id="2" creationId="{E6929B84-1100-312D-15B7-664929BB4B6D}"/>
          </ac:spMkLst>
        </pc:spChg>
        <pc:spChg chg="add mod">
          <ac:chgData name="伊健 杜" userId="e69aded81da48593" providerId="LiveId" clId="{93C8A2E2-6AB2-4582-8D39-C3794001DA4A}" dt="2022-11-15T15:01:41.409" v="5120"/>
          <ac:spMkLst>
            <pc:docMk/>
            <pc:sldMk cId="2368211349" sldId="1500"/>
            <ac:spMk id="4" creationId="{898D153B-F10E-22B8-F737-350DB751CF89}"/>
          </ac:spMkLst>
        </pc:spChg>
        <pc:spChg chg="add mod">
          <ac:chgData name="伊健 杜" userId="e69aded81da48593" providerId="LiveId" clId="{93C8A2E2-6AB2-4582-8D39-C3794001DA4A}" dt="2022-11-15T15:01:41.409" v="5120"/>
          <ac:spMkLst>
            <pc:docMk/>
            <pc:sldMk cId="2368211349" sldId="1500"/>
            <ac:spMk id="5" creationId="{1AE5DD18-4362-2086-9EBF-7285055B600F}"/>
          </ac:spMkLst>
        </pc:spChg>
        <pc:picChg chg="add del mod">
          <ac:chgData name="伊健 杜" userId="e69aded81da48593" providerId="LiveId" clId="{93C8A2E2-6AB2-4582-8D39-C3794001DA4A}" dt="2022-11-15T14:37:44.768" v="4692" actId="478"/>
          <ac:picMkLst>
            <pc:docMk/>
            <pc:sldMk cId="2368211349" sldId="1500"/>
            <ac:picMk id="3" creationId="{861EEAA4-A1C2-E07B-F9FC-B32C747EFAB9}"/>
          </ac:picMkLst>
        </pc:picChg>
        <pc:picChg chg="add mod">
          <ac:chgData name="伊健 杜" userId="e69aded81da48593" providerId="LiveId" clId="{93C8A2E2-6AB2-4582-8D39-C3794001DA4A}" dt="2022-11-15T14:37:43.110" v="4689" actId="1076"/>
          <ac:picMkLst>
            <pc:docMk/>
            <pc:sldMk cId="2368211349" sldId="1500"/>
            <ac:picMk id="17410" creationId="{908ACBE8-902B-2415-094F-647EE89B8328}"/>
          </ac:picMkLst>
        </pc:picChg>
        <pc:picChg chg="add mod">
          <ac:chgData name="伊健 杜" userId="e69aded81da48593" providerId="LiveId" clId="{93C8A2E2-6AB2-4582-8D39-C3794001DA4A}" dt="2022-11-15T14:38:09.655" v="4696" actId="14100"/>
          <ac:picMkLst>
            <pc:docMk/>
            <pc:sldMk cId="2368211349" sldId="1500"/>
            <ac:picMk id="17412" creationId="{952A349A-AB1A-AC69-26ED-1B0364454FFE}"/>
          </ac:picMkLst>
        </pc:picChg>
      </pc:sldChg>
      <pc:sldChg chg="addSp delSp modSp add mod">
        <pc:chgData name="伊健 杜" userId="e69aded81da48593" providerId="LiveId" clId="{93C8A2E2-6AB2-4582-8D39-C3794001DA4A}" dt="2022-11-15T15:01:41.409" v="5120"/>
        <pc:sldMkLst>
          <pc:docMk/>
          <pc:sldMk cId="3012214576" sldId="1501"/>
        </pc:sldMkLst>
        <pc:spChg chg="mod">
          <ac:chgData name="伊健 杜" userId="e69aded81da48593" providerId="LiveId" clId="{93C8A2E2-6AB2-4582-8D39-C3794001DA4A}" dt="2022-11-15T15:01:41.409" v="5120"/>
          <ac:spMkLst>
            <pc:docMk/>
            <pc:sldMk cId="3012214576" sldId="1501"/>
            <ac:spMk id="3" creationId="{643EE2B6-36EF-3BDD-DD27-09B2A2DAA7C7}"/>
          </ac:spMkLst>
        </pc:spChg>
        <pc:picChg chg="del">
          <ac:chgData name="伊健 杜" userId="e69aded81da48593" providerId="LiveId" clId="{93C8A2E2-6AB2-4582-8D39-C3794001DA4A}" dt="2022-11-15T14:40:57.972" v="4786" actId="478"/>
          <ac:picMkLst>
            <pc:docMk/>
            <pc:sldMk cId="3012214576" sldId="1501"/>
            <ac:picMk id="2" creationId="{E6938CC7-32C3-B644-6BF0-96DB5164831D}"/>
          </ac:picMkLst>
        </pc:picChg>
        <pc:picChg chg="add mod">
          <ac:chgData name="伊健 杜" userId="e69aded81da48593" providerId="LiveId" clId="{93C8A2E2-6AB2-4582-8D39-C3794001DA4A}" dt="2022-11-15T14:41:13.662" v="4789" actId="1076"/>
          <ac:picMkLst>
            <pc:docMk/>
            <pc:sldMk cId="3012214576" sldId="1501"/>
            <ac:picMk id="18434" creationId="{4E995BB3-BAC5-4904-93F1-C89F5CE31457}"/>
          </ac:picMkLst>
        </pc:picChg>
      </pc:sldChg>
      <pc:sldChg chg="addSp delSp modSp add mod">
        <pc:chgData name="伊健 杜" userId="e69aded81da48593" providerId="LiveId" clId="{93C8A2E2-6AB2-4582-8D39-C3794001DA4A}" dt="2022-11-15T15:01:41.409" v="5120"/>
        <pc:sldMkLst>
          <pc:docMk/>
          <pc:sldMk cId="1274825245" sldId="1502"/>
        </pc:sldMkLst>
        <pc:spChg chg="mod">
          <ac:chgData name="伊健 杜" userId="e69aded81da48593" providerId="LiveId" clId="{93C8A2E2-6AB2-4582-8D39-C3794001DA4A}" dt="2022-11-15T15:01:41.409" v="5120"/>
          <ac:spMkLst>
            <pc:docMk/>
            <pc:sldMk cId="1274825245" sldId="1502"/>
            <ac:spMk id="3" creationId="{643EE2B6-36EF-3BDD-DD27-09B2A2DAA7C7}"/>
          </ac:spMkLst>
        </pc:spChg>
        <pc:picChg chg="del">
          <ac:chgData name="伊健 杜" userId="e69aded81da48593" providerId="LiveId" clId="{93C8A2E2-6AB2-4582-8D39-C3794001DA4A}" dt="2022-11-15T14:41:27.396" v="4810" actId="478"/>
          <ac:picMkLst>
            <pc:docMk/>
            <pc:sldMk cId="1274825245" sldId="1502"/>
            <ac:picMk id="18434" creationId="{4E995BB3-BAC5-4904-93F1-C89F5CE31457}"/>
          </ac:picMkLst>
        </pc:picChg>
        <pc:picChg chg="add mod">
          <ac:chgData name="伊健 杜" userId="e69aded81da48593" providerId="LiveId" clId="{93C8A2E2-6AB2-4582-8D39-C3794001DA4A}" dt="2022-11-15T14:42:12.160" v="4814" actId="1076"/>
          <ac:picMkLst>
            <pc:docMk/>
            <pc:sldMk cId="1274825245" sldId="1502"/>
            <ac:picMk id="20482" creationId="{4AC528C2-D0D3-726B-2886-2B23EA8DEAC1}"/>
          </ac:picMkLst>
        </pc:picChg>
      </pc:sldChg>
      <pc:sldChg chg="addSp delSp modSp add mod">
        <pc:chgData name="伊健 杜" userId="e69aded81da48593" providerId="LiveId" clId="{93C8A2E2-6AB2-4582-8D39-C3794001DA4A}" dt="2022-11-15T15:01:41.409" v="5120"/>
        <pc:sldMkLst>
          <pc:docMk/>
          <pc:sldMk cId="1110381474" sldId="1503"/>
        </pc:sldMkLst>
        <pc:spChg chg="mod">
          <ac:chgData name="伊健 杜" userId="e69aded81da48593" providerId="LiveId" clId="{93C8A2E2-6AB2-4582-8D39-C3794001DA4A}" dt="2022-11-15T15:01:41.409" v="5120"/>
          <ac:spMkLst>
            <pc:docMk/>
            <pc:sldMk cId="1110381474" sldId="1503"/>
            <ac:spMk id="3" creationId="{643EE2B6-36EF-3BDD-DD27-09B2A2DAA7C7}"/>
          </ac:spMkLst>
        </pc:spChg>
        <pc:picChg chg="del">
          <ac:chgData name="伊健 杜" userId="e69aded81da48593" providerId="LiveId" clId="{93C8A2E2-6AB2-4582-8D39-C3794001DA4A}" dt="2022-11-15T14:42:33.385" v="4852" actId="478"/>
          <ac:picMkLst>
            <pc:docMk/>
            <pc:sldMk cId="1110381474" sldId="1503"/>
            <ac:picMk id="2" creationId="{E6938CC7-32C3-B644-6BF0-96DB5164831D}"/>
          </ac:picMkLst>
        </pc:picChg>
        <pc:picChg chg="add mod">
          <ac:chgData name="伊健 杜" userId="e69aded81da48593" providerId="LiveId" clId="{93C8A2E2-6AB2-4582-8D39-C3794001DA4A}" dt="2022-11-15T14:42:51.054" v="4854" actId="1076"/>
          <ac:picMkLst>
            <pc:docMk/>
            <pc:sldMk cId="1110381474" sldId="1503"/>
            <ac:picMk id="21506" creationId="{3D512CBE-DB6E-EB02-916D-4A67905FA303}"/>
          </ac:picMkLst>
        </pc:picChg>
      </pc:sldChg>
      <pc:sldChg chg="addSp delSp modSp add mod">
        <pc:chgData name="伊健 杜" userId="e69aded81da48593" providerId="LiveId" clId="{93C8A2E2-6AB2-4582-8D39-C3794001DA4A}" dt="2022-11-15T15:01:41.409" v="5120"/>
        <pc:sldMkLst>
          <pc:docMk/>
          <pc:sldMk cId="592203408" sldId="1504"/>
        </pc:sldMkLst>
        <pc:spChg chg="mod">
          <ac:chgData name="伊健 杜" userId="e69aded81da48593" providerId="LiveId" clId="{93C8A2E2-6AB2-4582-8D39-C3794001DA4A}" dt="2022-11-15T15:01:41.409" v="5120"/>
          <ac:spMkLst>
            <pc:docMk/>
            <pc:sldMk cId="592203408" sldId="1504"/>
            <ac:spMk id="3" creationId="{643EE2B6-36EF-3BDD-DD27-09B2A2DAA7C7}"/>
          </ac:spMkLst>
        </pc:spChg>
        <pc:picChg chg="del">
          <ac:chgData name="伊健 杜" userId="e69aded81da48593" providerId="LiveId" clId="{93C8A2E2-6AB2-4582-8D39-C3794001DA4A}" dt="2022-11-15T14:42:53.874" v="4856" actId="478"/>
          <ac:picMkLst>
            <pc:docMk/>
            <pc:sldMk cId="592203408" sldId="1504"/>
            <ac:picMk id="21506" creationId="{3D512CBE-DB6E-EB02-916D-4A67905FA303}"/>
          </ac:picMkLst>
        </pc:picChg>
        <pc:picChg chg="add mod">
          <ac:chgData name="伊健 杜" userId="e69aded81da48593" providerId="LiveId" clId="{93C8A2E2-6AB2-4582-8D39-C3794001DA4A}" dt="2022-11-15T14:43:41.758" v="4910" actId="1076"/>
          <ac:picMkLst>
            <pc:docMk/>
            <pc:sldMk cId="592203408" sldId="1504"/>
            <ac:picMk id="22530" creationId="{DA5FEEB4-EC3A-843B-0E70-B0D0A9D77CE0}"/>
          </ac:picMkLst>
        </pc:picChg>
      </pc:sldChg>
      <pc:sldChg chg="addSp delSp modSp add mod">
        <pc:chgData name="伊健 杜" userId="e69aded81da48593" providerId="LiveId" clId="{93C8A2E2-6AB2-4582-8D39-C3794001DA4A}" dt="2022-11-15T15:01:41.409" v="5120"/>
        <pc:sldMkLst>
          <pc:docMk/>
          <pc:sldMk cId="2890259245" sldId="1505"/>
        </pc:sldMkLst>
        <pc:spChg chg="mod">
          <ac:chgData name="伊健 杜" userId="e69aded81da48593" providerId="LiveId" clId="{93C8A2E2-6AB2-4582-8D39-C3794001DA4A}" dt="2022-11-15T15:01:41.409" v="5120"/>
          <ac:spMkLst>
            <pc:docMk/>
            <pc:sldMk cId="2890259245" sldId="1505"/>
            <ac:spMk id="3" creationId="{643EE2B6-36EF-3BDD-DD27-09B2A2DAA7C7}"/>
          </ac:spMkLst>
        </pc:spChg>
        <pc:picChg chg="del">
          <ac:chgData name="伊健 杜" userId="e69aded81da48593" providerId="LiveId" clId="{93C8A2E2-6AB2-4582-8D39-C3794001DA4A}" dt="2022-11-15T14:44:26.274" v="4912" actId="478"/>
          <ac:picMkLst>
            <pc:docMk/>
            <pc:sldMk cId="2890259245" sldId="1505"/>
            <ac:picMk id="22530" creationId="{DA5FEEB4-EC3A-843B-0E70-B0D0A9D77CE0}"/>
          </ac:picMkLst>
        </pc:picChg>
        <pc:picChg chg="add mod">
          <ac:chgData name="伊健 杜" userId="e69aded81da48593" providerId="LiveId" clId="{93C8A2E2-6AB2-4582-8D39-C3794001DA4A}" dt="2022-11-15T14:44:29.903" v="4917" actId="1076"/>
          <ac:picMkLst>
            <pc:docMk/>
            <pc:sldMk cId="2890259245" sldId="1505"/>
            <ac:picMk id="23554" creationId="{66F5D8D3-3139-2838-4072-5FD76067FAED}"/>
          </ac:picMkLst>
        </pc:picChg>
      </pc:sldChg>
      <pc:sldChg chg="addSp delSp modSp add del mod">
        <pc:chgData name="伊健 杜" userId="e69aded81da48593" providerId="LiveId" clId="{93C8A2E2-6AB2-4582-8D39-C3794001DA4A}" dt="2022-11-16T11:23:51.586" v="5254" actId="47"/>
        <pc:sldMkLst>
          <pc:docMk/>
          <pc:sldMk cId="3964773566" sldId="1506"/>
        </pc:sldMkLst>
        <pc:spChg chg="mod">
          <ac:chgData name="伊健 杜" userId="e69aded81da48593" providerId="LiveId" clId="{93C8A2E2-6AB2-4582-8D39-C3794001DA4A}" dt="2022-11-15T14:45:13.394" v="4948" actId="20577"/>
          <ac:spMkLst>
            <pc:docMk/>
            <pc:sldMk cId="3964773566" sldId="1506"/>
            <ac:spMk id="2" creationId="{10304424-DB4A-36E7-9E0D-D32A5DD0F26C}"/>
          </ac:spMkLst>
        </pc:spChg>
        <pc:spChg chg="mod">
          <ac:chgData name="伊健 杜" userId="e69aded81da48593" providerId="LiveId" clId="{93C8A2E2-6AB2-4582-8D39-C3794001DA4A}" dt="2022-11-15T15:01:41.409" v="5120"/>
          <ac:spMkLst>
            <pc:docMk/>
            <pc:sldMk cId="3964773566" sldId="1506"/>
            <ac:spMk id="5" creationId="{E7287B0E-EF55-E721-8EFA-9A9183C0EDF9}"/>
          </ac:spMkLst>
        </pc:spChg>
        <pc:spChg chg="add mod">
          <ac:chgData name="伊健 杜" userId="e69aded81da48593" providerId="LiveId" clId="{93C8A2E2-6AB2-4582-8D39-C3794001DA4A}" dt="2022-11-15T14:46:53.340" v="5101" actId="1076"/>
          <ac:spMkLst>
            <pc:docMk/>
            <pc:sldMk cId="3964773566" sldId="1506"/>
            <ac:spMk id="6" creationId="{8DC0B781-6404-0A76-862C-9CAEA536FC64}"/>
          </ac:spMkLst>
        </pc:spChg>
        <pc:picChg chg="del mod">
          <ac:chgData name="伊健 杜" userId="e69aded81da48593" providerId="LiveId" clId="{93C8A2E2-6AB2-4582-8D39-C3794001DA4A}" dt="2022-11-15T14:45:38.046" v="5016" actId="478"/>
          <ac:picMkLst>
            <pc:docMk/>
            <pc:sldMk cId="3964773566" sldId="1506"/>
            <ac:picMk id="15362" creationId="{BCDA6286-3836-E62E-38A7-D1E44D85DF7A}"/>
          </ac:picMkLst>
        </pc:picChg>
        <pc:picChg chg="add mod">
          <ac:chgData name="伊健 杜" userId="e69aded81da48593" providerId="LiveId" clId="{93C8A2E2-6AB2-4582-8D39-C3794001DA4A}" dt="2022-11-15T14:47:37.994" v="5108" actId="14100"/>
          <ac:picMkLst>
            <pc:docMk/>
            <pc:sldMk cId="3964773566" sldId="1506"/>
            <ac:picMk id="24579" creationId="{7D67EBFC-8E7C-880D-831F-E71EFB49AEA5}"/>
          </ac:picMkLst>
        </pc:picChg>
        <pc:picChg chg="add mod">
          <ac:chgData name="伊健 杜" userId="e69aded81da48593" providerId="LiveId" clId="{93C8A2E2-6AB2-4582-8D39-C3794001DA4A}" dt="2022-11-15T14:47:40.466" v="5110" actId="14100"/>
          <ac:picMkLst>
            <pc:docMk/>
            <pc:sldMk cId="3964773566" sldId="1506"/>
            <ac:picMk id="24581" creationId="{6F3DCE2B-ECD7-6105-73EF-F15B85D2CBCC}"/>
          </ac:picMkLst>
        </pc:picChg>
      </pc:sldChg>
      <pc:sldChg chg="modSp add del mod">
        <pc:chgData name="伊健 杜" userId="e69aded81da48593" providerId="LiveId" clId="{93C8A2E2-6AB2-4582-8D39-C3794001DA4A}" dt="2022-11-15T14:48:28.613" v="5119" actId="47"/>
        <pc:sldMkLst>
          <pc:docMk/>
          <pc:sldMk cId="770747330" sldId="1507"/>
        </pc:sldMkLst>
        <pc:spChg chg="mod">
          <ac:chgData name="伊健 杜" userId="e69aded81da48593" providerId="LiveId" clId="{93C8A2E2-6AB2-4582-8D39-C3794001DA4A}" dt="2022-11-15T14:47:58.485" v="5118" actId="20577"/>
          <ac:spMkLst>
            <pc:docMk/>
            <pc:sldMk cId="770747330" sldId="1507"/>
            <ac:spMk id="2" creationId="{10304424-DB4A-36E7-9E0D-D32A5DD0F26C}"/>
          </ac:spMkLst>
        </pc:spChg>
      </pc:sldChg>
      <pc:sldChg chg="addSp delSp modSp add del mod">
        <pc:chgData name="伊健 杜" userId="e69aded81da48593" providerId="LiveId" clId="{93C8A2E2-6AB2-4582-8D39-C3794001DA4A}" dt="2022-11-16T11:41:46.295" v="5953"/>
        <pc:sldMkLst>
          <pc:docMk/>
          <pc:sldMk cId="3949248301" sldId="1507"/>
        </pc:sldMkLst>
        <pc:spChg chg="mod">
          <ac:chgData name="伊健 杜" userId="e69aded81da48593" providerId="LiveId" clId="{93C8A2E2-6AB2-4582-8D39-C3794001DA4A}" dt="2022-11-16T11:24:04.813" v="5258" actId="20577"/>
          <ac:spMkLst>
            <pc:docMk/>
            <pc:sldMk cId="3949248301" sldId="1507"/>
            <ac:spMk id="2" creationId="{10304424-DB4A-36E7-9E0D-D32A5DD0F26C}"/>
          </ac:spMkLst>
        </pc:spChg>
        <pc:spChg chg="mod">
          <ac:chgData name="伊健 杜" userId="e69aded81da48593" providerId="LiveId" clId="{93C8A2E2-6AB2-4582-8D39-C3794001DA4A}" dt="2022-11-16T11:41:46.295" v="5953"/>
          <ac:spMkLst>
            <pc:docMk/>
            <pc:sldMk cId="3949248301" sldId="1507"/>
            <ac:spMk id="5" creationId="{E7287B0E-EF55-E721-8EFA-9A9183C0EDF9}"/>
          </ac:spMkLst>
        </pc:spChg>
        <pc:spChg chg="del">
          <ac:chgData name="伊健 杜" userId="e69aded81da48593" providerId="LiveId" clId="{93C8A2E2-6AB2-4582-8D39-C3794001DA4A}" dt="2022-11-16T11:31:18.510" v="5422" actId="478"/>
          <ac:spMkLst>
            <pc:docMk/>
            <pc:sldMk cId="3949248301" sldId="1507"/>
            <ac:spMk id="6" creationId="{8DC0B781-6404-0A76-862C-9CAEA536FC64}"/>
          </ac:spMkLst>
        </pc:spChg>
        <pc:picChg chg="add mod">
          <ac:chgData name="伊健 杜" userId="e69aded81da48593" providerId="LiveId" clId="{93C8A2E2-6AB2-4582-8D39-C3794001DA4A}" dt="2022-11-16T11:33:08.141" v="5458" actId="1076"/>
          <ac:picMkLst>
            <pc:docMk/>
            <pc:sldMk cId="3949248301" sldId="1507"/>
            <ac:picMk id="1026" creationId="{B43FA233-2C82-8D62-B3C8-FCF31B5E21FE}"/>
          </ac:picMkLst>
        </pc:picChg>
        <pc:picChg chg="del">
          <ac:chgData name="伊健 杜" userId="e69aded81da48593" providerId="LiveId" clId="{93C8A2E2-6AB2-4582-8D39-C3794001DA4A}" dt="2022-11-16T11:31:39.030" v="5455" actId="478"/>
          <ac:picMkLst>
            <pc:docMk/>
            <pc:sldMk cId="3949248301" sldId="1507"/>
            <ac:picMk id="24579" creationId="{7D67EBFC-8E7C-880D-831F-E71EFB49AEA5}"/>
          </ac:picMkLst>
        </pc:picChg>
        <pc:picChg chg="del">
          <ac:chgData name="伊健 杜" userId="e69aded81da48593" providerId="LiveId" clId="{93C8A2E2-6AB2-4582-8D39-C3794001DA4A}" dt="2022-11-16T11:31:39.030" v="5455" actId="478"/>
          <ac:picMkLst>
            <pc:docMk/>
            <pc:sldMk cId="3949248301" sldId="1507"/>
            <ac:picMk id="24581" creationId="{6F3DCE2B-ECD7-6105-73EF-F15B85D2CBCC}"/>
          </ac:picMkLst>
        </pc:picChg>
      </pc:sldChg>
      <pc:sldChg chg="new del">
        <pc:chgData name="伊健 杜" userId="e69aded81da48593" providerId="LiveId" clId="{93C8A2E2-6AB2-4582-8D39-C3794001DA4A}" dt="2022-11-15T14:47:47.978" v="5112" actId="47"/>
        <pc:sldMkLst>
          <pc:docMk/>
          <pc:sldMk cId="4075453388" sldId="1507"/>
        </pc:sldMkLst>
      </pc:sldChg>
      <pc:sldChg chg="addSp delSp modSp add mod">
        <pc:chgData name="伊健 杜" userId="e69aded81da48593" providerId="LiveId" clId="{93C8A2E2-6AB2-4582-8D39-C3794001DA4A}" dt="2022-11-16T11:41:46.295" v="5953"/>
        <pc:sldMkLst>
          <pc:docMk/>
          <pc:sldMk cId="857310124" sldId="1508"/>
        </pc:sldMkLst>
        <pc:spChg chg="mod">
          <ac:chgData name="伊健 杜" userId="e69aded81da48593" providerId="LiveId" clId="{93C8A2E2-6AB2-4582-8D39-C3794001DA4A}" dt="2022-11-16T11:41:46.295" v="5953"/>
          <ac:spMkLst>
            <pc:docMk/>
            <pc:sldMk cId="857310124" sldId="1508"/>
            <ac:spMk id="5" creationId="{E7287B0E-EF55-E721-8EFA-9A9183C0EDF9}"/>
          </ac:spMkLst>
        </pc:spChg>
        <pc:picChg chg="del">
          <ac:chgData name="伊健 杜" userId="e69aded81da48593" providerId="LiveId" clId="{93C8A2E2-6AB2-4582-8D39-C3794001DA4A}" dt="2022-11-16T11:35:50.461" v="5601" actId="478"/>
          <ac:picMkLst>
            <pc:docMk/>
            <pc:sldMk cId="857310124" sldId="1508"/>
            <ac:picMk id="1026" creationId="{B43FA233-2C82-8D62-B3C8-FCF31B5E21FE}"/>
          </ac:picMkLst>
        </pc:picChg>
        <pc:picChg chg="add mod">
          <ac:chgData name="伊健 杜" userId="e69aded81da48593" providerId="LiveId" clId="{93C8A2E2-6AB2-4582-8D39-C3794001DA4A}" dt="2022-11-16T11:38:16.595" v="5608"/>
          <ac:picMkLst>
            <pc:docMk/>
            <pc:sldMk cId="857310124" sldId="1508"/>
            <ac:picMk id="2050" creationId="{E2572654-EB09-489B-AF54-47C6974BAE54}"/>
          </ac:picMkLst>
        </pc:picChg>
        <pc:picChg chg="add mod">
          <ac:chgData name="伊健 杜" userId="e69aded81da48593" providerId="LiveId" clId="{93C8A2E2-6AB2-4582-8D39-C3794001DA4A}" dt="2022-11-16T11:38:11.110" v="5607" actId="1076"/>
          <ac:picMkLst>
            <pc:docMk/>
            <pc:sldMk cId="857310124" sldId="1508"/>
            <ac:picMk id="2052" creationId="{27F88030-83C8-8951-1075-8D054CAD7194}"/>
          </ac:picMkLst>
        </pc:picChg>
      </pc:sldChg>
      <pc:sldChg chg="addSp delSp modSp new mod">
        <pc:chgData name="伊健 杜" userId="e69aded81da48593" providerId="LiveId" clId="{93C8A2E2-6AB2-4582-8D39-C3794001DA4A}" dt="2022-11-16T11:41:46.295" v="5953"/>
        <pc:sldMkLst>
          <pc:docMk/>
          <pc:sldMk cId="938570056" sldId="1509"/>
        </pc:sldMkLst>
        <pc:spChg chg="del">
          <ac:chgData name="伊健 杜" userId="e69aded81da48593" providerId="LiveId" clId="{93C8A2E2-6AB2-4582-8D39-C3794001DA4A}" dt="2022-11-16T11:39:01.370" v="5612" actId="478"/>
          <ac:spMkLst>
            <pc:docMk/>
            <pc:sldMk cId="938570056" sldId="1509"/>
            <ac:spMk id="2" creationId="{33C4FC76-1804-C20D-C37C-5492A6FACC36}"/>
          </ac:spMkLst>
        </pc:spChg>
        <pc:spChg chg="del">
          <ac:chgData name="伊健 杜" userId="e69aded81da48593" providerId="LiveId" clId="{93C8A2E2-6AB2-4582-8D39-C3794001DA4A}" dt="2022-11-16T11:39:01.370" v="5612" actId="478"/>
          <ac:spMkLst>
            <pc:docMk/>
            <pc:sldMk cId="938570056" sldId="1509"/>
            <ac:spMk id="3" creationId="{8D7A0403-1827-9AAC-6108-7A319F19D33A}"/>
          </ac:spMkLst>
        </pc:spChg>
        <pc:spChg chg="add mod">
          <ac:chgData name="伊健 杜" userId="e69aded81da48593" providerId="LiveId" clId="{93C8A2E2-6AB2-4582-8D39-C3794001DA4A}" dt="2022-11-16T11:41:46.295" v="5953"/>
          <ac:spMkLst>
            <pc:docMk/>
            <pc:sldMk cId="938570056" sldId="1509"/>
            <ac:spMk id="4" creationId="{2CD63A4E-E37B-41A6-9090-C7BF9F9D4BD7}"/>
          </ac:spMkLst>
        </pc:spChg>
      </pc:sldChg>
      <pc:sldChg chg="new">
        <pc:chgData name="伊健 杜" userId="e69aded81da48593" providerId="LiveId" clId="{93C8A2E2-6AB2-4582-8D39-C3794001DA4A}" dt="2022-11-16T11:38:46.505" v="5610" actId="680"/>
        <pc:sldMkLst>
          <pc:docMk/>
          <pc:sldMk cId="2449746338" sldId="1510"/>
        </pc:sldMkLst>
      </pc:sldChg>
      <pc:sldChg chg="modSp add del mod">
        <pc:chgData name="伊健 杜" userId="e69aded81da48593" providerId="LiveId" clId="{93C8A2E2-6AB2-4582-8D39-C3794001DA4A}" dt="2022-11-16T11:41:19.522" v="5950" actId="47"/>
        <pc:sldMkLst>
          <pc:docMk/>
          <pc:sldMk cId="1423470403" sldId="1511"/>
        </pc:sldMkLst>
        <pc:spChg chg="mod">
          <ac:chgData name="伊健 杜" userId="e69aded81da48593" providerId="LiveId" clId="{93C8A2E2-6AB2-4582-8D39-C3794001DA4A}" dt="2022-11-16T11:41:11.995" v="5948"/>
          <ac:spMkLst>
            <pc:docMk/>
            <pc:sldMk cId="1423470403" sldId="1511"/>
            <ac:spMk id="4" creationId="{2CD63A4E-E37B-41A6-9090-C7BF9F9D4BD7}"/>
          </ac:spMkLst>
        </pc:spChg>
      </pc:sldChg>
      <pc:sldChg chg="add del">
        <pc:chgData name="伊健 杜" userId="e69aded81da48593" providerId="LiveId" clId="{93C8A2E2-6AB2-4582-8D39-C3794001DA4A}" dt="2022-11-16T11:41:41.732" v="5952" actId="47"/>
        <pc:sldMkLst>
          <pc:docMk/>
          <pc:sldMk cId="1785157085" sldId="1511"/>
        </pc:sldMkLst>
      </pc:sldChg>
      <pc:sldChg chg="add del">
        <pc:chgData name="伊健 杜" userId="e69aded81da48593" providerId="LiveId" clId="{93C8A2E2-6AB2-4582-8D39-C3794001DA4A}" dt="2022-11-16T11:41:16.471" v="5949" actId="47"/>
        <pc:sldMkLst>
          <pc:docMk/>
          <pc:sldMk cId="3277513119" sldId="1512"/>
        </pc:sldMkLst>
      </pc:sldChg>
    </pc:docChg>
  </pc:docChgLst>
  <pc:docChgLst>
    <pc:chgData name="伊健 杜" userId="e69aded81da48593" providerId="LiveId" clId="{9DCFAC67-F80A-448B-B1E6-9C182D315F86}"/>
    <pc:docChg chg="custSel addSld delSld modSld sldOrd">
      <pc:chgData name="伊健 杜" userId="e69aded81da48593" providerId="LiveId" clId="{9DCFAC67-F80A-448B-B1E6-9C182D315F86}" dt="2022-11-30T16:11:33.833" v="5781" actId="20577"/>
      <pc:docMkLst>
        <pc:docMk/>
      </pc:docMkLst>
      <pc:sldChg chg="del">
        <pc:chgData name="伊健 杜" userId="e69aded81da48593" providerId="LiveId" clId="{9DCFAC67-F80A-448B-B1E6-9C182D315F86}" dt="2022-11-29T05:38:02.710" v="2" actId="47"/>
        <pc:sldMkLst>
          <pc:docMk/>
          <pc:sldMk cId="1122538647" sldId="1585"/>
        </pc:sldMkLst>
      </pc:sldChg>
      <pc:sldChg chg="del">
        <pc:chgData name="伊健 杜" userId="e69aded81da48593" providerId="LiveId" clId="{9DCFAC67-F80A-448B-B1E6-9C182D315F86}" dt="2022-11-29T05:38:02.710" v="2" actId="47"/>
        <pc:sldMkLst>
          <pc:docMk/>
          <pc:sldMk cId="2371570294" sldId="1587"/>
        </pc:sldMkLst>
      </pc:sldChg>
      <pc:sldChg chg="del">
        <pc:chgData name="伊健 杜" userId="e69aded81da48593" providerId="LiveId" clId="{9DCFAC67-F80A-448B-B1E6-9C182D315F86}" dt="2022-11-29T05:37:54.341" v="0" actId="47"/>
        <pc:sldMkLst>
          <pc:docMk/>
          <pc:sldMk cId="968605838" sldId="1591"/>
        </pc:sldMkLst>
      </pc:sldChg>
      <pc:sldChg chg="addSp delSp modSp mod ord">
        <pc:chgData name="伊健 杜" userId="e69aded81da48593" providerId="LiveId" clId="{9DCFAC67-F80A-448B-B1E6-9C182D315F86}" dt="2022-11-29T14:50:04.441" v="5667"/>
        <pc:sldMkLst>
          <pc:docMk/>
          <pc:sldMk cId="2032622639" sldId="1600"/>
        </pc:sldMkLst>
        <pc:spChg chg="mod">
          <ac:chgData name="伊健 杜" userId="e69aded81da48593" providerId="LiveId" clId="{9DCFAC67-F80A-448B-B1E6-9C182D315F86}" dt="2022-11-29T13:14:05.724" v="1204"/>
          <ac:spMkLst>
            <pc:docMk/>
            <pc:sldMk cId="2032622639" sldId="1600"/>
            <ac:spMk id="2" creationId="{1302A11A-625D-774F-23B3-739301B530C3}"/>
          </ac:spMkLst>
        </pc:spChg>
        <pc:spChg chg="mod">
          <ac:chgData name="伊健 杜" userId="e69aded81da48593" providerId="LiveId" clId="{9DCFAC67-F80A-448B-B1E6-9C182D315F86}" dt="2022-11-29T14:50:04.441" v="5667"/>
          <ac:spMkLst>
            <pc:docMk/>
            <pc:sldMk cId="2032622639" sldId="1600"/>
            <ac:spMk id="3" creationId="{ABC6FAE7-B0DC-C53F-ABA7-511046C801BC}"/>
          </ac:spMkLst>
        </pc:spChg>
        <pc:spChg chg="add del">
          <ac:chgData name="伊健 杜" userId="e69aded81da48593" providerId="LiveId" clId="{9DCFAC67-F80A-448B-B1E6-9C182D315F86}" dt="2022-11-29T13:33:17.475" v="1421" actId="478"/>
          <ac:spMkLst>
            <pc:docMk/>
            <pc:sldMk cId="2032622639" sldId="1600"/>
            <ac:spMk id="4" creationId="{265D236E-35FB-166F-16EA-0C51E8432BA2}"/>
          </ac:spMkLst>
        </pc:spChg>
        <pc:picChg chg="add mod">
          <ac:chgData name="伊健 杜" userId="e69aded81da48593" providerId="LiveId" clId="{9DCFAC67-F80A-448B-B1E6-9C182D315F86}" dt="2022-11-29T13:33:32.495" v="1427" actId="1076"/>
          <ac:picMkLst>
            <pc:docMk/>
            <pc:sldMk cId="2032622639" sldId="1600"/>
            <ac:picMk id="6" creationId="{82E2FFBB-3217-4A0C-1090-FF9271388C5B}"/>
          </ac:picMkLst>
        </pc:picChg>
        <pc:picChg chg="del">
          <ac:chgData name="伊健 杜" userId="e69aded81da48593" providerId="LiveId" clId="{9DCFAC67-F80A-448B-B1E6-9C182D315F86}" dt="2022-11-29T13:32:43.415" v="1419" actId="478"/>
          <ac:picMkLst>
            <pc:docMk/>
            <pc:sldMk cId="2032622639" sldId="1600"/>
            <ac:picMk id="15362" creationId="{4618BCC4-85AA-0403-A6C6-742574B59556}"/>
          </ac:picMkLst>
        </pc:picChg>
      </pc:sldChg>
      <pc:sldChg chg="del">
        <pc:chgData name="伊健 杜" userId="e69aded81da48593" providerId="LiveId" clId="{9DCFAC67-F80A-448B-B1E6-9C182D315F86}" dt="2022-11-29T05:37:54.341" v="0" actId="47"/>
        <pc:sldMkLst>
          <pc:docMk/>
          <pc:sldMk cId="2069894376" sldId="1601"/>
        </pc:sldMkLst>
      </pc:sldChg>
      <pc:sldChg chg="del">
        <pc:chgData name="伊健 杜" userId="e69aded81da48593" providerId="LiveId" clId="{9DCFAC67-F80A-448B-B1E6-9C182D315F86}" dt="2022-11-29T05:37:54.341" v="0" actId="47"/>
        <pc:sldMkLst>
          <pc:docMk/>
          <pc:sldMk cId="2180148190" sldId="1602"/>
        </pc:sldMkLst>
      </pc:sldChg>
      <pc:sldChg chg="del">
        <pc:chgData name="伊健 杜" userId="e69aded81da48593" providerId="LiveId" clId="{9DCFAC67-F80A-448B-B1E6-9C182D315F86}" dt="2022-11-29T05:37:54.341" v="0" actId="47"/>
        <pc:sldMkLst>
          <pc:docMk/>
          <pc:sldMk cId="3017488729" sldId="1603"/>
        </pc:sldMkLst>
      </pc:sldChg>
      <pc:sldChg chg="del">
        <pc:chgData name="伊健 杜" userId="e69aded81da48593" providerId="LiveId" clId="{9DCFAC67-F80A-448B-B1E6-9C182D315F86}" dt="2022-11-29T05:37:55.543" v="1" actId="47"/>
        <pc:sldMkLst>
          <pc:docMk/>
          <pc:sldMk cId="813619813" sldId="1604"/>
        </pc:sldMkLst>
      </pc:sldChg>
      <pc:sldChg chg="del">
        <pc:chgData name="伊健 杜" userId="e69aded81da48593" providerId="LiveId" clId="{9DCFAC67-F80A-448B-B1E6-9C182D315F86}" dt="2022-11-29T05:38:02.710" v="2" actId="47"/>
        <pc:sldMkLst>
          <pc:docMk/>
          <pc:sldMk cId="1755571147" sldId="1605"/>
        </pc:sldMkLst>
      </pc:sldChg>
      <pc:sldChg chg="del">
        <pc:chgData name="伊健 杜" userId="e69aded81da48593" providerId="LiveId" clId="{9DCFAC67-F80A-448B-B1E6-9C182D315F86}" dt="2022-11-29T05:38:02.710" v="2" actId="47"/>
        <pc:sldMkLst>
          <pc:docMk/>
          <pc:sldMk cId="667411741" sldId="1606"/>
        </pc:sldMkLst>
      </pc:sldChg>
      <pc:sldChg chg="del">
        <pc:chgData name="伊健 杜" userId="e69aded81da48593" providerId="LiveId" clId="{9DCFAC67-F80A-448B-B1E6-9C182D315F86}" dt="2022-11-29T05:38:02.710" v="2" actId="47"/>
        <pc:sldMkLst>
          <pc:docMk/>
          <pc:sldMk cId="1657574386" sldId="1607"/>
        </pc:sldMkLst>
      </pc:sldChg>
      <pc:sldChg chg="del">
        <pc:chgData name="伊健 杜" userId="e69aded81da48593" providerId="LiveId" clId="{9DCFAC67-F80A-448B-B1E6-9C182D315F86}" dt="2022-11-29T05:38:02.710" v="2" actId="47"/>
        <pc:sldMkLst>
          <pc:docMk/>
          <pc:sldMk cId="3971358104" sldId="1608"/>
        </pc:sldMkLst>
      </pc:sldChg>
      <pc:sldChg chg="del">
        <pc:chgData name="伊健 杜" userId="e69aded81da48593" providerId="LiveId" clId="{9DCFAC67-F80A-448B-B1E6-9C182D315F86}" dt="2022-11-29T05:38:02.710" v="2" actId="47"/>
        <pc:sldMkLst>
          <pc:docMk/>
          <pc:sldMk cId="449972410" sldId="1609"/>
        </pc:sldMkLst>
      </pc:sldChg>
      <pc:sldChg chg="del">
        <pc:chgData name="伊健 杜" userId="e69aded81da48593" providerId="LiveId" clId="{9DCFAC67-F80A-448B-B1E6-9C182D315F86}" dt="2022-11-29T05:38:02.710" v="2" actId="47"/>
        <pc:sldMkLst>
          <pc:docMk/>
          <pc:sldMk cId="3717290062" sldId="1610"/>
        </pc:sldMkLst>
      </pc:sldChg>
      <pc:sldChg chg="del">
        <pc:chgData name="伊健 杜" userId="e69aded81da48593" providerId="LiveId" clId="{9DCFAC67-F80A-448B-B1E6-9C182D315F86}" dt="2022-11-29T05:38:02.710" v="2" actId="47"/>
        <pc:sldMkLst>
          <pc:docMk/>
          <pc:sldMk cId="2931321024" sldId="1611"/>
        </pc:sldMkLst>
      </pc:sldChg>
      <pc:sldChg chg="del">
        <pc:chgData name="伊健 杜" userId="e69aded81da48593" providerId="LiveId" clId="{9DCFAC67-F80A-448B-B1E6-9C182D315F86}" dt="2022-11-29T05:38:02.710" v="2" actId="47"/>
        <pc:sldMkLst>
          <pc:docMk/>
          <pc:sldMk cId="607577743" sldId="1612"/>
        </pc:sldMkLst>
      </pc:sldChg>
      <pc:sldChg chg="del">
        <pc:chgData name="伊健 杜" userId="e69aded81da48593" providerId="LiveId" clId="{9DCFAC67-F80A-448B-B1E6-9C182D315F86}" dt="2022-11-29T05:38:02.710" v="2" actId="47"/>
        <pc:sldMkLst>
          <pc:docMk/>
          <pc:sldMk cId="529186279" sldId="1613"/>
        </pc:sldMkLst>
      </pc:sldChg>
      <pc:sldChg chg="del">
        <pc:chgData name="伊健 杜" userId="e69aded81da48593" providerId="LiveId" clId="{9DCFAC67-F80A-448B-B1E6-9C182D315F86}" dt="2022-11-29T05:38:02.710" v="2" actId="47"/>
        <pc:sldMkLst>
          <pc:docMk/>
          <pc:sldMk cId="2846593988" sldId="1614"/>
        </pc:sldMkLst>
      </pc:sldChg>
      <pc:sldChg chg="del">
        <pc:chgData name="伊健 杜" userId="e69aded81da48593" providerId="LiveId" clId="{9DCFAC67-F80A-448B-B1E6-9C182D315F86}" dt="2022-11-29T05:38:02.710" v="2" actId="47"/>
        <pc:sldMkLst>
          <pc:docMk/>
          <pc:sldMk cId="675020537" sldId="1615"/>
        </pc:sldMkLst>
      </pc:sldChg>
      <pc:sldChg chg="del">
        <pc:chgData name="伊健 杜" userId="e69aded81da48593" providerId="LiveId" clId="{9DCFAC67-F80A-448B-B1E6-9C182D315F86}" dt="2022-11-29T05:38:02.710" v="2" actId="47"/>
        <pc:sldMkLst>
          <pc:docMk/>
          <pc:sldMk cId="2205894479" sldId="1616"/>
        </pc:sldMkLst>
      </pc:sldChg>
      <pc:sldChg chg="del">
        <pc:chgData name="伊健 杜" userId="e69aded81da48593" providerId="LiveId" clId="{9DCFAC67-F80A-448B-B1E6-9C182D315F86}" dt="2022-11-29T05:38:02.710" v="2" actId="47"/>
        <pc:sldMkLst>
          <pc:docMk/>
          <pc:sldMk cId="3983972356" sldId="1617"/>
        </pc:sldMkLst>
      </pc:sldChg>
      <pc:sldChg chg="del">
        <pc:chgData name="伊健 杜" userId="e69aded81da48593" providerId="LiveId" clId="{9DCFAC67-F80A-448B-B1E6-9C182D315F86}" dt="2022-11-29T05:38:02.710" v="2" actId="47"/>
        <pc:sldMkLst>
          <pc:docMk/>
          <pc:sldMk cId="391853809" sldId="1618"/>
        </pc:sldMkLst>
      </pc:sldChg>
      <pc:sldChg chg="del">
        <pc:chgData name="伊健 杜" userId="e69aded81da48593" providerId="LiveId" clId="{9DCFAC67-F80A-448B-B1E6-9C182D315F86}" dt="2022-11-29T05:38:02.710" v="2" actId="47"/>
        <pc:sldMkLst>
          <pc:docMk/>
          <pc:sldMk cId="190600965" sldId="1619"/>
        </pc:sldMkLst>
      </pc:sldChg>
      <pc:sldChg chg="del">
        <pc:chgData name="伊健 杜" userId="e69aded81da48593" providerId="LiveId" clId="{9DCFAC67-F80A-448B-B1E6-9C182D315F86}" dt="2022-11-29T05:38:02.710" v="2" actId="47"/>
        <pc:sldMkLst>
          <pc:docMk/>
          <pc:sldMk cId="481726572" sldId="1620"/>
        </pc:sldMkLst>
      </pc:sldChg>
      <pc:sldChg chg="del">
        <pc:chgData name="伊健 杜" userId="e69aded81da48593" providerId="LiveId" clId="{9DCFAC67-F80A-448B-B1E6-9C182D315F86}" dt="2022-11-29T05:38:02.710" v="2" actId="47"/>
        <pc:sldMkLst>
          <pc:docMk/>
          <pc:sldMk cId="3826901565" sldId="1621"/>
        </pc:sldMkLst>
      </pc:sldChg>
      <pc:sldChg chg="del">
        <pc:chgData name="伊健 杜" userId="e69aded81da48593" providerId="LiveId" clId="{9DCFAC67-F80A-448B-B1E6-9C182D315F86}" dt="2022-11-29T05:38:02.710" v="2" actId="47"/>
        <pc:sldMkLst>
          <pc:docMk/>
          <pc:sldMk cId="2614497261" sldId="1622"/>
        </pc:sldMkLst>
      </pc:sldChg>
      <pc:sldChg chg="del">
        <pc:chgData name="伊健 杜" userId="e69aded81da48593" providerId="LiveId" clId="{9DCFAC67-F80A-448B-B1E6-9C182D315F86}" dt="2022-11-29T05:38:02.710" v="2" actId="47"/>
        <pc:sldMkLst>
          <pc:docMk/>
          <pc:sldMk cId="1281792768" sldId="1623"/>
        </pc:sldMkLst>
      </pc:sldChg>
      <pc:sldChg chg="del">
        <pc:chgData name="伊健 杜" userId="e69aded81da48593" providerId="LiveId" clId="{9DCFAC67-F80A-448B-B1E6-9C182D315F86}" dt="2022-11-29T05:38:02.710" v="2" actId="47"/>
        <pc:sldMkLst>
          <pc:docMk/>
          <pc:sldMk cId="1756068761" sldId="1624"/>
        </pc:sldMkLst>
      </pc:sldChg>
      <pc:sldChg chg="del">
        <pc:chgData name="伊健 杜" userId="e69aded81da48593" providerId="LiveId" clId="{9DCFAC67-F80A-448B-B1E6-9C182D315F86}" dt="2022-11-29T05:38:02.710" v="2" actId="47"/>
        <pc:sldMkLst>
          <pc:docMk/>
          <pc:sldMk cId="553310820" sldId="1625"/>
        </pc:sldMkLst>
      </pc:sldChg>
      <pc:sldChg chg="del">
        <pc:chgData name="伊健 杜" userId="e69aded81da48593" providerId="LiveId" clId="{9DCFAC67-F80A-448B-B1E6-9C182D315F86}" dt="2022-11-29T05:38:02.710" v="2" actId="47"/>
        <pc:sldMkLst>
          <pc:docMk/>
          <pc:sldMk cId="1641842691" sldId="1626"/>
        </pc:sldMkLst>
      </pc:sldChg>
      <pc:sldChg chg="del">
        <pc:chgData name="伊健 杜" userId="e69aded81da48593" providerId="LiveId" clId="{9DCFAC67-F80A-448B-B1E6-9C182D315F86}" dt="2022-11-29T05:38:02.710" v="2" actId="47"/>
        <pc:sldMkLst>
          <pc:docMk/>
          <pc:sldMk cId="921697333" sldId="1627"/>
        </pc:sldMkLst>
      </pc:sldChg>
      <pc:sldChg chg="del">
        <pc:chgData name="伊健 杜" userId="e69aded81da48593" providerId="LiveId" clId="{9DCFAC67-F80A-448B-B1E6-9C182D315F86}" dt="2022-11-29T05:38:02.710" v="2" actId="47"/>
        <pc:sldMkLst>
          <pc:docMk/>
          <pc:sldMk cId="2638444399" sldId="1628"/>
        </pc:sldMkLst>
      </pc:sldChg>
      <pc:sldChg chg="addSp delSp modSp mod">
        <pc:chgData name="伊健 杜" userId="e69aded81da48593" providerId="LiveId" clId="{9DCFAC67-F80A-448B-B1E6-9C182D315F86}" dt="2022-11-29T14:50:04.441" v="5667"/>
        <pc:sldMkLst>
          <pc:docMk/>
          <pc:sldMk cId="3956247552" sldId="1629"/>
        </pc:sldMkLst>
        <pc:spChg chg="mod">
          <ac:chgData name="伊健 杜" userId="e69aded81da48593" providerId="LiveId" clId="{9DCFAC67-F80A-448B-B1E6-9C182D315F86}" dt="2022-11-29T14:50:04.441" v="5667"/>
          <ac:spMkLst>
            <pc:docMk/>
            <pc:sldMk cId="3956247552" sldId="1629"/>
            <ac:spMk id="2" creationId="{10304424-DB4A-36E7-9E0D-D32A5DD0F26C}"/>
          </ac:spMkLst>
        </pc:spChg>
        <pc:spChg chg="mod">
          <ac:chgData name="伊健 杜" userId="e69aded81da48593" providerId="LiveId" clId="{9DCFAC67-F80A-448B-B1E6-9C182D315F86}" dt="2022-11-29T14:50:04.441" v="5667"/>
          <ac:spMkLst>
            <pc:docMk/>
            <pc:sldMk cId="3956247552" sldId="1629"/>
            <ac:spMk id="5" creationId="{E7287B0E-EF55-E721-8EFA-9A9183C0EDF9}"/>
          </ac:spMkLst>
        </pc:spChg>
        <pc:picChg chg="add mod">
          <ac:chgData name="伊健 杜" userId="e69aded81da48593" providerId="LiveId" clId="{9DCFAC67-F80A-448B-B1E6-9C182D315F86}" dt="2022-11-29T06:02:27.991" v="166" actId="1076"/>
          <ac:picMkLst>
            <pc:docMk/>
            <pc:sldMk cId="3956247552" sldId="1629"/>
            <ac:picMk id="1026" creationId="{EAD1C7B3-3BB3-F224-9B91-CC9B66A4EEBD}"/>
          </ac:picMkLst>
        </pc:picChg>
        <pc:picChg chg="del">
          <ac:chgData name="伊健 杜" userId="e69aded81da48593" providerId="LiveId" clId="{9DCFAC67-F80A-448B-B1E6-9C182D315F86}" dt="2022-11-29T05:59:29.412" v="162" actId="478"/>
          <ac:picMkLst>
            <pc:docMk/>
            <pc:sldMk cId="3956247552" sldId="1629"/>
            <ac:picMk id="12290" creationId="{86B39FB0-3E45-4213-6E2D-6982E9BAB7B0}"/>
          </ac:picMkLst>
        </pc:picChg>
      </pc:sldChg>
      <pc:sldChg chg="del">
        <pc:chgData name="伊健 杜" userId="e69aded81da48593" providerId="LiveId" clId="{9DCFAC67-F80A-448B-B1E6-9C182D315F86}" dt="2022-11-29T05:38:02.710" v="2" actId="47"/>
        <pc:sldMkLst>
          <pc:docMk/>
          <pc:sldMk cId="1052348114" sldId="1630"/>
        </pc:sldMkLst>
      </pc:sldChg>
      <pc:sldChg chg="modSp mod">
        <pc:chgData name="伊健 杜" userId="e69aded81da48593" providerId="LiveId" clId="{9DCFAC67-F80A-448B-B1E6-9C182D315F86}" dt="2022-11-29T14:50:04.441" v="5667"/>
        <pc:sldMkLst>
          <pc:docMk/>
          <pc:sldMk cId="3981181640" sldId="1631"/>
        </pc:sldMkLst>
        <pc:spChg chg="mod">
          <ac:chgData name="伊健 杜" userId="e69aded81da48593" providerId="LiveId" clId="{9DCFAC67-F80A-448B-B1E6-9C182D315F86}" dt="2022-11-29T14:50:04.441" v="5667"/>
          <ac:spMkLst>
            <pc:docMk/>
            <pc:sldMk cId="3981181640" sldId="1631"/>
            <ac:spMk id="4" creationId="{2CD63A4E-E37B-41A6-9090-C7BF9F9D4BD7}"/>
          </ac:spMkLst>
        </pc:spChg>
      </pc:sldChg>
      <pc:sldChg chg="addSp delSp modSp add mod">
        <pc:chgData name="伊健 杜" userId="e69aded81da48593" providerId="LiveId" clId="{9DCFAC67-F80A-448B-B1E6-9C182D315F86}" dt="2022-11-29T14:50:04.441" v="5667"/>
        <pc:sldMkLst>
          <pc:docMk/>
          <pc:sldMk cId="3996448752" sldId="1632"/>
        </pc:sldMkLst>
        <pc:spChg chg="mod">
          <ac:chgData name="伊健 杜" userId="e69aded81da48593" providerId="LiveId" clId="{9DCFAC67-F80A-448B-B1E6-9C182D315F86}" dt="2022-11-29T14:50:04.441" v="5667"/>
          <ac:spMkLst>
            <pc:docMk/>
            <pc:sldMk cId="3996448752" sldId="1632"/>
            <ac:spMk id="2" creationId="{10304424-DB4A-36E7-9E0D-D32A5DD0F26C}"/>
          </ac:spMkLst>
        </pc:spChg>
        <pc:spChg chg="mod">
          <ac:chgData name="伊健 杜" userId="e69aded81da48593" providerId="LiveId" clId="{9DCFAC67-F80A-448B-B1E6-9C182D315F86}" dt="2022-11-29T14:50:04.441" v="5667"/>
          <ac:spMkLst>
            <pc:docMk/>
            <pc:sldMk cId="3996448752" sldId="1632"/>
            <ac:spMk id="5" creationId="{E7287B0E-EF55-E721-8EFA-9A9183C0EDF9}"/>
          </ac:spMkLst>
        </pc:spChg>
        <pc:picChg chg="del">
          <ac:chgData name="伊健 杜" userId="e69aded81da48593" providerId="LiveId" clId="{9DCFAC67-F80A-448B-B1E6-9C182D315F86}" dt="2022-11-29T06:15:36.836" v="222" actId="478"/>
          <ac:picMkLst>
            <pc:docMk/>
            <pc:sldMk cId="3996448752" sldId="1632"/>
            <ac:picMk id="1026" creationId="{EAD1C7B3-3BB3-F224-9B91-CC9B66A4EEBD}"/>
          </ac:picMkLst>
        </pc:picChg>
        <pc:picChg chg="add mod">
          <ac:chgData name="伊健 杜" userId="e69aded81da48593" providerId="LiveId" clId="{9DCFAC67-F80A-448B-B1E6-9C182D315F86}" dt="2022-11-29T06:18:56.330" v="458" actId="1076"/>
          <ac:picMkLst>
            <pc:docMk/>
            <pc:sldMk cId="3996448752" sldId="1632"/>
            <ac:picMk id="2050" creationId="{50BA10E3-0D54-CCCE-D6D1-7144E689158D}"/>
          </ac:picMkLst>
        </pc:picChg>
      </pc:sldChg>
      <pc:sldChg chg="addSp delSp modSp add mod">
        <pc:chgData name="伊健 杜" userId="e69aded81da48593" providerId="LiveId" clId="{9DCFAC67-F80A-448B-B1E6-9C182D315F86}" dt="2022-11-29T14:50:04.441" v="5667"/>
        <pc:sldMkLst>
          <pc:docMk/>
          <pc:sldMk cId="2221877690" sldId="1633"/>
        </pc:sldMkLst>
        <pc:spChg chg="mod">
          <ac:chgData name="伊健 杜" userId="e69aded81da48593" providerId="LiveId" clId="{9DCFAC67-F80A-448B-B1E6-9C182D315F86}" dt="2022-11-29T14:50:04.441" v="5667"/>
          <ac:spMkLst>
            <pc:docMk/>
            <pc:sldMk cId="2221877690" sldId="1633"/>
            <ac:spMk id="2" creationId="{10304424-DB4A-36E7-9E0D-D32A5DD0F26C}"/>
          </ac:spMkLst>
        </pc:spChg>
        <pc:spChg chg="mod">
          <ac:chgData name="伊健 杜" userId="e69aded81da48593" providerId="LiveId" clId="{9DCFAC67-F80A-448B-B1E6-9C182D315F86}" dt="2022-11-29T14:50:04.441" v="5667"/>
          <ac:spMkLst>
            <pc:docMk/>
            <pc:sldMk cId="2221877690" sldId="1633"/>
            <ac:spMk id="5" creationId="{E7287B0E-EF55-E721-8EFA-9A9183C0EDF9}"/>
          </ac:spMkLst>
        </pc:spChg>
        <pc:picChg chg="del">
          <ac:chgData name="伊健 杜" userId="e69aded81da48593" providerId="LiveId" clId="{9DCFAC67-F80A-448B-B1E6-9C182D315F86}" dt="2022-11-29T06:21:01.987" v="559" actId="478"/>
          <ac:picMkLst>
            <pc:docMk/>
            <pc:sldMk cId="2221877690" sldId="1633"/>
            <ac:picMk id="1026" creationId="{EAD1C7B3-3BB3-F224-9B91-CC9B66A4EEBD}"/>
          </ac:picMkLst>
        </pc:picChg>
        <pc:picChg chg="add mod">
          <ac:chgData name="伊健 杜" userId="e69aded81da48593" providerId="LiveId" clId="{9DCFAC67-F80A-448B-B1E6-9C182D315F86}" dt="2022-11-29T06:22:03.872" v="561" actId="1076"/>
          <ac:picMkLst>
            <pc:docMk/>
            <pc:sldMk cId="2221877690" sldId="1633"/>
            <ac:picMk id="3074" creationId="{CFC828F6-0CD9-476A-1811-450C6B73B604}"/>
          </ac:picMkLst>
        </pc:picChg>
      </pc:sldChg>
      <pc:sldChg chg="addSp delSp modSp add mod">
        <pc:chgData name="伊健 杜" userId="e69aded81da48593" providerId="LiveId" clId="{9DCFAC67-F80A-448B-B1E6-9C182D315F86}" dt="2022-11-29T14:50:04.441" v="5667"/>
        <pc:sldMkLst>
          <pc:docMk/>
          <pc:sldMk cId="1943031113" sldId="1634"/>
        </pc:sldMkLst>
        <pc:spChg chg="mod">
          <ac:chgData name="伊健 杜" userId="e69aded81da48593" providerId="LiveId" clId="{9DCFAC67-F80A-448B-B1E6-9C182D315F86}" dt="2022-11-29T14:50:04.441" v="5667"/>
          <ac:spMkLst>
            <pc:docMk/>
            <pc:sldMk cId="1943031113" sldId="1634"/>
            <ac:spMk id="2" creationId="{10304424-DB4A-36E7-9E0D-D32A5DD0F26C}"/>
          </ac:spMkLst>
        </pc:spChg>
        <pc:spChg chg="mod">
          <ac:chgData name="伊健 杜" userId="e69aded81da48593" providerId="LiveId" clId="{9DCFAC67-F80A-448B-B1E6-9C182D315F86}" dt="2022-11-29T14:50:04.441" v="5667"/>
          <ac:spMkLst>
            <pc:docMk/>
            <pc:sldMk cId="1943031113" sldId="1634"/>
            <ac:spMk id="5" creationId="{E7287B0E-EF55-E721-8EFA-9A9183C0EDF9}"/>
          </ac:spMkLst>
        </pc:spChg>
        <pc:picChg chg="add mod">
          <ac:chgData name="伊健 杜" userId="e69aded81da48593" providerId="LiveId" clId="{9DCFAC67-F80A-448B-B1E6-9C182D315F86}" dt="2022-11-29T06:31:55.717" v="678" actId="1076"/>
          <ac:picMkLst>
            <pc:docMk/>
            <pc:sldMk cId="1943031113" sldId="1634"/>
            <ac:picMk id="4" creationId="{382A3859-772C-426C-B5F4-82AD63CF54D8}"/>
          </ac:picMkLst>
        </pc:picChg>
        <pc:picChg chg="del">
          <ac:chgData name="伊健 杜" userId="e69aded81da48593" providerId="LiveId" clId="{9DCFAC67-F80A-448B-B1E6-9C182D315F86}" dt="2022-11-29T06:26:20.654" v="564" actId="478"/>
          <ac:picMkLst>
            <pc:docMk/>
            <pc:sldMk cId="1943031113" sldId="1634"/>
            <ac:picMk id="3074" creationId="{CFC828F6-0CD9-476A-1811-450C6B73B604}"/>
          </ac:picMkLst>
        </pc:picChg>
      </pc:sldChg>
      <pc:sldChg chg="addSp delSp modSp add mod">
        <pc:chgData name="伊健 杜" userId="e69aded81da48593" providerId="LiveId" clId="{9DCFAC67-F80A-448B-B1E6-9C182D315F86}" dt="2022-11-29T14:50:04.441" v="5667"/>
        <pc:sldMkLst>
          <pc:docMk/>
          <pc:sldMk cId="1920947018" sldId="1635"/>
        </pc:sldMkLst>
        <pc:spChg chg="mod">
          <ac:chgData name="伊健 杜" userId="e69aded81da48593" providerId="LiveId" clId="{9DCFAC67-F80A-448B-B1E6-9C182D315F86}" dt="2022-11-29T14:50:04.441" v="5667"/>
          <ac:spMkLst>
            <pc:docMk/>
            <pc:sldMk cId="1920947018" sldId="1635"/>
            <ac:spMk id="2" creationId="{10304424-DB4A-36E7-9E0D-D32A5DD0F26C}"/>
          </ac:spMkLst>
        </pc:spChg>
        <pc:spChg chg="mod">
          <ac:chgData name="伊健 杜" userId="e69aded81da48593" providerId="LiveId" clId="{9DCFAC67-F80A-448B-B1E6-9C182D315F86}" dt="2022-11-29T14:50:04.441" v="5667"/>
          <ac:spMkLst>
            <pc:docMk/>
            <pc:sldMk cId="1920947018" sldId="1635"/>
            <ac:spMk id="5" creationId="{E7287B0E-EF55-E721-8EFA-9A9183C0EDF9}"/>
          </ac:spMkLst>
        </pc:spChg>
        <pc:picChg chg="del mod">
          <ac:chgData name="伊健 杜" userId="e69aded81da48593" providerId="LiveId" clId="{9DCFAC67-F80A-448B-B1E6-9C182D315F86}" dt="2022-11-29T06:38:54.135" v="910" actId="478"/>
          <ac:picMkLst>
            <pc:docMk/>
            <pc:sldMk cId="1920947018" sldId="1635"/>
            <ac:picMk id="1026" creationId="{EAD1C7B3-3BB3-F224-9B91-CC9B66A4EEBD}"/>
          </ac:picMkLst>
        </pc:picChg>
        <pc:picChg chg="add mod">
          <ac:chgData name="伊健 杜" userId="e69aded81da48593" providerId="LiveId" clId="{9DCFAC67-F80A-448B-B1E6-9C182D315F86}" dt="2022-11-29T06:38:58.542" v="914" actId="1076"/>
          <ac:picMkLst>
            <pc:docMk/>
            <pc:sldMk cId="1920947018" sldId="1635"/>
            <ac:picMk id="4098" creationId="{1D423411-AF44-DE37-A18E-B7CA96D2EF0D}"/>
          </ac:picMkLst>
        </pc:picChg>
      </pc:sldChg>
      <pc:sldChg chg="addSp delSp modSp add mod">
        <pc:chgData name="伊健 杜" userId="e69aded81da48593" providerId="LiveId" clId="{9DCFAC67-F80A-448B-B1E6-9C182D315F86}" dt="2022-11-29T14:50:04.441" v="5667"/>
        <pc:sldMkLst>
          <pc:docMk/>
          <pc:sldMk cId="1109139813" sldId="1636"/>
        </pc:sldMkLst>
        <pc:spChg chg="mod">
          <ac:chgData name="伊健 杜" userId="e69aded81da48593" providerId="LiveId" clId="{9DCFAC67-F80A-448B-B1E6-9C182D315F86}" dt="2022-11-29T14:50:04.441" v="5667"/>
          <ac:spMkLst>
            <pc:docMk/>
            <pc:sldMk cId="1109139813" sldId="1636"/>
            <ac:spMk id="2" creationId="{10304424-DB4A-36E7-9E0D-D32A5DD0F26C}"/>
          </ac:spMkLst>
        </pc:spChg>
        <pc:spChg chg="mod">
          <ac:chgData name="伊健 杜" userId="e69aded81da48593" providerId="LiveId" clId="{9DCFAC67-F80A-448B-B1E6-9C182D315F86}" dt="2022-11-29T14:50:04.441" v="5667"/>
          <ac:spMkLst>
            <pc:docMk/>
            <pc:sldMk cId="1109139813" sldId="1636"/>
            <ac:spMk id="5" creationId="{E7287B0E-EF55-E721-8EFA-9A9183C0EDF9}"/>
          </ac:spMkLst>
        </pc:spChg>
        <pc:picChg chg="del">
          <ac:chgData name="伊健 杜" userId="e69aded81da48593" providerId="LiveId" clId="{9DCFAC67-F80A-448B-B1E6-9C182D315F86}" dt="2022-11-29T06:39:08.221" v="925" actId="478"/>
          <ac:picMkLst>
            <pc:docMk/>
            <pc:sldMk cId="1109139813" sldId="1636"/>
            <ac:picMk id="4098" creationId="{1D423411-AF44-DE37-A18E-B7CA96D2EF0D}"/>
          </ac:picMkLst>
        </pc:picChg>
        <pc:picChg chg="add mod">
          <ac:chgData name="伊健 杜" userId="e69aded81da48593" providerId="LiveId" clId="{9DCFAC67-F80A-448B-B1E6-9C182D315F86}" dt="2022-11-29T06:40:16.005" v="1075" actId="1076"/>
          <ac:picMkLst>
            <pc:docMk/>
            <pc:sldMk cId="1109139813" sldId="1636"/>
            <ac:picMk id="6146" creationId="{CC4D9583-30B3-BB6C-38A8-5B83C6E88E53}"/>
          </ac:picMkLst>
        </pc:picChg>
      </pc:sldChg>
      <pc:sldChg chg="modSp add mod">
        <pc:chgData name="伊健 杜" userId="e69aded81da48593" providerId="LiveId" clId="{9DCFAC67-F80A-448B-B1E6-9C182D315F86}" dt="2022-11-29T14:50:04.441" v="5667"/>
        <pc:sldMkLst>
          <pc:docMk/>
          <pc:sldMk cId="3068505379" sldId="1637"/>
        </pc:sldMkLst>
        <pc:spChg chg="mod">
          <ac:chgData name="伊健 杜" userId="e69aded81da48593" providerId="LiveId" clId="{9DCFAC67-F80A-448B-B1E6-9C182D315F86}" dt="2022-11-29T14:50:04.441" v="5667"/>
          <ac:spMkLst>
            <pc:docMk/>
            <pc:sldMk cId="3068505379" sldId="1637"/>
            <ac:spMk id="4" creationId="{2CD63A4E-E37B-41A6-9090-C7BF9F9D4BD7}"/>
          </ac:spMkLst>
        </pc:spChg>
      </pc:sldChg>
      <pc:sldChg chg="addSp delSp modSp add mod">
        <pc:chgData name="伊健 杜" userId="e69aded81da48593" providerId="LiveId" clId="{9DCFAC67-F80A-448B-B1E6-9C182D315F86}" dt="2022-11-29T14:50:04.441" v="5667"/>
        <pc:sldMkLst>
          <pc:docMk/>
          <pc:sldMk cId="3635934370" sldId="1638"/>
        </pc:sldMkLst>
        <pc:spChg chg="mod">
          <ac:chgData name="伊健 杜" userId="e69aded81da48593" providerId="LiveId" clId="{9DCFAC67-F80A-448B-B1E6-9C182D315F86}" dt="2022-11-29T14:50:04.441" v="5667"/>
          <ac:spMkLst>
            <pc:docMk/>
            <pc:sldMk cId="3635934370" sldId="1638"/>
            <ac:spMk id="3" creationId="{ABC6FAE7-B0DC-C53F-ABA7-511046C801BC}"/>
          </ac:spMkLst>
        </pc:spChg>
        <pc:picChg chg="add mod">
          <ac:chgData name="伊健 杜" userId="e69aded81da48593" providerId="LiveId" clId="{9DCFAC67-F80A-448B-B1E6-9C182D315F86}" dt="2022-11-29T13:34:36.526" v="1430" actId="1076"/>
          <ac:picMkLst>
            <pc:docMk/>
            <pc:sldMk cId="3635934370" sldId="1638"/>
            <ac:picMk id="2050" creationId="{52F766A6-36EB-5280-B189-B12B245BBCF7}"/>
          </ac:picMkLst>
        </pc:picChg>
        <pc:picChg chg="del">
          <ac:chgData name="伊健 杜" userId="e69aded81da48593" providerId="LiveId" clId="{9DCFAC67-F80A-448B-B1E6-9C182D315F86}" dt="2022-11-29T13:32:40.765" v="1418" actId="478"/>
          <ac:picMkLst>
            <pc:docMk/>
            <pc:sldMk cId="3635934370" sldId="1638"/>
            <ac:picMk id="15362" creationId="{4618BCC4-85AA-0403-A6C6-742574B59556}"/>
          </ac:picMkLst>
        </pc:picChg>
      </pc:sldChg>
      <pc:sldChg chg="addSp delSp modSp add mod">
        <pc:chgData name="伊健 杜" userId="e69aded81da48593" providerId="LiveId" clId="{9DCFAC67-F80A-448B-B1E6-9C182D315F86}" dt="2022-11-29T14:50:04.441" v="5667"/>
        <pc:sldMkLst>
          <pc:docMk/>
          <pc:sldMk cId="3669960574" sldId="1639"/>
        </pc:sldMkLst>
        <pc:spChg chg="mod">
          <ac:chgData name="伊健 杜" userId="e69aded81da48593" providerId="LiveId" clId="{9DCFAC67-F80A-448B-B1E6-9C182D315F86}" dt="2022-11-29T14:50:04.441" v="5667"/>
          <ac:spMkLst>
            <pc:docMk/>
            <pc:sldMk cId="3669960574" sldId="1639"/>
            <ac:spMk id="3" creationId="{ABC6FAE7-B0DC-C53F-ABA7-511046C801BC}"/>
          </ac:spMkLst>
        </pc:spChg>
        <pc:picChg chg="del">
          <ac:chgData name="伊健 杜" userId="e69aded81da48593" providerId="LiveId" clId="{9DCFAC67-F80A-448B-B1E6-9C182D315F86}" dt="2022-11-29T13:35:33.557" v="1432" actId="478"/>
          <ac:picMkLst>
            <pc:docMk/>
            <pc:sldMk cId="3669960574" sldId="1639"/>
            <ac:picMk id="2050" creationId="{52F766A6-36EB-5280-B189-B12B245BBCF7}"/>
          </ac:picMkLst>
        </pc:picChg>
        <pc:picChg chg="add mod">
          <ac:chgData name="伊健 杜" userId="e69aded81da48593" providerId="LiveId" clId="{9DCFAC67-F80A-448B-B1E6-9C182D315F86}" dt="2022-11-29T13:38:44" v="1502" actId="1076"/>
          <ac:picMkLst>
            <pc:docMk/>
            <pc:sldMk cId="3669960574" sldId="1639"/>
            <ac:picMk id="3074" creationId="{C93FBFF4-3B84-4B23-56E5-8343B7E6DD1D}"/>
          </ac:picMkLst>
        </pc:picChg>
      </pc:sldChg>
      <pc:sldChg chg="addSp delSp modSp add mod">
        <pc:chgData name="伊健 杜" userId="e69aded81da48593" providerId="LiveId" clId="{9DCFAC67-F80A-448B-B1E6-9C182D315F86}" dt="2022-11-30T15:21:26.780" v="5754" actId="478"/>
        <pc:sldMkLst>
          <pc:docMk/>
          <pc:sldMk cId="3723693010" sldId="1640"/>
        </pc:sldMkLst>
        <pc:spChg chg="add mod">
          <ac:chgData name="伊健 杜" userId="e69aded81da48593" providerId="LiveId" clId="{9DCFAC67-F80A-448B-B1E6-9C182D315F86}" dt="2022-11-29T13:40:13.651" v="1580"/>
          <ac:spMkLst>
            <pc:docMk/>
            <pc:sldMk cId="3723693010" sldId="1640"/>
            <ac:spMk id="2" creationId="{93750CB4-09CB-E972-8931-8149CF602B19}"/>
          </ac:spMkLst>
        </pc:spChg>
        <pc:spChg chg="add del mod">
          <ac:chgData name="伊健 杜" userId="e69aded81da48593" providerId="LiveId" clId="{9DCFAC67-F80A-448B-B1E6-9C182D315F86}" dt="2022-11-30T15:21:26.780" v="5754" actId="478"/>
          <ac:spMkLst>
            <pc:docMk/>
            <pc:sldMk cId="3723693010" sldId="1640"/>
            <ac:spMk id="3" creationId="{BD996CBA-B07C-6A2A-554D-0F1087131E74}"/>
          </ac:spMkLst>
        </pc:spChg>
        <pc:spChg chg="mod">
          <ac:chgData name="伊健 杜" userId="e69aded81da48593" providerId="LiveId" clId="{9DCFAC67-F80A-448B-B1E6-9C182D315F86}" dt="2022-11-29T14:50:04.441" v="5667"/>
          <ac:spMkLst>
            <pc:docMk/>
            <pc:sldMk cId="3723693010" sldId="1640"/>
            <ac:spMk id="4" creationId="{2CD63A4E-E37B-41A6-9090-C7BF9F9D4BD7}"/>
          </ac:spMkLst>
        </pc:spChg>
      </pc:sldChg>
      <pc:sldChg chg="addSp delSp modSp add mod">
        <pc:chgData name="伊健 杜" userId="e69aded81da48593" providerId="LiveId" clId="{9DCFAC67-F80A-448B-B1E6-9C182D315F86}" dt="2022-11-29T14:50:04.441" v="5667"/>
        <pc:sldMkLst>
          <pc:docMk/>
          <pc:sldMk cId="1725491534" sldId="1641"/>
        </pc:sldMkLst>
        <pc:spChg chg="mod">
          <ac:chgData name="伊健 杜" userId="e69aded81da48593" providerId="LiveId" clId="{9DCFAC67-F80A-448B-B1E6-9C182D315F86}" dt="2022-11-29T14:50:04.441" v="5667"/>
          <ac:spMkLst>
            <pc:docMk/>
            <pc:sldMk cId="1725491534" sldId="1641"/>
            <ac:spMk id="2" creationId="{10304424-DB4A-36E7-9E0D-D32A5DD0F26C}"/>
          </ac:spMkLst>
        </pc:spChg>
        <pc:spChg chg="mod">
          <ac:chgData name="伊健 杜" userId="e69aded81da48593" providerId="LiveId" clId="{9DCFAC67-F80A-448B-B1E6-9C182D315F86}" dt="2022-11-29T14:50:04.441" v="5667"/>
          <ac:spMkLst>
            <pc:docMk/>
            <pc:sldMk cId="1725491534" sldId="1641"/>
            <ac:spMk id="5" creationId="{E7287B0E-EF55-E721-8EFA-9A9183C0EDF9}"/>
          </ac:spMkLst>
        </pc:spChg>
        <pc:picChg chg="add mod">
          <ac:chgData name="伊健 杜" userId="e69aded81da48593" providerId="LiveId" clId="{9DCFAC67-F80A-448B-B1E6-9C182D315F86}" dt="2022-11-29T13:43:55.344" v="1748" actId="1076"/>
          <ac:picMkLst>
            <pc:docMk/>
            <pc:sldMk cId="1725491534" sldId="1641"/>
            <ac:picMk id="3" creationId="{ED3EC9A8-E88C-0516-7473-C4C56829BD0F}"/>
          </ac:picMkLst>
        </pc:picChg>
        <pc:picChg chg="del">
          <ac:chgData name="伊健 杜" userId="e69aded81da48593" providerId="LiveId" clId="{9DCFAC67-F80A-448B-B1E6-9C182D315F86}" dt="2022-11-29T13:42:05.755" v="1727" actId="478"/>
          <ac:picMkLst>
            <pc:docMk/>
            <pc:sldMk cId="1725491534" sldId="1641"/>
            <ac:picMk id="4098" creationId="{1D423411-AF44-DE37-A18E-B7CA96D2EF0D}"/>
          </ac:picMkLst>
        </pc:picChg>
      </pc:sldChg>
      <pc:sldChg chg="addSp delSp modSp add mod">
        <pc:chgData name="伊健 杜" userId="e69aded81da48593" providerId="LiveId" clId="{9DCFAC67-F80A-448B-B1E6-9C182D315F86}" dt="2022-11-29T14:50:04.441" v="5667"/>
        <pc:sldMkLst>
          <pc:docMk/>
          <pc:sldMk cId="632205816" sldId="1642"/>
        </pc:sldMkLst>
        <pc:spChg chg="mod">
          <ac:chgData name="伊健 杜" userId="e69aded81da48593" providerId="LiveId" clId="{9DCFAC67-F80A-448B-B1E6-9C182D315F86}" dt="2022-11-29T14:50:04.441" v="5667"/>
          <ac:spMkLst>
            <pc:docMk/>
            <pc:sldMk cId="632205816" sldId="1642"/>
            <ac:spMk id="2" creationId="{10304424-DB4A-36E7-9E0D-D32A5DD0F26C}"/>
          </ac:spMkLst>
        </pc:spChg>
        <pc:spChg chg="mod">
          <ac:chgData name="伊健 杜" userId="e69aded81da48593" providerId="LiveId" clId="{9DCFAC67-F80A-448B-B1E6-9C182D315F86}" dt="2022-11-29T14:50:04.441" v="5667"/>
          <ac:spMkLst>
            <pc:docMk/>
            <pc:sldMk cId="632205816" sldId="1642"/>
            <ac:spMk id="5" creationId="{E7287B0E-EF55-E721-8EFA-9A9183C0EDF9}"/>
          </ac:spMkLst>
        </pc:spChg>
        <pc:picChg chg="del">
          <ac:chgData name="伊健 杜" userId="e69aded81da48593" providerId="LiveId" clId="{9DCFAC67-F80A-448B-B1E6-9C182D315F86}" dt="2022-11-29T13:45:28.372" v="1770" actId="478"/>
          <ac:picMkLst>
            <pc:docMk/>
            <pc:sldMk cId="632205816" sldId="1642"/>
            <ac:picMk id="3" creationId="{ED3EC9A8-E88C-0516-7473-C4C56829BD0F}"/>
          </ac:picMkLst>
        </pc:picChg>
        <pc:picChg chg="add mod">
          <ac:chgData name="伊健 杜" userId="e69aded81da48593" providerId="LiveId" clId="{9DCFAC67-F80A-448B-B1E6-9C182D315F86}" dt="2022-11-29T13:45:38.079" v="1776" actId="1076"/>
          <ac:picMkLst>
            <pc:docMk/>
            <pc:sldMk cId="632205816" sldId="1642"/>
            <ac:picMk id="6146" creationId="{0D0C3F0A-307F-4A42-6752-327C1889BD3D}"/>
          </ac:picMkLst>
        </pc:picChg>
      </pc:sldChg>
      <pc:sldChg chg="new">
        <pc:chgData name="伊健 杜" userId="e69aded81da48593" providerId="LiveId" clId="{9DCFAC67-F80A-448B-B1E6-9C182D315F86}" dt="2022-11-29T13:46:19.260" v="1803" actId="680"/>
        <pc:sldMkLst>
          <pc:docMk/>
          <pc:sldMk cId="4260021333" sldId="1643"/>
        </pc:sldMkLst>
      </pc:sldChg>
      <pc:sldChg chg="addSp delSp modSp add mod">
        <pc:chgData name="伊健 杜" userId="e69aded81da48593" providerId="LiveId" clId="{9DCFAC67-F80A-448B-B1E6-9C182D315F86}" dt="2022-11-29T14:50:04.441" v="5667"/>
        <pc:sldMkLst>
          <pc:docMk/>
          <pc:sldMk cId="1033426215" sldId="1644"/>
        </pc:sldMkLst>
        <pc:spChg chg="mod">
          <ac:chgData name="伊健 杜" userId="e69aded81da48593" providerId="LiveId" clId="{9DCFAC67-F80A-448B-B1E6-9C182D315F86}" dt="2022-11-29T14:50:04.441" v="5667"/>
          <ac:spMkLst>
            <pc:docMk/>
            <pc:sldMk cId="1033426215" sldId="1644"/>
            <ac:spMk id="2" creationId="{10304424-DB4A-36E7-9E0D-D32A5DD0F26C}"/>
          </ac:spMkLst>
        </pc:spChg>
        <pc:spChg chg="mod">
          <ac:chgData name="伊健 杜" userId="e69aded81da48593" providerId="LiveId" clId="{9DCFAC67-F80A-448B-B1E6-9C182D315F86}" dt="2022-11-29T14:50:04.441" v="5667"/>
          <ac:spMkLst>
            <pc:docMk/>
            <pc:sldMk cId="1033426215" sldId="1644"/>
            <ac:spMk id="5" creationId="{E7287B0E-EF55-E721-8EFA-9A9183C0EDF9}"/>
          </ac:spMkLst>
        </pc:spChg>
        <pc:picChg chg="del">
          <ac:chgData name="伊健 杜" userId="e69aded81da48593" providerId="LiveId" clId="{9DCFAC67-F80A-448B-B1E6-9C182D315F86}" dt="2022-11-29T13:48:38.978" v="1909" actId="478"/>
          <ac:picMkLst>
            <pc:docMk/>
            <pc:sldMk cId="1033426215" sldId="1644"/>
            <ac:picMk id="3" creationId="{ED3EC9A8-E88C-0516-7473-C4C56829BD0F}"/>
          </ac:picMkLst>
        </pc:picChg>
        <pc:picChg chg="add mod">
          <ac:chgData name="伊健 杜" userId="e69aded81da48593" providerId="LiveId" clId="{9DCFAC67-F80A-448B-B1E6-9C182D315F86}" dt="2022-11-29T13:48:56.968" v="1914" actId="1076"/>
          <ac:picMkLst>
            <pc:docMk/>
            <pc:sldMk cId="1033426215" sldId="1644"/>
            <ac:picMk id="7170" creationId="{E24F5A0B-9811-3DC3-8B06-2941A6E62E17}"/>
          </ac:picMkLst>
        </pc:picChg>
      </pc:sldChg>
      <pc:sldChg chg="addSp delSp modSp add mod">
        <pc:chgData name="伊健 杜" userId="e69aded81da48593" providerId="LiveId" clId="{9DCFAC67-F80A-448B-B1E6-9C182D315F86}" dt="2022-11-29T14:50:04.441" v="5667"/>
        <pc:sldMkLst>
          <pc:docMk/>
          <pc:sldMk cId="2418504957" sldId="1645"/>
        </pc:sldMkLst>
        <pc:spChg chg="del mod">
          <ac:chgData name="伊健 杜" userId="e69aded81da48593" providerId="LiveId" clId="{9DCFAC67-F80A-448B-B1E6-9C182D315F86}" dt="2022-11-29T13:55:03.366" v="1958" actId="478"/>
          <ac:spMkLst>
            <pc:docMk/>
            <pc:sldMk cId="2418504957" sldId="1645"/>
            <ac:spMk id="2" creationId="{10304424-DB4A-36E7-9E0D-D32A5DD0F26C}"/>
          </ac:spMkLst>
        </pc:spChg>
        <pc:spChg chg="add mod">
          <ac:chgData name="伊健 杜" userId="e69aded81da48593" providerId="LiveId" clId="{9DCFAC67-F80A-448B-B1E6-9C182D315F86}" dt="2022-11-29T14:50:04.441" v="5667"/>
          <ac:spMkLst>
            <pc:docMk/>
            <pc:sldMk cId="2418504957" sldId="1645"/>
            <ac:spMk id="3" creationId="{3D1696D5-BF6A-A55F-8EB1-C97AE9F19E5C}"/>
          </ac:spMkLst>
        </pc:spChg>
        <pc:spChg chg="mod">
          <ac:chgData name="伊健 杜" userId="e69aded81da48593" providerId="LiveId" clId="{9DCFAC67-F80A-448B-B1E6-9C182D315F86}" dt="2022-11-29T14:50:04.441" v="5667"/>
          <ac:spMkLst>
            <pc:docMk/>
            <pc:sldMk cId="2418504957" sldId="1645"/>
            <ac:spMk id="5" creationId="{E7287B0E-EF55-E721-8EFA-9A9183C0EDF9}"/>
          </ac:spMkLst>
        </pc:spChg>
        <pc:spChg chg="add del mod">
          <ac:chgData name="伊健 杜" userId="e69aded81da48593" providerId="LiveId" clId="{9DCFAC67-F80A-448B-B1E6-9C182D315F86}" dt="2022-11-29T13:55:06.547" v="1959" actId="478"/>
          <ac:spMkLst>
            <pc:docMk/>
            <pc:sldMk cId="2418504957" sldId="1645"/>
            <ac:spMk id="6" creationId="{4C4FACA0-AF62-2158-F952-A51CF6792D2D}"/>
          </ac:spMkLst>
        </pc:spChg>
        <pc:picChg chg="del">
          <ac:chgData name="伊健 杜" userId="e69aded81da48593" providerId="LiveId" clId="{9DCFAC67-F80A-448B-B1E6-9C182D315F86}" dt="2022-11-29T13:49:08.466" v="1923" actId="478"/>
          <ac:picMkLst>
            <pc:docMk/>
            <pc:sldMk cId="2418504957" sldId="1645"/>
            <ac:picMk id="7170" creationId="{E24F5A0B-9811-3DC3-8B06-2941A6E62E17}"/>
          </ac:picMkLst>
        </pc:picChg>
        <pc:picChg chg="add mod">
          <ac:chgData name="伊健 杜" userId="e69aded81da48593" providerId="LiveId" clId="{9DCFAC67-F80A-448B-B1E6-9C182D315F86}" dt="2022-11-29T13:52:02.359" v="1927" actId="1076"/>
          <ac:picMkLst>
            <pc:docMk/>
            <pc:sldMk cId="2418504957" sldId="1645"/>
            <ac:picMk id="8194" creationId="{771D5028-0417-02F2-9F3A-77F7FA3C3C59}"/>
          </ac:picMkLst>
        </pc:picChg>
        <pc:picChg chg="add mod">
          <ac:chgData name="伊健 杜" userId="e69aded81da48593" providerId="LiveId" clId="{9DCFAC67-F80A-448B-B1E6-9C182D315F86}" dt="2022-11-29T13:54:49.897" v="1948" actId="1076"/>
          <ac:picMkLst>
            <pc:docMk/>
            <pc:sldMk cId="2418504957" sldId="1645"/>
            <ac:picMk id="8196" creationId="{19561FAE-84FD-2807-1EC3-1EBDCC866973}"/>
          </ac:picMkLst>
        </pc:picChg>
        <pc:picChg chg="add mod">
          <ac:chgData name="伊健 杜" userId="e69aded81da48593" providerId="LiveId" clId="{9DCFAC67-F80A-448B-B1E6-9C182D315F86}" dt="2022-11-29T13:54:47.923" v="1947" actId="14100"/>
          <ac:picMkLst>
            <pc:docMk/>
            <pc:sldMk cId="2418504957" sldId="1645"/>
            <ac:picMk id="8198" creationId="{35789C22-CFDF-2951-5DD3-310AAD49AD2A}"/>
          </ac:picMkLst>
        </pc:picChg>
        <pc:picChg chg="add mod">
          <ac:chgData name="伊健 杜" userId="e69aded81da48593" providerId="LiveId" clId="{9DCFAC67-F80A-448B-B1E6-9C182D315F86}" dt="2022-11-29T13:54:44.746" v="1945" actId="1076"/>
          <ac:picMkLst>
            <pc:docMk/>
            <pc:sldMk cId="2418504957" sldId="1645"/>
            <ac:picMk id="8200" creationId="{04A56A1B-D129-A43D-78BD-009E69DA94F6}"/>
          </ac:picMkLst>
        </pc:picChg>
      </pc:sldChg>
      <pc:sldChg chg="modSp add mod">
        <pc:chgData name="伊健 杜" userId="e69aded81da48593" providerId="LiveId" clId="{9DCFAC67-F80A-448B-B1E6-9C182D315F86}" dt="2022-11-29T14:50:04.441" v="5667"/>
        <pc:sldMkLst>
          <pc:docMk/>
          <pc:sldMk cId="574078309" sldId="1646"/>
        </pc:sldMkLst>
        <pc:spChg chg="mod">
          <ac:chgData name="伊健 杜" userId="e69aded81da48593" providerId="LiveId" clId="{9DCFAC67-F80A-448B-B1E6-9C182D315F86}" dt="2022-11-29T14:50:04.441" v="5667"/>
          <ac:spMkLst>
            <pc:docMk/>
            <pc:sldMk cId="574078309" sldId="1646"/>
            <ac:spMk id="4" creationId="{2CD63A4E-E37B-41A6-9090-C7BF9F9D4BD7}"/>
          </ac:spMkLst>
        </pc:spChg>
      </pc:sldChg>
      <pc:sldChg chg="addSp delSp modSp add mod">
        <pc:chgData name="伊健 杜" userId="e69aded81da48593" providerId="LiveId" clId="{9DCFAC67-F80A-448B-B1E6-9C182D315F86}" dt="2022-11-29T14:50:04.441" v="5667"/>
        <pc:sldMkLst>
          <pc:docMk/>
          <pc:sldMk cId="613182168" sldId="1647"/>
        </pc:sldMkLst>
        <pc:spChg chg="mod">
          <ac:chgData name="伊健 杜" userId="e69aded81da48593" providerId="LiveId" clId="{9DCFAC67-F80A-448B-B1E6-9C182D315F86}" dt="2022-11-29T14:50:04.441" v="5667"/>
          <ac:spMkLst>
            <pc:docMk/>
            <pc:sldMk cId="613182168" sldId="1647"/>
            <ac:spMk id="2" creationId="{10304424-DB4A-36E7-9E0D-D32A5DD0F26C}"/>
          </ac:spMkLst>
        </pc:spChg>
        <pc:spChg chg="mod">
          <ac:chgData name="伊健 杜" userId="e69aded81da48593" providerId="LiveId" clId="{9DCFAC67-F80A-448B-B1E6-9C182D315F86}" dt="2022-11-29T14:50:04.441" v="5667"/>
          <ac:spMkLst>
            <pc:docMk/>
            <pc:sldMk cId="613182168" sldId="1647"/>
            <ac:spMk id="5" creationId="{E7287B0E-EF55-E721-8EFA-9A9183C0EDF9}"/>
          </ac:spMkLst>
        </pc:spChg>
        <pc:picChg chg="del">
          <ac:chgData name="伊健 杜" userId="e69aded81da48593" providerId="LiveId" clId="{9DCFAC67-F80A-448B-B1E6-9C182D315F86}" dt="2022-11-29T13:58:43.010" v="2090" actId="478"/>
          <ac:picMkLst>
            <pc:docMk/>
            <pc:sldMk cId="613182168" sldId="1647"/>
            <ac:picMk id="3" creationId="{ED3EC9A8-E88C-0516-7473-C4C56829BD0F}"/>
          </ac:picMkLst>
        </pc:picChg>
        <pc:picChg chg="add mod">
          <ac:chgData name="伊健 杜" userId="e69aded81da48593" providerId="LiveId" clId="{9DCFAC67-F80A-448B-B1E6-9C182D315F86}" dt="2022-11-29T13:58:49.489" v="2098" actId="688"/>
          <ac:picMkLst>
            <pc:docMk/>
            <pc:sldMk cId="613182168" sldId="1647"/>
            <ac:picMk id="9218" creationId="{090AB60C-BA30-A600-0D60-41B7B7087F0C}"/>
          </ac:picMkLst>
        </pc:picChg>
      </pc:sldChg>
      <pc:sldChg chg="addSp delSp modSp add mod">
        <pc:chgData name="伊健 杜" userId="e69aded81da48593" providerId="LiveId" clId="{9DCFAC67-F80A-448B-B1E6-9C182D315F86}" dt="2022-11-29T15:45:05.231" v="5685" actId="20577"/>
        <pc:sldMkLst>
          <pc:docMk/>
          <pc:sldMk cId="3106689935" sldId="1648"/>
        </pc:sldMkLst>
        <pc:spChg chg="mod">
          <ac:chgData name="伊健 杜" userId="e69aded81da48593" providerId="LiveId" clId="{9DCFAC67-F80A-448B-B1E6-9C182D315F86}" dt="2022-11-29T14:50:04.441" v="5667"/>
          <ac:spMkLst>
            <pc:docMk/>
            <pc:sldMk cId="3106689935" sldId="1648"/>
            <ac:spMk id="2" creationId="{10304424-DB4A-36E7-9E0D-D32A5DD0F26C}"/>
          </ac:spMkLst>
        </pc:spChg>
        <pc:spChg chg="mod">
          <ac:chgData name="伊健 杜" userId="e69aded81da48593" providerId="LiveId" clId="{9DCFAC67-F80A-448B-B1E6-9C182D315F86}" dt="2022-11-29T15:45:05.231" v="5685" actId="20577"/>
          <ac:spMkLst>
            <pc:docMk/>
            <pc:sldMk cId="3106689935" sldId="1648"/>
            <ac:spMk id="5" creationId="{E7287B0E-EF55-E721-8EFA-9A9183C0EDF9}"/>
          </ac:spMkLst>
        </pc:spChg>
        <pc:picChg chg="del">
          <ac:chgData name="伊健 杜" userId="e69aded81da48593" providerId="LiveId" clId="{9DCFAC67-F80A-448B-B1E6-9C182D315F86}" dt="2022-11-29T13:59:04.912" v="2135" actId="478"/>
          <ac:picMkLst>
            <pc:docMk/>
            <pc:sldMk cId="3106689935" sldId="1648"/>
            <ac:picMk id="9218" creationId="{090AB60C-BA30-A600-0D60-41B7B7087F0C}"/>
          </ac:picMkLst>
        </pc:picChg>
        <pc:picChg chg="add mod">
          <ac:chgData name="伊健 杜" userId="e69aded81da48593" providerId="LiveId" clId="{9DCFAC67-F80A-448B-B1E6-9C182D315F86}" dt="2022-11-29T14:00:17.112" v="2233" actId="1076"/>
          <ac:picMkLst>
            <pc:docMk/>
            <pc:sldMk cId="3106689935" sldId="1648"/>
            <ac:picMk id="10242" creationId="{B8C68F2D-1F73-1730-A9BC-4FB949D3BD59}"/>
          </ac:picMkLst>
        </pc:picChg>
      </pc:sldChg>
      <pc:sldChg chg="add del">
        <pc:chgData name="伊健 杜" userId="e69aded81da48593" providerId="LiveId" clId="{9DCFAC67-F80A-448B-B1E6-9C182D315F86}" dt="2022-11-29T14:00:34.938" v="2235" actId="47"/>
        <pc:sldMkLst>
          <pc:docMk/>
          <pc:sldMk cId="1302666078" sldId="1649"/>
        </pc:sldMkLst>
      </pc:sldChg>
      <pc:sldChg chg="addSp delSp modSp add mod">
        <pc:chgData name="伊健 杜" userId="e69aded81da48593" providerId="LiveId" clId="{9DCFAC67-F80A-448B-B1E6-9C182D315F86}" dt="2022-11-29T14:50:04.441" v="5667"/>
        <pc:sldMkLst>
          <pc:docMk/>
          <pc:sldMk cId="2359702286" sldId="1649"/>
        </pc:sldMkLst>
        <pc:spChg chg="mod">
          <ac:chgData name="伊健 杜" userId="e69aded81da48593" providerId="LiveId" clId="{9DCFAC67-F80A-448B-B1E6-9C182D315F86}" dt="2022-11-29T14:50:04.441" v="5667"/>
          <ac:spMkLst>
            <pc:docMk/>
            <pc:sldMk cId="2359702286" sldId="1649"/>
            <ac:spMk id="2" creationId="{10304424-DB4A-36E7-9E0D-D32A5DD0F26C}"/>
          </ac:spMkLst>
        </pc:spChg>
        <pc:spChg chg="mod">
          <ac:chgData name="伊健 杜" userId="e69aded81da48593" providerId="LiveId" clId="{9DCFAC67-F80A-448B-B1E6-9C182D315F86}" dt="2022-11-29T14:50:04.441" v="5667"/>
          <ac:spMkLst>
            <pc:docMk/>
            <pc:sldMk cId="2359702286" sldId="1649"/>
            <ac:spMk id="5" creationId="{E7287B0E-EF55-E721-8EFA-9A9183C0EDF9}"/>
          </ac:spMkLst>
        </pc:spChg>
        <pc:picChg chg="del">
          <ac:chgData name="伊健 杜" userId="e69aded81da48593" providerId="LiveId" clId="{9DCFAC67-F80A-448B-B1E6-9C182D315F86}" dt="2022-11-29T14:02:08.837" v="2292" actId="478"/>
          <ac:picMkLst>
            <pc:docMk/>
            <pc:sldMk cId="2359702286" sldId="1649"/>
            <ac:picMk id="9218" creationId="{090AB60C-BA30-A600-0D60-41B7B7087F0C}"/>
          </ac:picMkLst>
        </pc:picChg>
        <pc:picChg chg="add mod">
          <ac:chgData name="伊健 杜" userId="e69aded81da48593" providerId="LiveId" clId="{9DCFAC67-F80A-448B-B1E6-9C182D315F86}" dt="2022-11-29T14:03:54.653" v="2503" actId="1076"/>
          <ac:picMkLst>
            <pc:docMk/>
            <pc:sldMk cId="2359702286" sldId="1649"/>
            <ac:picMk id="11266" creationId="{28366005-7048-0560-FEE1-B2BA02A8486A}"/>
          </ac:picMkLst>
        </pc:picChg>
      </pc:sldChg>
      <pc:sldChg chg="modSp add mod">
        <pc:chgData name="伊健 杜" userId="e69aded81da48593" providerId="LiveId" clId="{9DCFAC67-F80A-448B-B1E6-9C182D315F86}" dt="2022-11-29T14:50:04.441" v="5667"/>
        <pc:sldMkLst>
          <pc:docMk/>
          <pc:sldMk cId="3486609757" sldId="1650"/>
        </pc:sldMkLst>
        <pc:spChg chg="mod">
          <ac:chgData name="伊健 杜" userId="e69aded81da48593" providerId="LiveId" clId="{9DCFAC67-F80A-448B-B1E6-9C182D315F86}" dt="2022-11-29T14:50:04.441" v="5667"/>
          <ac:spMkLst>
            <pc:docMk/>
            <pc:sldMk cId="3486609757" sldId="1650"/>
            <ac:spMk id="4" creationId="{2CD63A4E-E37B-41A6-9090-C7BF9F9D4BD7}"/>
          </ac:spMkLst>
        </pc:spChg>
      </pc:sldChg>
      <pc:sldChg chg="addSp delSp modSp add mod">
        <pc:chgData name="伊健 杜" userId="e69aded81da48593" providerId="LiveId" clId="{9DCFAC67-F80A-448B-B1E6-9C182D315F86}" dt="2022-11-29T14:50:04.441" v="5667"/>
        <pc:sldMkLst>
          <pc:docMk/>
          <pc:sldMk cId="1255261345" sldId="1651"/>
        </pc:sldMkLst>
        <pc:spChg chg="mod">
          <ac:chgData name="伊健 杜" userId="e69aded81da48593" providerId="LiveId" clId="{9DCFAC67-F80A-448B-B1E6-9C182D315F86}" dt="2022-11-29T14:50:04.441" v="5667"/>
          <ac:spMkLst>
            <pc:docMk/>
            <pc:sldMk cId="1255261345" sldId="1651"/>
            <ac:spMk id="2" creationId="{10304424-DB4A-36E7-9E0D-D32A5DD0F26C}"/>
          </ac:spMkLst>
        </pc:spChg>
        <pc:spChg chg="mod">
          <ac:chgData name="伊健 杜" userId="e69aded81da48593" providerId="LiveId" clId="{9DCFAC67-F80A-448B-B1E6-9C182D315F86}" dt="2022-11-29T14:50:04.441" v="5667"/>
          <ac:spMkLst>
            <pc:docMk/>
            <pc:sldMk cId="1255261345" sldId="1651"/>
            <ac:spMk id="5" creationId="{E7287B0E-EF55-E721-8EFA-9A9183C0EDF9}"/>
          </ac:spMkLst>
        </pc:spChg>
        <pc:picChg chg="del">
          <ac:chgData name="伊健 杜" userId="e69aded81da48593" providerId="LiveId" clId="{9DCFAC67-F80A-448B-B1E6-9C182D315F86}" dt="2022-11-29T14:05:07.591" v="2721" actId="478"/>
          <ac:picMkLst>
            <pc:docMk/>
            <pc:sldMk cId="1255261345" sldId="1651"/>
            <ac:picMk id="11266" creationId="{28366005-7048-0560-FEE1-B2BA02A8486A}"/>
          </ac:picMkLst>
        </pc:picChg>
        <pc:picChg chg="add mod">
          <ac:chgData name="伊健 杜" userId="e69aded81da48593" providerId="LiveId" clId="{9DCFAC67-F80A-448B-B1E6-9C182D315F86}" dt="2022-11-29T14:05:24.717" v="2725" actId="1076"/>
          <ac:picMkLst>
            <pc:docMk/>
            <pc:sldMk cId="1255261345" sldId="1651"/>
            <ac:picMk id="12290" creationId="{5519B86B-FDAB-4390-7F02-EF42C7370779}"/>
          </ac:picMkLst>
        </pc:picChg>
      </pc:sldChg>
      <pc:sldChg chg="addSp delSp modSp add mod">
        <pc:chgData name="伊健 杜" userId="e69aded81da48593" providerId="LiveId" clId="{9DCFAC67-F80A-448B-B1E6-9C182D315F86}" dt="2022-11-29T14:50:04.441" v="5667"/>
        <pc:sldMkLst>
          <pc:docMk/>
          <pc:sldMk cId="3447177732" sldId="1652"/>
        </pc:sldMkLst>
        <pc:spChg chg="mod">
          <ac:chgData name="伊健 杜" userId="e69aded81da48593" providerId="LiveId" clId="{9DCFAC67-F80A-448B-B1E6-9C182D315F86}" dt="2022-11-29T14:05:40.057" v="2740"/>
          <ac:spMkLst>
            <pc:docMk/>
            <pc:sldMk cId="3447177732" sldId="1652"/>
            <ac:spMk id="2" creationId="{10304424-DB4A-36E7-9E0D-D32A5DD0F26C}"/>
          </ac:spMkLst>
        </pc:spChg>
        <pc:spChg chg="mod">
          <ac:chgData name="伊健 杜" userId="e69aded81da48593" providerId="LiveId" clId="{9DCFAC67-F80A-448B-B1E6-9C182D315F86}" dt="2022-11-29T14:50:04.441" v="5667"/>
          <ac:spMkLst>
            <pc:docMk/>
            <pc:sldMk cId="3447177732" sldId="1652"/>
            <ac:spMk id="5" creationId="{E7287B0E-EF55-E721-8EFA-9A9183C0EDF9}"/>
          </ac:spMkLst>
        </pc:spChg>
        <pc:picChg chg="del">
          <ac:chgData name="伊健 杜" userId="e69aded81da48593" providerId="LiveId" clId="{9DCFAC67-F80A-448B-B1E6-9C182D315F86}" dt="2022-11-29T14:06:46.826" v="2823" actId="478"/>
          <ac:picMkLst>
            <pc:docMk/>
            <pc:sldMk cId="3447177732" sldId="1652"/>
            <ac:picMk id="11266" creationId="{28366005-7048-0560-FEE1-B2BA02A8486A}"/>
          </ac:picMkLst>
        </pc:picChg>
        <pc:picChg chg="add mod">
          <ac:chgData name="伊健 杜" userId="e69aded81da48593" providerId="LiveId" clId="{9DCFAC67-F80A-448B-B1E6-9C182D315F86}" dt="2022-11-29T14:08:27.940" v="2825" actId="1076"/>
          <ac:picMkLst>
            <pc:docMk/>
            <pc:sldMk cId="3447177732" sldId="1652"/>
            <ac:picMk id="13314" creationId="{1738FE9A-9B02-AD49-BB29-EE363CE3B250}"/>
          </ac:picMkLst>
        </pc:picChg>
      </pc:sldChg>
      <pc:sldChg chg="addSp delSp modSp add mod">
        <pc:chgData name="伊健 杜" userId="e69aded81da48593" providerId="LiveId" clId="{9DCFAC67-F80A-448B-B1E6-9C182D315F86}" dt="2022-11-29T14:50:04.441" v="5667"/>
        <pc:sldMkLst>
          <pc:docMk/>
          <pc:sldMk cId="1360828132" sldId="1653"/>
        </pc:sldMkLst>
        <pc:spChg chg="mod">
          <ac:chgData name="伊健 杜" userId="e69aded81da48593" providerId="LiveId" clId="{9DCFAC67-F80A-448B-B1E6-9C182D315F86}" dt="2022-11-29T14:50:04.441" v="5667"/>
          <ac:spMkLst>
            <pc:docMk/>
            <pc:sldMk cId="1360828132" sldId="1653"/>
            <ac:spMk id="5" creationId="{E7287B0E-EF55-E721-8EFA-9A9183C0EDF9}"/>
          </ac:spMkLst>
        </pc:spChg>
        <pc:picChg chg="del">
          <ac:chgData name="伊健 杜" userId="e69aded81da48593" providerId="LiveId" clId="{9DCFAC67-F80A-448B-B1E6-9C182D315F86}" dt="2022-11-29T14:09:08.408" v="2941" actId="478"/>
          <ac:picMkLst>
            <pc:docMk/>
            <pc:sldMk cId="1360828132" sldId="1653"/>
            <ac:picMk id="13314" creationId="{1738FE9A-9B02-AD49-BB29-EE363CE3B250}"/>
          </ac:picMkLst>
        </pc:picChg>
        <pc:picChg chg="add mod">
          <ac:chgData name="伊健 杜" userId="e69aded81da48593" providerId="LiveId" clId="{9DCFAC67-F80A-448B-B1E6-9C182D315F86}" dt="2022-11-29T14:10:34.030" v="2947" actId="1076"/>
          <ac:picMkLst>
            <pc:docMk/>
            <pc:sldMk cId="1360828132" sldId="1653"/>
            <ac:picMk id="15362" creationId="{815ECF87-A879-9EF0-A5E5-B0BA56A0611E}"/>
          </ac:picMkLst>
        </pc:picChg>
      </pc:sldChg>
      <pc:sldChg chg="addSp delSp modSp add mod">
        <pc:chgData name="伊健 杜" userId="e69aded81da48593" providerId="LiveId" clId="{9DCFAC67-F80A-448B-B1E6-9C182D315F86}" dt="2022-11-29T16:02:40.588" v="5729" actId="478"/>
        <pc:sldMkLst>
          <pc:docMk/>
          <pc:sldMk cId="382516160" sldId="1654"/>
        </pc:sldMkLst>
        <pc:spChg chg="add del mod">
          <ac:chgData name="伊健 杜" userId="e69aded81da48593" providerId="LiveId" clId="{9DCFAC67-F80A-448B-B1E6-9C182D315F86}" dt="2022-11-29T16:02:40.588" v="5729" actId="478"/>
          <ac:spMkLst>
            <pc:docMk/>
            <pc:sldMk cId="382516160" sldId="1654"/>
            <ac:spMk id="2" creationId="{0D0952E0-790E-30B9-C45E-2DC5039C6B22}"/>
          </ac:spMkLst>
        </pc:spChg>
        <pc:spChg chg="mod">
          <ac:chgData name="伊健 杜" userId="e69aded81da48593" providerId="LiveId" clId="{9DCFAC67-F80A-448B-B1E6-9C182D315F86}" dt="2022-11-29T14:50:04.441" v="5667"/>
          <ac:spMkLst>
            <pc:docMk/>
            <pc:sldMk cId="382516160" sldId="1654"/>
            <ac:spMk id="4" creationId="{2CD63A4E-E37B-41A6-9090-C7BF9F9D4BD7}"/>
          </ac:spMkLst>
        </pc:spChg>
      </pc:sldChg>
      <pc:sldChg chg="addSp delSp modSp add del mod">
        <pc:chgData name="伊健 杜" userId="e69aded81da48593" providerId="LiveId" clId="{9DCFAC67-F80A-448B-B1E6-9C182D315F86}" dt="2022-11-29T14:10:47.448" v="2977" actId="47"/>
        <pc:sldMkLst>
          <pc:docMk/>
          <pc:sldMk cId="4209738668" sldId="1654"/>
        </pc:sldMkLst>
        <pc:picChg chg="add mod">
          <ac:chgData name="伊健 杜" userId="e69aded81da48593" providerId="LiveId" clId="{9DCFAC67-F80A-448B-B1E6-9C182D315F86}" dt="2022-11-29T14:09:23.013" v="2945" actId="1076"/>
          <ac:picMkLst>
            <pc:docMk/>
            <pc:sldMk cId="4209738668" sldId="1654"/>
            <ac:picMk id="4" creationId="{8E203BCA-078C-B0A3-F576-6BC20514CD1A}"/>
          </ac:picMkLst>
        </pc:picChg>
        <pc:picChg chg="del">
          <ac:chgData name="伊健 杜" userId="e69aded81da48593" providerId="LiveId" clId="{9DCFAC67-F80A-448B-B1E6-9C182D315F86}" dt="2022-11-29T14:09:17.204" v="2943" actId="478"/>
          <ac:picMkLst>
            <pc:docMk/>
            <pc:sldMk cId="4209738668" sldId="1654"/>
            <ac:picMk id="13314" creationId="{1738FE9A-9B02-AD49-BB29-EE363CE3B250}"/>
          </ac:picMkLst>
        </pc:picChg>
      </pc:sldChg>
      <pc:sldChg chg="addSp delSp modSp add mod">
        <pc:chgData name="伊健 杜" userId="e69aded81da48593" providerId="LiveId" clId="{9DCFAC67-F80A-448B-B1E6-9C182D315F86}" dt="2022-11-29T14:50:04.441" v="5667"/>
        <pc:sldMkLst>
          <pc:docMk/>
          <pc:sldMk cId="4258371911" sldId="1655"/>
        </pc:sldMkLst>
        <pc:spChg chg="mod">
          <ac:chgData name="伊健 杜" userId="e69aded81da48593" providerId="LiveId" clId="{9DCFAC67-F80A-448B-B1E6-9C182D315F86}" dt="2022-11-29T14:23:59.619" v="3526"/>
          <ac:spMkLst>
            <pc:docMk/>
            <pc:sldMk cId="4258371911" sldId="1655"/>
            <ac:spMk id="2" creationId="{10304424-DB4A-36E7-9E0D-D32A5DD0F26C}"/>
          </ac:spMkLst>
        </pc:spChg>
        <pc:spChg chg="mod">
          <ac:chgData name="伊健 杜" userId="e69aded81da48593" providerId="LiveId" clId="{9DCFAC67-F80A-448B-B1E6-9C182D315F86}" dt="2022-11-29T14:50:04.441" v="5667"/>
          <ac:spMkLst>
            <pc:docMk/>
            <pc:sldMk cId="4258371911" sldId="1655"/>
            <ac:spMk id="5" creationId="{E7287B0E-EF55-E721-8EFA-9A9183C0EDF9}"/>
          </ac:spMkLst>
        </pc:spChg>
        <pc:picChg chg="del">
          <ac:chgData name="伊健 杜" userId="e69aded81da48593" providerId="LiveId" clId="{9DCFAC67-F80A-448B-B1E6-9C182D315F86}" dt="2022-11-29T14:24:27.939" v="3657" actId="478"/>
          <ac:picMkLst>
            <pc:docMk/>
            <pc:sldMk cId="4258371911" sldId="1655"/>
            <ac:picMk id="13314" creationId="{1738FE9A-9B02-AD49-BB29-EE363CE3B250}"/>
          </ac:picMkLst>
        </pc:picChg>
        <pc:picChg chg="add mod">
          <ac:chgData name="伊健 杜" userId="e69aded81da48593" providerId="LiveId" clId="{9DCFAC67-F80A-448B-B1E6-9C182D315F86}" dt="2022-11-29T14:26:08.411" v="3662" actId="1076"/>
          <ac:picMkLst>
            <pc:docMk/>
            <pc:sldMk cId="4258371911" sldId="1655"/>
            <ac:picMk id="17410" creationId="{309010C3-4391-1C51-4243-FAACAFF4E1A2}"/>
          </ac:picMkLst>
        </pc:picChg>
      </pc:sldChg>
      <pc:sldChg chg="addSp modSp add mod">
        <pc:chgData name="伊健 杜" userId="e69aded81da48593" providerId="LiveId" clId="{9DCFAC67-F80A-448B-B1E6-9C182D315F86}" dt="2022-11-29T14:50:04.441" v="5667"/>
        <pc:sldMkLst>
          <pc:docMk/>
          <pc:sldMk cId="844771689" sldId="1656"/>
        </pc:sldMkLst>
        <pc:spChg chg="mod">
          <ac:chgData name="伊健 杜" userId="e69aded81da48593" providerId="LiveId" clId="{9DCFAC67-F80A-448B-B1E6-9C182D315F86}" dt="2022-11-29T14:16:10.405" v="3072"/>
          <ac:spMkLst>
            <pc:docMk/>
            <pc:sldMk cId="844771689" sldId="1656"/>
            <ac:spMk id="2" creationId="{93750CB4-09CB-E972-8931-8149CF602B19}"/>
          </ac:spMkLst>
        </pc:spChg>
        <pc:spChg chg="add mod">
          <ac:chgData name="伊健 杜" userId="e69aded81da48593" providerId="LiveId" clId="{9DCFAC67-F80A-448B-B1E6-9C182D315F86}" dt="2022-11-29T14:50:04.441" v="5667"/>
          <ac:spMkLst>
            <pc:docMk/>
            <pc:sldMk cId="844771689" sldId="1656"/>
            <ac:spMk id="3" creationId="{7399300E-0691-B394-65B1-19AA10A98F34}"/>
          </ac:spMkLst>
        </pc:spChg>
        <pc:spChg chg="mod">
          <ac:chgData name="伊健 杜" userId="e69aded81da48593" providerId="LiveId" clId="{9DCFAC67-F80A-448B-B1E6-9C182D315F86}" dt="2022-11-29T14:50:04.441" v="5667"/>
          <ac:spMkLst>
            <pc:docMk/>
            <pc:sldMk cId="844771689" sldId="1656"/>
            <ac:spMk id="4" creationId="{2CD63A4E-E37B-41A6-9090-C7BF9F9D4BD7}"/>
          </ac:spMkLst>
        </pc:spChg>
        <pc:picChg chg="add mod">
          <ac:chgData name="伊健 杜" userId="e69aded81da48593" providerId="LiveId" clId="{9DCFAC67-F80A-448B-B1E6-9C182D315F86}" dt="2022-11-29T14:19:00.067" v="3179" actId="1076"/>
          <ac:picMkLst>
            <pc:docMk/>
            <pc:sldMk cId="844771689" sldId="1656"/>
            <ac:picMk id="16386" creationId="{3D9F0DE3-C6BE-C90E-16B0-739BBE9409FE}"/>
          </ac:picMkLst>
        </pc:picChg>
      </pc:sldChg>
      <pc:sldChg chg="addSp delSp modSp add mod">
        <pc:chgData name="伊健 杜" userId="e69aded81da48593" providerId="LiveId" clId="{9DCFAC67-F80A-448B-B1E6-9C182D315F86}" dt="2022-11-29T14:50:04.441" v="5667"/>
        <pc:sldMkLst>
          <pc:docMk/>
          <pc:sldMk cId="1358456787" sldId="1657"/>
        </pc:sldMkLst>
        <pc:spChg chg="mod">
          <ac:chgData name="伊健 杜" userId="e69aded81da48593" providerId="LiveId" clId="{9DCFAC67-F80A-448B-B1E6-9C182D315F86}" dt="2022-11-29T14:50:04.441" v="5667"/>
          <ac:spMkLst>
            <pc:docMk/>
            <pc:sldMk cId="1358456787" sldId="1657"/>
            <ac:spMk id="3" creationId="{7399300E-0691-B394-65B1-19AA10A98F34}"/>
          </ac:spMkLst>
        </pc:spChg>
        <pc:spChg chg="mod">
          <ac:chgData name="伊健 杜" userId="e69aded81da48593" providerId="LiveId" clId="{9DCFAC67-F80A-448B-B1E6-9C182D315F86}" dt="2022-11-29T14:50:04.441" v="5667"/>
          <ac:spMkLst>
            <pc:docMk/>
            <pc:sldMk cId="1358456787" sldId="1657"/>
            <ac:spMk id="4" creationId="{2CD63A4E-E37B-41A6-9090-C7BF9F9D4BD7}"/>
          </ac:spMkLst>
        </pc:spChg>
        <pc:picChg chg="del mod">
          <ac:chgData name="伊健 杜" userId="e69aded81da48593" providerId="LiveId" clId="{9DCFAC67-F80A-448B-B1E6-9C182D315F86}" dt="2022-11-29T14:19:10.922" v="3182" actId="478"/>
          <ac:picMkLst>
            <pc:docMk/>
            <pc:sldMk cId="1358456787" sldId="1657"/>
            <ac:picMk id="16386" creationId="{3D9F0DE3-C6BE-C90E-16B0-739BBE9409FE}"/>
          </ac:picMkLst>
        </pc:picChg>
        <pc:picChg chg="add mod">
          <ac:chgData name="伊健 杜" userId="e69aded81da48593" providerId="LiveId" clId="{9DCFAC67-F80A-448B-B1E6-9C182D315F86}" dt="2022-11-29T14:19:57.012" v="3255" actId="1076"/>
          <ac:picMkLst>
            <pc:docMk/>
            <pc:sldMk cId="1358456787" sldId="1657"/>
            <ac:picMk id="18434" creationId="{1B69370F-AF6E-5133-F9DC-1284EB3967A4}"/>
          </ac:picMkLst>
        </pc:picChg>
      </pc:sldChg>
      <pc:sldChg chg="addSp delSp modSp add mod">
        <pc:chgData name="伊健 杜" userId="e69aded81da48593" providerId="LiveId" clId="{9DCFAC67-F80A-448B-B1E6-9C182D315F86}" dt="2022-11-29T14:50:04.441" v="5667"/>
        <pc:sldMkLst>
          <pc:docMk/>
          <pc:sldMk cId="1575561204" sldId="1658"/>
        </pc:sldMkLst>
        <pc:spChg chg="mod">
          <ac:chgData name="伊健 杜" userId="e69aded81da48593" providerId="LiveId" clId="{9DCFAC67-F80A-448B-B1E6-9C182D315F86}" dt="2022-11-29T14:50:04.441" v="5667"/>
          <ac:spMkLst>
            <pc:docMk/>
            <pc:sldMk cId="1575561204" sldId="1658"/>
            <ac:spMk id="3" creationId="{7399300E-0691-B394-65B1-19AA10A98F34}"/>
          </ac:spMkLst>
        </pc:spChg>
        <pc:spChg chg="mod">
          <ac:chgData name="伊健 杜" userId="e69aded81da48593" providerId="LiveId" clId="{9DCFAC67-F80A-448B-B1E6-9C182D315F86}" dt="2022-11-29T14:20:26.981" v="3261" actId="20577"/>
          <ac:spMkLst>
            <pc:docMk/>
            <pc:sldMk cId="1575561204" sldId="1658"/>
            <ac:spMk id="4" creationId="{2CD63A4E-E37B-41A6-9090-C7BF9F9D4BD7}"/>
          </ac:spMkLst>
        </pc:spChg>
        <pc:spChg chg="add mod">
          <ac:chgData name="伊健 杜" userId="e69aded81da48593" providerId="LiveId" clId="{9DCFAC67-F80A-448B-B1E6-9C182D315F86}" dt="2022-11-29T14:50:04.441" v="5667"/>
          <ac:spMkLst>
            <pc:docMk/>
            <pc:sldMk cId="1575561204" sldId="1658"/>
            <ac:spMk id="5" creationId="{4D8D32DF-2550-E88F-B3A8-8FB0069FFFBC}"/>
          </ac:spMkLst>
        </pc:spChg>
        <pc:picChg chg="del">
          <ac:chgData name="伊健 杜" userId="e69aded81da48593" providerId="LiveId" clId="{9DCFAC67-F80A-448B-B1E6-9C182D315F86}" dt="2022-11-29T14:21:37.413" v="3262" actId="478"/>
          <ac:picMkLst>
            <pc:docMk/>
            <pc:sldMk cId="1575561204" sldId="1658"/>
            <ac:picMk id="18434" creationId="{1B69370F-AF6E-5133-F9DC-1284EB3967A4}"/>
          </ac:picMkLst>
        </pc:picChg>
        <pc:picChg chg="add mod">
          <ac:chgData name="伊健 杜" userId="e69aded81da48593" providerId="LiveId" clId="{9DCFAC67-F80A-448B-B1E6-9C182D315F86}" dt="2022-11-29T14:22:34.758" v="3401" actId="1076"/>
          <ac:picMkLst>
            <pc:docMk/>
            <pc:sldMk cId="1575561204" sldId="1658"/>
            <ac:picMk id="19458" creationId="{BE07EBB1-6103-4C5E-8AD0-04F4AEAFDF41}"/>
          </ac:picMkLst>
        </pc:picChg>
      </pc:sldChg>
      <pc:sldChg chg="modSp add mod">
        <pc:chgData name="伊健 杜" userId="e69aded81da48593" providerId="LiveId" clId="{9DCFAC67-F80A-448B-B1E6-9C182D315F86}" dt="2022-11-29T14:50:04.441" v="5667"/>
        <pc:sldMkLst>
          <pc:docMk/>
          <pc:sldMk cId="390046188" sldId="1659"/>
        </pc:sldMkLst>
        <pc:spChg chg="mod">
          <ac:chgData name="伊健 杜" userId="e69aded81da48593" providerId="LiveId" clId="{9DCFAC67-F80A-448B-B1E6-9C182D315F86}" dt="2022-11-29T14:50:04.441" v="5667"/>
          <ac:spMkLst>
            <pc:docMk/>
            <pc:sldMk cId="390046188" sldId="1659"/>
            <ac:spMk id="4" creationId="{2CD63A4E-E37B-41A6-9090-C7BF9F9D4BD7}"/>
          </ac:spMkLst>
        </pc:spChg>
      </pc:sldChg>
      <pc:sldChg chg="addSp delSp modSp add mod">
        <pc:chgData name="伊健 杜" userId="e69aded81da48593" providerId="LiveId" clId="{9DCFAC67-F80A-448B-B1E6-9C182D315F86}" dt="2022-11-29T14:50:04.441" v="5667"/>
        <pc:sldMkLst>
          <pc:docMk/>
          <pc:sldMk cId="4229946150" sldId="1660"/>
        </pc:sldMkLst>
        <pc:spChg chg="mod">
          <ac:chgData name="伊健 杜" userId="e69aded81da48593" providerId="LiveId" clId="{9DCFAC67-F80A-448B-B1E6-9C182D315F86}" dt="2022-11-29T14:50:04.441" v="5667"/>
          <ac:spMkLst>
            <pc:docMk/>
            <pc:sldMk cId="4229946150" sldId="1660"/>
            <ac:spMk id="5" creationId="{E7287B0E-EF55-E721-8EFA-9A9183C0EDF9}"/>
          </ac:spMkLst>
        </pc:spChg>
        <pc:picChg chg="del">
          <ac:chgData name="伊健 杜" userId="e69aded81da48593" providerId="LiveId" clId="{9DCFAC67-F80A-448B-B1E6-9C182D315F86}" dt="2022-11-29T14:28:17.218" v="3746" actId="478"/>
          <ac:picMkLst>
            <pc:docMk/>
            <pc:sldMk cId="4229946150" sldId="1660"/>
            <ac:picMk id="17410" creationId="{309010C3-4391-1C51-4243-FAACAFF4E1A2}"/>
          </ac:picMkLst>
        </pc:picChg>
        <pc:picChg chg="add mod">
          <ac:chgData name="伊健 杜" userId="e69aded81da48593" providerId="LiveId" clId="{9DCFAC67-F80A-448B-B1E6-9C182D315F86}" dt="2022-11-29T14:28:18.566" v="3748" actId="1076"/>
          <ac:picMkLst>
            <pc:docMk/>
            <pc:sldMk cId="4229946150" sldId="1660"/>
            <ac:picMk id="20482" creationId="{5641B899-34DA-F55F-41EA-93871B4B98D9}"/>
          </ac:picMkLst>
        </pc:picChg>
      </pc:sldChg>
      <pc:sldChg chg="delSp modSp add del">
        <pc:chgData name="伊健 杜" userId="e69aded81da48593" providerId="LiveId" clId="{9DCFAC67-F80A-448B-B1E6-9C182D315F86}" dt="2022-11-29T14:30:22.789" v="3874" actId="47"/>
        <pc:sldMkLst>
          <pc:docMk/>
          <pc:sldMk cId="1358589360" sldId="1661"/>
        </pc:sldMkLst>
        <pc:picChg chg="del mod">
          <ac:chgData name="伊健 杜" userId="e69aded81da48593" providerId="LiveId" clId="{9DCFAC67-F80A-448B-B1E6-9C182D315F86}" dt="2022-11-29T14:30:21.077" v="3873" actId="478"/>
          <ac:picMkLst>
            <pc:docMk/>
            <pc:sldMk cId="1358589360" sldId="1661"/>
            <ac:picMk id="20482" creationId="{5641B899-34DA-F55F-41EA-93871B4B98D9}"/>
          </ac:picMkLst>
        </pc:picChg>
      </pc:sldChg>
      <pc:sldChg chg="addSp delSp modSp add mod">
        <pc:chgData name="伊健 杜" userId="e69aded81da48593" providerId="LiveId" clId="{9DCFAC67-F80A-448B-B1E6-9C182D315F86}" dt="2022-11-29T14:50:04.441" v="5667"/>
        <pc:sldMkLst>
          <pc:docMk/>
          <pc:sldMk cId="4170320492" sldId="1661"/>
        </pc:sldMkLst>
        <pc:spChg chg="mod">
          <ac:chgData name="伊健 杜" userId="e69aded81da48593" providerId="LiveId" clId="{9DCFAC67-F80A-448B-B1E6-9C182D315F86}" dt="2022-11-29T14:50:04.441" v="5667"/>
          <ac:spMkLst>
            <pc:docMk/>
            <pc:sldMk cId="4170320492" sldId="1661"/>
            <ac:spMk id="2" creationId="{10304424-DB4A-36E7-9E0D-D32A5DD0F26C}"/>
          </ac:spMkLst>
        </pc:spChg>
        <pc:spChg chg="mod">
          <ac:chgData name="伊健 杜" userId="e69aded81da48593" providerId="LiveId" clId="{9DCFAC67-F80A-448B-B1E6-9C182D315F86}" dt="2022-11-29T14:50:04.441" v="5667"/>
          <ac:spMkLst>
            <pc:docMk/>
            <pc:sldMk cId="4170320492" sldId="1661"/>
            <ac:spMk id="5" creationId="{E7287B0E-EF55-E721-8EFA-9A9183C0EDF9}"/>
          </ac:spMkLst>
        </pc:spChg>
        <pc:picChg chg="del mod">
          <ac:chgData name="伊健 杜" userId="e69aded81da48593" providerId="LiveId" clId="{9DCFAC67-F80A-448B-B1E6-9C182D315F86}" dt="2022-11-29T14:31:27.766" v="3995" actId="478"/>
          <ac:picMkLst>
            <pc:docMk/>
            <pc:sldMk cId="4170320492" sldId="1661"/>
            <ac:picMk id="20482" creationId="{5641B899-34DA-F55F-41EA-93871B4B98D9}"/>
          </ac:picMkLst>
        </pc:picChg>
        <pc:picChg chg="add mod">
          <ac:chgData name="伊健 杜" userId="e69aded81da48593" providerId="LiveId" clId="{9DCFAC67-F80A-448B-B1E6-9C182D315F86}" dt="2022-11-29T14:31:52.936" v="4000" actId="1076"/>
          <ac:picMkLst>
            <pc:docMk/>
            <pc:sldMk cId="4170320492" sldId="1661"/>
            <ac:picMk id="21506" creationId="{5BD170EB-D10A-0ADA-00D2-B1756108DB3E}"/>
          </ac:picMkLst>
        </pc:picChg>
      </pc:sldChg>
      <pc:sldChg chg="addSp delSp modSp add mod">
        <pc:chgData name="伊健 杜" userId="e69aded81da48593" providerId="LiveId" clId="{9DCFAC67-F80A-448B-B1E6-9C182D315F86}" dt="2022-11-29T14:50:04.441" v="5667"/>
        <pc:sldMkLst>
          <pc:docMk/>
          <pc:sldMk cId="3620070148" sldId="1662"/>
        </pc:sldMkLst>
        <pc:spChg chg="mod">
          <ac:chgData name="伊健 杜" userId="e69aded81da48593" providerId="LiveId" clId="{9DCFAC67-F80A-448B-B1E6-9C182D315F86}" dt="2022-11-29T14:50:04.441" v="5667"/>
          <ac:spMkLst>
            <pc:docMk/>
            <pc:sldMk cId="3620070148" sldId="1662"/>
            <ac:spMk id="2" creationId="{10304424-DB4A-36E7-9E0D-D32A5DD0F26C}"/>
          </ac:spMkLst>
        </pc:spChg>
        <pc:spChg chg="mod">
          <ac:chgData name="伊健 杜" userId="e69aded81da48593" providerId="LiveId" clId="{9DCFAC67-F80A-448B-B1E6-9C182D315F86}" dt="2022-11-29T14:50:04.441" v="5667"/>
          <ac:spMkLst>
            <pc:docMk/>
            <pc:sldMk cId="3620070148" sldId="1662"/>
            <ac:spMk id="5" creationId="{E7287B0E-EF55-E721-8EFA-9A9183C0EDF9}"/>
          </ac:spMkLst>
        </pc:spChg>
        <pc:picChg chg="del">
          <ac:chgData name="伊健 杜" userId="e69aded81da48593" providerId="LiveId" clId="{9DCFAC67-F80A-448B-B1E6-9C182D315F86}" dt="2022-11-29T14:33:36.473" v="4230" actId="478"/>
          <ac:picMkLst>
            <pc:docMk/>
            <pc:sldMk cId="3620070148" sldId="1662"/>
            <ac:picMk id="21506" creationId="{5BD170EB-D10A-0ADA-00D2-B1756108DB3E}"/>
          </ac:picMkLst>
        </pc:picChg>
        <pc:picChg chg="add mod">
          <ac:chgData name="伊健 杜" userId="e69aded81da48593" providerId="LiveId" clId="{9DCFAC67-F80A-448B-B1E6-9C182D315F86}" dt="2022-11-29T14:34:26.733" v="4236" actId="1076"/>
          <ac:picMkLst>
            <pc:docMk/>
            <pc:sldMk cId="3620070148" sldId="1662"/>
            <ac:picMk id="23554" creationId="{C6938F5C-205B-50F1-0133-990AD01D9286}"/>
          </ac:picMkLst>
        </pc:picChg>
      </pc:sldChg>
      <pc:sldChg chg="addSp modSp add mod">
        <pc:chgData name="伊健 杜" userId="e69aded81da48593" providerId="LiveId" clId="{9DCFAC67-F80A-448B-B1E6-9C182D315F86}" dt="2022-11-30T15:58:06.191" v="5774" actId="20577"/>
        <pc:sldMkLst>
          <pc:docMk/>
          <pc:sldMk cId="1174473443" sldId="1663"/>
        </pc:sldMkLst>
        <pc:spChg chg="add mod">
          <ac:chgData name="伊健 杜" userId="e69aded81da48593" providerId="LiveId" clId="{9DCFAC67-F80A-448B-B1E6-9C182D315F86}" dt="2022-11-30T15:58:06.191" v="5774" actId="20577"/>
          <ac:spMkLst>
            <pc:docMk/>
            <pc:sldMk cId="1174473443" sldId="1663"/>
            <ac:spMk id="2" creationId="{EEAAE549-BBFA-88EF-663B-9BA8C2C4C98C}"/>
          </ac:spMkLst>
        </pc:spChg>
        <pc:spChg chg="mod">
          <ac:chgData name="伊健 杜" userId="e69aded81da48593" providerId="LiveId" clId="{9DCFAC67-F80A-448B-B1E6-9C182D315F86}" dt="2022-11-29T14:50:04.441" v="5667"/>
          <ac:spMkLst>
            <pc:docMk/>
            <pc:sldMk cId="1174473443" sldId="1663"/>
            <ac:spMk id="4" creationId="{2CD63A4E-E37B-41A6-9090-C7BF9F9D4BD7}"/>
          </ac:spMkLst>
        </pc:spChg>
      </pc:sldChg>
      <pc:sldChg chg="addSp delSp modSp add mod">
        <pc:chgData name="伊健 杜" userId="e69aded81da48593" providerId="LiveId" clId="{9DCFAC67-F80A-448B-B1E6-9C182D315F86}" dt="2022-11-29T14:50:04.441" v="5667"/>
        <pc:sldMkLst>
          <pc:docMk/>
          <pc:sldMk cId="2846733632" sldId="1664"/>
        </pc:sldMkLst>
        <pc:spChg chg="mod">
          <ac:chgData name="伊健 杜" userId="e69aded81da48593" providerId="LiveId" clId="{9DCFAC67-F80A-448B-B1E6-9C182D315F86}" dt="2022-11-29T14:35:17.039" v="4292"/>
          <ac:spMkLst>
            <pc:docMk/>
            <pc:sldMk cId="2846733632" sldId="1664"/>
            <ac:spMk id="2" creationId="{10304424-DB4A-36E7-9E0D-D32A5DD0F26C}"/>
          </ac:spMkLst>
        </pc:spChg>
        <pc:spChg chg="mod">
          <ac:chgData name="伊健 杜" userId="e69aded81da48593" providerId="LiveId" clId="{9DCFAC67-F80A-448B-B1E6-9C182D315F86}" dt="2022-11-29T14:50:04.441" v="5667"/>
          <ac:spMkLst>
            <pc:docMk/>
            <pc:sldMk cId="2846733632" sldId="1664"/>
            <ac:spMk id="5" creationId="{E7287B0E-EF55-E721-8EFA-9A9183C0EDF9}"/>
          </ac:spMkLst>
        </pc:spChg>
        <pc:picChg chg="del">
          <ac:chgData name="伊健 杜" userId="e69aded81da48593" providerId="LiveId" clId="{9DCFAC67-F80A-448B-B1E6-9C182D315F86}" dt="2022-11-29T14:37:29.452" v="4497" actId="478"/>
          <ac:picMkLst>
            <pc:docMk/>
            <pc:sldMk cId="2846733632" sldId="1664"/>
            <ac:picMk id="21506" creationId="{5BD170EB-D10A-0ADA-00D2-B1756108DB3E}"/>
          </ac:picMkLst>
        </pc:picChg>
        <pc:picChg chg="add mod">
          <ac:chgData name="伊健 杜" userId="e69aded81da48593" providerId="LiveId" clId="{9DCFAC67-F80A-448B-B1E6-9C182D315F86}" dt="2022-11-29T14:37:55.496" v="4502" actId="14100"/>
          <ac:picMkLst>
            <pc:docMk/>
            <pc:sldMk cId="2846733632" sldId="1664"/>
            <ac:picMk id="24578" creationId="{DB516D46-20A6-8BBF-6665-0412808AFE03}"/>
          </ac:picMkLst>
        </pc:picChg>
      </pc:sldChg>
      <pc:sldChg chg="addSp delSp modSp add mod">
        <pc:chgData name="伊健 杜" userId="e69aded81da48593" providerId="LiveId" clId="{9DCFAC67-F80A-448B-B1E6-9C182D315F86}" dt="2022-11-29T14:50:04.441" v="5667"/>
        <pc:sldMkLst>
          <pc:docMk/>
          <pc:sldMk cId="3970273814" sldId="1665"/>
        </pc:sldMkLst>
        <pc:spChg chg="mod">
          <ac:chgData name="伊健 杜" userId="e69aded81da48593" providerId="LiveId" clId="{9DCFAC67-F80A-448B-B1E6-9C182D315F86}" dt="2022-11-29T14:50:04.441" v="5667"/>
          <ac:spMkLst>
            <pc:docMk/>
            <pc:sldMk cId="3970273814" sldId="1665"/>
            <ac:spMk id="5" creationId="{E7287B0E-EF55-E721-8EFA-9A9183C0EDF9}"/>
          </ac:spMkLst>
        </pc:spChg>
        <pc:picChg chg="del">
          <ac:chgData name="伊健 杜" userId="e69aded81da48593" providerId="LiveId" clId="{9DCFAC67-F80A-448B-B1E6-9C182D315F86}" dt="2022-11-29T14:38:56.655" v="4702" actId="478"/>
          <ac:picMkLst>
            <pc:docMk/>
            <pc:sldMk cId="3970273814" sldId="1665"/>
            <ac:picMk id="24578" creationId="{DB516D46-20A6-8BBF-6665-0412808AFE03}"/>
          </ac:picMkLst>
        </pc:picChg>
        <pc:picChg chg="add mod">
          <ac:chgData name="伊健 杜" userId="e69aded81da48593" providerId="LiveId" clId="{9DCFAC67-F80A-448B-B1E6-9C182D315F86}" dt="2022-11-29T14:40:23.941" v="4706" actId="1076"/>
          <ac:picMkLst>
            <pc:docMk/>
            <pc:sldMk cId="3970273814" sldId="1665"/>
            <ac:picMk id="25602" creationId="{3BCE1BE6-EECA-D4CD-6481-BDF0EDEF9266}"/>
          </ac:picMkLst>
        </pc:picChg>
      </pc:sldChg>
      <pc:sldChg chg="addSp delSp modSp add mod">
        <pc:chgData name="伊健 杜" userId="e69aded81da48593" providerId="LiveId" clId="{9DCFAC67-F80A-448B-B1E6-9C182D315F86}" dt="2022-11-29T14:50:04.441" v="5667"/>
        <pc:sldMkLst>
          <pc:docMk/>
          <pc:sldMk cId="1614446235" sldId="1666"/>
        </pc:sldMkLst>
        <pc:spChg chg="mod">
          <ac:chgData name="伊健 杜" userId="e69aded81da48593" providerId="LiveId" clId="{9DCFAC67-F80A-448B-B1E6-9C182D315F86}" dt="2022-11-29T14:50:04.441" v="5667"/>
          <ac:spMkLst>
            <pc:docMk/>
            <pc:sldMk cId="1614446235" sldId="1666"/>
            <ac:spMk id="2" creationId="{10304424-DB4A-36E7-9E0D-D32A5DD0F26C}"/>
          </ac:spMkLst>
        </pc:spChg>
        <pc:spChg chg="mod">
          <ac:chgData name="伊健 杜" userId="e69aded81da48593" providerId="LiveId" clId="{9DCFAC67-F80A-448B-B1E6-9C182D315F86}" dt="2022-11-29T14:50:04.441" v="5667"/>
          <ac:spMkLst>
            <pc:docMk/>
            <pc:sldMk cId="1614446235" sldId="1666"/>
            <ac:spMk id="5" creationId="{E7287B0E-EF55-E721-8EFA-9A9183C0EDF9}"/>
          </ac:spMkLst>
        </pc:spChg>
        <pc:picChg chg="del">
          <ac:chgData name="伊健 杜" userId="e69aded81da48593" providerId="LiveId" clId="{9DCFAC67-F80A-448B-B1E6-9C182D315F86}" dt="2022-11-29T14:41:13.848" v="4810" actId="478"/>
          <ac:picMkLst>
            <pc:docMk/>
            <pc:sldMk cId="1614446235" sldId="1666"/>
            <ac:picMk id="24578" creationId="{DB516D46-20A6-8BBF-6665-0412808AFE03}"/>
          </ac:picMkLst>
        </pc:picChg>
        <pc:picChg chg="add mod">
          <ac:chgData name="伊健 杜" userId="e69aded81da48593" providerId="LiveId" clId="{9DCFAC67-F80A-448B-B1E6-9C182D315F86}" dt="2022-11-29T14:42:31.553" v="4815" actId="1076"/>
          <ac:picMkLst>
            <pc:docMk/>
            <pc:sldMk cId="1614446235" sldId="1666"/>
            <ac:picMk id="26626" creationId="{BCD22DEB-691C-246E-956F-01A8DEB0DBCE}"/>
          </ac:picMkLst>
        </pc:picChg>
      </pc:sldChg>
      <pc:sldChg chg="addSp delSp modSp add mod">
        <pc:chgData name="伊健 杜" userId="e69aded81da48593" providerId="LiveId" clId="{9DCFAC67-F80A-448B-B1E6-9C182D315F86}" dt="2022-11-29T14:50:04.441" v="5667"/>
        <pc:sldMkLst>
          <pc:docMk/>
          <pc:sldMk cId="3623434506" sldId="1667"/>
        </pc:sldMkLst>
        <pc:spChg chg="mod">
          <ac:chgData name="伊健 杜" userId="e69aded81da48593" providerId="LiveId" clId="{9DCFAC67-F80A-448B-B1E6-9C182D315F86}" dt="2022-11-29T14:50:04.441" v="5667"/>
          <ac:spMkLst>
            <pc:docMk/>
            <pc:sldMk cId="3623434506" sldId="1667"/>
            <ac:spMk id="2" creationId="{10304424-DB4A-36E7-9E0D-D32A5DD0F26C}"/>
          </ac:spMkLst>
        </pc:spChg>
        <pc:spChg chg="mod">
          <ac:chgData name="伊健 杜" userId="e69aded81da48593" providerId="LiveId" clId="{9DCFAC67-F80A-448B-B1E6-9C182D315F86}" dt="2022-11-29T14:50:04.441" v="5667"/>
          <ac:spMkLst>
            <pc:docMk/>
            <pc:sldMk cId="3623434506" sldId="1667"/>
            <ac:spMk id="5" creationId="{E7287B0E-EF55-E721-8EFA-9A9183C0EDF9}"/>
          </ac:spMkLst>
        </pc:spChg>
        <pc:picChg chg="del">
          <ac:chgData name="伊健 杜" userId="e69aded81da48593" providerId="LiveId" clId="{9DCFAC67-F80A-448B-B1E6-9C182D315F86}" dt="2022-11-29T14:42:34.908" v="4817" actId="478"/>
          <ac:picMkLst>
            <pc:docMk/>
            <pc:sldMk cId="3623434506" sldId="1667"/>
            <ac:picMk id="26626" creationId="{BCD22DEB-691C-246E-956F-01A8DEB0DBCE}"/>
          </ac:picMkLst>
        </pc:picChg>
        <pc:picChg chg="add mod">
          <ac:chgData name="伊健 杜" userId="e69aded81da48593" providerId="LiveId" clId="{9DCFAC67-F80A-448B-B1E6-9C182D315F86}" dt="2022-11-29T14:44:11.458" v="4897" actId="1076"/>
          <ac:picMkLst>
            <pc:docMk/>
            <pc:sldMk cId="3623434506" sldId="1667"/>
            <ac:picMk id="27650" creationId="{C70DCAD9-8200-8594-1452-A852C60CE5B8}"/>
          </ac:picMkLst>
        </pc:picChg>
      </pc:sldChg>
      <pc:sldChg chg="addSp delSp modSp add mod modNotesTx">
        <pc:chgData name="伊健 杜" userId="e69aded81da48593" providerId="LiveId" clId="{9DCFAC67-F80A-448B-B1E6-9C182D315F86}" dt="2022-11-30T16:03:55.521" v="5778" actId="20577"/>
        <pc:sldMkLst>
          <pc:docMk/>
          <pc:sldMk cId="3943296893" sldId="1668"/>
        </pc:sldMkLst>
        <pc:spChg chg="mod">
          <ac:chgData name="伊健 杜" userId="e69aded81da48593" providerId="LiveId" clId="{9DCFAC67-F80A-448B-B1E6-9C182D315F86}" dt="2022-11-30T16:03:55.521" v="5778" actId="20577"/>
          <ac:spMkLst>
            <pc:docMk/>
            <pc:sldMk cId="3943296893" sldId="1668"/>
            <ac:spMk id="4" creationId="{2CD63A4E-E37B-41A6-9090-C7BF9F9D4BD7}"/>
          </ac:spMkLst>
        </pc:spChg>
        <pc:picChg chg="add del mod">
          <ac:chgData name="伊健 杜" userId="e69aded81da48593" providerId="LiveId" clId="{9DCFAC67-F80A-448B-B1E6-9C182D315F86}" dt="2022-11-29T14:46:32.722" v="5102" actId="21"/>
          <ac:picMkLst>
            <pc:docMk/>
            <pc:sldMk cId="3943296893" sldId="1668"/>
            <ac:picMk id="2" creationId="{18510586-05B3-87A9-8282-E9038F445726}"/>
          </ac:picMkLst>
        </pc:picChg>
      </pc:sldChg>
      <pc:sldChg chg="add del">
        <pc:chgData name="伊健 杜" userId="e69aded81da48593" providerId="LiveId" clId="{9DCFAC67-F80A-448B-B1E6-9C182D315F86}" dt="2022-11-29T14:45:45.258" v="5027" actId="47"/>
        <pc:sldMkLst>
          <pc:docMk/>
          <pc:sldMk cId="1787879979" sldId="1669"/>
        </pc:sldMkLst>
      </pc:sldChg>
      <pc:sldChg chg="addSp delSp modSp add mod">
        <pc:chgData name="伊健 杜" userId="e69aded81da48593" providerId="LiveId" clId="{9DCFAC67-F80A-448B-B1E6-9C182D315F86}" dt="2022-11-30T16:11:33.833" v="5781" actId="20577"/>
        <pc:sldMkLst>
          <pc:docMk/>
          <pc:sldMk cId="2890553167" sldId="1669"/>
        </pc:sldMkLst>
        <pc:spChg chg="mod">
          <ac:chgData name="伊健 杜" userId="e69aded81da48593" providerId="LiveId" clId="{9DCFAC67-F80A-448B-B1E6-9C182D315F86}" dt="2022-11-29T14:45:52.622" v="5035"/>
          <ac:spMkLst>
            <pc:docMk/>
            <pc:sldMk cId="2890553167" sldId="1669"/>
            <ac:spMk id="2" creationId="{93750CB4-09CB-E972-8931-8149CF602B19}"/>
          </ac:spMkLst>
        </pc:spChg>
        <pc:spChg chg="del">
          <ac:chgData name="伊健 杜" userId="e69aded81da48593" providerId="LiveId" clId="{9DCFAC67-F80A-448B-B1E6-9C182D315F86}" dt="2022-11-29T14:46:02.646" v="5036" actId="478"/>
          <ac:spMkLst>
            <pc:docMk/>
            <pc:sldMk cId="2890553167" sldId="1669"/>
            <ac:spMk id="3" creationId="{7399300E-0691-B394-65B1-19AA10A98F34}"/>
          </ac:spMkLst>
        </pc:spChg>
        <pc:spChg chg="mod">
          <ac:chgData name="伊健 杜" userId="e69aded81da48593" providerId="LiveId" clId="{9DCFAC67-F80A-448B-B1E6-9C182D315F86}" dt="2022-11-30T16:11:33.833" v="5781" actId="20577"/>
          <ac:spMkLst>
            <pc:docMk/>
            <pc:sldMk cId="2890553167" sldId="1669"/>
            <ac:spMk id="4" creationId="{2CD63A4E-E37B-41A6-9090-C7BF9F9D4BD7}"/>
          </ac:spMkLst>
        </pc:spChg>
        <pc:picChg chg="add mod">
          <ac:chgData name="伊健 杜" userId="e69aded81da48593" providerId="LiveId" clId="{9DCFAC67-F80A-448B-B1E6-9C182D315F86}" dt="2022-11-29T14:46:34.433" v="5104" actId="1076"/>
          <ac:picMkLst>
            <pc:docMk/>
            <pc:sldMk cId="2890553167" sldId="1669"/>
            <ac:picMk id="5" creationId="{80423C9F-5431-7FFB-C167-AC96263D9DF9}"/>
          </ac:picMkLst>
        </pc:picChg>
        <pc:picChg chg="del">
          <ac:chgData name="伊健 杜" userId="e69aded81da48593" providerId="LiveId" clId="{9DCFAC67-F80A-448B-B1E6-9C182D315F86}" dt="2022-11-29T14:46:03.019" v="5037" actId="478"/>
          <ac:picMkLst>
            <pc:docMk/>
            <pc:sldMk cId="2890553167" sldId="1669"/>
            <ac:picMk id="16386" creationId="{3D9F0DE3-C6BE-C90E-16B0-739BBE9409FE}"/>
          </ac:picMkLst>
        </pc:picChg>
      </pc:sldChg>
      <pc:sldChg chg="modSp new mod">
        <pc:chgData name="伊健 杜" userId="e69aded81da48593" providerId="LiveId" clId="{9DCFAC67-F80A-448B-B1E6-9C182D315F86}" dt="2022-11-29T14:46:13.632" v="5062" actId="20577"/>
        <pc:sldMkLst>
          <pc:docMk/>
          <pc:sldMk cId="2873396240" sldId="1670"/>
        </pc:sldMkLst>
        <pc:spChg chg="mod">
          <ac:chgData name="伊健 杜" userId="e69aded81da48593" providerId="LiveId" clId="{9DCFAC67-F80A-448B-B1E6-9C182D315F86}" dt="2022-11-29T14:46:13.632" v="5062" actId="20577"/>
          <ac:spMkLst>
            <pc:docMk/>
            <pc:sldMk cId="2873396240" sldId="1670"/>
            <ac:spMk id="2" creationId="{2827E16F-A3A2-618A-4DEA-25E6E1BCB7C8}"/>
          </ac:spMkLst>
        </pc:spChg>
      </pc:sldChg>
      <pc:sldChg chg="addSp delSp modSp add mod">
        <pc:chgData name="伊健 杜" userId="e69aded81da48593" providerId="LiveId" clId="{9DCFAC67-F80A-448B-B1E6-9C182D315F86}" dt="2022-11-29T14:50:04.441" v="5667"/>
        <pc:sldMkLst>
          <pc:docMk/>
          <pc:sldMk cId="3884756548" sldId="1671"/>
        </pc:sldMkLst>
        <pc:spChg chg="mod">
          <ac:chgData name="伊健 杜" userId="e69aded81da48593" providerId="LiveId" clId="{9DCFAC67-F80A-448B-B1E6-9C182D315F86}" dt="2022-11-29T14:50:04.441" v="5667"/>
          <ac:spMkLst>
            <pc:docMk/>
            <pc:sldMk cId="3884756548" sldId="1671"/>
            <ac:spMk id="4" creationId="{2CD63A4E-E37B-41A6-9090-C7BF9F9D4BD7}"/>
          </ac:spMkLst>
        </pc:spChg>
        <pc:picChg chg="del">
          <ac:chgData name="伊健 杜" userId="e69aded81da48593" providerId="LiveId" clId="{9DCFAC67-F80A-448B-B1E6-9C182D315F86}" dt="2022-11-29T14:46:36.835" v="5106" actId="478"/>
          <ac:picMkLst>
            <pc:docMk/>
            <pc:sldMk cId="3884756548" sldId="1671"/>
            <ac:picMk id="5" creationId="{80423C9F-5431-7FFB-C167-AC96263D9DF9}"/>
          </ac:picMkLst>
        </pc:picChg>
        <pc:picChg chg="add mod">
          <ac:chgData name="伊健 杜" userId="e69aded81da48593" providerId="LiveId" clId="{9DCFAC67-F80A-448B-B1E6-9C182D315F86}" dt="2022-11-29T14:47:32.947" v="5252" actId="1076"/>
          <ac:picMkLst>
            <pc:docMk/>
            <pc:sldMk cId="3884756548" sldId="1671"/>
            <ac:picMk id="28674" creationId="{E68A4788-4059-6502-678B-FCA2656F1E93}"/>
          </ac:picMkLst>
        </pc:picChg>
      </pc:sldChg>
      <pc:sldChg chg="addSp delSp modSp add mod">
        <pc:chgData name="伊健 杜" userId="e69aded81da48593" providerId="LiveId" clId="{9DCFAC67-F80A-448B-B1E6-9C182D315F86}" dt="2022-11-29T14:50:04.441" v="5667"/>
        <pc:sldMkLst>
          <pc:docMk/>
          <pc:sldMk cId="882423663" sldId="1672"/>
        </pc:sldMkLst>
        <pc:spChg chg="mod">
          <ac:chgData name="伊健 杜" userId="e69aded81da48593" providerId="LiveId" clId="{9DCFAC67-F80A-448B-B1E6-9C182D315F86}" dt="2022-11-29T14:50:04.441" v="5667"/>
          <ac:spMkLst>
            <pc:docMk/>
            <pc:sldMk cId="882423663" sldId="1672"/>
            <ac:spMk id="4" creationId="{2CD63A4E-E37B-41A6-9090-C7BF9F9D4BD7}"/>
          </ac:spMkLst>
        </pc:spChg>
        <pc:picChg chg="del">
          <ac:chgData name="伊健 杜" userId="e69aded81da48593" providerId="LiveId" clId="{9DCFAC67-F80A-448B-B1E6-9C182D315F86}" dt="2022-11-29T14:48:29.232" v="5468" actId="478"/>
          <ac:picMkLst>
            <pc:docMk/>
            <pc:sldMk cId="882423663" sldId="1672"/>
            <ac:picMk id="28674" creationId="{E68A4788-4059-6502-678B-FCA2656F1E93}"/>
          </ac:picMkLst>
        </pc:picChg>
        <pc:picChg chg="add mod">
          <ac:chgData name="伊健 杜" userId="e69aded81da48593" providerId="LiveId" clId="{9DCFAC67-F80A-448B-B1E6-9C182D315F86}" dt="2022-11-29T14:49:12.528" v="5475" actId="1076"/>
          <ac:picMkLst>
            <pc:docMk/>
            <pc:sldMk cId="882423663" sldId="1672"/>
            <ac:picMk id="32770" creationId="{5A8EF8D5-91A3-B822-9A01-FF09A2A32E94}"/>
          </ac:picMkLst>
        </pc:picChg>
      </pc:sldChg>
      <pc:sldChg chg="modSp add mod">
        <pc:chgData name="伊健 杜" userId="e69aded81da48593" providerId="LiveId" clId="{9DCFAC67-F80A-448B-B1E6-9C182D315F86}" dt="2022-11-29T14:50:04.441" v="5667"/>
        <pc:sldMkLst>
          <pc:docMk/>
          <pc:sldMk cId="2221160068" sldId="1673"/>
        </pc:sldMkLst>
        <pc:spChg chg="mod">
          <ac:chgData name="伊健 杜" userId="e69aded81da48593" providerId="LiveId" clId="{9DCFAC67-F80A-448B-B1E6-9C182D315F86}" dt="2022-11-29T14:50:04.441" v="5667"/>
          <ac:spMkLst>
            <pc:docMk/>
            <pc:sldMk cId="2221160068" sldId="1673"/>
            <ac:spMk id="4" creationId="{2CD63A4E-E37B-41A6-9090-C7BF9F9D4BD7}"/>
          </ac:spMkLst>
        </pc:spChg>
      </pc:sldChg>
      <pc:sldChg chg="add del">
        <pc:chgData name="伊健 杜" userId="e69aded81da48593" providerId="LiveId" clId="{9DCFAC67-F80A-448B-B1E6-9C182D315F86}" dt="2022-11-29T14:49:00.608" v="5470" actId="47"/>
        <pc:sldMkLst>
          <pc:docMk/>
          <pc:sldMk cId="4196756099" sldId="1673"/>
        </pc:sldMkLst>
      </pc:sldChg>
    </pc:docChg>
  </pc:docChgLst>
  <pc:docChgLst>
    <pc:chgData name="伊健 杜" userId="e69aded81da48593" providerId="LiveId" clId="{41003853-85DE-4F7E-982A-09272E820161}"/>
    <pc:docChg chg="undo custSel addSld delSld modSld sldOrd addSection delSection modSection">
      <pc:chgData name="伊健 杜" userId="e69aded81da48593" providerId="LiveId" clId="{41003853-85DE-4F7E-982A-09272E820161}" dt="2022-09-12T17:20:05.710" v="2139" actId="20577"/>
      <pc:docMkLst>
        <pc:docMk/>
      </pc:docMkLst>
      <pc:sldChg chg="del">
        <pc:chgData name="伊健 杜" userId="e69aded81da48593" providerId="LiveId" clId="{41003853-85DE-4F7E-982A-09272E820161}" dt="2022-09-11T23:01:34.222" v="0" actId="47"/>
        <pc:sldMkLst>
          <pc:docMk/>
          <pc:sldMk cId="0" sldId="268"/>
        </pc:sldMkLst>
      </pc:sldChg>
      <pc:sldChg chg="modSp mod">
        <pc:chgData name="伊健 杜" userId="e69aded81da48593" providerId="LiveId" clId="{41003853-85DE-4F7E-982A-09272E820161}" dt="2022-09-12T01:23:43.325" v="1633" actId="113"/>
        <pc:sldMkLst>
          <pc:docMk/>
          <pc:sldMk cId="3551850107" sldId="526"/>
        </pc:sldMkLst>
        <pc:spChg chg="mod">
          <ac:chgData name="伊健 杜" userId="e69aded81da48593" providerId="LiveId" clId="{41003853-85DE-4F7E-982A-09272E820161}" dt="2022-09-12T01:23:43.325" v="1633" actId="113"/>
          <ac:spMkLst>
            <pc:docMk/>
            <pc:sldMk cId="3551850107" sldId="526"/>
            <ac:spMk id="7" creationId="{246AFA45-CD90-45DD-B8D0-EE3E4A108E56}"/>
          </ac:spMkLst>
        </pc:spChg>
      </pc:sldChg>
      <pc:sldChg chg="del">
        <pc:chgData name="伊健 杜" userId="e69aded81da48593" providerId="LiveId" clId="{41003853-85DE-4F7E-982A-09272E820161}" dt="2022-09-11T23:01:34.222" v="0" actId="47"/>
        <pc:sldMkLst>
          <pc:docMk/>
          <pc:sldMk cId="351764247" sldId="533"/>
        </pc:sldMkLst>
      </pc:sldChg>
      <pc:sldChg chg="del">
        <pc:chgData name="伊健 杜" userId="e69aded81da48593" providerId="LiveId" clId="{41003853-85DE-4F7E-982A-09272E820161}" dt="2022-09-11T23:01:34.222" v="0" actId="47"/>
        <pc:sldMkLst>
          <pc:docMk/>
          <pc:sldMk cId="3530567302" sldId="550"/>
        </pc:sldMkLst>
      </pc:sldChg>
      <pc:sldChg chg="del">
        <pc:chgData name="伊健 杜" userId="e69aded81da48593" providerId="LiveId" clId="{41003853-85DE-4F7E-982A-09272E820161}" dt="2022-09-11T23:01:34.222" v="0" actId="47"/>
        <pc:sldMkLst>
          <pc:docMk/>
          <pc:sldMk cId="272651860" sldId="552"/>
        </pc:sldMkLst>
      </pc:sldChg>
      <pc:sldChg chg="del">
        <pc:chgData name="伊健 杜" userId="e69aded81da48593" providerId="LiveId" clId="{41003853-85DE-4F7E-982A-09272E820161}" dt="2022-09-11T23:01:34.222" v="0" actId="47"/>
        <pc:sldMkLst>
          <pc:docMk/>
          <pc:sldMk cId="1296948113" sldId="553"/>
        </pc:sldMkLst>
      </pc:sldChg>
      <pc:sldChg chg="del">
        <pc:chgData name="伊健 杜" userId="e69aded81da48593" providerId="LiveId" clId="{41003853-85DE-4F7E-982A-09272E820161}" dt="2022-09-11T23:01:34.222" v="0" actId="47"/>
        <pc:sldMkLst>
          <pc:docMk/>
          <pc:sldMk cId="4184378258" sldId="554"/>
        </pc:sldMkLst>
      </pc:sldChg>
      <pc:sldChg chg="del">
        <pc:chgData name="伊健 杜" userId="e69aded81da48593" providerId="LiveId" clId="{41003853-85DE-4F7E-982A-09272E820161}" dt="2022-09-11T23:01:34.222" v="0" actId="47"/>
        <pc:sldMkLst>
          <pc:docMk/>
          <pc:sldMk cId="1631623774" sldId="555"/>
        </pc:sldMkLst>
      </pc:sldChg>
      <pc:sldChg chg="del">
        <pc:chgData name="伊健 杜" userId="e69aded81da48593" providerId="LiveId" clId="{41003853-85DE-4F7E-982A-09272E820161}" dt="2022-09-11T23:01:34.222" v="0" actId="47"/>
        <pc:sldMkLst>
          <pc:docMk/>
          <pc:sldMk cId="4206941983" sldId="556"/>
        </pc:sldMkLst>
      </pc:sldChg>
      <pc:sldChg chg="del">
        <pc:chgData name="伊健 杜" userId="e69aded81da48593" providerId="LiveId" clId="{41003853-85DE-4F7E-982A-09272E820161}" dt="2022-09-11T23:01:34.222" v="0" actId="47"/>
        <pc:sldMkLst>
          <pc:docMk/>
          <pc:sldMk cId="4280656927" sldId="557"/>
        </pc:sldMkLst>
      </pc:sldChg>
      <pc:sldChg chg="del">
        <pc:chgData name="伊健 杜" userId="e69aded81da48593" providerId="LiveId" clId="{41003853-85DE-4F7E-982A-09272E820161}" dt="2022-09-11T23:01:34.222" v="0" actId="47"/>
        <pc:sldMkLst>
          <pc:docMk/>
          <pc:sldMk cId="622670879" sldId="558"/>
        </pc:sldMkLst>
      </pc:sldChg>
      <pc:sldChg chg="del">
        <pc:chgData name="伊健 杜" userId="e69aded81da48593" providerId="LiveId" clId="{41003853-85DE-4F7E-982A-09272E820161}" dt="2022-09-11T23:01:34.222" v="0" actId="47"/>
        <pc:sldMkLst>
          <pc:docMk/>
          <pc:sldMk cId="2864649712" sldId="559"/>
        </pc:sldMkLst>
      </pc:sldChg>
      <pc:sldChg chg="del">
        <pc:chgData name="伊健 杜" userId="e69aded81da48593" providerId="LiveId" clId="{41003853-85DE-4F7E-982A-09272E820161}" dt="2022-09-11T23:01:34.222" v="0" actId="47"/>
        <pc:sldMkLst>
          <pc:docMk/>
          <pc:sldMk cId="1628338440" sldId="560"/>
        </pc:sldMkLst>
      </pc:sldChg>
      <pc:sldChg chg="del">
        <pc:chgData name="伊健 杜" userId="e69aded81da48593" providerId="LiveId" clId="{41003853-85DE-4F7E-982A-09272E820161}" dt="2022-09-11T23:01:34.222" v="0" actId="47"/>
        <pc:sldMkLst>
          <pc:docMk/>
          <pc:sldMk cId="3635318586" sldId="561"/>
        </pc:sldMkLst>
      </pc:sldChg>
      <pc:sldChg chg="del">
        <pc:chgData name="伊健 杜" userId="e69aded81da48593" providerId="LiveId" clId="{41003853-85DE-4F7E-982A-09272E820161}" dt="2022-09-11T23:01:34.222" v="0" actId="47"/>
        <pc:sldMkLst>
          <pc:docMk/>
          <pc:sldMk cId="522429702" sldId="562"/>
        </pc:sldMkLst>
      </pc:sldChg>
      <pc:sldChg chg="del">
        <pc:chgData name="伊健 杜" userId="e69aded81da48593" providerId="LiveId" clId="{41003853-85DE-4F7E-982A-09272E820161}" dt="2022-09-11T23:01:34.222" v="0" actId="47"/>
        <pc:sldMkLst>
          <pc:docMk/>
          <pc:sldMk cId="3856980748" sldId="563"/>
        </pc:sldMkLst>
      </pc:sldChg>
      <pc:sldChg chg="del">
        <pc:chgData name="伊健 杜" userId="e69aded81da48593" providerId="LiveId" clId="{41003853-85DE-4F7E-982A-09272E820161}" dt="2022-09-11T23:01:34.222" v="0" actId="47"/>
        <pc:sldMkLst>
          <pc:docMk/>
          <pc:sldMk cId="308552847" sldId="564"/>
        </pc:sldMkLst>
      </pc:sldChg>
      <pc:sldChg chg="del">
        <pc:chgData name="伊健 杜" userId="e69aded81da48593" providerId="LiveId" clId="{41003853-85DE-4F7E-982A-09272E820161}" dt="2022-09-11T23:01:34.222" v="0" actId="47"/>
        <pc:sldMkLst>
          <pc:docMk/>
          <pc:sldMk cId="2559525265" sldId="565"/>
        </pc:sldMkLst>
      </pc:sldChg>
      <pc:sldChg chg="del">
        <pc:chgData name="伊健 杜" userId="e69aded81da48593" providerId="LiveId" clId="{41003853-85DE-4F7E-982A-09272E820161}" dt="2022-09-11T23:01:34.222" v="0" actId="47"/>
        <pc:sldMkLst>
          <pc:docMk/>
          <pc:sldMk cId="2215827503" sldId="566"/>
        </pc:sldMkLst>
      </pc:sldChg>
      <pc:sldChg chg="del">
        <pc:chgData name="伊健 杜" userId="e69aded81da48593" providerId="LiveId" clId="{41003853-85DE-4F7E-982A-09272E820161}" dt="2022-09-11T23:01:34.222" v="0" actId="47"/>
        <pc:sldMkLst>
          <pc:docMk/>
          <pc:sldMk cId="1528000990" sldId="567"/>
        </pc:sldMkLst>
      </pc:sldChg>
      <pc:sldChg chg="del">
        <pc:chgData name="伊健 杜" userId="e69aded81da48593" providerId="LiveId" clId="{41003853-85DE-4F7E-982A-09272E820161}" dt="2022-09-11T23:01:34.222" v="0" actId="47"/>
        <pc:sldMkLst>
          <pc:docMk/>
          <pc:sldMk cId="2523345187" sldId="568"/>
        </pc:sldMkLst>
      </pc:sldChg>
      <pc:sldChg chg="del">
        <pc:chgData name="伊健 杜" userId="e69aded81da48593" providerId="LiveId" clId="{41003853-85DE-4F7E-982A-09272E820161}" dt="2022-09-11T23:01:34.222" v="0" actId="47"/>
        <pc:sldMkLst>
          <pc:docMk/>
          <pc:sldMk cId="1556728297" sldId="569"/>
        </pc:sldMkLst>
      </pc:sldChg>
      <pc:sldChg chg="del">
        <pc:chgData name="伊健 杜" userId="e69aded81da48593" providerId="LiveId" clId="{41003853-85DE-4F7E-982A-09272E820161}" dt="2022-09-11T23:01:34.222" v="0" actId="47"/>
        <pc:sldMkLst>
          <pc:docMk/>
          <pc:sldMk cId="1145142541" sldId="570"/>
        </pc:sldMkLst>
      </pc:sldChg>
      <pc:sldChg chg="del">
        <pc:chgData name="伊健 杜" userId="e69aded81da48593" providerId="LiveId" clId="{41003853-85DE-4F7E-982A-09272E820161}" dt="2022-09-11T23:01:34.222" v="0" actId="47"/>
        <pc:sldMkLst>
          <pc:docMk/>
          <pc:sldMk cId="3624088522" sldId="571"/>
        </pc:sldMkLst>
      </pc:sldChg>
      <pc:sldChg chg="del">
        <pc:chgData name="伊健 杜" userId="e69aded81da48593" providerId="LiveId" clId="{41003853-85DE-4F7E-982A-09272E820161}" dt="2022-09-11T23:01:34.222" v="0" actId="47"/>
        <pc:sldMkLst>
          <pc:docMk/>
          <pc:sldMk cId="67159782" sldId="573"/>
        </pc:sldMkLst>
      </pc:sldChg>
      <pc:sldChg chg="del">
        <pc:chgData name="伊健 杜" userId="e69aded81da48593" providerId="LiveId" clId="{41003853-85DE-4F7E-982A-09272E820161}" dt="2022-09-11T23:01:34.222" v="0" actId="47"/>
        <pc:sldMkLst>
          <pc:docMk/>
          <pc:sldMk cId="2807426920" sldId="574"/>
        </pc:sldMkLst>
      </pc:sldChg>
      <pc:sldChg chg="del">
        <pc:chgData name="伊健 杜" userId="e69aded81da48593" providerId="LiveId" clId="{41003853-85DE-4F7E-982A-09272E820161}" dt="2022-09-11T23:01:34.222" v="0" actId="47"/>
        <pc:sldMkLst>
          <pc:docMk/>
          <pc:sldMk cId="3573080160" sldId="575"/>
        </pc:sldMkLst>
      </pc:sldChg>
      <pc:sldChg chg="del">
        <pc:chgData name="伊健 杜" userId="e69aded81da48593" providerId="LiveId" clId="{41003853-85DE-4F7E-982A-09272E820161}" dt="2022-09-11T23:01:34.222" v="0" actId="47"/>
        <pc:sldMkLst>
          <pc:docMk/>
          <pc:sldMk cId="2973191360" sldId="576"/>
        </pc:sldMkLst>
      </pc:sldChg>
      <pc:sldChg chg="del">
        <pc:chgData name="伊健 杜" userId="e69aded81da48593" providerId="LiveId" clId="{41003853-85DE-4F7E-982A-09272E820161}" dt="2022-09-11T23:01:34.222" v="0" actId="47"/>
        <pc:sldMkLst>
          <pc:docMk/>
          <pc:sldMk cId="1145777651" sldId="577"/>
        </pc:sldMkLst>
      </pc:sldChg>
      <pc:sldChg chg="del">
        <pc:chgData name="伊健 杜" userId="e69aded81da48593" providerId="LiveId" clId="{41003853-85DE-4F7E-982A-09272E820161}" dt="2022-09-11T23:01:34.222" v="0" actId="47"/>
        <pc:sldMkLst>
          <pc:docMk/>
          <pc:sldMk cId="3683411461" sldId="578"/>
        </pc:sldMkLst>
      </pc:sldChg>
      <pc:sldChg chg="del">
        <pc:chgData name="伊健 杜" userId="e69aded81da48593" providerId="LiveId" clId="{41003853-85DE-4F7E-982A-09272E820161}" dt="2022-09-11T23:01:34.222" v="0" actId="47"/>
        <pc:sldMkLst>
          <pc:docMk/>
          <pc:sldMk cId="98886815" sldId="579"/>
        </pc:sldMkLst>
      </pc:sldChg>
      <pc:sldChg chg="del">
        <pc:chgData name="伊健 杜" userId="e69aded81da48593" providerId="LiveId" clId="{41003853-85DE-4F7E-982A-09272E820161}" dt="2022-09-11T23:01:34.222" v="0" actId="47"/>
        <pc:sldMkLst>
          <pc:docMk/>
          <pc:sldMk cId="1891839293" sldId="580"/>
        </pc:sldMkLst>
      </pc:sldChg>
      <pc:sldChg chg="del">
        <pc:chgData name="伊健 杜" userId="e69aded81da48593" providerId="LiveId" clId="{41003853-85DE-4F7E-982A-09272E820161}" dt="2022-09-11T23:01:34.222" v="0" actId="47"/>
        <pc:sldMkLst>
          <pc:docMk/>
          <pc:sldMk cId="1912899143" sldId="581"/>
        </pc:sldMkLst>
      </pc:sldChg>
      <pc:sldChg chg="del">
        <pc:chgData name="伊健 杜" userId="e69aded81da48593" providerId="LiveId" clId="{41003853-85DE-4F7E-982A-09272E820161}" dt="2022-09-11T23:01:34.222" v="0" actId="47"/>
        <pc:sldMkLst>
          <pc:docMk/>
          <pc:sldMk cId="2146988900" sldId="582"/>
        </pc:sldMkLst>
      </pc:sldChg>
      <pc:sldChg chg="del">
        <pc:chgData name="伊健 杜" userId="e69aded81da48593" providerId="LiveId" clId="{41003853-85DE-4F7E-982A-09272E820161}" dt="2022-09-11T23:01:34.222" v="0" actId="47"/>
        <pc:sldMkLst>
          <pc:docMk/>
          <pc:sldMk cId="1345219958" sldId="583"/>
        </pc:sldMkLst>
      </pc:sldChg>
      <pc:sldChg chg="del">
        <pc:chgData name="伊健 杜" userId="e69aded81da48593" providerId="LiveId" clId="{41003853-85DE-4F7E-982A-09272E820161}" dt="2022-09-11T23:01:34.222" v="0" actId="47"/>
        <pc:sldMkLst>
          <pc:docMk/>
          <pc:sldMk cId="2595940438" sldId="584"/>
        </pc:sldMkLst>
      </pc:sldChg>
      <pc:sldChg chg="del">
        <pc:chgData name="伊健 杜" userId="e69aded81da48593" providerId="LiveId" clId="{41003853-85DE-4F7E-982A-09272E820161}" dt="2022-09-11T23:01:34.222" v="0" actId="47"/>
        <pc:sldMkLst>
          <pc:docMk/>
          <pc:sldMk cId="3943901113" sldId="585"/>
        </pc:sldMkLst>
      </pc:sldChg>
      <pc:sldChg chg="del">
        <pc:chgData name="伊健 杜" userId="e69aded81da48593" providerId="LiveId" clId="{41003853-85DE-4F7E-982A-09272E820161}" dt="2022-09-11T23:01:34.222" v="0" actId="47"/>
        <pc:sldMkLst>
          <pc:docMk/>
          <pc:sldMk cId="3312480207" sldId="586"/>
        </pc:sldMkLst>
      </pc:sldChg>
      <pc:sldChg chg="del">
        <pc:chgData name="伊健 杜" userId="e69aded81da48593" providerId="LiveId" clId="{41003853-85DE-4F7E-982A-09272E820161}" dt="2022-09-11T23:01:34.222" v="0" actId="47"/>
        <pc:sldMkLst>
          <pc:docMk/>
          <pc:sldMk cId="1282362482" sldId="587"/>
        </pc:sldMkLst>
      </pc:sldChg>
      <pc:sldChg chg="del">
        <pc:chgData name="伊健 杜" userId="e69aded81da48593" providerId="LiveId" clId="{41003853-85DE-4F7E-982A-09272E820161}" dt="2022-09-11T23:01:34.222" v="0" actId="47"/>
        <pc:sldMkLst>
          <pc:docMk/>
          <pc:sldMk cId="3003286143" sldId="588"/>
        </pc:sldMkLst>
      </pc:sldChg>
      <pc:sldChg chg="del">
        <pc:chgData name="伊健 杜" userId="e69aded81da48593" providerId="LiveId" clId="{41003853-85DE-4F7E-982A-09272E820161}" dt="2022-09-11T23:01:34.222" v="0" actId="47"/>
        <pc:sldMkLst>
          <pc:docMk/>
          <pc:sldMk cId="620618332" sldId="589"/>
        </pc:sldMkLst>
      </pc:sldChg>
      <pc:sldChg chg="del">
        <pc:chgData name="伊健 杜" userId="e69aded81da48593" providerId="LiveId" clId="{41003853-85DE-4F7E-982A-09272E820161}" dt="2022-09-11T23:01:34.222" v="0" actId="47"/>
        <pc:sldMkLst>
          <pc:docMk/>
          <pc:sldMk cId="916563481" sldId="590"/>
        </pc:sldMkLst>
      </pc:sldChg>
      <pc:sldChg chg="del">
        <pc:chgData name="伊健 杜" userId="e69aded81da48593" providerId="LiveId" clId="{41003853-85DE-4F7E-982A-09272E820161}" dt="2022-09-11T23:01:34.222" v="0" actId="47"/>
        <pc:sldMkLst>
          <pc:docMk/>
          <pc:sldMk cId="4144156396" sldId="592"/>
        </pc:sldMkLst>
      </pc:sldChg>
      <pc:sldChg chg="del">
        <pc:chgData name="伊健 杜" userId="e69aded81da48593" providerId="LiveId" clId="{41003853-85DE-4F7E-982A-09272E820161}" dt="2022-09-11T23:01:34.222" v="0" actId="47"/>
        <pc:sldMkLst>
          <pc:docMk/>
          <pc:sldMk cId="3143798824" sldId="593"/>
        </pc:sldMkLst>
      </pc:sldChg>
      <pc:sldChg chg="del">
        <pc:chgData name="伊健 杜" userId="e69aded81da48593" providerId="LiveId" clId="{41003853-85DE-4F7E-982A-09272E820161}" dt="2022-09-11T23:01:34.222" v="0" actId="47"/>
        <pc:sldMkLst>
          <pc:docMk/>
          <pc:sldMk cId="3130246" sldId="594"/>
        </pc:sldMkLst>
      </pc:sldChg>
      <pc:sldChg chg="del">
        <pc:chgData name="伊健 杜" userId="e69aded81da48593" providerId="LiveId" clId="{41003853-85DE-4F7E-982A-09272E820161}" dt="2022-09-11T23:01:34.222" v="0" actId="47"/>
        <pc:sldMkLst>
          <pc:docMk/>
          <pc:sldMk cId="191266590" sldId="595"/>
        </pc:sldMkLst>
      </pc:sldChg>
      <pc:sldChg chg="del">
        <pc:chgData name="伊健 杜" userId="e69aded81da48593" providerId="LiveId" clId="{41003853-85DE-4F7E-982A-09272E820161}" dt="2022-09-11T23:01:34.222" v="0" actId="47"/>
        <pc:sldMkLst>
          <pc:docMk/>
          <pc:sldMk cId="5808383" sldId="596"/>
        </pc:sldMkLst>
      </pc:sldChg>
      <pc:sldChg chg="del">
        <pc:chgData name="伊健 杜" userId="e69aded81da48593" providerId="LiveId" clId="{41003853-85DE-4F7E-982A-09272E820161}" dt="2022-09-11T23:01:34.222" v="0" actId="47"/>
        <pc:sldMkLst>
          <pc:docMk/>
          <pc:sldMk cId="1745411256" sldId="597"/>
        </pc:sldMkLst>
      </pc:sldChg>
      <pc:sldChg chg="del">
        <pc:chgData name="伊健 杜" userId="e69aded81da48593" providerId="LiveId" clId="{41003853-85DE-4F7E-982A-09272E820161}" dt="2022-09-11T23:01:34.222" v="0" actId="47"/>
        <pc:sldMkLst>
          <pc:docMk/>
          <pc:sldMk cId="3868525934" sldId="598"/>
        </pc:sldMkLst>
      </pc:sldChg>
      <pc:sldChg chg="del">
        <pc:chgData name="伊健 杜" userId="e69aded81da48593" providerId="LiveId" clId="{41003853-85DE-4F7E-982A-09272E820161}" dt="2022-09-11T23:01:34.222" v="0" actId="47"/>
        <pc:sldMkLst>
          <pc:docMk/>
          <pc:sldMk cId="199664959" sldId="600"/>
        </pc:sldMkLst>
      </pc:sldChg>
      <pc:sldChg chg="del">
        <pc:chgData name="伊健 杜" userId="e69aded81da48593" providerId="LiveId" clId="{41003853-85DE-4F7E-982A-09272E820161}" dt="2022-09-11T23:01:34.222" v="0" actId="47"/>
        <pc:sldMkLst>
          <pc:docMk/>
          <pc:sldMk cId="3914670642" sldId="602"/>
        </pc:sldMkLst>
      </pc:sldChg>
      <pc:sldChg chg="del">
        <pc:chgData name="伊健 杜" userId="e69aded81da48593" providerId="LiveId" clId="{41003853-85DE-4F7E-982A-09272E820161}" dt="2022-09-11T23:01:34.222" v="0" actId="47"/>
        <pc:sldMkLst>
          <pc:docMk/>
          <pc:sldMk cId="2978506397" sldId="603"/>
        </pc:sldMkLst>
      </pc:sldChg>
      <pc:sldChg chg="addSp delSp modSp new mod modAnim">
        <pc:chgData name="伊健 杜" userId="e69aded81da48593" providerId="LiveId" clId="{41003853-85DE-4F7E-982A-09272E820161}" dt="2022-09-12T16:22:56.849" v="2121"/>
        <pc:sldMkLst>
          <pc:docMk/>
          <pc:sldMk cId="710267847" sldId="610"/>
        </pc:sldMkLst>
        <pc:spChg chg="del">
          <ac:chgData name="伊健 杜" userId="e69aded81da48593" providerId="LiveId" clId="{41003853-85DE-4F7E-982A-09272E820161}" dt="2022-09-11T23:02:04.201" v="2" actId="478"/>
          <ac:spMkLst>
            <pc:docMk/>
            <pc:sldMk cId="710267847" sldId="610"/>
            <ac:spMk id="2" creationId="{8A8CA33F-2489-AFEA-53E0-F9127993E663}"/>
          </ac:spMkLst>
        </pc:spChg>
        <pc:spChg chg="del">
          <ac:chgData name="伊健 杜" userId="e69aded81da48593" providerId="LiveId" clId="{41003853-85DE-4F7E-982A-09272E820161}" dt="2022-09-11T23:02:04.201" v="2" actId="478"/>
          <ac:spMkLst>
            <pc:docMk/>
            <pc:sldMk cId="710267847" sldId="610"/>
            <ac:spMk id="3" creationId="{844DB6C4-6A6D-DCF2-66D0-1866A3B8E304}"/>
          </ac:spMkLst>
        </pc:spChg>
        <pc:spChg chg="add mod">
          <ac:chgData name="伊健 杜" userId="e69aded81da48593" providerId="LiveId" clId="{41003853-85DE-4F7E-982A-09272E820161}" dt="2022-09-11T23:20:22.077" v="45" actId="1076"/>
          <ac:spMkLst>
            <pc:docMk/>
            <pc:sldMk cId="710267847" sldId="610"/>
            <ac:spMk id="4" creationId="{B82BE9DB-B164-8C0F-52FE-C2BFFDF119F4}"/>
          </ac:spMkLst>
        </pc:spChg>
        <pc:spChg chg="add mod">
          <ac:chgData name="伊健 杜" userId="e69aded81da48593" providerId="LiveId" clId="{41003853-85DE-4F7E-982A-09272E820161}" dt="2022-09-11T23:24:29.151" v="68" actId="1076"/>
          <ac:spMkLst>
            <pc:docMk/>
            <pc:sldMk cId="710267847" sldId="610"/>
            <ac:spMk id="5" creationId="{927E273F-49D8-BB3C-45B8-4D4AA09263E3}"/>
          </ac:spMkLst>
        </pc:spChg>
        <pc:picChg chg="add mod">
          <ac:chgData name="伊健 杜" userId="e69aded81da48593" providerId="LiveId" clId="{41003853-85DE-4F7E-982A-09272E820161}" dt="2022-09-11T23:18:59.449" v="6" actId="1076"/>
          <ac:picMkLst>
            <pc:docMk/>
            <pc:sldMk cId="710267847" sldId="610"/>
            <ac:picMk id="1026" creationId="{2E873462-CAC6-4245-9330-976293497BB8}"/>
          </ac:picMkLst>
        </pc:picChg>
        <pc:picChg chg="add mod">
          <ac:chgData name="伊健 杜" userId="e69aded81da48593" providerId="LiveId" clId="{41003853-85DE-4F7E-982A-09272E820161}" dt="2022-09-11T23:24:30.377" v="69" actId="1076"/>
          <ac:picMkLst>
            <pc:docMk/>
            <pc:sldMk cId="710267847" sldId="610"/>
            <ac:picMk id="1028" creationId="{49450605-05AD-5BAF-2130-9842D1A28002}"/>
          </ac:picMkLst>
        </pc:picChg>
      </pc:sldChg>
      <pc:sldChg chg="del">
        <pc:chgData name="伊健 杜" userId="e69aded81da48593" providerId="LiveId" clId="{41003853-85DE-4F7E-982A-09272E820161}" dt="2022-09-11T23:01:34.222" v="0" actId="47"/>
        <pc:sldMkLst>
          <pc:docMk/>
          <pc:sldMk cId="3894735546" sldId="610"/>
        </pc:sldMkLst>
      </pc:sldChg>
      <pc:sldChg chg="addSp delSp modSp new del mod ord">
        <pc:chgData name="伊健 杜" userId="e69aded81da48593" providerId="LiveId" clId="{41003853-85DE-4F7E-982A-09272E820161}" dt="2022-09-11T23:57:44.698" v="236" actId="47"/>
        <pc:sldMkLst>
          <pc:docMk/>
          <pc:sldMk cId="863513485" sldId="611"/>
        </pc:sldMkLst>
        <pc:spChg chg="del">
          <ac:chgData name="伊健 杜" userId="e69aded81da48593" providerId="LiveId" clId="{41003853-85DE-4F7E-982A-09272E820161}" dt="2022-09-11T23:26:31.422" v="71" actId="478"/>
          <ac:spMkLst>
            <pc:docMk/>
            <pc:sldMk cId="863513485" sldId="611"/>
            <ac:spMk id="2" creationId="{0A0D7757-C7B2-4DC4-BD8B-0179869102F8}"/>
          </ac:spMkLst>
        </pc:spChg>
        <pc:spChg chg="del">
          <ac:chgData name="伊健 杜" userId="e69aded81da48593" providerId="LiveId" clId="{41003853-85DE-4F7E-982A-09272E820161}" dt="2022-09-11T23:26:31.422" v="71" actId="478"/>
          <ac:spMkLst>
            <pc:docMk/>
            <pc:sldMk cId="863513485" sldId="611"/>
            <ac:spMk id="3" creationId="{93210A57-94D0-CEF0-4BDB-076A825944CF}"/>
          </ac:spMkLst>
        </pc:spChg>
        <pc:picChg chg="add mod">
          <ac:chgData name="伊健 杜" userId="e69aded81da48593" providerId="LiveId" clId="{41003853-85DE-4F7E-982A-09272E820161}" dt="2022-09-11T23:52:00.056" v="85" actId="1076"/>
          <ac:picMkLst>
            <pc:docMk/>
            <pc:sldMk cId="863513485" sldId="611"/>
            <ac:picMk id="2050" creationId="{861608A8-8655-2027-29CA-398317A11900}"/>
          </ac:picMkLst>
        </pc:picChg>
        <pc:picChg chg="add mod">
          <ac:chgData name="伊健 杜" userId="e69aded81da48593" providerId="LiveId" clId="{41003853-85DE-4F7E-982A-09272E820161}" dt="2022-09-11T23:52:01.733" v="86" actId="1076"/>
          <ac:picMkLst>
            <pc:docMk/>
            <pc:sldMk cId="863513485" sldId="611"/>
            <ac:picMk id="2052" creationId="{F170CDEC-FC68-22EF-C829-A7AE8036D6EC}"/>
          </ac:picMkLst>
        </pc:picChg>
      </pc:sldChg>
      <pc:sldChg chg="addSp delSp modSp new mod">
        <pc:chgData name="伊健 杜" userId="e69aded81da48593" providerId="LiveId" clId="{41003853-85DE-4F7E-982A-09272E820161}" dt="2022-09-12T01:15:59.815" v="1560" actId="20577"/>
        <pc:sldMkLst>
          <pc:docMk/>
          <pc:sldMk cId="3263895134" sldId="612"/>
        </pc:sldMkLst>
        <pc:spChg chg="del">
          <ac:chgData name="伊健 杜" userId="e69aded81da48593" providerId="LiveId" clId="{41003853-85DE-4F7E-982A-09272E820161}" dt="2022-09-11T23:32:01.651" v="84" actId="478"/>
          <ac:spMkLst>
            <pc:docMk/>
            <pc:sldMk cId="3263895134" sldId="612"/>
            <ac:spMk id="2" creationId="{E21DE6C8-4C02-201B-59DF-A283C143F655}"/>
          </ac:spMkLst>
        </pc:spChg>
        <pc:spChg chg="add del">
          <ac:chgData name="伊健 杜" userId="e69aded81da48593" providerId="LiveId" clId="{41003853-85DE-4F7E-982A-09272E820161}" dt="2022-09-12T01:15:56.212" v="1556"/>
          <ac:spMkLst>
            <pc:docMk/>
            <pc:sldMk cId="3263895134" sldId="612"/>
            <ac:spMk id="2" creationId="{EC613DB5-564A-6928-868B-F5FE6C8D72E6}"/>
          </ac:spMkLst>
        </pc:spChg>
        <pc:spChg chg="del">
          <ac:chgData name="伊健 杜" userId="e69aded81da48593" providerId="LiveId" clId="{41003853-85DE-4F7E-982A-09272E820161}" dt="2022-09-11T23:32:01.651" v="84" actId="478"/>
          <ac:spMkLst>
            <pc:docMk/>
            <pc:sldMk cId="3263895134" sldId="612"/>
            <ac:spMk id="3" creationId="{690A6909-7DC8-B0EB-92E8-05732BCE9508}"/>
          </ac:spMkLst>
        </pc:spChg>
        <pc:spChg chg="add mod">
          <ac:chgData name="伊健 杜" userId="e69aded81da48593" providerId="LiveId" clId="{41003853-85DE-4F7E-982A-09272E820161}" dt="2022-09-12T01:15:59.815" v="1560" actId="20577"/>
          <ac:spMkLst>
            <pc:docMk/>
            <pc:sldMk cId="3263895134" sldId="612"/>
            <ac:spMk id="4" creationId="{E349234E-2F9B-8B8E-47DA-329F75BF2F09}"/>
          </ac:spMkLst>
        </pc:spChg>
        <pc:picChg chg="add mod">
          <ac:chgData name="伊健 杜" userId="e69aded81da48593" providerId="LiveId" clId="{41003853-85DE-4F7E-982A-09272E820161}" dt="2022-09-12T01:15:58.496" v="1559" actId="1076"/>
          <ac:picMkLst>
            <pc:docMk/>
            <pc:sldMk cId="3263895134" sldId="612"/>
            <ac:picMk id="3074" creationId="{97C43E79-8B3B-B076-49B7-AF9AE8F3B79A}"/>
          </ac:picMkLst>
        </pc:picChg>
      </pc:sldChg>
      <pc:sldChg chg="delSp modSp new mod">
        <pc:chgData name="伊健 杜" userId="e69aded81da48593" providerId="LiveId" clId="{41003853-85DE-4F7E-982A-09272E820161}" dt="2022-09-11T23:52:38.609" v="133" actId="1076"/>
        <pc:sldMkLst>
          <pc:docMk/>
          <pc:sldMk cId="1898577969" sldId="613"/>
        </pc:sldMkLst>
        <pc:spChg chg="mod">
          <ac:chgData name="伊健 杜" userId="e69aded81da48593" providerId="LiveId" clId="{41003853-85DE-4F7E-982A-09272E820161}" dt="2022-09-11T23:52:38.609" v="133" actId="1076"/>
          <ac:spMkLst>
            <pc:docMk/>
            <pc:sldMk cId="1898577969" sldId="613"/>
            <ac:spMk id="2" creationId="{FBF88422-B4B3-EF6A-B4B3-55B2BB5AF09D}"/>
          </ac:spMkLst>
        </pc:spChg>
        <pc:spChg chg="del">
          <ac:chgData name="伊健 杜" userId="e69aded81da48593" providerId="LiveId" clId="{41003853-85DE-4F7E-982A-09272E820161}" dt="2022-09-11T23:52:30.496" v="128" actId="478"/>
          <ac:spMkLst>
            <pc:docMk/>
            <pc:sldMk cId="1898577969" sldId="613"/>
            <ac:spMk id="3" creationId="{885723D7-4286-4662-A045-C17CFA74F80E}"/>
          </ac:spMkLst>
        </pc:spChg>
      </pc:sldChg>
      <pc:sldChg chg="delSp modSp new mod">
        <pc:chgData name="伊健 杜" userId="e69aded81da48593" providerId="LiveId" clId="{41003853-85DE-4F7E-982A-09272E820161}" dt="2022-09-11T23:57:29.199" v="224" actId="20577"/>
        <pc:sldMkLst>
          <pc:docMk/>
          <pc:sldMk cId="132155922" sldId="614"/>
        </pc:sldMkLst>
        <pc:spChg chg="mod">
          <ac:chgData name="伊健 杜" userId="e69aded81da48593" providerId="LiveId" clId="{41003853-85DE-4F7E-982A-09272E820161}" dt="2022-09-11T23:57:29.199" v="224" actId="20577"/>
          <ac:spMkLst>
            <pc:docMk/>
            <pc:sldMk cId="132155922" sldId="614"/>
            <ac:spMk id="2" creationId="{25A3ECA4-3460-B447-813B-F860AF48EA88}"/>
          </ac:spMkLst>
        </pc:spChg>
        <pc:spChg chg="del">
          <ac:chgData name="伊健 杜" userId="e69aded81da48593" providerId="LiveId" clId="{41003853-85DE-4F7E-982A-09272E820161}" dt="2022-09-11T23:56:46.910" v="199" actId="478"/>
          <ac:spMkLst>
            <pc:docMk/>
            <pc:sldMk cId="132155922" sldId="614"/>
            <ac:spMk id="3" creationId="{80F0443B-5A3F-9556-0CBE-AFD0EACDBAAC}"/>
          </ac:spMkLst>
        </pc:spChg>
      </pc:sldChg>
      <pc:sldChg chg="modSp add mod">
        <pc:chgData name="伊健 杜" userId="e69aded81da48593" providerId="LiveId" clId="{41003853-85DE-4F7E-982A-09272E820161}" dt="2022-09-11T23:57:36.006" v="234" actId="20577"/>
        <pc:sldMkLst>
          <pc:docMk/>
          <pc:sldMk cId="100691838" sldId="615"/>
        </pc:sldMkLst>
        <pc:spChg chg="mod">
          <ac:chgData name="伊健 杜" userId="e69aded81da48593" providerId="LiveId" clId="{41003853-85DE-4F7E-982A-09272E820161}" dt="2022-09-11T23:57:36.006" v="234" actId="20577"/>
          <ac:spMkLst>
            <pc:docMk/>
            <pc:sldMk cId="100691838" sldId="615"/>
            <ac:spMk id="2" creationId="{25A3ECA4-3460-B447-813B-F860AF48EA88}"/>
          </ac:spMkLst>
        </pc:spChg>
      </pc:sldChg>
      <pc:sldChg chg="add">
        <pc:chgData name="伊健 杜" userId="e69aded81da48593" providerId="LiveId" clId="{41003853-85DE-4F7E-982A-09272E820161}" dt="2022-09-11T23:57:41.454" v="235"/>
        <pc:sldMkLst>
          <pc:docMk/>
          <pc:sldMk cId="3223514285" sldId="616"/>
        </pc:sldMkLst>
      </pc:sldChg>
      <pc:sldChg chg="addSp delSp modSp new mod modAnim">
        <pc:chgData name="伊健 杜" userId="e69aded81da48593" providerId="LiveId" clId="{41003853-85DE-4F7E-982A-09272E820161}" dt="2022-09-12T01:16:17.992" v="1565"/>
        <pc:sldMkLst>
          <pc:docMk/>
          <pc:sldMk cId="4062107528" sldId="617"/>
        </pc:sldMkLst>
        <pc:spChg chg="add del">
          <ac:chgData name="伊健 杜" userId="e69aded81da48593" providerId="LiveId" clId="{41003853-85DE-4F7E-982A-09272E820161}" dt="2022-09-12T01:16:16.809" v="1563"/>
          <ac:spMkLst>
            <pc:docMk/>
            <pc:sldMk cId="4062107528" sldId="617"/>
            <ac:spMk id="2" creationId="{6C689ECD-1498-D9F9-4D05-0B6B0329FDCD}"/>
          </ac:spMkLst>
        </pc:spChg>
        <pc:spChg chg="del">
          <ac:chgData name="伊健 杜" userId="e69aded81da48593" providerId="LiveId" clId="{41003853-85DE-4F7E-982A-09272E820161}" dt="2022-09-11T23:58:00.392" v="239" actId="478"/>
          <ac:spMkLst>
            <pc:docMk/>
            <pc:sldMk cId="4062107528" sldId="617"/>
            <ac:spMk id="2" creationId="{F27B60B8-BF08-1B1A-D28F-2162559F1C29}"/>
          </ac:spMkLst>
        </pc:spChg>
        <pc:spChg chg="del">
          <ac:chgData name="伊健 杜" userId="e69aded81da48593" providerId="LiveId" clId="{41003853-85DE-4F7E-982A-09272E820161}" dt="2022-09-11T23:58:00.392" v="239" actId="478"/>
          <ac:spMkLst>
            <pc:docMk/>
            <pc:sldMk cId="4062107528" sldId="617"/>
            <ac:spMk id="3" creationId="{B706291C-9D53-0327-B0F9-25DA9443C181}"/>
          </ac:spMkLst>
        </pc:spChg>
        <pc:spChg chg="add mod">
          <ac:chgData name="伊健 杜" userId="e69aded81da48593" providerId="LiveId" clId="{41003853-85DE-4F7E-982A-09272E820161}" dt="2022-09-11T23:58:19.846" v="245" actId="1076"/>
          <ac:spMkLst>
            <pc:docMk/>
            <pc:sldMk cId="4062107528" sldId="617"/>
            <ac:spMk id="5" creationId="{92014FF1-503B-B4C7-CCED-BCC2E5DAC490}"/>
          </ac:spMkLst>
        </pc:spChg>
        <pc:spChg chg="add mod">
          <ac:chgData name="伊健 杜" userId="e69aded81da48593" providerId="LiveId" clId="{41003853-85DE-4F7E-982A-09272E820161}" dt="2022-09-12T01:16:17.992" v="1565"/>
          <ac:spMkLst>
            <pc:docMk/>
            <pc:sldMk cId="4062107528" sldId="617"/>
            <ac:spMk id="6" creationId="{3E6A500F-C788-A54C-49A7-F266338FB03B}"/>
          </ac:spMkLst>
        </pc:spChg>
        <pc:spChg chg="add mod">
          <ac:chgData name="伊健 杜" userId="e69aded81da48593" providerId="LiveId" clId="{41003853-85DE-4F7E-982A-09272E820161}" dt="2022-09-11T23:59:00.427" v="270" actId="1076"/>
          <ac:spMkLst>
            <pc:docMk/>
            <pc:sldMk cId="4062107528" sldId="617"/>
            <ac:spMk id="7" creationId="{286290A1-333D-107B-861F-71452F34087C}"/>
          </ac:spMkLst>
        </pc:spChg>
        <pc:spChg chg="add mod">
          <ac:chgData name="伊健 杜" userId="e69aded81da48593" providerId="LiveId" clId="{41003853-85DE-4F7E-982A-09272E820161}" dt="2022-09-12T00:03:49.216" v="331" actId="20577"/>
          <ac:spMkLst>
            <pc:docMk/>
            <pc:sldMk cId="4062107528" sldId="617"/>
            <ac:spMk id="8" creationId="{6276FAB6-0E02-2BE6-399C-64ABDD530E35}"/>
          </ac:spMkLst>
        </pc:spChg>
        <pc:picChg chg="add mod">
          <ac:chgData name="伊健 杜" userId="e69aded81da48593" providerId="LiveId" clId="{41003853-85DE-4F7E-982A-09272E820161}" dt="2022-09-11T23:58:03.483" v="240" actId="1076"/>
          <ac:picMkLst>
            <pc:docMk/>
            <pc:sldMk cId="4062107528" sldId="617"/>
            <ac:picMk id="4" creationId="{FCDCF5C2-C2D2-0CD9-3A28-58C4AD026462}"/>
          </ac:picMkLst>
        </pc:picChg>
      </pc:sldChg>
      <pc:sldChg chg="addSp delSp modSp new mod modAnim">
        <pc:chgData name="伊健 杜" userId="e69aded81da48593" providerId="LiveId" clId="{41003853-85DE-4F7E-982A-09272E820161}" dt="2022-09-12T00:06:09.601" v="416"/>
        <pc:sldMkLst>
          <pc:docMk/>
          <pc:sldMk cId="788387328" sldId="618"/>
        </pc:sldMkLst>
        <pc:spChg chg="del">
          <ac:chgData name="伊健 杜" userId="e69aded81da48593" providerId="LiveId" clId="{41003853-85DE-4F7E-982A-09272E820161}" dt="2022-09-11T23:59:06.276" v="272" actId="478"/>
          <ac:spMkLst>
            <pc:docMk/>
            <pc:sldMk cId="788387328" sldId="618"/>
            <ac:spMk id="2" creationId="{A075CC24-D647-4312-9F68-9938C2224E76}"/>
          </ac:spMkLst>
        </pc:spChg>
        <pc:spChg chg="del">
          <ac:chgData name="伊健 杜" userId="e69aded81da48593" providerId="LiveId" clId="{41003853-85DE-4F7E-982A-09272E820161}" dt="2022-09-11T23:59:06.276" v="272" actId="478"/>
          <ac:spMkLst>
            <pc:docMk/>
            <pc:sldMk cId="788387328" sldId="618"/>
            <ac:spMk id="3" creationId="{2A625CCC-ECD0-B5CB-CC3B-8AED63D78433}"/>
          </ac:spMkLst>
        </pc:spChg>
        <pc:spChg chg="add mod">
          <ac:chgData name="伊健 杜" userId="e69aded81da48593" providerId="LiveId" clId="{41003853-85DE-4F7E-982A-09272E820161}" dt="2022-09-12T00:04:10.369" v="346" actId="1076"/>
          <ac:spMkLst>
            <pc:docMk/>
            <pc:sldMk cId="788387328" sldId="618"/>
            <ac:spMk id="5" creationId="{ACBB275E-C983-6863-6EA2-4D1B5DA716FD}"/>
          </ac:spMkLst>
        </pc:spChg>
        <pc:spChg chg="add mod">
          <ac:chgData name="伊健 杜" userId="e69aded81da48593" providerId="LiveId" clId="{41003853-85DE-4F7E-982A-09272E820161}" dt="2022-09-12T00:04:45.816" v="378" actId="20577"/>
          <ac:spMkLst>
            <pc:docMk/>
            <pc:sldMk cId="788387328" sldId="618"/>
            <ac:spMk id="6" creationId="{CCFB2FED-C676-97BF-0E67-60137FEB0EE4}"/>
          </ac:spMkLst>
        </pc:spChg>
        <pc:spChg chg="add mod">
          <ac:chgData name="伊健 杜" userId="e69aded81da48593" providerId="LiveId" clId="{41003853-85DE-4F7E-982A-09272E820161}" dt="2022-09-12T00:05:24.460" v="401" actId="20577"/>
          <ac:spMkLst>
            <pc:docMk/>
            <pc:sldMk cId="788387328" sldId="618"/>
            <ac:spMk id="7" creationId="{92E706FA-4E85-48F1-8B3F-604398443362}"/>
          </ac:spMkLst>
        </pc:spChg>
        <pc:spChg chg="add mod">
          <ac:chgData name="伊健 杜" userId="e69aded81da48593" providerId="LiveId" clId="{41003853-85DE-4F7E-982A-09272E820161}" dt="2022-09-12T00:06:02.901" v="415" actId="1076"/>
          <ac:spMkLst>
            <pc:docMk/>
            <pc:sldMk cId="788387328" sldId="618"/>
            <ac:spMk id="8" creationId="{A7EADB4B-CF18-4D1D-EF85-CF3F06818005}"/>
          </ac:spMkLst>
        </pc:spChg>
        <pc:picChg chg="add mod">
          <ac:chgData name="伊健 杜" userId="e69aded81da48593" providerId="LiveId" clId="{41003853-85DE-4F7E-982A-09272E820161}" dt="2022-09-11T23:59:19.540" v="278" actId="14100"/>
          <ac:picMkLst>
            <pc:docMk/>
            <pc:sldMk cId="788387328" sldId="618"/>
            <ac:picMk id="4" creationId="{612354CE-1E5F-CFCB-D9D8-410E8C80619F}"/>
          </ac:picMkLst>
        </pc:picChg>
        <pc:picChg chg="add mod">
          <ac:chgData name="伊健 杜" userId="e69aded81da48593" providerId="LiveId" clId="{41003853-85DE-4F7E-982A-09272E820161}" dt="2022-09-12T00:00:11.949" v="290" actId="1076"/>
          <ac:picMkLst>
            <pc:docMk/>
            <pc:sldMk cId="788387328" sldId="618"/>
            <ac:picMk id="4098" creationId="{8AB1836B-BAE8-150A-F9AE-5F45C33C77DC}"/>
          </ac:picMkLst>
        </pc:picChg>
        <pc:picChg chg="add mod">
          <ac:chgData name="伊健 杜" userId="e69aded81da48593" providerId="LiveId" clId="{41003853-85DE-4F7E-982A-09272E820161}" dt="2022-09-12T00:02:58.792" v="307" actId="1076"/>
          <ac:picMkLst>
            <pc:docMk/>
            <pc:sldMk cId="788387328" sldId="618"/>
            <ac:picMk id="4100" creationId="{92387F00-EB9D-1564-7C29-C1BC4D71EBD9}"/>
          </ac:picMkLst>
        </pc:picChg>
        <pc:picChg chg="add mod">
          <ac:chgData name="伊健 杜" userId="e69aded81da48593" providerId="LiveId" clId="{41003853-85DE-4F7E-982A-09272E820161}" dt="2022-09-12T00:03:03.623" v="311" actId="1076"/>
          <ac:picMkLst>
            <pc:docMk/>
            <pc:sldMk cId="788387328" sldId="618"/>
            <ac:picMk id="4102" creationId="{B7E18DC7-019E-7BFB-A9DE-0B23B3722C1E}"/>
          </ac:picMkLst>
        </pc:picChg>
      </pc:sldChg>
      <pc:sldChg chg="addSp delSp modSp new mod ord">
        <pc:chgData name="伊健 杜" userId="e69aded81da48593" providerId="LiveId" clId="{41003853-85DE-4F7E-982A-09272E820161}" dt="2022-09-12T01:16:31.647" v="1570"/>
        <pc:sldMkLst>
          <pc:docMk/>
          <pc:sldMk cId="2747618762" sldId="619"/>
        </pc:sldMkLst>
        <pc:spChg chg="add del">
          <ac:chgData name="伊健 杜" userId="e69aded81da48593" providerId="LiveId" clId="{41003853-85DE-4F7E-982A-09272E820161}" dt="2022-09-12T01:16:30.534" v="1568"/>
          <ac:spMkLst>
            <pc:docMk/>
            <pc:sldMk cId="2747618762" sldId="619"/>
            <ac:spMk id="2" creationId="{1967BC8C-598A-49E3-1CCC-50F67923900A}"/>
          </ac:spMkLst>
        </pc:spChg>
        <pc:spChg chg="del">
          <ac:chgData name="伊健 杜" userId="e69aded81da48593" providerId="LiveId" clId="{41003853-85DE-4F7E-982A-09272E820161}" dt="2022-09-12T00:01:06.064" v="298" actId="478"/>
          <ac:spMkLst>
            <pc:docMk/>
            <pc:sldMk cId="2747618762" sldId="619"/>
            <ac:spMk id="2" creationId="{C3CCE19B-3FC8-1935-7B70-5B133EE51356}"/>
          </ac:spMkLst>
        </pc:spChg>
        <pc:spChg chg="del">
          <ac:chgData name="伊健 杜" userId="e69aded81da48593" providerId="LiveId" clId="{41003853-85DE-4F7E-982A-09272E820161}" dt="2022-09-12T00:01:03.922" v="297" actId="478"/>
          <ac:spMkLst>
            <pc:docMk/>
            <pc:sldMk cId="2747618762" sldId="619"/>
            <ac:spMk id="3" creationId="{99E4FCE1-4E9A-05C6-DE84-C9535D8DAE24}"/>
          </ac:spMkLst>
        </pc:spChg>
        <pc:spChg chg="add mod">
          <ac:chgData name="伊健 杜" userId="e69aded81da48593" providerId="LiveId" clId="{41003853-85DE-4F7E-982A-09272E820161}" dt="2022-09-12T01:16:31.647" v="1570"/>
          <ac:spMkLst>
            <pc:docMk/>
            <pc:sldMk cId="2747618762" sldId="619"/>
            <ac:spMk id="4" creationId="{0B68D43C-7786-08BF-528D-D109C891DDAD}"/>
          </ac:spMkLst>
        </pc:spChg>
        <pc:picChg chg="add">
          <ac:chgData name="伊健 杜" userId="e69aded81da48593" providerId="LiveId" clId="{41003853-85DE-4F7E-982A-09272E820161}" dt="2022-09-12T00:01:56.250" v="300"/>
          <ac:picMkLst>
            <pc:docMk/>
            <pc:sldMk cId="2747618762" sldId="619"/>
            <ac:picMk id="7170" creationId="{B826575B-8E76-5FDA-4A51-8DB8F252B43B}"/>
          </ac:picMkLst>
        </pc:picChg>
      </pc:sldChg>
      <pc:sldChg chg="addSp delSp modSp new mod ord">
        <pc:chgData name="伊健 杜" userId="e69aded81da48593" providerId="LiveId" clId="{41003853-85DE-4F7E-982A-09272E820161}" dt="2022-09-12T00:06:27.967" v="418"/>
        <pc:sldMkLst>
          <pc:docMk/>
          <pc:sldMk cId="770457539" sldId="620"/>
        </pc:sldMkLst>
        <pc:spChg chg="del">
          <ac:chgData name="伊健 杜" userId="e69aded81da48593" providerId="LiveId" clId="{41003853-85DE-4F7E-982A-09272E820161}" dt="2022-09-12T00:03:08.880" v="313" actId="478"/>
          <ac:spMkLst>
            <pc:docMk/>
            <pc:sldMk cId="770457539" sldId="620"/>
            <ac:spMk id="2" creationId="{C314BCCA-9CFC-18FB-878B-0C71AA871B50}"/>
          </ac:spMkLst>
        </pc:spChg>
        <pc:spChg chg="del">
          <ac:chgData name="伊健 杜" userId="e69aded81da48593" providerId="LiveId" clId="{41003853-85DE-4F7E-982A-09272E820161}" dt="2022-09-12T00:02:09.904" v="306" actId="478"/>
          <ac:spMkLst>
            <pc:docMk/>
            <pc:sldMk cId="770457539" sldId="620"/>
            <ac:spMk id="3" creationId="{0613AA18-B8B5-D0BC-009D-ECB73A4FF072}"/>
          </ac:spMkLst>
        </pc:spChg>
        <pc:picChg chg="add mod">
          <ac:chgData name="伊健 杜" userId="e69aded81da48593" providerId="LiveId" clId="{41003853-85DE-4F7E-982A-09272E820161}" dt="2022-09-12T00:03:26.649" v="318" actId="14100"/>
          <ac:picMkLst>
            <pc:docMk/>
            <pc:sldMk cId="770457539" sldId="620"/>
            <ac:picMk id="8194" creationId="{EE2FE9F3-50F1-1BD6-89D0-27B2388848DB}"/>
          </ac:picMkLst>
        </pc:picChg>
      </pc:sldChg>
      <pc:sldChg chg="addSp delSp modSp add mod">
        <pc:chgData name="伊健 杜" userId="e69aded81da48593" providerId="LiveId" clId="{41003853-85DE-4F7E-982A-09272E820161}" dt="2022-09-12T14:45:41.847" v="2098" actId="13822"/>
        <pc:sldMkLst>
          <pc:docMk/>
          <pc:sldMk cId="1563584294" sldId="621"/>
        </pc:sldMkLst>
        <pc:spChg chg="add mod">
          <ac:chgData name="伊健 杜" userId="e69aded81da48593" providerId="LiveId" clId="{41003853-85DE-4F7E-982A-09272E820161}" dt="2022-09-12T14:45:41.847" v="2098" actId="13822"/>
          <ac:spMkLst>
            <pc:docMk/>
            <pc:sldMk cId="1563584294" sldId="621"/>
            <ac:spMk id="2" creationId="{8B601F17-1332-6419-06C6-C4DC9CA512FC}"/>
          </ac:spMkLst>
        </pc:spChg>
        <pc:picChg chg="del">
          <ac:chgData name="伊健 杜" userId="e69aded81da48593" providerId="LiveId" clId="{41003853-85DE-4F7E-982A-09272E820161}" dt="2022-09-12T00:06:30.972" v="420" actId="478"/>
          <ac:picMkLst>
            <pc:docMk/>
            <pc:sldMk cId="1563584294" sldId="621"/>
            <ac:picMk id="8194" creationId="{EE2FE9F3-50F1-1BD6-89D0-27B2388848DB}"/>
          </ac:picMkLst>
        </pc:picChg>
        <pc:picChg chg="add">
          <ac:chgData name="伊健 杜" userId="e69aded81da48593" providerId="LiveId" clId="{41003853-85DE-4F7E-982A-09272E820161}" dt="2022-09-12T00:06:46.216" v="421"/>
          <ac:picMkLst>
            <pc:docMk/>
            <pc:sldMk cId="1563584294" sldId="621"/>
            <ac:picMk id="9218" creationId="{CBD5EA4D-F1F1-A80C-AF18-87F9E8FD3A2B}"/>
          </ac:picMkLst>
        </pc:picChg>
      </pc:sldChg>
      <pc:sldChg chg="addSp delSp modSp add">
        <pc:chgData name="伊健 杜" userId="e69aded81da48593" providerId="LiveId" clId="{41003853-85DE-4F7E-982A-09272E820161}" dt="2022-09-12T00:07:14.721" v="426" actId="1076"/>
        <pc:sldMkLst>
          <pc:docMk/>
          <pc:sldMk cId="1144250603" sldId="622"/>
        </pc:sldMkLst>
        <pc:picChg chg="del">
          <ac:chgData name="伊健 杜" userId="e69aded81da48593" providerId="LiveId" clId="{41003853-85DE-4F7E-982A-09272E820161}" dt="2022-09-12T00:06:50.082" v="423" actId="478"/>
          <ac:picMkLst>
            <pc:docMk/>
            <pc:sldMk cId="1144250603" sldId="622"/>
            <ac:picMk id="9218" creationId="{CBD5EA4D-F1F1-A80C-AF18-87F9E8FD3A2B}"/>
          </ac:picMkLst>
        </pc:picChg>
        <pc:picChg chg="add mod">
          <ac:chgData name="伊健 杜" userId="e69aded81da48593" providerId="LiveId" clId="{41003853-85DE-4F7E-982A-09272E820161}" dt="2022-09-12T00:07:14.721" v="426" actId="1076"/>
          <ac:picMkLst>
            <pc:docMk/>
            <pc:sldMk cId="1144250603" sldId="622"/>
            <ac:picMk id="10242" creationId="{540DFADC-9273-29B8-4E8B-EEDA68ADC55A}"/>
          </ac:picMkLst>
        </pc:picChg>
      </pc:sldChg>
      <pc:sldChg chg="addSp delSp modSp new mod">
        <pc:chgData name="伊健 杜" userId="e69aded81da48593" providerId="LiveId" clId="{41003853-85DE-4F7E-982A-09272E820161}" dt="2022-09-12T00:07:38.863" v="431" actId="1076"/>
        <pc:sldMkLst>
          <pc:docMk/>
          <pc:sldMk cId="1594402997" sldId="623"/>
        </pc:sldMkLst>
        <pc:spChg chg="del">
          <ac:chgData name="伊健 杜" userId="e69aded81da48593" providerId="LiveId" clId="{41003853-85DE-4F7E-982A-09272E820161}" dt="2022-09-12T00:07:34.272" v="428" actId="478"/>
          <ac:spMkLst>
            <pc:docMk/>
            <pc:sldMk cId="1594402997" sldId="623"/>
            <ac:spMk id="2" creationId="{C3D75CE3-2908-6A89-AD97-B27E2A104124}"/>
          </ac:spMkLst>
        </pc:spChg>
        <pc:spChg chg="del">
          <ac:chgData name="伊健 杜" userId="e69aded81da48593" providerId="LiveId" clId="{41003853-85DE-4F7E-982A-09272E820161}" dt="2022-09-12T00:07:34.272" v="428" actId="478"/>
          <ac:spMkLst>
            <pc:docMk/>
            <pc:sldMk cId="1594402997" sldId="623"/>
            <ac:spMk id="3" creationId="{9A20F9A7-4E24-5541-1688-D984263C87D3}"/>
          </ac:spMkLst>
        </pc:spChg>
        <pc:picChg chg="add mod">
          <ac:chgData name="伊健 杜" userId="e69aded81da48593" providerId="LiveId" clId="{41003853-85DE-4F7E-982A-09272E820161}" dt="2022-09-12T00:07:38.863" v="431" actId="1076"/>
          <ac:picMkLst>
            <pc:docMk/>
            <pc:sldMk cId="1594402997" sldId="623"/>
            <ac:picMk id="11266" creationId="{B21FDF53-198F-0D72-4D6D-CD3CBBDB84F2}"/>
          </ac:picMkLst>
        </pc:picChg>
      </pc:sldChg>
      <pc:sldChg chg="addSp delSp modSp new mod">
        <pc:chgData name="伊健 杜" userId="e69aded81da48593" providerId="LiveId" clId="{41003853-85DE-4F7E-982A-09272E820161}" dt="2022-09-12T00:09:28.456" v="436" actId="1076"/>
        <pc:sldMkLst>
          <pc:docMk/>
          <pc:sldMk cId="162242863" sldId="624"/>
        </pc:sldMkLst>
        <pc:spChg chg="del">
          <ac:chgData name="伊健 杜" userId="e69aded81da48593" providerId="LiveId" clId="{41003853-85DE-4F7E-982A-09272E820161}" dt="2022-09-12T00:08:48.586" v="433" actId="478"/>
          <ac:spMkLst>
            <pc:docMk/>
            <pc:sldMk cId="162242863" sldId="624"/>
            <ac:spMk id="2" creationId="{4247F273-6F72-05C1-8161-97B89379873E}"/>
          </ac:spMkLst>
        </pc:spChg>
        <pc:spChg chg="del">
          <ac:chgData name="伊健 杜" userId="e69aded81da48593" providerId="LiveId" clId="{41003853-85DE-4F7E-982A-09272E820161}" dt="2022-09-12T00:08:48.586" v="433" actId="478"/>
          <ac:spMkLst>
            <pc:docMk/>
            <pc:sldMk cId="162242863" sldId="624"/>
            <ac:spMk id="3" creationId="{3EFBEDE3-F29D-8998-7470-B2FFE74372D4}"/>
          </ac:spMkLst>
        </pc:spChg>
        <pc:picChg chg="add mod">
          <ac:chgData name="伊健 杜" userId="e69aded81da48593" providerId="LiveId" clId="{41003853-85DE-4F7E-982A-09272E820161}" dt="2022-09-12T00:09:28.456" v="436" actId="1076"/>
          <ac:picMkLst>
            <pc:docMk/>
            <pc:sldMk cId="162242863" sldId="624"/>
            <ac:picMk id="12290" creationId="{579E5FF5-E33E-5BE6-3AEA-6AD81A6E3CDA}"/>
          </ac:picMkLst>
        </pc:picChg>
      </pc:sldChg>
      <pc:sldChg chg="addSp delSp modSp new mod modAnim">
        <pc:chgData name="伊健 杜" userId="e69aded81da48593" providerId="LiveId" clId="{41003853-85DE-4F7E-982A-09272E820161}" dt="2022-09-12T01:24:25.767" v="1635" actId="1076"/>
        <pc:sldMkLst>
          <pc:docMk/>
          <pc:sldMk cId="2053245557" sldId="625"/>
        </pc:sldMkLst>
        <pc:spChg chg="del">
          <ac:chgData name="伊健 杜" userId="e69aded81da48593" providerId="LiveId" clId="{41003853-85DE-4F7E-982A-09272E820161}" dt="2022-09-12T00:09:43.539" v="438" actId="478"/>
          <ac:spMkLst>
            <pc:docMk/>
            <pc:sldMk cId="2053245557" sldId="625"/>
            <ac:spMk id="2" creationId="{58FAA266-8743-7F6C-B431-2F1A99ED36F5}"/>
          </ac:spMkLst>
        </pc:spChg>
        <pc:spChg chg="add del">
          <ac:chgData name="伊健 杜" userId="e69aded81da48593" providerId="LiveId" clId="{41003853-85DE-4F7E-982A-09272E820161}" dt="2022-09-12T01:17:00.189" v="1575"/>
          <ac:spMkLst>
            <pc:docMk/>
            <pc:sldMk cId="2053245557" sldId="625"/>
            <ac:spMk id="2" creationId="{F422D557-75C0-67EA-EBAA-28D1615D53F0}"/>
          </ac:spMkLst>
        </pc:spChg>
        <pc:spChg chg="del">
          <ac:chgData name="伊健 杜" userId="e69aded81da48593" providerId="LiveId" clId="{41003853-85DE-4F7E-982A-09272E820161}" dt="2022-09-12T00:09:43.539" v="438" actId="478"/>
          <ac:spMkLst>
            <pc:docMk/>
            <pc:sldMk cId="2053245557" sldId="625"/>
            <ac:spMk id="3" creationId="{9A5C1CB0-8F16-6F40-30E1-E9CBA20083AB}"/>
          </ac:spMkLst>
        </pc:spChg>
        <pc:spChg chg="add mod">
          <ac:chgData name="伊健 杜" userId="e69aded81da48593" providerId="LiveId" clId="{41003853-85DE-4F7E-982A-09272E820161}" dt="2022-09-12T01:17:05.839" v="1579" actId="1076"/>
          <ac:spMkLst>
            <pc:docMk/>
            <pc:sldMk cId="2053245557" sldId="625"/>
            <ac:spMk id="4" creationId="{202C91C2-5D42-34F1-73C9-622AC69331EE}"/>
          </ac:spMkLst>
        </pc:spChg>
        <pc:spChg chg="add mod">
          <ac:chgData name="伊健 杜" userId="e69aded81da48593" providerId="LiveId" clId="{41003853-85DE-4F7E-982A-09272E820161}" dt="2022-09-12T00:13:49.972" v="515" actId="1076"/>
          <ac:spMkLst>
            <pc:docMk/>
            <pc:sldMk cId="2053245557" sldId="625"/>
            <ac:spMk id="5" creationId="{01E6B095-6B04-30C5-96EC-2BFC2C20F640}"/>
          </ac:spMkLst>
        </pc:spChg>
        <pc:spChg chg="add mod">
          <ac:chgData name="伊健 杜" userId="e69aded81da48593" providerId="LiveId" clId="{41003853-85DE-4F7E-982A-09272E820161}" dt="2022-09-12T01:24:25.767" v="1635" actId="1076"/>
          <ac:spMkLst>
            <pc:docMk/>
            <pc:sldMk cId="2053245557" sldId="625"/>
            <ac:spMk id="6" creationId="{B05BCA87-5F1E-9288-1A47-A969E142717E}"/>
          </ac:spMkLst>
        </pc:spChg>
        <pc:spChg chg="add mod">
          <ac:chgData name="伊健 杜" userId="e69aded81da48593" providerId="LiveId" clId="{41003853-85DE-4F7E-982A-09272E820161}" dt="2022-09-12T00:14:30.851" v="563" actId="1076"/>
          <ac:spMkLst>
            <pc:docMk/>
            <pc:sldMk cId="2053245557" sldId="625"/>
            <ac:spMk id="7" creationId="{6F020481-8213-19BF-7E2E-1282316D1F29}"/>
          </ac:spMkLst>
        </pc:spChg>
        <pc:spChg chg="add mod">
          <ac:chgData name="伊健 杜" userId="e69aded81da48593" providerId="LiveId" clId="{41003853-85DE-4F7E-982A-09272E820161}" dt="2022-09-12T00:15:33.661" v="607" actId="1076"/>
          <ac:spMkLst>
            <pc:docMk/>
            <pc:sldMk cId="2053245557" sldId="625"/>
            <ac:spMk id="8" creationId="{5F832394-A5D7-DD48-EC48-950E4DB366D1}"/>
          </ac:spMkLst>
        </pc:spChg>
        <pc:spChg chg="add mod">
          <ac:chgData name="伊健 杜" userId="e69aded81da48593" providerId="LiveId" clId="{41003853-85DE-4F7E-982A-09272E820161}" dt="2022-09-12T00:15:11.752" v="603" actId="20577"/>
          <ac:spMkLst>
            <pc:docMk/>
            <pc:sldMk cId="2053245557" sldId="625"/>
            <ac:spMk id="9" creationId="{5476F1D7-DD9A-867D-1FDE-1CBD743E6C8B}"/>
          </ac:spMkLst>
        </pc:spChg>
        <pc:picChg chg="add mod">
          <ac:chgData name="伊健 杜" userId="e69aded81da48593" providerId="LiveId" clId="{41003853-85DE-4F7E-982A-09272E820161}" dt="2022-09-12T01:24:23.232" v="1634" actId="1076"/>
          <ac:picMkLst>
            <pc:docMk/>
            <pc:sldMk cId="2053245557" sldId="625"/>
            <ac:picMk id="13314" creationId="{3563CB5F-8C0A-FC99-63B7-803547F147F7}"/>
          </ac:picMkLst>
        </pc:picChg>
      </pc:sldChg>
      <pc:sldChg chg="addSp delSp new mod modAnim">
        <pc:chgData name="伊健 杜" userId="e69aded81da48593" providerId="LiveId" clId="{41003853-85DE-4F7E-982A-09272E820161}" dt="2022-09-12T00:13:07.368" v="479"/>
        <pc:sldMkLst>
          <pc:docMk/>
          <pc:sldMk cId="1627462434" sldId="626"/>
        </pc:sldMkLst>
        <pc:spChg chg="del">
          <ac:chgData name="伊健 杜" userId="e69aded81da48593" providerId="LiveId" clId="{41003853-85DE-4F7E-982A-09272E820161}" dt="2022-09-12T00:12:59.135" v="476" actId="478"/>
          <ac:spMkLst>
            <pc:docMk/>
            <pc:sldMk cId="1627462434" sldId="626"/>
            <ac:spMk id="2" creationId="{902DBA7A-1883-34F4-9C0A-1F5ADD22D430}"/>
          </ac:spMkLst>
        </pc:spChg>
        <pc:spChg chg="del">
          <ac:chgData name="伊健 杜" userId="e69aded81da48593" providerId="LiveId" clId="{41003853-85DE-4F7E-982A-09272E820161}" dt="2022-09-12T00:12:59.135" v="476" actId="478"/>
          <ac:spMkLst>
            <pc:docMk/>
            <pc:sldMk cId="1627462434" sldId="626"/>
            <ac:spMk id="3" creationId="{4E0E028A-044C-7112-23E0-5BC184C8DBB6}"/>
          </ac:spMkLst>
        </pc:spChg>
        <pc:picChg chg="add">
          <ac:chgData name="伊健 杜" userId="e69aded81da48593" providerId="LiveId" clId="{41003853-85DE-4F7E-982A-09272E820161}" dt="2022-09-12T00:12:59.804" v="477"/>
          <ac:picMkLst>
            <pc:docMk/>
            <pc:sldMk cId="1627462434" sldId="626"/>
            <ac:picMk id="14338" creationId="{26FB95BB-F0F7-D887-1B0D-17011FEE0957}"/>
          </ac:picMkLst>
        </pc:picChg>
      </pc:sldChg>
      <pc:sldChg chg="addSp new">
        <pc:chgData name="伊健 杜" userId="e69aded81da48593" providerId="LiveId" clId="{41003853-85DE-4F7E-982A-09272E820161}" dt="2022-09-12T00:16:04.128" v="609"/>
        <pc:sldMkLst>
          <pc:docMk/>
          <pc:sldMk cId="1470243298" sldId="627"/>
        </pc:sldMkLst>
        <pc:picChg chg="add">
          <ac:chgData name="伊健 杜" userId="e69aded81da48593" providerId="LiveId" clId="{41003853-85DE-4F7E-982A-09272E820161}" dt="2022-09-12T00:16:04.128" v="609"/>
          <ac:picMkLst>
            <pc:docMk/>
            <pc:sldMk cId="1470243298" sldId="627"/>
            <ac:picMk id="15362" creationId="{2E7B6CF5-D3EE-E950-60E2-FEFE9088BB19}"/>
          </ac:picMkLst>
        </pc:picChg>
      </pc:sldChg>
      <pc:sldChg chg="addSp delSp modSp new mod">
        <pc:chgData name="伊健 杜" userId="e69aded81da48593" providerId="LiveId" clId="{41003853-85DE-4F7E-982A-09272E820161}" dt="2022-09-12T00:17:19.812" v="619" actId="1076"/>
        <pc:sldMkLst>
          <pc:docMk/>
          <pc:sldMk cId="2344651219" sldId="628"/>
        </pc:sldMkLst>
        <pc:spChg chg="del">
          <ac:chgData name="伊健 杜" userId="e69aded81da48593" providerId="LiveId" clId="{41003853-85DE-4F7E-982A-09272E820161}" dt="2022-09-12T00:16:09.969" v="611" actId="478"/>
          <ac:spMkLst>
            <pc:docMk/>
            <pc:sldMk cId="2344651219" sldId="628"/>
            <ac:spMk id="2" creationId="{DFA2C4C0-EC16-1C43-4A92-2084565443F5}"/>
          </ac:spMkLst>
        </pc:spChg>
        <pc:spChg chg="del">
          <ac:chgData name="伊健 杜" userId="e69aded81da48593" providerId="LiveId" clId="{41003853-85DE-4F7E-982A-09272E820161}" dt="2022-09-12T00:16:09.969" v="611" actId="478"/>
          <ac:spMkLst>
            <pc:docMk/>
            <pc:sldMk cId="2344651219" sldId="628"/>
            <ac:spMk id="3" creationId="{D1403B95-691F-5B39-5536-B0F008CD4F69}"/>
          </ac:spMkLst>
        </pc:spChg>
        <pc:picChg chg="add mod">
          <ac:chgData name="伊健 杜" userId="e69aded81da48593" providerId="LiveId" clId="{41003853-85DE-4F7E-982A-09272E820161}" dt="2022-09-12T00:16:45.586" v="613" actId="1076"/>
          <ac:picMkLst>
            <pc:docMk/>
            <pc:sldMk cId="2344651219" sldId="628"/>
            <ac:picMk id="16386" creationId="{7B9BD989-97BF-90C3-B11C-C05E9892D076}"/>
          </ac:picMkLst>
        </pc:picChg>
        <pc:picChg chg="add mod">
          <ac:chgData name="伊健 杜" userId="e69aded81da48593" providerId="LiveId" clId="{41003853-85DE-4F7E-982A-09272E820161}" dt="2022-09-12T00:17:05.605" v="617" actId="1076"/>
          <ac:picMkLst>
            <pc:docMk/>
            <pc:sldMk cId="2344651219" sldId="628"/>
            <ac:picMk id="16388" creationId="{C535E11A-4BBF-8AC4-2E30-2F2396D832B6}"/>
          </ac:picMkLst>
        </pc:picChg>
        <pc:picChg chg="add mod">
          <ac:chgData name="伊健 杜" userId="e69aded81da48593" providerId="LiveId" clId="{41003853-85DE-4F7E-982A-09272E820161}" dt="2022-09-12T00:17:19.812" v="619" actId="1076"/>
          <ac:picMkLst>
            <pc:docMk/>
            <pc:sldMk cId="2344651219" sldId="628"/>
            <ac:picMk id="16390" creationId="{7C89017F-8D90-44F6-8D91-B7002A1B9780}"/>
          </ac:picMkLst>
        </pc:picChg>
      </pc:sldChg>
      <pc:sldChg chg="addSp delSp modSp new mod">
        <pc:chgData name="伊健 杜" userId="e69aded81da48593" providerId="LiveId" clId="{41003853-85DE-4F7E-982A-09272E820161}" dt="2022-09-12T00:45:05.474" v="1212" actId="403"/>
        <pc:sldMkLst>
          <pc:docMk/>
          <pc:sldMk cId="805673739" sldId="629"/>
        </pc:sldMkLst>
        <pc:spChg chg="del">
          <ac:chgData name="伊健 杜" userId="e69aded81da48593" providerId="LiveId" clId="{41003853-85DE-4F7E-982A-09272E820161}" dt="2022-09-12T00:17:26.445" v="621" actId="478"/>
          <ac:spMkLst>
            <pc:docMk/>
            <pc:sldMk cId="805673739" sldId="629"/>
            <ac:spMk id="2" creationId="{DDCCF592-EABD-B559-11D8-A3ACBE696EEC}"/>
          </ac:spMkLst>
        </pc:spChg>
        <pc:spChg chg="del">
          <ac:chgData name="伊健 杜" userId="e69aded81da48593" providerId="LiveId" clId="{41003853-85DE-4F7E-982A-09272E820161}" dt="2022-09-12T00:17:26.445" v="621" actId="478"/>
          <ac:spMkLst>
            <pc:docMk/>
            <pc:sldMk cId="805673739" sldId="629"/>
            <ac:spMk id="3" creationId="{EB745CBE-9938-E201-9DB9-3311FDB593E8}"/>
          </ac:spMkLst>
        </pc:spChg>
        <pc:spChg chg="add del mod">
          <ac:chgData name="伊健 杜" userId="e69aded81da48593" providerId="LiveId" clId="{41003853-85DE-4F7E-982A-09272E820161}" dt="2022-09-12T00:18:41.288" v="654" actId="478"/>
          <ac:spMkLst>
            <pc:docMk/>
            <pc:sldMk cId="805673739" sldId="629"/>
            <ac:spMk id="4" creationId="{802D4C55-B67D-A2C7-FF6E-95D8CF64B373}"/>
          </ac:spMkLst>
        </pc:spChg>
        <pc:spChg chg="add del mod">
          <ac:chgData name="伊健 杜" userId="e69aded81da48593" providerId="LiveId" clId="{41003853-85DE-4F7E-982A-09272E820161}" dt="2022-09-12T00:18:43.277" v="655" actId="478"/>
          <ac:spMkLst>
            <pc:docMk/>
            <pc:sldMk cId="805673739" sldId="629"/>
            <ac:spMk id="6" creationId="{C7964D31-D4C5-3374-A0C5-4D5D9F081472}"/>
          </ac:spMkLst>
        </pc:spChg>
        <pc:spChg chg="add mod">
          <ac:chgData name="伊健 杜" userId="e69aded81da48593" providerId="LiveId" clId="{41003853-85DE-4F7E-982A-09272E820161}" dt="2022-09-12T00:45:05.474" v="1212" actId="403"/>
          <ac:spMkLst>
            <pc:docMk/>
            <pc:sldMk cId="805673739" sldId="629"/>
            <ac:spMk id="7" creationId="{5D3AEB26-238D-CF55-A68D-531109859EA4}"/>
          </ac:spMkLst>
        </pc:spChg>
        <pc:picChg chg="add del mod">
          <ac:chgData name="伊健 杜" userId="e69aded81da48593" providerId="LiveId" clId="{41003853-85DE-4F7E-982A-09272E820161}" dt="2022-09-12T00:30:28.459" v="868" actId="21"/>
          <ac:picMkLst>
            <pc:docMk/>
            <pc:sldMk cId="805673739" sldId="629"/>
            <ac:picMk id="17410" creationId="{D41337C1-296C-59E3-F625-952812FAFAA8}"/>
          </ac:picMkLst>
        </pc:picChg>
        <pc:picChg chg="add mod">
          <ac:chgData name="伊健 杜" userId="e69aded81da48593" providerId="LiveId" clId="{41003853-85DE-4F7E-982A-09272E820161}" dt="2022-09-12T00:44:31.225" v="1153" actId="1076"/>
          <ac:picMkLst>
            <pc:docMk/>
            <pc:sldMk cId="805673739" sldId="629"/>
            <ac:picMk id="17412" creationId="{E210A9F5-FB2A-9E54-D16C-BFE5C3E5911B}"/>
          </ac:picMkLst>
        </pc:picChg>
        <pc:picChg chg="add mod">
          <ac:chgData name="伊健 杜" userId="e69aded81da48593" providerId="LiveId" clId="{41003853-85DE-4F7E-982A-09272E820161}" dt="2022-09-12T00:44:31.873" v="1154" actId="1076"/>
          <ac:picMkLst>
            <pc:docMk/>
            <pc:sldMk cId="805673739" sldId="629"/>
            <ac:picMk id="17414" creationId="{F835703B-280C-411D-9269-3A4625425A5D}"/>
          </ac:picMkLst>
        </pc:picChg>
        <pc:picChg chg="add mod">
          <ac:chgData name="伊健 杜" userId="e69aded81da48593" providerId="LiveId" clId="{41003853-85DE-4F7E-982A-09272E820161}" dt="2022-09-12T00:44:30.157" v="1152" actId="1076"/>
          <ac:picMkLst>
            <pc:docMk/>
            <pc:sldMk cId="805673739" sldId="629"/>
            <ac:picMk id="17416" creationId="{6E9BC11A-728F-78A5-BE35-5CB3E7F82325}"/>
          </ac:picMkLst>
        </pc:picChg>
        <pc:picChg chg="add mod">
          <ac:chgData name="伊健 杜" userId="e69aded81da48593" providerId="LiveId" clId="{41003853-85DE-4F7E-982A-09272E820161}" dt="2022-09-12T00:44:32.785" v="1155" actId="1076"/>
          <ac:picMkLst>
            <pc:docMk/>
            <pc:sldMk cId="805673739" sldId="629"/>
            <ac:picMk id="17418" creationId="{3255A97F-7536-4F39-1CBB-69EAEDAD441F}"/>
          </ac:picMkLst>
        </pc:picChg>
        <pc:picChg chg="add mod">
          <ac:chgData name="伊健 杜" userId="e69aded81da48593" providerId="LiveId" clId="{41003853-85DE-4F7E-982A-09272E820161}" dt="2022-09-12T00:44:30.157" v="1152" actId="1076"/>
          <ac:picMkLst>
            <pc:docMk/>
            <pc:sldMk cId="805673739" sldId="629"/>
            <ac:picMk id="17420" creationId="{5EC0EE72-E264-545B-7BF1-7371EEA7CCB2}"/>
          </ac:picMkLst>
        </pc:picChg>
      </pc:sldChg>
      <pc:sldChg chg="addSp delSp modSp new mod">
        <pc:chgData name="伊健 杜" userId="e69aded81da48593" providerId="LiveId" clId="{41003853-85DE-4F7E-982A-09272E820161}" dt="2022-09-12T00:30:05.790" v="860" actId="1076"/>
        <pc:sldMkLst>
          <pc:docMk/>
          <pc:sldMk cId="3349796648" sldId="630"/>
        </pc:sldMkLst>
        <pc:spChg chg="del">
          <ac:chgData name="伊健 杜" userId="e69aded81da48593" providerId="LiveId" clId="{41003853-85DE-4F7E-982A-09272E820161}" dt="2022-09-12T00:20:31.057" v="686" actId="478"/>
          <ac:spMkLst>
            <pc:docMk/>
            <pc:sldMk cId="3349796648" sldId="630"/>
            <ac:spMk id="2" creationId="{230361FB-BBE2-F684-0A38-647AE459BC8F}"/>
          </ac:spMkLst>
        </pc:spChg>
        <pc:spChg chg="del">
          <ac:chgData name="伊健 杜" userId="e69aded81da48593" providerId="LiveId" clId="{41003853-85DE-4F7E-982A-09272E820161}" dt="2022-09-12T00:20:31.057" v="686" actId="478"/>
          <ac:spMkLst>
            <pc:docMk/>
            <pc:sldMk cId="3349796648" sldId="630"/>
            <ac:spMk id="3" creationId="{494423C3-13A3-CA69-B7A6-2191F95AE33A}"/>
          </ac:spMkLst>
        </pc:spChg>
        <pc:spChg chg="add mod">
          <ac:chgData name="伊健 杜" userId="e69aded81da48593" providerId="LiveId" clId="{41003853-85DE-4F7E-982A-09272E820161}" dt="2022-09-12T00:30:04.888" v="859" actId="1076"/>
          <ac:spMkLst>
            <pc:docMk/>
            <pc:sldMk cId="3349796648" sldId="630"/>
            <ac:spMk id="5" creationId="{B3E3DB90-069C-C4EB-4436-5CB6503D3E40}"/>
          </ac:spMkLst>
        </pc:spChg>
        <pc:picChg chg="add mod">
          <ac:chgData name="伊健 杜" userId="e69aded81da48593" providerId="LiveId" clId="{41003853-85DE-4F7E-982A-09272E820161}" dt="2022-09-12T00:30:05.790" v="860" actId="1076"/>
          <ac:picMkLst>
            <pc:docMk/>
            <pc:sldMk cId="3349796648" sldId="630"/>
            <ac:picMk id="4" creationId="{50E7A811-3B08-D80B-30CC-FAE4DA490C6C}"/>
          </ac:picMkLst>
        </pc:picChg>
        <pc:picChg chg="add mod">
          <ac:chgData name="伊健 杜" userId="e69aded81da48593" providerId="LiveId" clId="{41003853-85DE-4F7E-982A-09272E820161}" dt="2022-09-12T00:20:59.052" v="691" actId="1076"/>
          <ac:picMkLst>
            <pc:docMk/>
            <pc:sldMk cId="3349796648" sldId="630"/>
            <ac:picMk id="18434" creationId="{B44A112F-9A27-6218-FCF7-CFCAD2D1AF48}"/>
          </ac:picMkLst>
        </pc:picChg>
        <pc:picChg chg="add mod">
          <ac:chgData name="伊健 杜" userId="e69aded81da48593" providerId="LiveId" clId="{41003853-85DE-4F7E-982A-09272E820161}" dt="2022-09-12T00:22:44.546" v="710" actId="1076"/>
          <ac:picMkLst>
            <pc:docMk/>
            <pc:sldMk cId="3349796648" sldId="630"/>
            <ac:picMk id="18436" creationId="{30B720D8-9F3E-F83E-3724-327F22C95E3D}"/>
          </ac:picMkLst>
        </pc:picChg>
        <pc:picChg chg="add del mod">
          <ac:chgData name="伊健 杜" userId="e69aded81da48593" providerId="LiveId" clId="{41003853-85DE-4F7E-982A-09272E820161}" dt="2022-09-12T00:26:22.967" v="818" actId="478"/>
          <ac:picMkLst>
            <pc:docMk/>
            <pc:sldMk cId="3349796648" sldId="630"/>
            <ac:picMk id="18438" creationId="{EF506BCC-8EF9-F15F-3D41-B0F3FB7AEBD5}"/>
          </ac:picMkLst>
        </pc:picChg>
        <pc:picChg chg="add mod">
          <ac:chgData name="伊健 杜" userId="e69aded81da48593" providerId="LiveId" clId="{41003853-85DE-4F7E-982A-09272E820161}" dt="2022-09-12T00:21:51.959" v="703" actId="14100"/>
          <ac:picMkLst>
            <pc:docMk/>
            <pc:sldMk cId="3349796648" sldId="630"/>
            <ac:picMk id="18440" creationId="{AA20C240-F658-14DF-CAFF-2ADB90021C7D}"/>
          </ac:picMkLst>
        </pc:picChg>
        <pc:picChg chg="add mod">
          <ac:chgData name="伊健 杜" userId="e69aded81da48593" providerId="LiveId" clId="{41003853-85DE-4F7E-982A-09272E820161}" dt="2022-09-12T00:22:40.703" v="707" actId="1076"/>
          <ac:picMkLst>
            <pc:docMk/>
            <pc:sldMk cId="3349796648" sldId="630"/>
            <ac:picMk id="18442" creationId="{6B975B75-678D-5E9F-5C77-79109B5BE572}"/>
          </ac:picMkLst>
        </pc:picChg>
        <pc:picChg chg="add mod">
          <ac:chgData name="伊健 杜" userId="e69aded81da48593" providerId="LiveId" clId="{41003853-85DE-4F7E-982A-09272E820161}" dt="2022-09-12T00:29:16.610" v="828" actId="1076"/>
          <ac:picMkLst>
            <pc:docMk/>
            <pc:sldMk cId="3349796648" sldId="630"/>
            <ac:picMk id="18444" creationId="{682E5602-E588-304E-B277-2D48268F19EF}"/>
          </ac:picMkLst>
        </pc:picChg>
      </pc:sldChg>
      <pc:sldChg chg="addSp delSp modSp new mod">
        <pc:chgData name="伊健 杜" userId="e69aded81da48593" providerId="LiveId" clId="{41003853-85DE-4F7E-982A-09272E820161}" dt="2022-09-12T00:26:13.218" v="815" actId="1076"/>
        <pc:sldMkLst>
          <pc:docMk/>
          <pc:sldMk cId="3443455430" sldId="631"/>
        </pc:sldMkLst>
        <pc:spChg chg="del">
          <ac:chgData name="伊健 杜" userId="e69aded81da48593" providerId="LiveId" clId="{41003853-85DE-4F7E-982A-09272E820161}" dt="2022-09-12T00:22:57.393" v="714" actId="478"/>
          <ac:spMkLst>
            <pc:docMk/>
            <pc:sldMk cId="3443455430" sldId="631"/>
            <ac:spMk id="2" creationId="{CF05CA0C-0EAE-9E5B-1E58-CC5FCD76EAE6}"/>
          </ac:spMkLst>
        </pc:spChg>
        <pc:spChg chg="del">
          <ac:chgData name="伊健 杜" userId="e69aded81da48593" providerId="LiveId" clId="{41003853-85DE-4F7E-982A-09272E820161}" dt="2022-09-12T00:22:57.393" v="714" actId="478"/>
          <ac:spMkLst>
            <pc:docMk/>
            <pc:sldMk cId="3443455430" sldId="631"/>
            <ac:spMk id="3" creationId="{B766EC05-F997-9578-6E9B-A50990CBAF1A}"/>
          </ac:spMkLst>
        </pc:spChg>
        <pc:spChg chg="add mod">
          <ac:chgData name="伊健 杜" userId="e69aded81da48593" providerId="LiveId" clId="{41003853-85DE-4F7E-982A-09272E820161}" dt="2022-09-12T00:24:36.919" v="801" actId="20577"/>
          <ac:spMkLst>
            <pc:docMk/>
            <pc:sldMk cId="3443455430" sldId="631"/>
            <ac:spMk id="5" creationId="{7B57D07F-034B-4837-5EB3-D684AAD4DF7F}"/>
          </ac:spMkLst>
        </pc:spChg>
        <pc:picChg chg="add mod">
          <ac:chgData name="伊健 杜" userId="e69aded81da48593" providerId="LiveId" clId="{41003853-85DE-4F7E-982A-09272E820161}" dt="2022-09-12T00:24:38.631" v="802" actId="1076"/>
          <ac:picMkLst>
            <pc:docMk/>
            <pc:sldMk cId="3443455430" sldId="631"/>
            <ac:picMk id="4" creationId="{4244ADF1-F4B9-EDCA-8094-2FA2DCE69DCB}"/>
          </ac:picMkLst>
        </pc:picChg>
        <pc:picChg chg="add mod">
          <ac:chgData name="伊健 杜" userId="e69aded81da48593" providerId="LiveId" clId="{41003853-85DE-4F7E-982A-09272E820161}" dt="2022-09-12T00:24:27.729" v="790" actId="1076"/>
          <ac:picMkLst>
            <pc:docMk/>
            <pc:sldMk cId="3443455430" sldId="631"/>
            <ac:picMk id="19458" creationId="{EC1A563C-38C1-DF7B-55C2-6D03E5783939}"/>
          </ac:picMkLst>
        </pc:picChg>
        <pc:picChg chg="add mod">
          <ac:chgData name="伊健 杜" userId="e69aded81da48593" providerId="LiveId" clId="{41003853-85DE-4F7E-982A-09272E820161}" dt="2022-09-12T00:24:50.616" v="805" actId="1076"/>
          <ac:picMkLst>
            <pc:docMk/>
            <pc:sldMk cId="3443455430" sldId="631"/>
            <ac:picMk id="19460" creationId="{DA5961B0-C8FB-2075-990E-133B9B4D01C4}"/>
          </ac:picMkLst>
        </pc:picChg>
        <pc:picChg chg="add mod">
          <ac:chgData name="伊健 杜" userId="e69aded81da48593" providerId="LiveId" clId="{41003853-85DE-4F7E-982A-09272E820161}" dt="2022-09-12T00:25:21.550" v="809" actId="1076"/>
          <ac:picMkLst>
            <pc:docMk/>
            <pc:sldMk cId="3443455430" sldId="631"/>
            <ac:picMk id="19462" creationId="{2A072286-2CC2-87A8-1C1A-D64659CA6AB7}"/>
          </ac:picMkLst>
        </pc:picChg>
        <pc:picChg chg="add mod">
          <ac:chgData name="伊健 杜" userId="e69aded81da48593" providerId="LiveId" clId="{41003853-85DE-4F7E-982A-09272E820161}" dt="2022-09-12T00:25:35.725" v="812" actId="1076"/>
          <ac:picMkLst>
            <pc:docMk/>
            <pc:sldMk cId="3443455430" sldId="631"/>
            <ac:picMk id="19464" creationId="{906B80AF-901C-F4C4-A855-3019667B177B}"/>
          </ac:picMkLst>
        </pc:picChg>
        <pc:picChg chg="add mod">
          <ac:chgData name="伊健 杜" userId="e69aded81da48593" providerId="LiveId" clId="{41003853-85DE-4F7E-982A-09272E820161}" dt="2022-09-12T00:26:13.218" v="815" actId="1076"/>
          <ac:picMkLst>
            <pc:docMk/>
            <pc:sldMk cId="3443455430" sldId="631"/>
            <ac:picMk id="19466" creationId="{B7B7D9A6-D416-6E8B-A127-DAF47C7238BD}"/>
          </ac:picMkLst>
        </pc:picChg>
      </pc:sldChg>
      <pc:sldChg chg="addSp delSp modSp new mod">
        <pc:chgData name="伊健 杜" userId="e69aded81da48593" providerId="LiveId" clId="{41003853-85DE-4F7E-982A-09272E820161}" dt="2022-09-12T00:31:45.958" v="878" actId="1076"/>
        <pc:sldMkLst>
          <pc:docMk/>
          <pc:sldMk cId="1512918925" sldId="632"/>
        </pc:sldMkLst>
        <pc:spChg chg="del">
          <ac:chgData name="伊健 杜" userId="e69aded81da48593" providerId="LiveId" clId="{41003853-85DE-4F7E-982A-09272E820161}" dt="2022-09-12T00:30:25.669" v="867" actId="478"/>
          <ac:spMkLst>
            <pc:docMk/>
            <pc:sldMk cId="1512918925" sldId="632"/>
            <ac:spMk id="2" creationId="{9CDA7191-9A82-B56C-5FF0-DE2F0AD0B788}"/>
          </ac:spMkLst>
        </pc:spChg>
        <pc:spChg chg="del">
          <ac:chgData name="伊健 杜" userId="e69aded81da48593" providerId="LiveId" clId="{41003853-85DE-4F7E-982A-09272E820161}" dt="2022-09-12T00:30:25.669" v="867" actId="478"/>
          <ac:spMkLst>
            <pc:docMk/>
            <pc:sldMk cId="1512918925" sldId="632"/>
            <ac:spMk id="3" creationId="{4D030912-8A57-2E2B-7703-8624AF2210D3}"/>
          </ac:spMkLst>
        </pc:spChg>
        <pc:picChg chg="add del mod">
          <ac:chgData name="伊健 杜" userId="e69aded81da48593" providerId="LiveId" clId="{41003853-85DE-4F7E-982A-09272E820161}" dt="2022-09-12T00:30:37.868" v="874" actId="478"/>
          <ac:picMkLst>
            <pc:docMk/>
            <pc:sldMk cId="1512918925" sldId="632"/>
            <ac:picMk id="4" creationId="{DB112D34-FCBF-DD4B-F999-E92AFA228BD4}"/>
          </ac:picMkLst>
        </pc:picChg>
        <pc:picChg chg="add mod">
          <ac:chgData name="伊健 杜" userId="e69aded81da48593" providerId="LiveId" clId="{41003853-85DE-4F7E-982A-09272E820161}" dt="2022-09-12T00:31:45.958" v="878" actId="1076"/>
          <ac:picMkLst>
            <pc:docMk/>
            <pc:sldMk cId="1512918925" sldId="632"/>
            <ac:picMk id="20482" creationId="{1E7B1D53-FC4D-9664-E290-2A1030FD1D7C}"/>
          </ac:picMkLst>
        </pc:picChg>
      </pc:sldChg>
      <pc:sldChg chg="addSp delSp modSp new mod">
        <pc:chgData name="伊健 杜" userId="e69aded81da48593" providerId="LiveId" clId="{41003853-85DE-4F7E-982A-09272E820161}" dt="2022-09-12T01:50:17.209" v="2084"/>
        <pc:sldMkLst>
          <pc:docMk/>
          <pc:sldMk cId="751400326" sldId="633"/>
        </pc:sldMkLst>
        <pc:spChg chg="mod">
          <ac:chgData name="伊健 杜" userId="e69aded81da48593" providerId="LiveId" clId="{41003853-85DE-4F7E-982A-09272E820161}" dt="2022-09-12T01:50:17.209" v="2084"/>
          <ac:spMkLst>
            <pc:docMk/>
            <pc:sldMk cId="751400326" sldId="633"/>
            <ac:spMk id="2" creationId="{DC04C6C6-4E61-DCC0-0F6E-36841C3816CB}"/>
          </ac:spMkLst>
        </pc:spChg>
        <pc:spChg chg="del">
          <ac:chgData name="伊健 杜" userId="e69aded81da48593" providerId="LiveId" clId="{41003853-85DE-4F7E-982A-09272E820161}" dt="2022-09-12T00:32:37.365" v="893" actId="478"/>
          <ac:spMkLst>
            <pc:docMk/>
            <pc:sldMk cId="751400326" sldId="633"/>
            <ac:spMk id="3" creationId="{4653995A-E563-4E4E-66C4-199784A3C60E}"/>
          </ac:spMkLst>
        </pc:spChg>
        <pc:spChg chg="add mod">
          <ac:chgData name="伊健 杜" userId="e69aded81da48593" providerId="LiveId" clId="{41003853-85DE-4F7E-982A-09272E820161}" dt="2022-09-12T00:36:39.715" v="928" actId="20577"/>
          <ac:spMkLst>
            <pc:docMk/>
            <pc:sldMk cId="751400326" sldId="633"/>
            <ac:spMk id="6" creationId="{CA105ADC-05AF-587B-43AB-2C5511896157}"/>
          </ac:spMkLst>
        </pc:spChg>
        <pc:picChg chg="add mod">
          <ac:chgData name="伊健 杜" userId="e69aded81da48593" providerId="LiveId" clId="{41003853-85DE-4F7E-982A-09272E820161}" dt="2022-09-12T00:36:10.807" v="895" actId="1076"/>
          <ac:picMkLst>
            <pc:docMk/>
            <pc:sldMk cId="751400326" sldId="633"/>
            <ac:picMk id="5" creationId="{615BDFDD-BE80-4952-0E76-449EB1EE45EB}"/>
          </ac:picMkLst>
        </pc:picChg>
      </pc:sldChg>
      <pc:sldChg chg="addSp delSp modSp new mod ord modAnim">
        <pc:chgData name="伊健 杜" userId="e69aded81da48593" providerId="LiveId" clId="{41003853-85DE-4F7E-982A-09272E820161}" dt="2022-09-12T00:41:02.727" v="1079"/>
        <pc:sldMkLst>
          <pc:docMk/>
          <pc:sldMk cId="2011108810" sldId="634"/>
        </pc:sldMkLst>
        <pc:spChg chg="del">
          <ac:chgData name="伊健 杜" userId="e69aded81da48593" providerId="LiveId" clId="{41003853-85DE-4F7E-982A-09272E820161}" dt="2022-09-12T00:36:57.044" v="938" actId="478"/>
          <ac:spMkLst>
            <pc:docMk/>
            <pc:sldMk cId="2011108810" sldId="634"/>
            <ac:spMk id="2" creationId="{DDD7C923-FFDF-C62A-57CC-5231C82AA550}"/>
          </ac:spMkLst>
        </pc:spChg>
        <pc:spChg chg="del">
          <ac:chgData name="伊健 杜" userId="e69aded81da48593" providerId="LiveId" clId="{41003853-85DE-4F7E-982A-09272E820161}" dt="2022-09-12T00:36:57.044" v="938" actId="478"/>
          <ac:spMkLst>
            <pc:docMk/>
            <pc:sldMk cId="2011108810" sldId="634"/>
            <ac:spMk id="3" creationId="{EA8D1307-FEB6-0C67-5069-18AA4E1AA42C}"/>
          </ac:spMkLst>
        </pc:spChg>
        <pc:picChg chg="add mod">
          <ac:chgData name="伊健 杜" userId="e69aded81da48593" providerId="LiveId" clId="{41003853-85DE-4F7E-982A-09272E820161}" dt="2022-09-12T00:37:37.290" v="944" actId="14100"/>
          <ac:picMkLst>
            <pc:docMk/>
            <pc:sldMk cId="2011108810" sldId="634"/>
            <ac:picMk id="4" creationId="{122CEAB4-CF68-7F70-4FD1-845C470C7AD4}"/>
          </ac:picMkLst>
        </pc:picChg>
        <pc:picChg chg="add mod">
          <ac:chgData name="伊健 杜" userId="e69aded81da48593" providerId="LiveId" clId="{41003853-85DE-4F7E-982A-09272E820161}" dt="2022-09-12T00:37:32.858" v="942" actId="1076"/>
          <ac:picMkLst>
            <pc:docMk/>
            <pc:sldMk cId="2011108810" sldId="634"/>
            <ac:picMk id="21506" creationId="{086E5A31-1B25-47F5-A2D0-F495AD76595A}"/>
          </ac:picMkLst>
        </pc:picChg>
      </pc:sldChg>
      <pc:sldChg chg="addSp delSp modSp new mod">
        <pc:chgData name="伊健 杜" userId="e69aded81da48593" providerId="LiveId" clId="{41003853-85DE-4F7E-982A-09272E820161}" dt="2022-09-12T00:40:59.325" v="1075" actId="1076"/>
        <pc:sldMkLst>
          <pc:docMk/>
          <pc:sldMk cId="3673505575" sldId="635"/>
        </pc:sldMkLst>
        <pc:spChg chg="del">
          <ac:chgData name="伊健 杜" userId="e69aded81da48593" providerId="LiveId" clId="{41003853-85DE-4F7E-982A-09272E820161}" dt="2022-09-12T00:37:50.379" v="946" actId="478"/>
          <ac:spMkLst>
            <pc:docMk/>
            <pc:sldMk cId="3673505575" sldId="635"/>
            <ac:spMk id="2" creationId="{EBF80502-C01E-4F48-7AB0-E00A6AC9843D}"/>
          </ac:spMkLst>
        </pc:spChg>
        <pc:spChg chg="del">
          <ac:chgData name="伊健 杜" userId="e69aded81da48593" providerId="LiveId" clId="{41003853-85DE-4F7E-982A-09272E820161}" dt="2022-09-12T00:37:50.379" v="946" actId="478"/>
          <ac:spMkLst>
            <pc:docMk/>
            <pc:sldMk cId="3673505575" sldId="635"/>
            <ac:spMk id="3" creationId="{33D5902E-3CE4-DA75-A792-2374603E33EA}"/>
          </ac:spMkLst>
        </pc:spChg>
        <pc:spChg chg="add mod">
          <ac:chgData name="伊健 杜" userId="e69aded81da48593" providerId="LiveId" clId="{41003853-85DE-4F7E-982A-09272E820161}" dt="2022-09-12T00:40:59.325" v="1075" actId="1076"/>
          <ac:spMkLst>
            <pc:docMk/>
            <pc:sldMk cId="3673505575" sldId="635"/>
            <ac:spMk id="4" creationId="{43597A60-173A-3608-E674-CE102DACA28E}"/>
          </ac:spMkLst>
        </pc:spChg>
        <pc:picChg chg="add del mod">
          <ac:chgData name="伊健 杜" userId="e69aded81da48593" providerId="LiveId" clId="{41003853-85DE-4F7E-982A-09272E820161}" dt="2022-09-12T00:38:40.972" v="956" actId="478"/>
          <ac:picMkLst>
            <pc:docMk/>
            <pc:sldMk cId="3673505575" sldId="635"/>
            <ac:picMk id="22530" creationId="{78FC1B9A-57BC-3623-040A-AF9807DAB5D1}"/>
          </ac:picMkLst>
        </pc:picChg>
        <pc:picChg chg="add del mod">
          <ac:chgData name="伊健 杜" userId="e69aded81da48593" providerId="LiveId" clId="{41003853-85DE-4F7E-982A-09272E820161}" dt="2022-09-12T00:38:40.972" v="956" actId="478"/>
          <ac:picMkLst>
            <pc:docMk/>
            <pc:sldMk cId="3673505575" sldId="635"/>
            <ac:picMk id="22532" creationId="{5DEF2B40-6573-B3A4-CFB0-41661FE67BF9}"/>
          </ac:picMkLst>
        </pc:picChg>
      </pc:sldChg>
      <pc:sldChg chg="addSp delSp modSp new mod modAnim">
        <pc:chgData name="伊健 杜" userId="e69aded81da48593" providerId="LiveId" clId="{41003853-85DE-4F7E-982A-09272E820161}" dt="2022-09-12T00:46:53.433" v="1241" actId="1076"/>
        <pc:sldMkLst>
          <pc:docMk/>
          <pc:sldMk cId="1324337466" sldId="636"/>
        </pc:sldMkLst>
        <pc:spChg chg="del mod">
          <ac:chgData name="伊健 杜" userId="e69aded81da48593" providerId="LiveId" clId="{41003853-85DE-4F7E-982A-09272E820161}" dt="2022-09-12T00:41:11.620" v="1082" actId="478"/>
          <ac:spMkLst>
            <pc:docMk/>
            <pc:sldMk cId="1324337466" sldId="636"/>
            <ac:spMk id="2" creationId="{EE60E7A7-C607-0C38-1B00-ADAEF54C1B02}"/>
          </ac:spMkLst>
        </pc:spChg>
        <pc:spChg chg="del">
          <ac:chgData name="伊健 杜" userId="e69aded81da48593" providerId="LiveId" clId="{41003853-85DE-4F7E-982A-09272E820161}" dt="2022-09-12T00:41:11.620" v="1082" actId="478"/>
          <ac:spMkLst>
            <pc:docMk/>
            <pc:sldMk cId="1324337466" sldId="636"/>
            <ac:spMk id="3" creationId="{1C9EA93F-7A31-227C-E5D4-6E559FD44BA4}"/>
          </ac:spMkLst>
        </pc:spChg>
        <pc:spChg chg="add mod">
          <ac:chgData name="伊健 杜" userId="e69aded81da48593" providerId="LiveId" clId="{41003853-85DE-4F7E-982A-09272E820161}" dt="2022-09-12T00:46:53.433" v="1241" actId="1076"/>
          <ac:spMkLst>
            <pc:docMk/>
            <pc:sldMk cId="1324337466" sldId="636"/>
            <ac:spMk id="4" creationId="{65341A5D-4893-724B-7F7E-4659E6B114CE}"/>
          </ac:spMkLst>
        </pc:spChg>
        <pc:picChg chg="add mod">
          <ac:chgData name="伊健 杜" userId="e69aded81da48593" providerId="LiveId" clId="{41003853-85DE-4F7E-982A-09272E820161}" dt="2022-09-12T00:41:51.569" v="1086" actId="14100"/>
          <ac:picMkLst>
            <pc:docMk/>
            <pc:sldMk cId="1324337466" sldId="636"/>
            <ac:picMk id="23554" creationId="{D9EDAB68-8286-B2A0-C4EC-27C5317BE6F0}"/>
          </ac:picMkLst>
        </pc:picChg>
        <pc:picChg chg="add mod">
          <ac:chgData name="伊健 杜" userId="e69aded81da48593" providerId="LiveId" clId="{41003853-85DE-4F7E-982A-09272E820161}" dt="2022-09-12T00:46:35.775" v="1214" actId="1076"/>
          <ac:picMkLst>
            <pc:docMk/>
            <pc:sldMk cId="1324337466" sldId="636"/>
            <ac:picMk id="23556" creationId="{9D71EE57-010B-F056-FA59-9844D493AC0D}"/>
          </ac:picMkLst>
        </pc:picChg>
      </pc:sldChg>
      <pc:sldChg chg="addSp delSp modSp new add del mod">
        <pc:chgData name="伊健 杜" userId="e69aded81da48593" providerId="LiveId" clId="{41003853-85DE-4F7E-982A-09272E820161}" dt="2022-09-12T01:50:42.153" v="2095" actId="27636"/>
        <pc:sldMkLst>
          <pc:docMk/>
          <pc:sldMk cId="2410273997" sldId="637"/>
        </pc:sldMkLst>
        <pc:spChg chg="mod">
          <ac:chgData name="伊健 杜" userId="e69aded81da48593" providerId="LiveId" clId="{41003853-85DE-4F7E-982A-09272E820161}" dt="2022-09-12T01:50:42.153" v="2095" actId="27636"/>
          <ac:spMkLst>
            <pc:docMk/>
            <pc:sldMk cId="2410273997" sldId="637"/>
            <ac:spMk id="2" creationId="{DA8A8EC2-07F2-3C43-D3A7-F837669022C6}"/>
          </ac:spMkLst>
        </pc:spChg>
        <pc:spChg chg="del">
          <ac:chgData name="伊健 杜" userId="e69aded81da48593" providerId="LiveId" clId="{41003853-85DE-4F7E-982A-09272E820161}" dt="2022-09-12T00:43:15.853" v="1147" actId="478"/>
          <ac:spMkLst>
            <pc:docMk/>
            <pc:sldMk cId="2410273997" sldId="637"/>
            <ac:spMk id="3" creationId="{AEAB6839-D88D-3631-7B79-F400F363832F}"/>
          </ac:spMkLst>
        </pc:spChg>
        <pc:spChg chg="add mod">
          <ac:chgData name="伊健 杜" userId="e69aded81da48593" providerId="LiveId" clId="{41003853-85DE-4F7E-982A-09272E820161}" dt="2022-09-12T00:48:45.545" v="1314" actId="1076"/>
          <ac:spMkLst>
            <pc:docMk/>
            <pc:sldMk cId="2410273997" sldId="637"/>
            <ac:spMk id="4" creationId="{C0231F67-20FE-9E90-5E97-1F253E129264}"/>
          </ac:spMkLst>
        </pc:spChg>
        <pc:spChg chg="add mod">
          <ac:chgData name="伊健 杜" userId="e69aded81da48593" providerId="LiveId" clId="{41003853-85DE-4F7E-982A-09272E820161}" dt="2022-09-12T00:52:08.403" v="1332" actId="1076"/>
          <ac:spMkLst>
            <pc:docMk/>
            <pc:sldMk cId="2410273997" sldId="637"/>
            <ac:spMk id="6" creationId="{696A8A5D-895C-8ACF-AFE7-A93DB55F3CED}"/>
          </ac:spMkLst>
        </pc:spChg>
        <pc:picChg chg="add mod">
          <ac:chgData name="伊健 杜" userId="e69aded81da48593" providerId="LiveId" clId="{41003853-85DE-4F7E-982A-09272E820161}" dt="2022-09-12T00:53:38.402" v="1339" actId="196"/>
          <ac:picMkLst>
            <pc:docMk/>
            <pc:sldMk cId="2410273997" sldId="637"/>
            <ac:picMk id="5" creationId="{7AFAA9D7-148F-5755-D427-1AAAACAEDADB}"/>
          </ac:picMkLst>
        </pc:picChg>
        <pc:picChg chg="add mod">
          <ac:chgData name="伊健 杜" userId="e69aded81da48593" providerId="LiveId" clId="{41003853-85DE-4F7E-982A-09272E820161}" dt="2022-09-12T00:51:43.515" v="1325" actId="1076"/>
          <ac:picMkLst>
            <pc:docMk/>
            <pc:sldMk cId="2410273997" sldId="637"/>
            <ac:picMk id="24578" creationId="{A1A3E2EC-CAAF-9E32-E5FE-E202E536A0A1}"/>
          </ac:picMkLst>
        </pc:picChg>
        <pc:picChg chg="add mod">
          <ac:chgData name="伊健 杜" userId="e69aded81da48593" providerId="LiveId" clId="{41003853-85DE-4F7E-982A-09272E820161}" dt="2022-09-12T00:53:32.414" v="1338" actId="1076"/>
          <ac:picMkLst>
            <pc:docMk/>
            <pc:sldMk cId="2410273997" sldId="637"/>
            <ac:picMk id="24580" creationId="{E1F58861-F8A8-EF6D-6808-068DC994CE02}"/>
          </ac:picMkLst>
        </pc:picChg>
      </pc:sldChg>
      <pc:sldChg chg="addSp delSp modSp new mod">
        <pc:chgData name="伊健 杜" userId="e69aded81da48593" providerId="LiveId" clId="{41003853-85DE-4F7E-982A-09272E820161}" dt="2022-09-12T00:57:56.566" v="1430" actId="20577"/>
        <pc:sldMkLst>
          <pc:docMk/>
          <pc:sldMk cId="2314098831" sldId="638"/>
        </pc:sldMkLst>
        <pc:spChg chg="del">
          <ac:chgData name="伊健 杜" userId="e69aded81da48593" providerId="LiveId" clId="{41003853-85DE-4F7E-982A-09272E820161}" dt="2022-09-12T00:54:06.649" v="1341" actId="478"/>
          <ac:spMkLst>
            <pc:docMk/>
            <pc:sldMk cId="2314098831" sldId="638"/>
            <ac:spMk id="2" creationId="{B457434F-0804-5499-C9BE-A08D6D1A2A0D}"/>
          </ac:spMkLst>
        </pc:spChg>
        <pc:spChg chg="del">
          <ac:chgData name="伊健 杜" userId="e69aded81da48593" providerId="LiveId" clId="{41003853-85DE-4F7E-982A-09272E820161}" dt="2022-09-12T00:54:06.649" v="1341" actId="478"/>
          <ac:spMkLst>
            <pc:docMk/>
            <pc:sldMk cId="2314098831" sldId="638"/>
            <ac:spMk id="3" creationId="{D076C298-8771-E198-9F29-4CFEC2CC3DE0}"/>
          </ac:spMkLst>
        </pc:spChg>
        <pc:spChg chg="add mod">
          <ac:chgData name="伊健 杜" userId="e69aded81da48593" providerId="LiveId" clId="{41003853-85DE-4F7E-982A-09272E820161}" dt="2022-09-12T00:57:17.675" v="1390" actId="1076"/>
          <ac:spMkLst>
            <pc:docMk/>
            <pc:sldMk cId="2314098831" sldId="638"/>
            <ac:spMk id="4" creationId="{BC5B6181-CC53-9B6E-51F0-FBD9F6FB2679}"/>
          </ac:spMkLst>
        </pc:spChg>
        <pc:spChg chg="add mod">
          <ac:chgData name="伊健 杜" userId="e69aded81da48593" providerId="LiveId" clId="{41003853-85DE-4F7E-982A-09272E820161}" dt="2022-09-12T00:57:56.566" v="1430" actId="20577"/>
          <ac:spMkLst>
            <pc:docMk/>
            <pc:sldMk cId="2314098831" sldId="638"/>
            <ac:spMk id="5" creationId="{6ABD7E80-6A65-16DD-A6C3-E1F1A29AFB2D}"/>
          </ac:spMkLst>
        </pc:spChg>
        <pc:picChg chg="add mod">
          <ac:chgData name="伊健 杜" userId="e69aded81da48593" providerId="LiveId" clId="{41003853-85DE-4F7E-982A-09272E820161}" dt="2022-09-12T00:55:54.053" v="1345" actId="1076"/>
          <ac:picMkLst>
            <pc:docMk/>
            <pc:sldMk cId="2314098831" sldId="638"/>
            <ac:picMk id="25602" creationId="{17575574-A9AF-6451-7592-739996893B23}"/>
          </ac:picMkLst>
        </pc:picChg>
        <pc:picChg chg="add mod">
          <ac:chgData name="伊健 杜" userId="e69aded81da48593" providerId="LiveId" clId="{41003853-85DE-4F7E-982A-09272E820161}" dt="2022-09-12T00:57:13.446" v="1386" actId="14100"/>
          <ac:picMkLst>
            <pc:docMk/>
            <pc:sldMk cId="2314098831" sldId="638"/>
            <ac:picMk id="25604" creationId="{2432386B-5794-85CC-1695-21E5169A1BE7}"/>
          </ac:picMkLst>
        </pc:picChg>
      </pc:sldChg>
      <pc:sldChg chg="delSp modSp new mod">
        <pc:chgData name="伊健 杜" userId="e69aded81da48593" providerId="LiveId" clId="{41003853-85DE-4F7E-982A-09272E820161}" dt="2022-09-12T00:59:13.427" v="1547" actId="1076"/>
        <pc:sldMkLst>
          <pc:docMk/>
          <pc:sldMk cId="3393700141" sldId="639"/>
        </pc:sldMkLst>
        <pc:spChg chg="mod">
          <ac:chgData name="伊健 杜" userId="e69aded81da48593" providerId="LiveId" clId="{41003853-85DE-4F7E-982A-09272E820161}" dt="2022-09-12T00:59:13.427" v="1547" actId="1076"/>
          <ac:spMkLst>
            <pc:docMk/>
            <pc:sldMk cId="3393700141" sldId="639"/>
            <ac:spMk id="2" creationId="{5704C5EA-CD23-B37C-1022-C3B4059FEADC}"/>
          </ac:spMkLst>
        </pc:spChg>
        <pc:spChg chg="del">
          <ac:chgData name="伊健 杜" userId="e69aded81da48593" providerId="LiveId" clId="{41003853-85DE-4F7E-982A-09272E820161}" dt="2022-09-12T00:57:44.805" v="1418" actId="478"/>
          <ac:spMkLst>
            <pc:docMk/>
            <pc:sldMk cId="3393700141" sldId="639"/>
            <ac:spMk id="3" creationId="{EC4D7FB7-AC75-D19B-2305-CA07D50F297E}"/>
          </ac:spMkLst>
        </pc:spChg>
      </pc:sldChg>
      <pc:sldChg chg="addSp delSp modSp new mod">
        <pc:chgData name="伊健 杜" userId="e69aded81da48593" providerId="LiveId" clId="{41003853-85DE-4F7E-982A-09272E820161}" dt="2022-09-12T01:43:53.232" v="1917"/>
        <pc:sldMkLst>
          <pc:docMk/>
          <pc:sldMk cId="1590836182" sldId="640"/>
        </pc:sldMkLst>
        <pc:spChg chg="mod">
          <ac:chgData name="伊健 杜" userId="e69aded81da48593" providerId="LiveId" clId="{41003853-85DE-4F7E-982A-09272E820161}" dt="2022-09-12T01:33:44.159" v="1716" actId="1076"/>
          <ac:spMkLst>
            <pc:docMk/>
            <pc:sldMk cId="1590836182" sldId="640"/>
            <ac:spMk id="2" creationId="{FDE0949F-9A79-06F6-9964-4948C87DA847}"/>
          </ac:spMkLst>
        </pc:spChg>
        <pc:spChg chg="del">
          <ac:chgData name="伊健 杜" userId="e69aded81da48593" providerId="LiveId" clId="{41003853-85DE-4F7E-982A-09272E820161}" dt="2022-09-12T01:19:47.451" v="1598" actId="478"/>
          <ac:spMkLst>
            <pc:docMk/>
            <pc:sldMk cId="1590836182" sldId="640"/>
            <ac:spMk id="3" creationId="{BAC3BFB3-3D94-0AC3-DD42-B66ADCF73DE4}"/>
          </ac:spMkLst>
        </pc:spChg>
        <pc:spChg chg="add mod">
          <ac:chgData name="伊健 杜" userId="e69aded81da48593" providerId="LiveId" clId="{41003853-85DE-4F7E-982A-09272E820161}" dt="2022-09-12T01:15:13.229" v="1550"/>
          <ac:spMkLst>
            <pc:docMk/>
            <pc:sldMk cId="1590836182" sldId="640"/>
            <ac:spMk id="4" creationId="{BC5B6181-CC53-9B6E-51F0-FBD9F6FB2679}"/>
          </ac:spMkLst>
        </pc:spChg>
        <pc:spChg chg="add mod">
          <ac:chgData name="伊健 杜" userId="e69aded81da48593" providerId="LiveId" clId="{41003853-85DE-4F7E-982A-09272E820161}" dt="2022-09-12T01:43:53.232" v="1917"/>
          <ac:spMkLst>
            <pc:docMk/>
            <pc:sldMk cId="1590836182" sldId="640"/>
            <ac:spMk id="5" creationId="{B6CB9EB3-1AC0-A31D-6580-BD2C46AA799F}"/>
          </ac:spMkLst>
        </pc:spChg>
        <pc:spChg chg="add mod">
          <ac:chgData name="伊健 杜" userId="e69aded81da48593" providerId="LiveId" clId="{41003853-85DE-4F7E-982A-09272E820161}" dt="2022-09-12T01:43:53.232" v="1917"/>
          <ac:spMkLst>
            <pc:docMk/>
            <pc:sldMk cId="1590836182" sldId="640"/>
            <ac:spMk id="6" creationId="{85D641E7-ABD2-066C-40FF-0E18328D5A40}"/>
          </ac:spMkLst>
        </pc:spChg>
        <pc:spChg chg="add mod">
          <ac:chgData name="伊健 杜" userId="e69aded81da48593" providerId="LiveId" clId="{41003853-85DE-4F7E-982A-09272E820161}" dt="2022-09-12T01:41:42.569" v="1824" actId="1076"/>
          <ac:spMkLst>
            <pc:docMk/>
            <pc:sldMk cId="1590836182" sldId="640"/>
            <ac:spMk id="7" creationId="{8B05D02D-6617-009B-6277-B8FFA1165BC9}"/>
          </ac:spMkLst>
        </pc:spChg>
        <pc:spChg chg="add mod">
          <ac:chgData name="伊健 杜" userId="e69aded81da48593" providerId="LiveId" clId="{41003853-85DE-4F7E-982A-09272E820161}" dt="2022-09-12T01:43:53.232" v="1917"/>
          <ac:spMkLst>
            <pc:docMk/>
            <pc:sldMk cId="1590836182" sldId="640"/>
            <ac:spMk id="8" creationId="{62B44DCF-38C9-1BE2-14DD-2035CFAFDE58}"/>
          </ac:spMkLst>
        </pc:spChg>
        <pc:picChg chg="add mod">
          <ac:chgData name="伊健 杜" userId="e69aded81da48593" providerId="LiveId" clId="{41003853-85DE-4F7E-982A-09272E820161}" dt="2022-09-12T01:40:43.414" v="1772" actId="1076"/>
          <ac:picMkLst>
            <pc:docMk/>
            <pc:sldMk cId="1590836182" sldId="640"/>
            <ac:picMk id="5122" creationId="{B61A14B7-7CC7-B0EB-E18E-F284A4055E7A}"/>
          </ac:picMkLst>
        </pc:picChg>
      </pc:sldChg>
      <pc:sldChg chg="delSp modSp add mod">
        <pc:chgData name="伊健 杜" userId="e69aded81da48593" providerId="LiveId" clId="{41003853-85DE-4F7E-982A-09272E820161}" dt="2022-09-12T17:20:05.710" v="2139" actId="20577"/>
        <pc:sldMkLst>
          <pc:docMk/>
          <pc:sldMk cId="3970353969" sldId="641"/>
        </pc:sldMkLst>
        <pc:spChg chg="mod">
          <ac:chgData name="伊健 杜" userId="e69aded81da48593" providerId="LiveId" clId="{41003853-85DE-4F7E-982A-09272E820161}" dt="2022-09-12T17:20:05.710" v="2139" actId="20577"/>
          <ac:spMkLst>
            <pc:docMk/>
            <pc:sldMk cId="3970353969" sldId="641"/>
            <ac:spMk id="2" creationId="{FDE0949F-9A79-06F6-9964-4948C87DA847}"/>
          </ac:spMkLst>
        </pc:spChg>
        <pc:spChg chg="del">
          <ac:chgData name="伊健 杜" userId="e69aded81da48593" providerId="LiveId" clId="{41003853-85DE-4F7E-982A-09272E820161}" dt="2022-09-12T01:44:07.356" v="1918" actId="478"/>
          <ac:spMkLst>
            <pc:docMk/>
            <pc:sldMk cId="3970353969" sldId="641"/>
            <ac:spMk id="3" creationId="{BAC3BFB3-3D94-0AC3-DD42-B66ADCF73DE4}"/>
          </ac:spMkLst>
        </pc:spChg>
      </pc:sldChg>
      <pc:sldChg chg="add del">
        <pc:chgData name="伊健 杜" userId="e69aded81da48593" providerId="LiveId" clId="{41003853-85DE-4F7E-982A-09272E820161}" dt="2022-09-12T01:48:04.538" v="2076" actId="47"/>
        <pc:sldMkLst>
          <pc:docMk/>
          <pc:sldMk cId="425248759" sldId="642"/>
        </pc:sldMkLst>
      </pc:sldChg>
      <pc:sldChg chg="add del">
        <pc:chgData name="伊健 杜" userId="e69aded81da48593" providerId="LiveId" clId="{41003853-85DE-4F7E-982A-09272E820161}" dt="2022-09-12T01:48:04.538" v="2076" actId="47"/>
        <pc:sldMkLst>
          <pc:docMk/>
          <pc:sldMk cId="1007223523" sldId="643"/>
        </pc:sldMkLst>
      </pc:sldChg>
      <pc:sldChg chg="addSp delSp modSp add mod">
        <pc:chgData name="伊健 杜" userId="e69aded81da48593" providerId="LiveId" clId="{41003853-85DE-4F7E-982A-09272E820161}" dt="2022-09-12T01:45:24.446" v="1950" actId="478"/>
        <pc:sldMkLst>
          <pc:docMk/>
          <pc:sldMk cId="3823463519" sldId="644"/>
        </pc:sldMkLst>
        <pc:spChg chg="add mod">
          <ac:chgData name="伊健 杜" userId="e69aded81da48593" providerId="LiveId" clId="{41003853-85DE-4F7E-982A-09272E820161}" dt="2022-09-12T01:45:18.021" v="1946" actId="20577"/>
          <ac:spMkLst>
            <pc:docMk/>
            <pc:sldMk cId="3823463519" sldId="644"/>
            <ac:spMk id="3" creationId="{0CF525B8-7EED-4898-62E9-C83CC2E8AA34}"/>
          </ac:spMkLst>
        </pc:spChg>
        <pc:spChg chg="add del mod">
          <ac:chgData name="伊健 杜" userId="e69aded81da48593" providerId="LiveId" clId="{41003853-85DE-4F7E-982A-09272E820161}" dt="2022-09-12T01:45:24.446" v="1950" actId="478"/>
          <ac:spMkLst>
            <pc:docMk/>
            <pc:sldMk cId="3823463519" sldId="644"/>
            <ac:spMk id="4" creationId="{F0FB238D-153C-0514-B947-5CD414882DE9}"/>
          </ac:spMkLst>
        </pc:spChg>
        <pc:spChg chg="mod">
          <ac:chgData name="伊健 杜" userId="e69aded81da48593" providerId="LiveId" clId="{41003853-85DE-4F7E-982A-09272E820161}" dt="2022-09-12T01:43:12.713" v="1916" actId="1076"/>
          <ac:spMkLst>
            <pc:docMk/>
            <pc:sldMk cId="3823463519" sldId="644"/>
            <ac:spMk id="5" creationId="{B6CB9EB3-1AC0-A31D-6580-BD2C46AA799F}"/>
          </ac:spMkLst>
        </pc:spChg>
        <pc:spChg chg="mod">
          <ac:chgData name="伊健 杜" userId="e69aded81da48593" providerId="LiveId" clId="{41003853-85DE-4F7E-982A-09272E820161}" dt="2022-09-12T01:43:53.232" v="1917"/>
          <ac:spMkLst>
            <pc:docMk/>
            <pc:sldMk cId="3823463519" sldId="644"/>
            <ac:spMk id="6" creationId="{85D641E7-ABD2-066C-40FF-0E18328D5A40}"/>
          </ac:spMkLst>
        </pc:spChg>
        <pc:spChg chg="mod">
          <ac:chgData name="伊健 杜" userId="e69aded81da48593" providerId="LiveId" clId="{41003853-85DE-4F7E-982A-09272E820161}" dt="2022-09-12T01:42:58.211" v="1895" actId="1076"/>
          <ac:spMkLst>
            <pc:docMk/>
            <pc:sldMk cId="3823463519" sldId="644"/>
            <ac:spMk id="7" creationId="{8B05D02D-6617-009B-6277-B8FFA1165BC9}"/>
          </ac:spMkLst>
        </pc:spChg>
        <pc:spChg chg="mod">
          <ac:chgData name="伊健 杜" userId="e69aded81da48593" providerId="LiveId" clId="{41003853-85DE-4F7E-982A-09272E820161}" dt="2022-09-12T01:43:11.067" v="1915" actId="1076"/>
          <ac:spMkLst>
            <pc:docMk/>
            <pc:sldMk cId="3823463519" sldId="644"/>
            <ac:spMk id="8" creationId="{62B44DCF-38C9-1BE2-14DD-2035CFAFDE58}"/>
          </ac:spMkLst>
        </pc:spChg>
        <pc:picChg chg="del mod">
          <ac:chgData name="伊健 杜" userId="e69aded81da48593" providerId="LiveId" clId="{41003853-85DE-4F7E-982A-09272E820161}" dt="2022-09-12T01:41:56.794" v="1845" actId="478"/>
          <ac:picMkLst>
            <pc:docMk/>
            <pc:sldMk cId="3823463519" sldId="644"/>
            <ac:picMk id="5122" creationId="{B61A14B7-7CC7-B0EB-E18E-F284A4055E7A}"/>
          </ac:picMkLst>
        </pc:picChg>
        <pc:picChg chg="add mod">
          <ac:chgData name="伊健 杜" userId="e69aded81da48593" providerId="LiveId" clId="{41003853-85DE-4F7E-982A-09272E820161}" dt="2022-09-12T01:42:32.360" v="1848" actId="14100"/>
          <ac:picMkLst>
            <pc:docMk/>
            <pc:sldMk cId="3823463519" sldId="644"/>
            <ac:picMk id="6146" creationId="{26934C30-E13B-7996-3B20-D3A467E5C49F}"/>
          </ac:picMkLst>
        </pc:picChg>
      </pc:sldChg>
      <pc:sldChg chg="modSp add mod">
        <pc:chgData name="伊健 杜" userId="e69aded81da48593" providerId="LiveId" clId="{41003853-85DE-4F7E-982A-09272E820161}" dt="2022-09-12T15:26:44.963" v="2102" actId="20577"/>
        <pc:sldMkLst>
          <pc:docMk/>
          <pc:sldMk cId="2077293032" sldId="645"/>
        </pc:sldMkLst>
        <pc:spChg chg="mod">
          <ac:chgData name="伊健 杜" userId="e69aded81da48593" providerId="LiveId" clId="{41003853-85DE-4F7E-982A-09272E820161}" dt="2022-09-12T15:26:44.963" v="2102" actId="20577"/>
          <ac:spMkLst>
            <pc:docMk/>
            <pc:sldMk cId="2077293032" sldId="645"/>
            <ac:spMk id="2" creationId="{FDE0949F-9A79-06F6-9964-4948C87DA847}"/>
          </ac:spMkLst>
        </pc:spChg>
      </pc:sldChg>
      <pc:sldChg chg="delSp new mod">
        <pc:chgData name="伊健 杜" userId="e69aded81da48593" providerId="LiveId" clId="{41003853-85DE-4F7E-982A-09272E820161}" dt="2022-09-12T01:48:20.010" v="2078" actId="478"/>
        <pc:sldMkLst>
          <pc:docMk/>
          <pc:sldMk cId="2390716554" sldId="646"/>
        </pc:sldMkLst>
        <pc:spChg chg="del">
          <ac:chgData name="伊健 杜" userId="e69aded81da48593" providerId="LiveId" clId="{41003853-85DE-4F7E-982A-09272E820161}" dt="2022-09-12T01:48:20.010" v="2078" actId="478"/>
          <ac:spMkLst>
            <pc:docMk/>
            <pc:sldMk cId="2390716554" sldId="646"/>
            <ac:spMk id="2" creationId="{AF4A1484-3234-54D9-1C15-C2256B99B79A}"/>
          </ac:spMkLst>
        </pc:spChg>
        <pc:spChg chg="del">
          <ac:chgData name="伊健 杜" userId="e69aded81da48593" providerId="LiveId" clId="{41003853-85DE-4F7E-982A-09272E820161}" dt="2022-09-12T01:48:20.010" v="2078" actId="478"/>
          <ac:spMkLst>
            <pc:docMk/>
            <pc:sldMk cId="2390716554" sldId="646"/>
            <ac:spMk id="3" creationId="{1B2B4E20-E26B-4B18-49A0-09AEDBDF6334}"/>
          </ac:spMkLst>
        </pc:spChg>
      </pc:sldChg>
      <pc:sldChg chg="new">
        <pc:chgData name="伊健 杜" userId="e69aded81da48593" providerId="LiveId" clId="{41003853-85DE-4F7E-982A-09272E820161}" dt="2022-09-12T15:28:21.535" v="2103" actId="680"/>
        <pc:sldMkLst>
          <pc:docMk/>
          <pc:sldMk cId="947771541" sldId="647"/>
        </pc:sldMkLst>
      </pc:sldChg>
      <pc:sldChg chg="delSp modSp new mod">
        <pc:chgData name="伊健 杜" userId="e69aded81da48593" providerId="LiveId" clId="{41003853-85DE-4F7E-982A-09272E820161}" dt="2022-09-12T15:59:22.879" v="2119" actId="1076"/>
        <pc:sldMkLst>
          <pc:docMk/>
          <pc:sldMk cId="677330436" sldId="648"/>
        </pc:sldMkLst>
        <pc:spChg chg="mod">
          <ac:chgData name="伊健 杜" userId="e69aded81da48593" providerId="LiveId" clId="{41003853-85DE-4F7E-982A-09272E820161}" dt="2022-09-12T15:59:22.879" v="2119" actId="1076"/>
          <ac:spMkLst>
            <pc:docMk/>
            <pc:sldMk cId="677330436" sldId="648"/>
            <ac:spMk id="2" creationId="{B7AE6E77-0BF7-01C4-2CAE-18DA960E26CA}"/>
          </ac:spMkLst>
        </pc:spChg>
        <pc:spChg chg="del">
          <ac:chgData name="伊健 杜" userId="e69aded81da48593" providerId="LiveId" clId="{41003853-85DE-4F7E-982A-09272E820161}" dt="2022-09-12T15:59:16.298" v="2112" actId="478"/>
          <ac:spMkLst>
            <pc:docMk/>
            <pc:sldMk cId="677330436" sldId="648"/>
            <ac:spMk id="3" creationId="{575A0768-08C1-EB76-46D2-280C3AF0BF9A}"/>
          </ac:spMkLst>
        </pc:spChg>
      </pc:sldChg>
    </pc:docChg>
  </pc:docChgLst>
  <pc:docChgLst>
    <pc:chgData name="伊健 杜" userId="e69aded81da48593" providerId="LiveId" clId="{7FD4D2C2-8BF2-4B05-996B-66FFABE2D5D2}"/>
    <pc:docChg chg="custSel addSld delSld modSld sldOrd">
      <pc:chgData name="伊健 杜" userId="e69aded81da48593" providerId="LiveId" clId="{7FD4D2C2-8BF2-4B05-996B-66FFABE2D5D2}" dt="2022-11-28T17:51:22.935" v="4294" actId="20577"/>
      <pc:docMkLst>
        <pc:docMk/>
      </pc:docMkLst>
      <pc:sldChg chg="addSp delSp modSp add del mod">
        <pc:chgData name="伊健 杜" userId="e69aded81da48593" providerId="LiveId" clId="{7FD4D2C2-8BF2-4B05-996B-66FFABE2D5D2}" dt="2022-11-28T16:58:31.837" v="4275"/>
        <pc:sldMkLst>
          <pc:docMk/>
          <pc:sldMk cId="1122538647" sldId="1585"/>
        </pc:sldMkLst>
        <pc:spChg chg="mod">
          <ac:chgData name="伊健 杜" userId="e69aded81da48593" providerId="LiveId" clId="{7FD4D2C2-8BF2-4B05-996B-66FFABE2D5D2}" dt="2022-11-28T15:05:11.509" v="957"/>
          <ac:spMkLst>
            <pc:docMk/>
            <pc:sldMk cId="1122538647" sldId="1585"/>
            <ac:spMk id="2" creationId="{10304424-DB4A-36E7-9E0D-D32A5DD0F26C}"/>
          </ac:spMkLst>
        </pc:spChg>
        <pc:spChg chg="mod">
          <ac:chgData name="伊健 杜" userId="e69aded81da48593" providerId="LiveId" clId="{7FD4D2C2-8BF2-4B05-996B-66FFABE2D5D2}" dt="2022-11-28T16:58:31.837" v="4275"/>
          <ac:spMkLst>
            <pc:docMk/>
            <pc:sldMk cId="1122538647" sldId="1585"/>
            <ac:spMk id="5" creationId="{E7287B0E-EF55-E721-8EFA-9A9183C0EDF9}"/>
          </ac:spMkLst>
        </pc:spChg>
        <pc:picChg chg="add mod">
          <ac:chgData name="伊健 杜" userId="e69aded81da48593" providerId="LiveId" clId="{7FD4D2C2-8BF2-4B05-996B-66FFABE2D5D2}" dt="2022-11-28T15:06:28.236" v="1085" actId="1076"/>
          <ac:picMkLst>
            <pc:docMk/>
            <pc:sldMk cId="1122538647" sldId="1585"/>
            <ac:picMk id="1026" creationId="{1FC65220-8477-E098-6637-C5FF8A031FFA}"/>
          </ac:picMkLst>
        </pc:picChg>
        <pc:picChg chg="del mod">
          <ac:chgData name="伊健 杜" userId="e69aded81da48593" providerId="LiveId" clId="{7FD4D2C2-8BF2-4B05-996B-66FFABE2D5D2}" dt="2022-11-28T15:05:39.797" v="1083" actId="478"/>
          <ac:picMkLst>
            <pc:docMk/>
            <pc:sldMk cId="1122538647" sldId="1585"/>
            <ac:picMk id="7170" creationId="{958467AA-9610-C73B-DCFD-78215F142BDE}"/>
          </ac:picMkLst>
        </pc:picChg>
      </pc:sldChg>
      <pc:sldChg chg="add del ord">
        <pc:chgData name="伊健 杜" userId="e69aded81da48593" providerId="LiveId" clId="{7FD4D2C2-8BF2-4B05-996B-66FFABE2D5D2}" dt="2022-11-28T15:07:53.261" v="1216" actId="47"/>
        <pc:sldMkLst>
          <pc:docMk/>
          <pc:sldMk cId="2879243443" sldId="1586"/>
        </pc:sldMkLst>
      </pc:sldChg>
      <pc:sldChg chg="addSp modSp add del mod">
        <pc:chgData name="伊健 杜" userId="e69aded81da48593" providerId="LiveId" clId="{7FD4D2C2-8BF2-4B05-996B-66FFABE2D5D2}" dt="2022-11-28T17:51:22.935" v="4294" actId="20577"/>
        <pc:sldMkLst>
          <pc:docMk/>
          <pc:sldMk cId="2371570294" sldId="1587"/>
        </pc:sldMkLst>
        <pc:spChg chg="add mod">
          <ac:chgData name="伊健 杜" userId="e69aded81da48593" providerId="LiveId" clId="{7FD4D2C2-8BF2-4B05-996B-66FFABE2D5D2}" dt="2022-11-28T17:51:22.935" v="4294" actId="20577"/>
          <ac:spMkLst>
            <pc:docMk/>
            <pc:sldMk cId="2371570294" sldId="1587"/>
            <ac:spMk id="2" creationId="{3CAF3AA2-D5C8-B517-842F-9661D8DFEF9F}"/>
          </ac:spMkLst>
        </pc:spChg>
        <pc:spChg chg="mod">
          <ac:chgData name="伊健 杜" userId="e69aded81da48593" providerId="LiveId" clId="{7FD4D2C2-8BF2-4B05-996B-66FFABE2D5D2}" dt="2022-11-28T16:58:31.837" v="4275"/>
          <ac:spMkLst>
            <pc:docMk/>
            <pc:sldMk cId="2371570294" sldId="1587"/>
            <ac:spMk id="4" creationId="{2CD63A4E-E37B-41A6-9090-C7BF9F9D4BD7}"/>
          </ac:spMkLst>
        </pc:spChg>
      </pc:sldChg>
      <pc:sldChg chg="del">
        <pc:chgData name="伊健 杜" userId="e69aded81da48593" providerId="LiveId" clId="{7FD4D2C2-8BF2-4B05-996B-66FFABE2D5D2}" dt="2022-11-24T14:54:14.187" v="0" actId="47"/>
        <pc:sldMkLst>
          <pc:docMk/>
          <pc:sldMk cId="863338677" sldId="1588"/>
        </pc:sldMkLst>
      </pc:sldChg>
      <pc:sldChg chg="del">
        <pc:chgData name="伊健 杜" userId="e69aded81da48593" providerId="LiveId" clId="{7FD4D2C2-8BF2-4B05-996B-66FFABE2D5D2}" dt="2022-11-24T14:54:14.187" v="0" actId="47"/>
        <pc:sldMkLst>
          <pc:docMk/>
          <pc:sldMk cId="700726925" sldId="1589"/>
        </pc:sldMkLst>
      </pc:sldChg>
      <pc:sldChg chg="del">
        <pc:chgData name="伊健 杜" userId="e69aded81da48593" providerId="LiveId" clId="{7FD4D2C2-8BF2-4B05-996B-66FFABE2D5D2}" dt="2022-11-24T14:54:14.187" v="0" actId="47"/>
        <pc:sldMkLst>
          <pc:docMk/>
          <pc:sldMk cId="2925739765" sldId="1590"/>
        </pc:sldMkLst>
      </pc:sldChg>
      <pc:sldChg chg="addSp delSp modSp mod">
        <pc:chgData name="伊健 杜" userId="e69aded81da48593" providerId="LiveId" clId="{7FD4D2C2-8BF2-4B05-996B-66FFABE2D5D2}" dt="2022-11-28T16:58:31.837" v="4275"/>
        <pc:sldMkLst>
          <pc:docMk/>
          <pc:sldMk cId="968605838" sldId="1591"/>
        </pc:sldMkLst>
        <pc:spChg chg="mod">
          <ac:chgData name="伊健 杜" userId="e69aded81da48593" providerId="LiveId" clId="{7FD4D2C2-8BF2-4B05-996B-66FFABE2D5D2}" dt="2022-11-28T16:58:31.837" v="4275"/>
          <ac:spMkLst>
            <pc:docMk/>
            <pc:sldMk cId="968605838" sldId="1591"/>
            <ac:spMk id="2" creationId="{A0F23CAE-3C51-32A7-4370-D832ABA8E215}"/>
          </ac:spMkLst>
        </pc:spChg>
        <pc:spChg chg="del">
          <ac:chgData name="伊健 杜" userId="e69aded81da48593" providerId="LiveId" clId="{7FD4D2C2-8BF2-4B05-996B-66FFABE2D5D2}" dt="2022-11-28T12:51:56.640" v="499" actId="478"/>
          <ac:spMkLst>
            <pc:docMk/>
            <pc:sldMk cId="968605838" sldId="1591"/>
            <ac:spMk id="3" creationId="{BFB9995A-209D-C21F-E154-26F8E52CD510}"/>
          </ac:spMkLst>
        </pc:spChg>
        <pc:spChg chg="add mod">
          <ac:chgData name="伊健 杜" userId="e69aded81da48593" providerId="LiveId" clId="{7FD4D2C2-8BF2-4B05-996B-66FFABE2D5D2}" dt="2022-11-28T16:58:31.837" v="4275"/>
          <ac:spMkLst>
            <pc:docMk/>
            <pc:sldMk cId="968605838" sldId="1591"/>
            <ac:spMk id="4" creationId="{7D916337-E67F-8B08-7055-347D13F4377B}"/>
          </ac:spMkLst>
        </pc:spChg>
      </pc:sldChg>
      <pc:sldChg chg="del">
        <pc:chgData name="伊健 杜" userId="e69aded81da48593" providerId="LiveId" clId="{7FD4D2C2-8BF2-4B05-996B-66FFABE2D5D2}" dt="2022-11-24T14:54:14.187" v="0" actId="47"/>
        <pc:sldMkLst>
          <pc:docMk/>
          <pc:sldMk cId="3809811080" sldId="1592"/>
        </pc:sldMkLst>
      </pc:sldChg>
      <pc:sldChg chg="del">
        <pc:chgData name="伊健 杜" userId="e69aded81da48593" providerId="LiveId" clId="{7FD4D2C2-8BF2-4B05-996B-66FFABE2D5D2}" dt="2022-11-24T14:54:14.187" v="0" actId="47"/>
        <pc:sldMkLst>
          <pc:docMk/>
          <pc:sldMk cId="2891050606" sldId="1593"/>
        </pc:sldMkLst>
      </pc:sldChg>
      <pc:sldChg chg="del">
        <pc:chgData name="伊健 杜" userId="e69aded81da48593" providerId="LiveId" clId="{7FD4D2C2-8BF2-4B05-996B-66FFABE2D5D2}" dt="2022-11-24T14:54:14.187" v="0" actId="47"/>
        <pc:sldMkLst>
          <pc:docMk/>
          <pc:sldMk cId="2227457539" sldId="1594"/>
        </pc:sldMkLst>
      </pc:sldChg>
      <pc:sldChg chg="del">
        <pc:chgData name="伊健 杜" userId="e69aded81da48593" providerId="LiveId" clId="{7FD4D2C2-8BF2-4B05-996B-66FFABE2D5D2}" dt="2022-11-28T12:45:48.816" v="1" actId="47"/>
        <pc:sldMkLst>
          <pc:docMk/>
          <pc:sldMk cId="409197820" sldId="1595"/>
        </pc:sldMkLst>
      </pc:sldChg>
      <pc:sldChg chg="del">
        <pc:chgData name="伊健 杜" userId="e69aded81da48593" providerId="LiveId" clId="{7FD4D2C2-8BF2-4B05-996B-66FFABE2D5D2}" dt="2022-11-28T12:45:48.816" v="1" actId="47"/>
        <pc:sldMkLst>
          <pc:docMk/>
          <pc:sldMk cId="2533538890" sldId="1596"/>
        </pc:sldMkLst>
      </pc:sldChg>
      <pc:sldChg chg="del">
        <pc:chgData name="伊健 杜" userId="e69aded81da48593" providerId="LiveId" clId="{7FD4D2C2-8BF2-4B05-996B-66FFABE2D5D2}" dt="2022-11-28T12:45:48.816" v="1" actId="47"/>
        <pc:sldMkLst>
          <pc:docMk/>
          <pc:sldMk cId="3721775617" sldId="1597"/>
        </pc:sldMkLst>
      </pc:sldChg>
      <pc:sldChg chg="del">
        <pc:chgData name="伊健 杜" userId="e69aded81da48593" providerId="LiveId" clId="{7FD4D2C2-8BF2-4B05-996B-66FFABE2D5D2}" dt="2022-11-28T12:45:48.816" v="1" actId="47"/>
        <pc:sldMkLst>
          <pc:docMk/>
          <pc:sldMk cId="1783880051" sldId="1598"/>
        </pc:sldMkLst>
      </pc:sldChg>
      <pc:sldChg chg="del">
        <pc:chgData name="伊健 杜" userId="e69aded81da48593" providerId="LiveId" clId="{7FD4D2C2-8BF2-4B05-996B-66FFABE2D5D2}" dt="2022-11-28T12:45:48.816" v="1" actId="47"/>
        <pc:sldMkLst>
          <pc:docMk/>
          <pc:sldMk cId="3440703046" sldId="1599"/>
        </pc:sldMkLst>
      </pc:sldChg>
      <pc:sldChg chg="modSp mod">
        <pc:chgData name="伊健 杜" userId="e69aded81da48593" providerId="LiveId" clId="{7FD4D2C2-8BF2-4B05-996B-66FFABE2D5D2}" dt="2022-11-28T16:58:31.837" v="4275"/>
        <pc:sldMkLst>
          <pc:docMk/>
          <pc:sldMk cId="2032622639" sldId="1600"/>
        </pc:sldMkLst>
        <pc:spChg chg="mod">
          <ac:chgData name="伊健 杜" userId="e69aded81da48593" providerId="LiveId" clId="{7FD4D2C2-8BF2-4B05-996B-66FFABE2D5D2}" dt="2022-11-28T16:58:31.837" v="4275"/>
          <ac:spMkLst>
            <pc:docMk/>
            <pc:sldMk cId="2032622639" sldId="1600"/>
            <ac:spMk id="2" creationId="{1302A11A-625D-774F-23B3-739301B530C3}"/>
          </ac:spMkLst>
        </pc:spChg>
        <pc:spChg chg="mod">
          <ac:chgData name="伊健 杜" userId="e69aded81da48593" providerId="LiveId" clId="{7FD4D2C2-8BF2-4B05-996B-66FFABE2D5D2}" dt="2022-11-28T16:58:31.837" v="4275"/>
          <ac:spMkLst>
            <pc:docMk/>
            <pc:sldMk cId="2032622639" sldId="1600"/>
            <ac:spMk id="3" creationId="{ABC6FAE7-B0DC-C53F-ABA7-511046C801BC}"/>
          </ac:spMkLst>
        </pc:spChg>
      </pc:sldChg>
      <pc:sldChg chg="del">
        <pc:chgData name="伊健 杜" userId="e69aded81da48593" providerId="LiveId" clId="{7FD4D2C2-8BF2-4B05-996B-66FFABE2D5D2}" dt="2022-11-28T12:48:04.541" v="91" actId="47"/>
        <pc:sldMkLst>
          <pc:docMk/>
          <pc:sldMk cId="1654700764" sldId="1601"/>
        </pc:sldMkLst>
      </pc:sldChg>
      <pc:sldChg chg="addSp delSp modSp add mod">
        <pc:chgData name="伊健 杜" userId="e69aded81da48593" providerId="LiveId" clId="{7FD4D2C2-8BF2-4B05-996B-66FFABE2D5D2}" dt="2022-11-28T16:58:31.837" v="4275"/>
        <pc:sldMkLst>
          <pc:docMk/>
          <pc:sldMk cId="2069894376" sldId="1601"/>
        </pc:sldMkLst>
        <pc:spChg chg="mod">
          <ac:chgData name="伊健 杜" userId="e69aded81da48593" providerId="LiveId" clId="{7FD4D2C2-8BF2-4B05-996B-66FFABE2D5D2}" dt="2022-11-28T16:58:31.837" v="4275"/>
          <ac:spMkLst>
            <pc:docMk/>
            <pc:sldMk cId="2069894376" sldId="1601"/>
            <ac:spMk id="2" creationId="{1302A11A-625D-774F-23B3-739301B530C3}"/>
          </ac:spMkLst>
        </pc:spChg>
        <pc:spChg chg="mod">
          <ac:chgData name="伊健 杜" userId="e69aded81da48593" providerId="LiveId" clId="{7FD4D2C2-8BF2-4B05-996B-66FFABE2D5D2}" dt="2022-11-28T16:58:31.837" v="4275"/>
          <ac:spMkLst>
            <pc:docMk/>
            <pc:sldMk cId="2069894376" sldId="1601"/>
            <ac:spMk id="3" creationId="{ABC6FAE7-B0DC-C53F-ABA7-511046C801BC}"/>
          </ac:spMkLst>
        </pc:spChg>
        <pc:picChg chg="add mod">
          <ac:chgData name="伊健 杜" userId="e69aded81da48593" providerId="LiveId" clId="{7FD4D2C2-8BF2-4B05-996B-66FFABE2D5D2}" dt="2022-11-28T12:49:40.666" v="281" actId="14100"/>
          <ac:picMkLst>
            <pc:docMk/>
            <pc:sldMk cId="2069894376" sldId="1601"/>
            <ac:picMk id="1026" creationId="{4E35E07C-DC09-82CF-24E7-29349F8B9209}"/>
          </ac:picMkLst>
        </pc:picChg>
        <pc:picChg chg="del">
          <ac:chgData name="伊健 杜" userId="e69aded81da48593" providerId="LiveId" clId="{7FD4D2C2-8BF2-4B05-996B-66FFABE2D5D2}" dt="2022-11-28T12:48:58.001" v="277" actId="478"/>
          <ac:picMkLst>
            <pc:docMk/>
            <pc:sldMk cId="2069894376" sldId="1601"/>
            <ac:picMk id="15362" creationId="{4618BCC4-85AA-0403-A6C6-742574B59556}"/>
          </ac:picMkLst>
        </pc:picChg>
      </pc:sldChg>
      <pc:sldChg chg="addSp delSp modSp add mod">
        <pc:chgData name="伊健 杜" userId="e69aded81da48593" providerId="LiveId" clId="{7FD4D2C2-8BF2-4B05-996B-66FFABE2D5D2}" dt="2022-11-28T16:58:31.837" v="4275"/>
        <pc:sldMkLst>
          <pc:docMk/>
          <pc:sldMk cId="2180148190" sldId="1602"/>
        </pc:sldMkLst>
        <pc:spChg chg="mod">
          <ac:chgData name="伊健 杜" userId="e69aded81da48593" providerId="LiveId" clId="{7FD4D2C2-8BF2-4B05-996B-66FFABE2D5D2}" dt="2022-11-28T16:58:31.837" v="4275"/>
          <ac:spMkLst>
            <pc:docMk/>
            <pc:sldMk cId="2180148190" sldId="1602"/>
            <ac:spMk id="2" creationId="{1302A11A-625D-774F-23B3-739301B530C3}"/>
          </ac:spMkLst>
        </pc:spChg>
        <pc:spChg chg="mod">
          <ac:chgData name="伊健 杜" userId="e69aded81da48593" providerId="LiveId" clId="{7FD4D2C2-8BF2-4B05-996B-66FFABE2D5D2}" dt="2022-11-28T16:58:31.837" v="4275"/>
          <ac:spMkLst>
            <pc:docMk/>
            <pc:sldMk cId="2180148190" sldId="1602"/>
            <ac:spMk id="3" creationId="{ABC6FAE7-B0DC-C53F-ABA7-511046C801BC}"/>
          </ac:spMkLst>
        </pc:spChg>
        <pc:picChg chg="add mod">
          <ac:chgData name="伊健 杜" userId="e69aded81da48593" providerId="LiveId" clId="{7FD4D2C2-8BF2-4B05-996B-66FFABE2D5D2}" dt="2022-11-28T12:51:52.901" v="498" actId="14100"/>
          <ac:picMkLst>
            <pc:docMk/>
            <pc:sldMk cId="2180148190" sldId="1602"/>
            <ac:picMk id="5" creationId="{2B152779-5F2B-836C-E225-137A71A09570}"/>
          </ac:picMkLst>
        </pc:picChg>
        <pc:picChg chg="del">
          <ac:chgData name="伊健 杜" userId="e69aded81da48593" providerId="LiveId" clId="{7FD4D2C2-8BF2-4B05-996B-66FFABE2D5D2}" dt="2022-11-28T12:50:37.780" v="465" actId="478"/>
          <ac:picMkLst>
            <pc:docMk/>
            <pc:sldMk cId="2180148190" sldId="1602"/>
            <ac:picMk id="15362" creationId="{4618BCC4-85AA-0403-A6C6-742574B59556}"/>
          </ac:picMkLst>
        </pc:picChg>
      </pc:sldChg>
      <pc:sldChg chg="del">
        <pc:chgData name="伊健 杜" userId="e69aded81da48593" providerId="LiveId" clId="{7FD4D2C2-8BF2-4B05-996B-66FFABE2D5D2}" dt="2022-11-28T12:48:04.541" v="91" actId="47"/>
        <pc:sldMkLst>
          <pc:docMk/>
          <pc:sldMk cId="2966008460" sldId="1602"/>
        </pc:sldMkLst>
      </pc:sldChg>
      <pc:sldChg chg="del">
        <pc:chgData name="伊健 杜" userId="e69aded81da48593" providerId="LiveId" clId="{7FD4D2C2-8BF2-4B05-996B-66FFABE2D5D2}" dt="2022-11-28T12:45:54.807" v="2" actId="47"/>
        <pc:sldMkLst>
          <pc:docMk/>
          <pc:sldMk cId="373322990" sldId="1603"/>
        </pc:sldMkLst>
      </pc:sldChg>
      <pc:sldChg chg="addSp delSp modSp new mod">
        <pc:chgData name="伊健 杜" userId="e69aded81da48593" providerId="LiveId" clId="{7FD4D2C2-8BF2-4B05-996B-66FFABE2D5D2}" dt="2022-11-28T16:58:31.837" v="4275"/>
        <pc:sldMkLst>
          <pc:docMk/>
          <pc:sldMk cId="3017488729" sldId="1603"/>
        </pc:sldMkLst>
        <pc:spChg chg="del">
          <ac:chgData name="伊健 杜" userId="e69aded81da48593" providerId="LiveId" clId="{7FD4D2C2-8BF2-4B05-996B-66FFABE2D5D2}" dt="2022-11-28T12:52:30.623" v="592" actId="478"/>
          <ac:spMkLst>
            <pc:docMk/>
            <pc:sldMk cId="3017488729" sldId="1603"/>
            <ac:spMk id="2" creationId="{4A9020BE-9D85-F220-A8E4-998379912306}"/>
          </ac:spMkLst>
        </pc:spChg>
        <pc:spChg chg="del">
          <ac:chgData name="伊健 杜" userId="e69aded81da48593" providerId="LiveId" clId="{7FD4D2C2-8BF2-4B05-996B-66FFABE2D5D2}" dt="2022-11-28T12:52:30.623" v="592" actId="478"/>
          <ac:spMkLst>
            <pc:docMk/>
            <pc:sldMk cId="3017488729" sldId="1603"/>
            <ac:spMk id="3" creationId="{CF702236-A008-2BFE-5F62-946BDCCD4153}"/>
          </ac:spMkLst>
        </pc:spChg>
        <pc:spChg chg="add mod">
          <ac:chgData name="伊健 杜" userId="e69aded81da48593" providerId="LiveId" clId="{7FD4D2C2-8BF2-4B05-996B-66FFABE2D5D2}" dt="2022-11-28T16:58:31.837" v="4275"/>
          <ac:spMkLst>
            <pc:docMk/>
            <pc:sldMk cId="3017488729" sldId="1603"/>
            <ac:spMk id="4" creationId="{0ADC9AB9-4F27-96C5-D200-9C24045F0FAB}"/>
          </ac:spMkLst>
        </pc:spChg>
        <pc:spChg chg="add mod">
          <ac:chgData name="伊健 杜" userId="e69aded81da48593" providerId="LiveId" clId="{7FD4D2C2-8BF2-4B05-996B-66FFABE2D5D2}" dt="2022-11-28T16:58:31.837" v="4275"/>
          <ac:spMkLst>
            <pc:docMk/>
            <pc:sldMk cId="3017488729" sldId="1603"/>
            <ac:spMk id="5" creationId="{3B459326-8E00-9B8D-E767-9C0230971074}"/>
          </ac:spMkLst>
        </pc:spChg>
        <pc:spChg chg="add mod">
          <ac:chgData name="伊健 杜" userId="e69aded81da48593" providerId="LiveId" clId="{7FD4D2C2-8BF2-4B05-996B-66FFABE2D5D2}" dt="2022-11-28T12:54:49.886" v="722" actId="1076"/>
          <ac:spMkLst>
            <pc:docMk/>
            <pc:sldMk cId="3017488729" sldId="1603"/>
            <ac:spMk id="6" creationId="{AA41CB6E-243F-918E-212B-DE20920FF6FF}"/>
          </ac:spMkLst>
        </pc:spChg>
        <pc:spChg chg="add mod">
          <ac:chgData name="伊健 杜" userId="e69aded81da48593" providerId="LiveId" clId="{7FD4D2C2-8BF2-4B05-996B-66FFABE2D5D2}" dt="2022-11-28T12:54:56.019" v="724" actId="1076"/>
          <ac:spMkLst>
            <pc:docMk/>
            <pc:sldMk cId="3017488729" sldId="1603"/>
            <ac:spMk id="7" creationId="{A2503336-D26E-B97C-821F-9C12796B0055}"/>
          </ac:spMkLst>
        </pc:spChg>
        <pc:spChg chg="add mod">
          <ac:chgData name="伊健 杜" userId="e69aded81da48593" providerId="LiveId" clId="{7FD4D2C2-8BF2-4B05-996B-66FFABE2D5D2}" dt="2022-11-28T12:54:56.019" v="724" actId="1076"/>
          <ac:spMkLst>
            <pc:docMk/>
            <pc:sldMk cId="3017488729" sldId="1603"/>
            <ac:spMk id="8" creationId="{5BC5E188-8BE4-D450-77CC-C0EC72C35829}"/>
          </ac:spMkLst>
        </pc:spChg>
        <pc:spChg chg="add mod">
          <ac:chgData name="伊健 杜" userId="e69aded81da48593" providerId="LiveId" clId="{7FD4D2C2-8BF2-4B05-996B-66FFABE2D5D2}" dt="2022-11-28T12:55:14.539" v="726" actId="1076"/>
          <ac:spMkLst>
            <pc:docMk/>
            <pc:sldMk cId="3017488729" sldId="1603"/>
            <ac:spMk id="9" creationId="{4FD078EC-B3E9-60EB-C707-989470335BF3}"/>
          </ac:spMkLst>
        </pc:spChg>
        <pc:spChg chg="add mod">
          <ac:chgData name="伊健 杜" userId="e69aded81da48593" providerId="LiveId" clId="{7FD4D2C2-8BF2-4B05-996B-66FFABE2D5D2}" dt="2022-11-28T12:55:25.055" v="728" actId="1076"/>
          <ac:spMkLst>
            <pc:docMk/>
            <pc:sldMk cId="3017488729" sldId="1603"/>
            <ac:spMk id="10" creationId="{15E7F14B-6F8A-F411-2CA5-EE79C9E07186}"/>
          </ac:spMkLst>
        </pc:spChg>
      </pc:sldChg>
      <pc:sldChg chg="addSp delSp modSp new mod">
        <pc:chgData name="伊健 杜" userId="e69aded81da48593" providerId="LiveId" clId="{7FD4D2C2-8BF2-4B05-996B-66FFABE2D5D2}" dt="2022-11-28T14:53:51.501" v="763" actId="1076"/>
        <pc:sldMkLst>
          <pc:docMk/>
          <pc:sldMk cId="813619813" sldId="1604"/>
        </pc:sldMkLst>
        <pc:spChg chg="del">
          <ac:chgData name="伊健 杜" userId="e69aded81da48593" providerId="LiveId" clId="{7FD4D2C2-8BF2-4B05-996B-66FFABE2D5D2}" dt="2022-11-28T14:53:42.071" v="758" actId="478"/>
          <ac:spMkLst>
            <pc:docMk/>
            <pc:sldMk cId="813619813" sldId="1604"/>
            <ac:spMk id="2" creationId="{3509E4C7-F4D5-EF0F-F64A-C49F92FC027E}"/>
          </ac:spMkLst>
        </pc:spChg>
        <pc:spChg chg="del">
          <ac:chgData name="伊健 杜" userId="e69aded81da48593" providerId="LiveId" clId="{7FD4D2C2-8BF2-4B05-996B-66FFABE2D5D2}" dt="2022-11-28T14:53:42.071" v="758" actId="478"/>
          <ac:spMkLst>
            <pc:docMk/>
            <pc:sldMk cId="813619813" sldId="1604"/>
            <ac:spMk id="3" creationId="{97FB7CD0-E261-1C2B-96C4-52C9DE2E93E2}"/>
          </ac:spMkLst>
        </pc:spChg>
        <pc:picChg chg="add mod">
          <ac:chgData name="伊健 杜" userId="e69aded81da48593" providerId="LiveId" clId="{7FD4D2C2-8BF2-4B05-996B-66FFABE2D5D2}" dt="2022-11-28T14:53:51.501" v="763" actId="1076"/>
          <ac:picMkLst>
            <pc:docMk/>
            <pc:sldMk cId="813619813" sldId="1604"/>
            <ac:picMk id="5" creationId="{C1B84363-FE19-EC7F-BC39-EFB4E0F4BCC0}"/>
          </ac:picMkLst>
        </pc:picChg>
      </pc:sldChg>
      <pc:sldChg chg="del">
        <pc:chgData name="伊健 杜" userId="e69aded81da48593" providerId="LiveId" clId="{7FD4D2C2-8BF2-4B05-996B-66FFABE2D5D2}" dt="2022-11-28T12:45:54.807" v="2" actId="47"/>
        <pc:sldMkLst>
          <pc:docMk/>
          <pc:sldMk cId="1534792075" sldId="1604"/>
        </pc:sldMkLst>
      </pc:sldChg>
      <pc:sldChg chg="del">
        <pc:chgData name="伊健 杜" userId="e69aded81da48593" providerId="LiveId" clId="{7FD4D2C2-8BF2-4B05-996B-66FFABE2D5D2}" dt="2022-11-28T12:45:54.807" v="2" actId="47"/>
        <pc:sldMkLst>
          <pc:docMk/>
          <pc:sldMk cId="1509472187" sldId="1605"/>
        </pc:sldMkLst>
      </pc:sldChg>
      <pc:sldChg chg="modSp add mod">
        <pc:chgData name="伊健 杜" userId="e69aded81da48593" providerId="LiveId" clId="{7FD4D2C2-8BF2-4B05-996B-66FFABE2D5D2}" dt="2022-11-28T15:03:44.575" v="796"/>
        <pc:sldMkLst>
          <pc:docMk/>
          <pc:sldMk cId="1755571147" sldId="1605"/>
        </pc:sldMkLst>
        <pc:spChg chg="mod">
          <ac:chgData name="伊健 杜" userId="e69aded81da48593" providerId="LiveId" clId="{7FD4D2C2-8BF2-4B05-996B-66FFABE2D5D2}" dt="2022-11-28T15:03:44.575" v="796"/>
          <ac:spMkLst>
            <pc:docMk/>
            <pc:sldMk cId="1755571147" sldId="1605"/>
            <ac:spMk id="4" creationId="{2CD63A4E-E37B-41A6-9090-C7BF9F9D4BD7}"/>
          </ac:spMkLst>
        </pc:spChg>
      </pc:sldChg>
      <pc:sldChg chg="del">
        <pc:chgData name="伊健 杜" userId="e69aded81da48593" providerId="LiveId" clId="{7FD4D2C2-8BF2-4B05-996B-66FFABE2D5D2}" dt="2022-11-28T12:45:54.807" v="2" actId="47"/>
        <pc:sldMkLst>
          <pc:docMk/>
          <pc:sldMk cId="310664107" sldId="1606"/>
        </pc:sldMkLst>
      </pc:sldChg>
      <pc:sldChg chg="modSp add mod">
        <pc:chgData name="伊健 杜" userId="e69aded81da48593" providerId="LiveId" clId="{7FD4D2C2-8BF2-4B05-996B-66FFABE2D5D2}" dt="2022-11-28T16:58:31.837" v="4275"/>
        <pc:sldMkLst>
          <pc:docMk/>
          <pc:sldMk cId="667411741" sldId="1606"/>
        </pc:sldMkLst>
        <pc:spChg chg="mod">
          <ac:chgData name="伊健 杜" userId="e69aded81da48593" providerId="LiveId" clId="{7FD4D2C2-8BF2-4B05-996B-66FFABE2D5D2}" dt="2022-11-28T16:58:31.837" v="4275"/>
          <ac:spMkLst>
            <pc:docMk/>
            <pc:sldMk cId="667411741" sldId="1606"/>
            <ac:spMk id="4" creationId="{2CD63A4E-E37B-41A6-9090-C7BF9F9D4BD7}"/>
          </ac:spMkLst>
        </pc:spChg>
      </pc:sldChg>
      <pc:sldChg chg="del">
        <pc:chgData name="伊健 杜" userId="e69aded81da48593" providerId="LiveId" clId="{7FD4D2C2-8BF2-4B05-996B-66FFABE2D5D2}" dt="2022-11-28T12:45:54.807" v="2" actId="47"/>
        <pc:sldMkLst>
          <pc:docMk/>
          <pc:sldMk cId="387774154" sldId="1607"/>
        </pc:sldMkLst>
      </pc:sldChg>
      <pc:sldChg chg="modSp add mod ord">
        <pc:chgData name="伊健 杜" userId="e69aded81da48593" providerId="LiveId" clId="{7FD4D2C2-8BF2-4B05-996B-66FFABE2D5D2}" dt="2022-11-28T16:58:31.837" v="4275"/>
        <pc:sldMkLst>
          <pc:docMk/>
          <pc:sldMk cId="1657574386" sldId="1607"/>
        </pc:sldMkLst>
        <pc:spChg chg="mod">
          <ac:chgData name="伊健 杜" userId="e69aded81da48593" providerId="LiveId" clId="{7FD4D2C2-8BF2-4B05-996B-66FFABE2D5D2}" dt="2022-11-28T16:58:31.837" v="4275"/>
          <ac:spMkLst>
            <pc:docMk/>
            <pc:sldMk cId="1657574386" sldId="1607"/>
            <ac:spMk id="4" creationId="{2CD63A4E-E37B-41A6-9090-C7BF9F9D4BD7}"/>
          </ac:spMkLst>
        </pc:spChg>
      </pc:sldChg>
      <pc:sldChg chg="del">
        <pc:chgData name="伊健 杜" userId="e69aded81da48593" providerId="LiveId" clId="{7FD4D2C2-8BF2-4B05-996B-66FFABE2D5D2}" dt="2022-11-28T12:45:54.807" v="2" actId="47"/>
        <pc:sldMkLst>
          <pc:docMk/>
          <pc:sldMk cId="1089862687" sldId="1608"/>
        </pc:sldMkLst>
      </pc:sldChg>
      <pc:sldChg chg="modSp add mod">
        <pc:chgData name="伊健 杜" userId="e69aded81da48593" providerId="LiveId" clId="{7FD4D2C2-8BF2-4B05-996B-66FFABE2D5D2}" dt="2022-11-28T16:58:31.837" v="4275"/>
        <pc:sldMkLst>
          <pc:docMk/>
          <pc:sldMk cId="3971358104" sldId="1608"/>
        </pc:sldMkLst>
        <pc:spChg chg="mod">
          <ac:chgData name="伊健 杜" userId="e69aded81da48593" providerId="LiveId" clId="{7FD4D2C2-8BF2-4B05-996B-66FFABE2D5D2}" dt="2022-11-28T16:58:31.837" v="4275"/>
          <ac:spMkLst>
            <pc:docMk/>
            <pc:sldMk cId="3971358104" sldId="1608"/>
            <ac:spMk id="4" creationId="{2CD63A4E-E37B-41A6-9090-C7BF9F9D4BD7}"/>
          </ac:spMkLst>
        </pc:spChg>
      </pc:sldChg>
      <pc:sldChg chg="addSp delSp modSp add mod">
        <pc:chgData name="伊健 杜" userId="e69aded81da48593" providerId="LiveId" clId="{7FD4D2C2-8BF2-4B05-996B-66FFABE2D5D2}" dt="2022-11-28T16:58:31.837" v="4275"/>
        <pc:sldMkLst>
          <pc:docMk/>
          <pc:sldMk cId="449972410" sldId="1609"/>
        </pc:sldMkLst>
        <pc:spChg chg="mod">
          <ac:chgData name="伊健 杜" userId="e69aded81da48593" providerId="LiveId" clId="{7FD4D2C2-8BF2-4B05-996B-66FFABE2D5D2}" dt="2022-11-28T16:58:31.837" v="4275"/>
          <ac:spMkLst>
            <pc:docMk/>
            <pc:sldMk cId="449972410" sldId="1609"/>
            <ac:spMk id="5" creationId="{E7287B0E-EF55-E721-8EFA-9A9183C0EDF9}"/>
          </ac:spMkLst>
        </pc:spChg>
        <pc:picChg chg="del">
          <ac:chgData name="伊健 杜" userId="e69aded81da48593" providerId="LiveId" clId="{7FD4D2C2-8BF2-4B05-996B-66FFABE2D5D2}" dt="2022-11-28T15:06:32.733" v="1087" actId="478"/>
          <ac:picMkLst>
            <pc:docMk/>
            <pc:sldMk cId="449972410" sldId="1609"/>
            <ac:picMk id="1026" creationId="{1FC65220-8477-E098-6637-C5FF8A031FFA}"/>
          </ac:picMkLst>
        </pc:picChg>
        <pc:picChg chg="add mod">
          <ac:chgData name="伊健 杜" userId="e69aded81da48593" providerId="LiveId" clId="{7FD4D2C2-8BF2-4B05-996B-66FFABE2D5D2}" dt="2022-11-28T15:07:26.307" v="1211" actId="1076"/>
          <ac:picMkLst>
            <pc:docMk/>
            <pc:sldMk cId="449972410" sldId="1609"/>
            <ac:picMk id="2050" creationId="{DFEA5C71-2CB9-0A7E-3FF7-CED0D40B5056}"/>
          </ac:picMkLst>
        </pc:picChg>
      </pc:sldChg>
      <pc:sldChg chg="del">
        <pc:chgData name="伊健 杜" userId="e69aded81da48593" providerId="LiveId" clId="{7FD4D2C2-8BF2-4B05-996B-66FFABE2D5D2}" dt="2022-11-28T12:45:54.807" v="2" actId="47"/>
        <pc:sldMkLst>
          <pc:docMk/>
          <pc:sldMk cId="3515143420" sldId="1609"/>
        </pc:sldMkLst>
      </pc:sldChg>
      <pc:sldChg chg="addSp delSp modSp add mod">
        <pc:chgData name="伊健 杜" userId="e69aded81da48593" providerId="LiveId" clId="{7FD4D2C2-8BF2-4B05-996B-66FFABE2D5D2}" dt="2022-11-28T16:58:31.837" v="4275"/>
        <pc:sldMkLst>
          <pc:docMk/>
          <pc:sldMk cId="3717290062" sldId="1610"/>
        </pc:sldMkLst>
        <pc:spChg chg="mod">
          <ac:chgData name="伊健 杜" userId="e69aded81da48593" providerId="LiveId" clId="{7FD4D2C2-8BF2-4B05-996B-66FFABE2D5D2}" dt="2022-11-28T16:58:31.837" v="4275"/>
          <ac:spMkLst>
            <pc:docMk/>
            <pc:sldMk cId="3717290062" sldId="1610"/>
            <ac:spMk id="2" creationId="{10304424-DB4A-36E7-9E0D-D32A5DD0F26C}"/>
          </ac:spMkLst>
        </pc:spChg>
        <pc:spChg chg="mod">
          <ac:chgData name="伊健 杜" userId="e69aded81da48593" providerId="LiveId" clId="{7FD4D2C2-8BF2-4B05-996B-66FFABE2D5D2}" dt="2022-11-28T16:58:31.837" v="4275"/>
          <ac:spMkLst>
            <pc:docMk/>
            <pc:sldMk cId="3717290062" sldId="1610"/>
            <ac:spMk id="5" creationId="{E7287B0E-EF55-E721-8EFA-9A9183C0EDF9}"/>
          </ac:spMkLst>
        </pc:spChg>
        <pc:picChg chg="del">
          <ac:chgData name="伊健 杜" userId="e69aded81da48593" providerId="LiveId" clId="{7FD4D2C2-8BF2-4B05-996B-66FFABE2D5D2}" dt="2022-11-28T15:09:50.181" v="1423" actId="478"/>
          <ac:picMkLst>
            <pc:docMk/>
            <pc:sldMk cId="3717290062" sldId="1610"/>
            <ac:picMk id="1026" creationId="{1FC65220-8477-E098-6637-C5FF8A031FFA}"/>
          </ac:picMkLst>
        </pc:picChg>
        <pc:picChg chg="add mod">
          <ac:chgData name="伊健 杜" userId="e69aded81da48593" providerId="LiveId" clId="{7FD4D2C2-8BF2-4B05-996B-66FFABE2D5D2}" dt="2022-11-28T15:11:56.278" v="1429" actId="1076"/>
          <ac:picMkLst>
            <pc:docMk/>
            <pc:sldMk cId="3717290062" sldId="1610"/>
            <ac:picMk id="3074" creationId="{25491FFB-6B15-4E07-D95E-84DED98C79C6}"/>
          </ac:picMkLst>
        </pc:picChg>
      </pc:sldChg>
      <pc:sldChg chg="del">
        <pc:chgData name="伊健 杜" userId="e69aded81da48593" providerId="LiveId" clId="{7FD4D2C2-8BF2-4B05-996B-66FFABE2D5D2}" dt="2022-11-28T12:45:54.807" v="2" actId="47"/>
        <pc:sldMkLst>
          <pc:docMk/>
          <pc:sldMk cId="4078379201" sldId="1610"/>
        </pc:sldMkLst>
      </pc:sldChg>
      <pc:sldChg chg="del">
        <pc:chgData name="伊健 杜" userId="e69aded81da48593" providerId="LiveId" clId="{7FD4D2C2-8BF2-4B05-996B-66FFABE2D5D2}" dt="2022-11-28T12:45:54.807" v="2" actId="47"/>
        <pc:sldMkLst>
          <pc:docMk/>
          <pc:sldMk cId="791553906" sldId="1611"/>
        </pc:sldMkLst>
      </pc:sldChg>
      <pc:sldChg chg="addSp delSp modSp add mod">
        <pc:chgData name="伊健 杜" userId="e69aded81da48593" providerId="LiveId" clId="{7FD4D2C2-8BF2-4B05-996B-66FFABE2D5D2}" dt="2022-11-28T16:58:31.837" v="4275"/>
        <pc:sldMkLst>
          <pc:docMk/>
          <pc:sldMk cId="2931321024" sldId="1611"/>
        </pc:sldMkLst>
        <pc:spChg chg="mod">
          <ac:chgData name="伊健 杜" userId="e69aded81da48593" providerId="LiveId" clId="{7FD4D2C2-8BF2-4B05-996B-66FFABE2D5D2}" dt="2022-11-28T16:58:31.837" v="4275"/>
          <ac:spMkLst>
            <pc:docMk/>
            <pc:sldMk cId="2931321024" sldId="1611"/>
            <ac:spMk id="2" creationId="{10304424-DB4A-36E7-9E0D-D32A5DD0F26C}"/>
          </ac:spMkLst>
        </pc:spChg>
        <pc:spChg chg="mod">
          <ac:chgData name="伊健 杜" userId="e69aded81da48593" providerId="LiveId" clId="{7FD4D2C2-8BF2-4B05-996B-66FFABE2D5D2}" dt="2022-11-28T16:58:31.837" v="4275"/>
          <ac:spMkLst>
            <pc:docMk/>
            <pc:sldMk cId="2931321024" sldId="1611"/>
            <ac:spMk id="5" creationId="{E7287B0E-EF55-E721-8EFA-9A9183C0EDF9}"/>
          </ac:spMkLst>
        </pc:spChg>
        <pc:picChg chg="del">
          <ac:chgData name="伊健 杜" userId="e69aded81da48593" providerId="LiveId" clId="{7FD4D2C2-8BF2-4B05-996B-66FFABE2D5D2}" dt="2022-11-28T15:21:43.536" v="1549" actId="478"/>
          <ac:picMkLst>
            <pc:docMk/>
            <pc:sldMk cId="2931321024" sldId="1611"/>
            <ac:picMk id="3074" creationId="{25491FFB-6B15-4E07-D95E-84DED98C79C6}"/>
          </ac:picMkLst>
        </pc:picChg>
        <pc:picChg chg="add mod">
          <ac:chgData name="伊健 杜" userId="e69aded81da48593" providerId="LiveId" clId="{7FD4D2C2-8BF2-4B05-996B-66FFABE2D5D2}" dt="2022-11-28T15:23:21.930" v="1554" actId="1076"/>
          <ac:picMkLst>
            <pc:docMk/>
            <pc:sldMk cId="2931321024" sldId="1611"/>
            <ac:picMk id="4098" creationId="{B5DEA1A3-4BCC-3865-3525-0E87283ED088}"/>
          </ac:picMkLst>
        </pc:picChg>
      </pc:sldChg>
      <pc:sldChg chg="addSp delSp modSp add mod">
        <pc:chgData name="伊健 杜" userId="e69aded81da48593" providerId="LiveId" clId="{7FD4D2C2-8BF2-4B05-996B-66FFABE2D5D2}" dt="2022-11-28T16:58:31.837" v="4275"/>
        <pc:sldMkLst>
          <pc:docMk/>
          <pc:sldMk cId="607577743" sldId="1612"/>
        </pc:sldMkLst>
        <pc:spChg chg="mod">
          <ac:chgData name="伊健 杜" userId="e69aded81da48593" providerId="LiveId" clId="{7FD4D2C2-8BF2-4B05-996B-66FFABE2D5D2}" dt="2022-11-28T16:58:31.837" v="4275"/>
          <ac:spMkLst>
            <pc:docMk/>
            <pc:sldMk cId="607577743" sldId="1612"/>
            <ac:spMk id="2" creationId="{10304424-DB4A-36E7-9E0D-D32A5DD0F26C}"/>
          </ac:spMkLst>
        </pc:spChg>
        <pc:spChg chg="mod">
          <ac:chgData name="伊健 杜" userId="e69aded81da48593" providerId="LiveId" clId="{7FD4D2C2-8BF2-4B05-996B-66FFABE2D5D2}" dt="2022-11-28T16:58:31.837" v="4275"/>
          <ac:spMkLst>
            <pc:docMk/>
            <pc:sldMk cId="607577743" sldId="1612"/>
            <ac:spMk id="5" creationId="{E7287B0E-EF55-E721-8EFA-9A9183C0EDF9}"/>
          </ac:spMkLst>
        </pc:spChg>
        <pc:picChg chg="add mod">
          <ac:chgData name="伊健 杜" userId="e69aded81da48593" providerId="LiveId" clId="{7FD4D2C2-8BF2-4B05-996B-66FFABE2D5D2}" dt="2022-11-28T15:34:05.654" v="1793" actId="1076"/>
          <ac:picMkLst>
            <pc:docMk/>
            <pc:sldMk cId="607577743" sldId="1612"/>
            <ac:picMk id="7" creationId="{E0D1FC10-C850-6797-1C78-BF1BB77021BF}"/>
          </ac:picMkLst>
        </pc:picChg>
        <pc:picChg chg="del">
          <ac:chgData name="伊健 杜" userId="e69aded81da48593" providerId="LiveId" clId="{7FD4D2C2-8BF2-4B05-996B-66FFABE2D5D2}" dt="2022-11-28T15:30:48.543" v="1790" actId="478"/>
          <ac:picMkLst>
            <pc:docMk/>
            <pc:sldMk cId="607577743" sldId="1612"/>
            <ac:picMk id="3074" creationId="{25491FFB-6B15-4E07-D95E-84DED98C79C6}"/>
          </ac:picMkLst>
        </pc:picChg>
      </pc:sldChg>
      <pc:sldChg chg="del">
        <pc:chgData name="伊健 杜" userId="e69aded81da48593" providerId="LiveId" clId="{7FD4D2C2-8BF2-4B05-996B-66FFABE2D5D2}" dt="2022-11-28T12:45:54.807" v="2" actId="47"/>
        <pc:sldMkLst>
          <pc:docMk/>
          <pc:sldMk cId="1405154617" sldId="1612"/>
        </pc:sldMkLst>
      </pc:sldChg>
      <pc:sldChg chg="addSp delSp modSp add mod">
        <pc:chgData name="伊健 杜" userId="e69aded81da48593" providerId="LiveId" clId="{7FD4D2C2-8BF2-4B05-996B-66FFABE2D5D2}" dt="2022-11-28T16:58:31.837" v="4275"/>
        <pc:sldMkLst>
          <pc:docMk/>
          <pc:sldMk cId="529186279" sldId="1613"/>
        </pc:sldMkLst>
        <pc:spChg chg="mod">
          <ac:chgData name="伊健 杜" userId="e69aded81da48593" providerId="LiveId" clId="{7FD4D2C2-8BF2-4B05-996B-66FFABE2D5D2}" dt="2022-11-28T16:58:31.837" v="4275"/>
          <ac:spMkLst>
            <pc:docMk/>
            <pc:sldMk cId="529186279" sldId="1613"/>
            <ac:spMk id="2" creationId="{10304424-DB4A-36E7-9E0D-D32A5DD0F26C}"/>
          </ac:spMkLst>
        </pc:spChg>
        <pc:spChg chg="mod">
          <ac:chgData name="伊健 杜" userId="e69aded81da48593" providerId="LiveId" clId="{7FD4D2C2-8BF2-4B05-996B-66FFABE2D5D2}" dt="2022-11-28T16:58:31.837" v="4275"/>
          <ac:spMkLst>
            <pc:docMk/>
            <pc:sldMk cId="529186279" sldId="1613"/>
            <ac:spMk id="5" creationId="{E7287B0E-EF55-E721-8EFA-9A9183C0EDF9}"/>
          </ac:spMkLst>
        </pc:spChg>
        <pc:picChg chg="del">
          <ac:chgData name="伊健 杜" userId="e69aded81da48593" providerId="LiveId" clId="{7FD4D2C2-8BF2-4B05-996B-66FFABE2D5D2}" dt="2022-11-28T15:35:45.750" v="1879" actId="478"/>
          <ac:picMkLst>
            <pc:docMk/>
            <pc:sldMk cId="529186279" sldId="1613"/>
            <ac:picMk id="7" creationId="{E0D1FC10-C850-6797-1C78-BF1BB77021BF}"/>
          </ac:picMkLst>
        </pc:picChg>
        <pc:picChg chg="add mod">
          <ac:chgData name="伊健 杜" userId="e69aded81da48593" providerId="LiveId" clId="{7FD4D2C2-8BF2-4B05-996B-66FFABE2D5D2}" dt="2022-11-28T15:36:10.657" v="1883" actId="1076"/>
          <ac:picMkLst>
            <pc:docMk/>
            <pc:sldMk cId="529186279" sldId="1613"/>
            <ac:picMk id="5122" creationId="{961E013D-D2E3-542E-6548-201A9F187010}"/>
          </ac:picMkLst>
        </pc:picChg>
      </pc:sldChg>
      <pc:sldChg chg="del">
        <pc:chgData name="伊健 杜" userId="e69aded81da48593" providerId="LiveId" clId="{7FD4D2C2-8BF2-4B05-996B-66FFABE2D5D2}" dt="2022-11-28T12:45:54.807" v="2" actId="47"/>
        <pc:sldMkLst>
          <pc:docMk/>
          <pc:sldMk cId="2153796247" sldId="1613"/>
        </pc:sldMkLst>
      </pc:sldChg>
      <pc:sldChg chg="addSp delSp modSp add mod">
        <pc:chgData name="伊健 杜" userId="e69aded81da48593" providerId="LiveId" clId="{7FD4D2C2-8BF2-4B05-996B-66FFABE2D5D2}" dt="2022-11-28T16:58:31.837" v="4275"/>
        <pc:sldMkLst>
          <pc:docMk/>
          <pc:sldMk cId="2846593988" sldId="1614"/>
        </pc:sldMkLst>
        <pc:spChg chg="mod">
          <ac:chgData name="伊健 杜" userId="e69aded81da48593" providerId="LiveId" clId="{7FD4D2C2-8BF2-4B05-996B-66FFABE2D5D2}" dt="2022-11-28T15:36:28.442" v="1894"/>
          <ac:spMkLst>
            <pc:docMk/>
            <pc:sldMk cId="2846593988" sldId="1614"/>
            <ac:spMk id="2" creationId="{10304424-DB4A-36E7-9E0D-D32A5DD0F26C}"/>
          </ac:spMkLst>
        </pc:spChg>
        <pc:spChg chg="mod">
          <ac:chgData name="伊健 杜" userId="e69aded81da48593" providerId="LiveId" clId="{7FD4D2C2-8BF2-4B05-996B-66FFABE2D5D2}" dt="2022-11-28T16:58:31.837" v="4275"/>
          <ac:spMkLst>
            <pc:docMk/>
            <pc:sldMk cId="2846593988" sldId="1614"/>
            <ac:spMk id="5" creationId="{E7287B0E-EF55-E721-8EFA-9A9183C0EDF9}"/>
          </ac:spMkLst>
        </pc:spChg>
        <pc:picChg chg="del">
          <ac:chgData name="伊健 杜" userId="e69aded81da48593" providerId="LiveId" clId="{7FD4D2C2-8BF2-4B05-996B-66FFABE2D5D2}" dt="2022-11-28T15:51:14.668" v="1900" actId="478"/>
          <ac:picMkLst>
            <pc:docMk/>
            <pc:sldMk cId="2846593988" sldId="1614"/>
            <ac:picMk id="7" creationId="{E0D1FC10-C850-6797-1C78-BF1BB77021BF}"/>
          </ac:picMkLst>
        </pc:picChg>
        <pc:picChg chg="add mod">
          <ac:chgData name="伊健 杜" userId="e69aded81da48593" providerId="LiveId" clId="{7FD4D2C2-8BF2-4B05-996B-66FFABE2D5D2}" dt="2022-11-28T16:01:56.215" v="2039" actId="1076"/>
          <ac:picMkLst>
            <pc:docMk/>
            <pc:sldMk cId="2846593988" sldId="1614"/>
            <ac:picMk id="1026" creationId="{170D7BA2-6331-31D0-471F-D906EB6F4CA4}"/>
          </ac:picMkLst>
        </pc:picChg>
      </pc:sldChg>
      <pc:sldChg chg="del">
        <pc:chgData name="伊健 杜" userId="e69aded81da48593" providerId="LiveId" clId="{7FD4D2C2-8BF2-4B05-996B-66FFABE2D5D2}" dt="2022-11-28T12:45:54.807" v="2" actId="47"/>
        <pc:sldMkLst>
          <pc:docMk/>
          <pc:sldMk cId="3129293732" sldId="1614"/>
        </pc:sldMkLst>
      </pc:sldChg>
      <pc:sldChg chg="addSp delSp modSp add mod">
        <pc:chgData name="伊健 杜" userId="e69aded81da48593" providerId="LiveId" clId="{7FD4D2C2-8BF2-4B05-996B-66FFABE2D5D2}" dt="2022-11-28T16:58:31.837" v="4275"/>
        <pc:sldMkLst>
          <pc:docMk/>
          <pc:sldMk cId="675020537" sldId="1615"/>
        </pc:sldMkLst>
        <pc:spChg chg="mod">
          <ac:chgData name="伊健 杜" userId="e69aded81da48593" providerId="LiveId" clId="{7FD4D2C2-8BF2-4B05-996B-66FFABE2D5D2}" dt="2022-11-28T16:18:34.635" v="2271" actId="1076"/>
          <ac:spMkLst>
            <pc:docMk/>
            <pc:sldMk cId="675020537" sldId="1615"/>
            <ac:spMk id="2" creationId="{10304424-DB4A-36E7-9E0D-D32A5DD0F26C}"/>
          </ac:spMkLst>
        </pc:spChg>
        <pc:spChg chg="mod">
          <ac:chgData name="伊健 杜" userId="e69aded81da48593" providerId="LiveId" clId="{7FD4D2C2-8BF2-4B05-996B-66FFABE2D5D2}" dt="2022-11-28T16:58:31.837" v="4275"/>
          <ac:spMkLst>
            <pc:docMk/>
            <pc:sldMk cId="675020537" sldId="1615"/>
            <ac:spMk id="5" creationId="{E7287B0E-EF55-E721-8EFA-9A9183C0EDF9}"/>
          </ac:spMkLst>
        </pc:spChg>
        <pc:picChg chg="del">
          <ac:chgData name="伊健 杜" userId="e69aded81da48593" providerId="LiveId" clId="{7FD4D2C2-8BF2-4B05-996B-66FFABE2D5D2}" dt="2022-11-28T16:17:32.730" v="2262" actId="478"/>
          <ac:picMkLst>
            <pc:docMk/>
            <pc:sldMk cId="675020537" sldId="1615"/>
            <ac:picMk id="1026" creationId="{170D7BA2-6331-31D0-471F-D906EB6F4CA4}"/>
          </ac:picMkLst>
        </pc:picChg>
        <pc:picChg chg="add mod">
          <ac:chgData name="伊健 杜" userId="e69aded81da48593" providerId="LiveId" clId="{7FD4D2C2-8BF2-4B05-996B-66FFABE2D5D2}" dt="2022-11-28T16:18:22.194" v="2265" actId="1076"/>
          <ac:picMkLst>
            <pc:docMk/>
            <pc:sldMk cId="675020537" sldId="1615"/>
            <ac:picMk id="2050" creationId="{8AA3EF42-0FB2-80DE-0851-9C9C4561DCF1}"/>
          </ac:picMkLst>
        </pc:picChg>
      </pc:sldChg>
      <pc:sldChg chg="del">
        <pc:chgData name="伊健 杜" userId="e69aded81da48593" providerId="LiveId" clId="{7FD4D2C2-8BF2-4B05-996B-66FFABE2D5D2}" dt="2022-11-28T12:45:54.807" v="2" actId="47"/>
        <pc:sldMkLst>
          <pc:docMk/>
          <pc:sldMk cId="861180618" sldId="1615"/>
        </pc:sldMkLst>
      </pc:sldChg>
      <pc:sldChg chg="del">
        <pc:chgData name="伊健 杜" userId="e69aded81da48593" providerId="LiveId" clId="{7FD4D2C2-8BF2-4B05-996B-66FFABE2D5D2}" dt="2022-11-28T12:45:54.807" v="2" actId="47"/>
        <pc:sldMkLst>
          <pc:docMk/>
          <pc:sldMk cId="1214066798" sldId="1616"/>
        </pc:sldMkLst>
      </pc:sldChg>
      <pc:sldChg chg="modSp add mod">
        <pc:chgData name="伊健 杜" userId="e69aded81da48593" providerId="LiveId" clId="{7FD4D2C2-8BF2-4B05-996B-66FFABE2D5D2}" dt="2022-11-28T16:58:31.837" v="4275"/>
        <pc:sldMkLst>
          <pc:docMk/>
          <pc:sldMk cId="2205894479" sldId="1616"/>
        </pc:sldMkLst>
        <pc:spChg chg="mod">
          <ac:chgData name="伊健 杜" userId="e69aded81da48593" providerId="LiveId" clId="{7FD4D2C2-8BF2-4B05-996B-66FFABE2D5D2}" dt="2022-11-28T16:23:50.997" v="2444"/>
          <ac:spMkLst>
            <pc:docMk/>
            <pc:sldMk cId="2205894479" sldId="1616"/>
            <ac:spMk id="2" creationId="{10304424-DB4A-36E7-9E0D-D32A5DD0F26C}"/>
          </ac:spMkLst>
        </pc:spChg>
        <pc:spChg chg="mod">
          <ac:chgData name="伊健 杜" userId="e69aded81da48593" providerId="LiveId" clId="{7FD4D2C2-8BF2-4B05-996B-66FFABE2D5D2}" dt="2022-11-28T16:58:31.837" v="4275"/>
          <ac:spMkLst>
            <pc:docMk/>
            <pc:sldMk cId="2205894479" sldId="1616"/>
            <ac:spMk id="5" creationId="{E7287B0E-EF55-E721-8EFA-9A9183C0EDF9}"/>
          </ac:spMkLst>
        </pc:spChg>
      </pc:sldChg>
      <pc:sldChg chg="del">
        <pc:chgData name="伊健 杜" userId="e69aded81da48593" providerId="LiveId" clId="{7FD4D2C2-8BF2-4B05-996B-66FFABE2D5D2}" dt="2022-11-28T12:45:54.807" v="2" actId="47"/>
        <pc:sldMkLst>
          <pc:docMk/>
          <pc:sldMk cId="1839671775" sldId="1617"/>
        </pc:sldMkLst>
      </pc:sldChg>
      <pc:sldChg chg="addSp delSp modSp add mod">
        <pc:chgData name="伊健 杜" userId="e69aded81da48593" providerId="LiveId" clId="{7FD4D2C2-8BF2-4B05-996B-66FFABE2D5D2}" dt="2022-11-28T16:58:31.837" v="4275"/>
        <pc:sldMkLst>
          <pc:docMk/>
          <pc:sldMk cId="3983972356" sldId="1617"/>
        </pc:sldMkLst>
        <pc:spChg chg="mod">
          <ac:chgData name="伊健 杜" userId="e69aded81da48593" providerId="LiveId" clId="{7FD4D2C2-8BF2-4B05-996B-66FFABE2D5D2}" dt="2022-11-28T16:23:56.216" v="2445" actId="20577"/>
          <ac:spMkLst>
            <pc:docMk/>
            <pc:sldMk cId="3983972356" sldId="1617"/>
            <ac:spMk id="2" creationId="{10304424-DB4A-36E7-9E0D-D32A5DD0F26C}"/>
          </ac:spMkLst>
        </pc:spChg>
        <pc:spChg chg="mod">
          <ac:chgData name="伊健 杜" userId="e69aded81da48593" providerId="LiveId" clId="{7FD4D2C2-8BF2-4B05-996B-66FFABE2D5D2}" dt="2022-11-28T16:58:31.837" v="4275"/>
          <ac:spMkLst>
            <pc:docMk/>
            <pc:sldMk cId="3983972356" sldId="1617"/>
            <ac:spMk id="5" creationId="{E7287B0E-EF55-E721-8EFA-9A9183C0EDF9}"/>
          </ac:spMkLst>
        </pc:spChg>
        <pc:picChg chg="del">
          <ac:chgData name="伊健 杜" userId="e69aded81da48593" providerId="LiveId" clId="{7FD4D2C2-8BF2-4B05-996B-66FFABE2D5D2}" dt="2022-11-28T16:24:24.521" v="2557" actId="478"/>
          <ac:picMkLst>
            <pc:docMk/>
            <pc:sldMk cId="3983972356" sldId="1617"/>
            <ac:picMk id="1026" creationId="{170D7BA2-6331-31D0-471F-D906EB6F4CA4}"/>
          </ac:picMkLst>
        </pc:picChg>
        <pc:picChg chg="add mod">
          <ac:chgData name="伊健 杜" userId="e69aded81da48593" providerId="LiveId" clId="{7FD4D2C2-8BF2-4B05-996B-66FFABE2D5D2}" dt="2022-11-28T16:24:47.167" v="2560" actId="1076"/>
          <ac:picMkLst>
            <pc:docMk/>
            <pc:sldMk cId="3983972356" sldId="1617"/>
            <ac:picMk id="3074" creationId="{59EFC03A-1CDD-1271-C6FA-69B042E381BF}"/>
          </ac:picMkLst>
        </pc:picChg>
      </pc:sldChg>
      <pc:sldChg chg="modSp add mod">
        <pc:chgData name="伊健 杜" userId="e69aded81da48593" providerId="LiveId" clId="{7FD4D2C2-8BF2-4B05-996B-66FFABE2D5D2}" dt="2022-11-28T16:58:31.837" v="4275"/>
        <pc:sldMkLst>
          <pc:docMk/>
          <pc:sldMk cId="391853809" sldId="1618"/>
        </pc:sldMkLst>
        <pc:spChg chg="mod">
          <ac:chgData name="伊健 杜" userId="e69aded81da48593" providerId="LiveId" clId="{7FD4D2C2-8BF2-4B05-996B-66FFABE2D5D2}" dt="2022-11-28T16:58:31.837" v="4275"/>
          <ac:spMkLst>
            <pc:docMk/>
            <pc:sldMk cId="391853809" sldId="1618"/>
            <ac:spMk id="4" creationId="{2CD63A4E-E37B-41A6-9090-C7BF9F9D4BD7}"/>
          </ac:spMkLst>
        </pc:spChg>
      </pc:sldChg>
      <pc:sldChg chg="del">
        <pc:chgData name="伊健 杜" userId="e69aded81da48593" providerId="LiveId" clId="{7FD4D2C2-8BF2-4B05-996B-66FFABE2D5D2}" dt="2022-11-28T12:45:54.807" v="2" actId="47"/>
        <pc:sldMkLst>
          <pc:docMk/>
          <pc:sldMk cId="2628871946" sldId="1618"/>
        </pc:sldMkLst>
      </pc:sldChg>
      <pc:sldChg chg="addSp delSp modSp add mod">
        <pc:chgData name="伊健 杜" userId="e69aded81da48593" providerId="LiveId" clId="{7FD4D2C2-8BF2-4B05-996B-66FFABE2D5D2}" dt="2022-11-28T16:58:31.837" v="4275"/>
        <pc:sldMkLst>
          <pc:docMk/>
          <pc:sldMk cId="190600965" sldId="1619"/>
        </pc:sldMkLst>
        <pc:spChg chg="mod">
          <ac:chgData name="伊健 杜" userId="e69aded81da48593" providerId="LiveId" clId="{7FD4D2C2-8BF2-4B05-996B-66FFABE2D5D2}" dt="2022-11-28T16:36:45.584" v="2803" actId="1076"/>
          <ac:spMkLst>
            <pc:docMk/>
            <pc:sldMk cId="190600965" sldId="1619"/>
            <ac:spMk id="2" creationId="{1302A11A-625D-774F-23B3-739301B530C3}"/>
          </ac:spMkLst>
        </pc:spChg>
        <pc:spChg chg="mod">
          <ac:chgData name="伊健 杜" userId="e69aded81da48593" providerId="LiveId" clId="{7FD4D2C2-8BF2-4B05-996B-66FFABE2D5D2}" dt="2022-11-28T16:58:31.837" v="4275"/>
          <ac:spMkLst>
            <pc:docMk/>
            <pc:sldMk cId="190600965" sldId="1619"/>
            <ac:spMk id="3" creationId="{ABC6FAE7-B0DC-C53F-ABA7-511046C801BC}"/>
          </ac:spMkLst>
        </pc:spChg>
        <pc:picChg chg="del">
          <ac:chgData name="伊健 杜" userId="e69aded81da48593" providerId="LiveId" clId="{7FD4D2C2-8BF2-4B05-996B-66FFABE2D5D2}" dt="2022-11-28T16:37:47.550" v="2923" actId="478"/>
          <ac:picMkLst>
            <pc:docMk/>
            <pc:sldMk cId="190600965" sldId="1619"/>
            <ac:picMk id="5" creationId="{2B152779-5F2B-836C-E225-137A71A09570}"/>
          </ac:picMkLst>
        </pc:picChg>
        <pc:picChg chg="add mod">
          <ac:chgData name="伊健 杜" userId="e69aded81da48593" providerId="LiveId" clId="{7FD4D2C2-8BF2-4B05-996B-66FFABE2D5D2}" dt="2022-11-28T16:39:12.021" v="2928" actId="1076"/>
          <ac:picMkLst>
            <pc:docMk/>
            <pc:sldMk cId="190600965" sldId="1619"/>
            <ac:picMk id="5122" creationId="{D7CA56EC-055E-5A34-8660-A8D7F0F8F4AB}"/>
          </ac:picMkLst>
        </pc:picChg>
      </pc:sldChg>
      <pc:sldChg chg="del">
        <pc:chgData name="伊健 杜" userId="e69aded81da48593" providerId="LiveId" clId="{7FD4D2C2-8BF2-4B05-996B-66FFABE2D5D2}" dt="2022-11-28T12:45:54.807" v="2" actId="47"/>
        <pc:sldMkLst>
          <pc:docMk/>
          <pc:sldMk cId="3869048952" sldId="1619"/>
        </pc:sldMkLst>
      </pc:sldChg>
      <pc:sldChg chg="addSp delSp modSp add mod">
        <pc:chgData name="伊健 杜" userId="e69aded81da48593" providerId="LiveId" clId="{7FD4D2C2-8BF2-4B05-996B-66FFABE2D5D2}" dt="2022-11-28T16:58:31.837" v="4275"/>
        <pc:sldMkLst>
          <pc:docMk/>
          <pc:sldMk cId="481726572" sldId="1620"/>
        </pc:sldMkLst>
        <pc:spChg chg="mod">
          <ac:chgData name="伊健 杜" userId="e69aded81da48593" providerId="LiveId" clId="{7FD4D2C2-8BF2-4B05-996B-66FFABE2D5D2}" dt="2022-11-28T16:58:31.837" v="4275"/>
          <ac:spMkLst>
            <pc:docMk/>
            <pc:sldMk cId="481726572" sldId="1620"/>
            <ac:spMk id="3" creationId="{ABC6FAE7-B0DC-C53F-ABA7-511046C801BC}"/>
          </ac:spMkLst>
        </pc:spChg>
        <pc:picChg chg="del">
          <ac:chgData name="伊健 杜" userId="e69aded81da48593" providerId="LiveId" clId="{7FD4D2C2-8BF2-4B05-996B-66FFABE2D5D2}" dt="2022-11-28T16:39:42.494" v="2930" actId="478"/>
          <ac:picMkLst>
            <pc:docMk/>
            <pc:sldMk cId="481726572" sldId="1620"/>
            <ac:picMk id="5122" creationId="{D7CA56EC-055E-5A34-8660-A8D7F0F8F4AB}"/>
          </ac:picMkLst>
        </pc:picChg>
        <pc:picChg chg="add mod">
          <ac:chgData name="伊健 杜" userId="e69aded81da48593" providerId="LiveId" clId="{7FD4D2C2-8BF2-4B05-996B-66FFABE2D5D2}" dt="2022-11-28T16:40:47.998" v="2992" actId="1076"/>
          <ac:picMkLst>
            <pc:docMk/>
            <pc:sldMk cId="481726572" sldId="1620"/>
            <ac:picMk id="6146" creationId="{F07731BD-EFBC-24FB-CA1C-E70F7FFE797F}"/>
          </ac:picMkLst>
        </pc:picChg>
      </pc:sldChg>
      <pc:sldChg chg="del">
        <pc:chgData name="伊健 杜" userId="e69aded81da48593" providerId="LiveId" clId="{7FD4D2C2-8BF2-4B05-996B-66FFABE2D5D2}" dt="2022-11-28T12:45:54.807" v="2" actId="47"/>
        <pc:sldMkLst>
          <pc:docMk/>
          <pc:sldMk cId="2182445416" sldId="1620"/>
        </pc:sldMkLst>
      </pc:sldChg>
      <pc:sldChg chg="del">
        <pc:chgData name="伊健 杜" userId="e69aded81da48593" providerId="LiveId" clId="{7FD4D2C2-8BF2-4B05-996B-66FFABE2D5D2}" dt="2022-11-28T12:45:54.807" v="2" actId="47"/>
        <pc:sldMkLst>
          <pc:docMk/>
          <pc:sldMk cId="186893798" sldId="1621"/>
        </pc:sldMkLst>
      </pc:sldChg>
      <pc:sldChg chg="addSp delSp modSp add mod">
        <pc:chgData name="伊健 杜" userId="e69aded81da48593" providerId="LiveId" clId="{7FD4D2C2-8BF2-4B05-996B-66FFABE2D5D2}" dt="2022-11-28T16:58:31.837" v="4275"/>
        <pc:sldMkLst>
          <pc:docMk/>
          <pc:sldMk cId="3826901565" sldId="1621"/>
        </pc:sldMkLst>
        <pc:spChg chg="mod">
          <ac:chgData name="伊健 杜" userId="e69aded81da48593" providerId="LiveId" clId="{7FD4D2C2-8BF2-4B05-996B-66FFABE2D5D2}" dt="2022-11-28T16:58:31.837" v="4275"/>
          <ac:spMkLst>
            <pc:docMk/>
            <pc:sldMk cId="3826901565" sldId="1621"/>
            <ac:spMk id="3" creationId="{ABC6FAE7-B0DC-C53F-ABA7-511046C801BC}"/>
          </ac:spMkLst>
        </pc:spChg>
        <pc:picChg chg="del">
          <ac:chgData name="伊健 杜" userId="e69aded81da48593" providerId="LiveId" clId="{7FD4D2C2-8BF2-4B05-996B-66FFABE2D5D2}" dt="2022-11-28T16:42:44.447" v="3168" actId="478"/>
          <ac:picMkLst>
            <pc:docMk/>
            <pc:sldMk cId="3826901565" sldId="1621"/>
            <ac:picMk id="6146" creationId="{F07731BD-EFBC-24FB-CA1C-E70F7FFE797F}"/>
          </ac:picMkLst>
        </pc:picChg>
        <pc:picChg chg="add mod">
          <ac:chgData name="伊健 杜" userId="e69aded81da48593" providerId="LiveId" clId="{7FD4D2C2-8BF2-4B05-996B-66FFABE2D5D2}" dt="2022-11-28T16:43:11.107" v="3171" actId="1076"/>
          <ac:picMkLst>
            <pc:docMk/>
            <pc:sldMk cId="3826901565" sldId="1621"/>
            <ac:picMk id="7170" creationId="{BDFC1245-3AC8-E614-4597-2B34F4BEA0F9}"/>
          </ac:picMkLst>
        </pc:picChg>
      </pc:sldChg>
      <pc:sldChg chg="del">
        <pc:chgData name="伊健 杜" userId="e69aded81da48593" providerId="LiveId" clId="{7FD4D2C2-8BF2-4B05-996B-66FFABE2D5D2}" dt="2022-11-28T12:45:54.807" v="2" actId="47"/>
        <pc:sldMkLst>
          <pc:docMk/>
          <pc:sldMk cId="2140084177" sldId="1622"/>
        </pc:sldMkLst>
      </pc:sldChg>
      <pc:sldChg chg="modSp add mod">
        <pc:chgData name="伊健 杜" userId="e69aded81da48593" providerId="LiveId" clId="{7FD4D2C2-8BF2-4B05-996B-66FFABE2D5D2}" dt="2022-11-28T16:58:31.837" v="4275"/>
        <pc:sldMkLst>
          <pc:docMk/>
          <pc:sldMk cId="2614497261" sldId="1622"/>
        </pc:sldMkLst>
        <pc:spChg chg="mod">
          <ac:chgData name="伊健 杜" userId="e69aded81da48593" providerId="LiveId" clId="{7FD4D2C2-8BF2-4B05-996B-66FFABE2D5D2}" dt="2022-11-28T16:58:31.837" v="4275"/>
          <ac:spMkLst>
            <pc:docMk/>
            <pc:sldMk cId="2614497261" sldId="1622"/>
            <ac:spMk id="4" creationId="{2CD63A4E-E37B-41A6-9090-C7BF9F9D4BD7}"/>
          </ac:spMkLst>
        </pc:spChg>
      </pc:sldChg>
      <pc:sldChg chg="modSp add">
        <pc:chgData name="伊健 杜" userId="e69aded81da48593" providerId="LiveId" clId="{7FD4D2C2-8BF2-4B05-996B-66FFABE2D5D2}" dt="2022-11-28T16:58:31.837" v="4275"/>
        <pc:sldMkLst>
          <pc:docMk/>
          <pc:sldMk cId="1281792768" sldId="1623"/>
        </pc:sldMkLst>
        <pc:spChg chg="mod">
          <ac:chgData name="伊健 杜" userId="e69aded81da48593" providerId="LiveId" clId="{7FD4D2C2-8BF2-4B05-996B-66FFABE2D5D2}" dt="2022-11-28T16:58:31.837" v="4275"/>
          <ac:spMkLst>
            <pc:docMk/>
            <pc:sldMk cId="1281792768" sldId="1623"/>
            <ac:spMk id="4" creationId="{2CD63A4E-E37B-41A6-9090-C7BF9F9D4BD7}"/>
          </ac:spMkLst>
        </pc:spChg>
      </pc:sldChg>
      <pc:sldChg chg="del">
        <pc:chgData name="伊健 杜" userId="e69aded81da48593" providerId="LiveId" clId="{7FD4D2C2-8BF2-4B05-996B-66FFABE2D5D2}" dt="2022-11-28T12:45:54.807" v="2" actId="47"/>
        <pc:sldMkLst>
          <pc:docMk/>
          <pc:sldMk cId="1754243108" sldId="1623"/>
        </pc:sldMkLst>
      </pc:sldChg>
      <pc:sldChg chg="del">
        <pc:chgData name="伊健 杜" userId="e69aded81da48593" providerId="LiveId" clId="{7FD4D2C2-8BF2-4B05-996B-66FFABE2D5D2}" dt="2022-11-28T12:45:54.807" v="2" actId="47"/>
        <pc:sldMkLst>
          <pc:docMk/>
          <pc:sldMk cId="602145943" sldId="1624"/>
        </pc:sldMkLst>
      </pc:sldChg>
      <pc:sldChg chg="addSp delSp modSp add mod">
        <pc:chgData name="伊健 杜" userId="e69aded81da48593" providerId="LiveId" clId="{7FD4D2C2-8BF2-4B05-996B-66FFABE2D5D2}" dt="2022-11-28T16:58:31.837" v="4275"/>
        <pc:sldMkLst>
          <pc:docMk/>
          <pc:sldMk cId="1756068761" sldId="1624"/>
        </pc:sldMkLst>
        <pc:spChg chg="mod">
          <ac:chgData name="伊健 杜" userId="e69aded81da48593" providerId="LiveId" clId="{7FD4D2C2-8BF2-4B05-996B-66FFABE2D5D2}" dt="2022-11-28T16:46:35.771" v="3444"/>
          <ac:spMkLst>
            <pc:docMk/>
            <pc:sldMk cId="1756068761" sldId="1624"/>
            <ac:spMk id="2" creationId="{10304424-DB4A-36E7-9E0D-D32A5DD0F26C}"/>
          </ac:spMkLst>
        </pc:spChg>
        <pc:spChg chg="del">
          <ac:chgData name="伊健 杜" userId="e69aded81da48593" providerId="LiveId" clId="{7FD4D2C2-8BF2-4B05-996B-66FFABE2D5D2}" dt="2022-11-28T16:48:00.606" v="3566" actId="478"/>
          <ac:spMkLst>
            <pc:docMk/>
            <pc:sldMk cId="1756068761" sldId="1624"/>
            <ac:spMk id="3" creationId="{70799EE4-58B0-827D-B035-2CD34B4D804F}"/>
          </ac:spMkLst>
        </pc:spChg>
        <pc:spChg chg="add del mod">
          <ac:chgData name="伊健 杜" userId="e69aded81da48593" providerId="LiveId" clId="{7FD4D2C2-8BF2-4B05-996B-66FFABE2D5D2}" dt="2022-11-28T16:48:00.606" v="3566" actId="478"/>
          <ac:spMkLst>
            <pc:docMk/>
            <pc:sldMk cId="1756068761" sldId="1624"/>
            <ac:spMk id="4" creationId="{FC3D4662-032F-296C-8B80-D306AECB7764}"/>
          </ac:spMkLst>
        </pc:spChg>
        <pc:spChg chg="mod">
          <ac:chgData name="伊健 杜" userId="e69aded81da48593" providerId="LiveId" clId="{7FD4D2C2-8BF2-4B05-996B-66FFABE2D5D2}" dt="2022-11-28T16:58:31.837" v="4275"/>
          <ac:spMkLst>
            <pc:docMk/>
            <pc:sldMk cId="1756068761" sldId="1624"/>
            <ac:spMk id="5" creationId="{E7287B0E-EF55-E721-8EFA-9A9183C0EDF9}"/>
          </ac:spMkLst>
        </pc:spChg>
        <pc:spChg chg="del">
          <ac:chgData name="伊健 杜" userId="e69aded81da48593" providerId="LiveId" clId="{7FD4D2C2-8BF2-4B05-996B-66FFABE2D5D2}" dt="2022-11-28T16:47:57.907" v="3565" actId="478"/>
          <ac:spMkLst>
            <pc:docMk/>
            <pc:sldMk cId="1756068761" sldId="1624"/>
            <ac:spMk id="6" creationId="{1269487F-8E05-774A-70D0-373A4FF150A1}"/>
          </ac:spMkLst>
        </pc:spChg>
        <pc:picChg chg="add mod">
          <ac:chgData name="伊健 杜" userId="e69aded81da48593" providerId="LiveId" clId="{7FD4D2C2-8BF2-4B05-996B-66FFABE2D5D2}" dt="2022-11-28T16:48:35.448" v="3571" actId="1076"/>
          <ac:picMkLst>
            <pc:docMk/>
            <pc:sldMk cId="1756068761" sldId="1624"/>
            <ac:picMk id="8" creationId="{3629546C-E0DC-878F-997C-2A664B6CFCBB}"/>
          </ac:picMkLst>
        </pc:picChg>
        <pc:picChg chg="del">
          <ac:chgData name="伊健 杜" userId="e69aded81da48593" providerId="LiveId" clId="{7FD4D2C2-8BF2-4B05-996B-66FFABE2D5D2}" dt="2022-11-28T16:47:06.853" v="3563" actId="478"/>
          <ac:picMkLst>
            <pc:docMk/>
            <pc:sldMk cId="1756068761" sldId="1624"/>
            <ac:picMk id="1026" creationId="{1FC65220-8477-E098-6637-C5FF8A031FFA}"/>
          </ac:picMkLst>
        </pc:picChg>
      </pc:sldChg>
      <pc:sldChg chg="del">
        <pc:chgData name="伊健 杜" userId="e69aded81da48593" providerId="LiveId" clId="{7FD4D2C2-8BF2-4B05-996B-66FFABE2D5D2}" dt="2022-11-28T12:45:54.807" v="2" actId="47"/>
        <pc:sldMkLst>
          <pc:docMk/>
          <pc:sldMk cId="249687616" sldId="1625"/>
        </pc:sldMkLst>
      </pc:sldChg>
      <pc:sldChg chg="addSp delSp modSp add mod">
        <pc:chgData name="伊健 杜" userId="e69aded81da48593" providerId="LiveId" clId="{7FD4D2C2-8BF2-4B05-996B-66FFABE2D5D2}" dt="2022-11-28T16:58:31.837" v="4275"/>
        <pc:sldMkLst>
          <pc:docMk/>
          <pc:sldMk cId="553310820" sldId="1625"/>
        </pc:sldMkLst>
        <pc:spChg chg="mod">
          <ac:chgData name="伊健 杜" userId="e69aded81da48593" providerId="LiveId" clId="{7FD4D2C2-8BF2-4B05-996B-66FFABE2D5D2}" dt="2022-11-28T16:48:57.801" v="3582" actId="20577"/>
          <ac:spMkLst>
            <pc:docMk/>
            <pc:sldMk cId="553310820" sldId="1625"/>
            <ac:spMk id="2" creationId="{10304424-DB4A-36E7-9E0D-D32A5DD0F26C}"/>
          </ac:spMkLst>
        </pc:spChg>
        <pc:spChg chg="mod">
          <ac:chgData name="伊健 杜" userId="e69aded81da48593" providerId="LiveId" clId="{7FD4D2C2-8BF2-4B05-996B-66FFABE2D5D2}" dt="2022-11-28T16:58:31.837" v="4275"/>
          <ac:spMkLst>
            <pc:docMk/>
            <pc:sldMk cId="553310820" sldId="1625"/>
            <ac:spMk id="5" creationId="{E7287B0E-EF55-E721-8EFA-9A9183C0EDF9}"/>
          </ac:spMkLst>
        </pc:spChg>
        <pc:picChg chg="del">
          <ac:chgData name="伊健 杜" userId="e69aded81da48593" providerId="LiveId" clId="{7FD4D2C2-8BF2-4B05-996B-66FFABE2D5D2}" dt="2022-11-28T16:49:46.429" v="3683" actId="478"/>
          <ac:picMkLst>
            <pc:docMk/>
            <pc:sldMk cId="553310820" sldId="1625"/>
            <ac:picMk id="8" creationId="{3629546C-E0DC-878F-997C-2A664B6CFCBB}"/>
          </ac:picMkLst>
        </pc:picChg>
        <pc:picChg chg="add mod">
          <ac:chgData name="伊健 杜" userId="e69aded81da48593" providerId="LiveId" clId="{7FD4D2C2-8BF2-4B05-996B-66FFABE2D5D2}" dt="2022-11-28T16:50:43.554" v="3689" actId="1076"/>
          <ac:picMkLst>
            <pc:docMk/>
            <pc:sldMk cId="553310820" sldId="1625"/>
            <ac:picMk id="9218" creationId="{E5009CBE-E2FF-E317-3F34-709E04962E06}"/>
          </ac:picMkLst>
        </pc:picChg>
      </pc:sldChg>
      <pc:sldChg chg="del">
        <pc:chgData name="伊健 杜" userId="e69aded81da48593" providerId="LiveId" clId="{7FD4D2C2-8BF2-4B05-996B-66FFABE2D5D2}" dt="2022-11-28T12:45:54.807" v="2" actId="47"/>
        <pc:sldMkLst>
          <pc:docMk/>
          <pc:sldMk cId="1639576957" sldId="1626"/>
        </pc:sldMkLst>
      </pc:sldChg>
      <pc:sldChg chg="addSp delSp modSp add mod modAnim">
        <pc:chgData name="伊健 杜" userId="e69aded81da48593" providerId="LiveId" clId="{7FD4D2C2-8BF2-4B05-996B-66FFABE2D5D2}" dt="2022-11-28T16:58:31.837" v="4275"/>
        <pc:sldMkLst>
          <pc:docMk/>
          <pc:sldMk cId="1641842691" sldId="1626"/>
        </pc:sldMkLst>
        <pc:spChg chg="mod">
          <ac:chgData name="伊健 杜" userId="e69aded81da48593" providerId="LiveId" clId="{7FD4D2C2-8BF2-4B05-996B-66FFABE2D5D2}" dt="2022-11-28T16:58:31.837" v="4275"/>
          <ac:spMkLst>
            <pc:docMk/>
            <pc:sldMk cId="1641842691" sldId="1626"/>
            <ac:spMk id="2" creationId="{10304424-DB4A-36E7-9E0D-D32A5DD0F26C}"/>
          </ac:spMkLst>
        </pc:spChg>
        <pc:spChg chg="del">
          <ac:chgData name="伊健 杜" userId="e69aded81da48593" providerId="LiveId" clId="{7FD4D2C2-8BF2-4B05-996B-66FFABE2D5D2}" dt="2022-11-28T16:50:48.474" v="3691" actId="478"/>
          <ac:spMkLst>
            <pc:docMk/>
            <pc:sldMk cId="1641842691" sldId="1626"/>
            <ac:spMk id="5" creationId="{E7287B0E-EF55-E721-8EFA-9A9183C0EDF9}"/>
          </ac:spMkLst>
        </pc:spChg>
        <pc:picChg chg="del">
          <ac:chgData name="伊健 杜" userId="e69aded81da48593" providerId="LiveId" clId="{7FD4D2C2-8BF2-4B05-996B-66FFABE2D5D2}" dt="2022-11-28T16:50:48.474" v="3691" actId="478"/>
          <ac:picMkLst>
            <pc:docMk/>
            <pc:sldMk cId="1641842691" sldId="1626"/>
            <ac:picMk id="8" creationId="{3629546C-E0DC-878F-997C-2A664B6CFCBB}"/>
          </ac:picMkLst>
        </pc:picChg>
        <pc:picChg chg="add mod">
          <ac:chgData name="伊健 杜" userId="e69aded81da48593" providerId="LiveId" clId="{7FD4D2C2-8BF2-4B05-996B-66FFABE2D5D2}" dt="2022-11-28T16:51:18.815" v="3725" actId="14100"/>
          <ac:picMkLst>
            <pc:docMk/>
            <pc:sldMk cId="1641842691" sldId="1626"/>
            <ac:picMk id="10242" creationId="{B8F47890-3543-391D-86C1-9F19FCBC0163}"/>
          </ac:picMkLst>
        </pc:picChg>
        <pc:picChg chg="add mod">
          <ac:chgData name="伊健 杜" userId="e69aded81da48593" providerId="LiveId" clId="{7FD4D2C2-8BF2-4B05-996B-66FFABE2D5D2}" dt="2022-11-28T16:51:55.640" v="3729" actId="1076"/>
          <ac:picMkLst>
            <pc:docMk/>
            <pc:sldMk cId="1641842691" sldId="1626"/>
            <ac:picMk id="10244" creationId="{6E77B12E-5B9D-608B-BA89-69D239F17BE4}"/>
          </ac:picMkLst>
        </pc:picChg>
        <pc:picChg chg="add mod">
          <ac:chgData name="伊健 杜" userId="e69aded81da48593" providerId="LiveId" clId="{7FD4D2C2-8BF2-4B05-996B-66FFABE2D5D2}" dt="2022-11-28T16:52:10.934" v="3734" actId="1076"/>
          <ac:picMkLst>
            <pc:docMk/>
            <pc:sldMk cId="1641842691" sldId="1626"/>
            <ac:picMk id="10246" creationId="{F120EB72-6C26-47F3-9246-DCD40D440354}"/>
          </ac:picMkLst>
        </pc:picChg>
        <pc:picChg chg="add mod">
          <ac:chgData name="伊健 杜" userId="e69aded81da48593" providerId="LiveId" clId="{7FD4D2C2-8BF2-4B05-996B-66FFABE2D5D2}" dt="2022-11-28T16:53:00.756" v="3737" actId="1076"/>
          <ac:picMkLst>
            <pc:docMk/>
            <pc:sldMk cId="1641842691" sldId="1626"/>
            <ac:picMk id="10248" creationId="{B75D2F87-F069-0F87-219A-31F04926E4BA}"/>
          </ac:picMkLst>
        </pc:picChg>
      </pc:sldChg>
      <pc:sldChg chg="modSp add mod">
        <pc:chgData name="伊健 杜" userId="e69aded81da48593" providerId="LiveId" clId="{7FD4D2C2-8BF2-4B05-996B-66FFABE2D5D2}" dt="2022-11-28T16:58:31.837" v="4275"/>
        <pc:sldMkLst>
          <pc:docMk/>
          <pc:sldMk cId="921697333" sldId="1627"/>
        </pc:sldMkLst>
        <pc:spChg chg="mod">
          <ac:chgData name="伊健 杜" userId="e69aded81da48593" providerId="LiveId" clId="{7FD4D2C2-8BF2-4B05-996B-66FFABE2D5D2}" dt="2022-11-28T16:58:31.837" v="4275"/>
          <ac:spMkLst>
            <pc:docMk/>
            <pc:sldMk cId="921697333" sldId="1627"/>
            <ac:spMk id="4" creationId="{2CD63A4E-E37B-41A6-9090-C7BF9F9D4BD7}"/>
          </ac:spMkLst>
        </pc:spChg>
      </pc:sldChg>
      <pc:sldChg chg="del">
        <pc:chgData name="伊健 杜" userId="e69aded81da48593" providerId="LiveId" clId="{7FD4D2C2-8BF2-4B05-996B-66FFABE2D5D2}" dt="2022-11-28T12:45:54.807" v="2" actId="47"/>
        <pc:sldMkLst>
          <pc:docMk/>
          <pc:sldMk cId="1259822967" sldId="1627"/>
        </pc:sldMkLst>
      </pc:sldChg>
      <pc:sldChg chg="del">
        <pc:chgData name="伊健 杜" userId="e69aded81da48593" providerId="LiveId" clId="{7FD4D2C2-8BF2-4B05-996B-66FFABE2D5D2}" dt="2022-11-28T12:45:54.807" v="2" actId="47"/>
        <pc:sldMkLst>
          <pc:docMk/>
          <pc:sldMk cId="2628473331" sldId="1628"/>
        </pc:sldMkLst>
      </pc:sldChg>
      <pc:sldChg chg="addSp delSp modSp add mod">
        <pc:chgData name="伊健 杜" userId="e69aded81da48593" providerId="LiveId" clId="{7FD4D2C2-8BF2-4B05-996B-66FFABE2D5D2}" dt="2022-11-28T16:58:31.837" v="4275"/>
        <pc:sldMkLst>
          <pc:docMk/>
          <pc:sldMk cId="2638444399" sldId="1628"/>
        </pc:sldMkLst>
        <pc:spChg chg="mod">
          <ac:chgData name="伊健 杜" userId="e69aded81da48593" providerId="LiveId" clId="{7FD4D2C2-8BF2-4B05-996B-66FFABE2D5D2}" dt="2022-11-28T16:58:31.837" v="4275"/>
          <ac:spMkLst>
            <pc:docMk/>
            <pc:sldMk cId="2638444399" sldId="1628"/>
            <ac:spMk id="2" creationId="{10304424-DB4A-36E7-9E0D-D32A5DD0F26C}"/>
          </ac:spMkLst>
        </pc:spChg>
        <pc:spChg chg="mod">
          <ac:chgData name="伊健 杜" userId="e69aded81da48593" providerId="LiveId" clId="{7FD4D2C2-8BF2-4B05-996B-66FFABE2D5D2}" dt="2022-11-28T16:58:31.837" v="4275"/>
          <ac:spMkLst>
            <pc:docMk/>
            <pc:sldMk cId="2638444399" sldId="1628"/>
            <ac:spMk id="5" creationId="{E7287B0E-EF55-E721-8EFA-9A9183C0EDF9}"/>
          </ac:spMkLst>
        </pc:spChg>
        <pc:picChg chg="del">
          <ac:chgData name="伊健 杜" userId="e69aded81da48593" providerId="LiveId" clId="{7FD4D2C2-8BF2-4B05-996B-66FFABE2D5D2}" dt="2022-11-28T16:55:13.071" v="3929" actId="478"/>
          <ac:picMkLst>
            <pc:docMk/>
            <pc:sldMk cId="2638444399" sldId="1628"/>
            <ac:picMk id="8" creationId="{3629546C-E0DC-878F-997C-2A664B6CFCBB}"/>
          </ac:picMkLst>
        </pc:picChg>
        <pc:picChg chg="add mod">
          <ac:chgData name="伊健 杜" userId="e69aded81da48593" providerId="LiveId" clId="{7FD4D2C2-8BF2-4B05-996B-66FFABE2D5D2}" dt="2022-11-28T16:56:11.969" v="3931" actId="1076"/>
          <ac:picMkLst>
            <pc:docMk/>
            <pc:sldMk cId="2638444399" sldId="1628"/>
            <ac:picMk id="11266" creationId="{8D67CEFE-45EA-45AC-AD67-99B4EB72EA3C}"/>
          </ac:picMkLst>
        </pc:picChg>
      </pc:sldChg>
      <pc:sldChg chg="del">
        <pc:chgData name="伊健 杜" userId="e69aded81da48593" providerId="LiveId" clId="{7FD4D2C2-8BF2-4B05-996B-66FFABE2D5D2}" dt="2022-11-28T12:45:54.807" v="2" actId="47"/>
        <pc:sldMkLst>
          <pc:docMk/>
          <pc:sldMk cId="396371381" sldId="1629"/>
        </pc:sldMkLst>
      </pc:sldChg>
      <pc:sldChg chg="addSp delSp modSp add mod">
        <pc:chgData name="伊健 杜" userId="e69aded81da48593" providerId="LiveId" clId="{7FD4D2C2-8BF2-4B05-996B-66FFABE2D5D2}" dt="2022-11-28T16:58:31.837" v="4275"/>
        <pc:sldMkLst>
          <pc:docMk/>
          <pc:sldMk cId="3956247552" sldId="1629"/>
        </pc:sldMkLst>
        <pc:spChg chg="mod">
          <ac:chgData name="伊健 杜" userId="e69aded81da48593" providerId="LiveId" clId="{7FD4D2C2-8BF2-4B05-996B-66FFABE2D5D2}" dt="2022-11-28T16:58:31.837" v="4275"/>
          <ac:spMkLst>
            <pc:docMk/>
            <pc:sldMk cId="3956247552" sldId="1629"/>
            <ac:spMk id="2" creationId="{10304424-DB4A-36E7-9E0D-D32A5DD0F26C}"/>
          </ac:spMkLst>
        </pc:spChg>
        <pc:spChg chg="mod">
          <ac:chgData name="伊健 杜" userId="e69aded81da48593" providerId="LiveId" clId="{7FD4D2C2-8BF2-4B05-996B-66FFABE2D5D2}" dt="2022-11-28T16:58:31.837" v="4275"/>
          <ac:spMkLst>
            <pc:docMk/>
            <pc:sldMk cId="3956247552" sldId="1629"/>
            <ac:spMk id="5" creationId="{E7287B0E-EF55-E721-8EFA-9A9183C0EDF9}"/>
          </ac:spMkLst>
        </pc:spChg>
        <pc:picChg chg="del">
          <ac:chgData name="伊健 杜" userId="e69aded81da48593" providerId="LiveId" clId="{7FD4D2C2-8BF2-4B05-996B-66FFABE2D5D2}" dt="2022-11-28T16:57:02.869" v="4099" actId="478"/>
          <ac:picMkLst>
            <pc:docMk/>
            <pc:sldMk cId="3956247552" sldId="1629"/>
            <ac:picMk id="11266" creationId="{8D67CEFE-45EA-45AC-AD67-99B4EB72EA3C}"/>
          </ac:picMkLst>
        </pc:picChg>
        <pc:picChg chg="add mod">
          <ac:chgData name="伊健 杜" userId="e69aded81da48593" providerId="LiveId" clId="{7FD4D2C2-8BF2-4B05-996B-66FFABE2D5D2}" dt="2022-11-28T16:57:10.719" v="4101" actId="1076"/>
          <ac:picMkLst>
            <pc:docMk/>
            <pc:sldMk cId="3956247552" sldId="1629"/>
            <ac:picMk id="12290" creationId="{86B39FB0-3E45-4213-6E2D-6982E9BAB7B0}"/>
          </ac:picMkLst>
        </pc:picChg>
      </pc:sldChg>
      <pc:sldChg chg="addSp delSp modSp add mod">
        <pc:chgData name="伊健 杜" userId="e69aded81da48593" providerId="LiveId" clId="{7FD4D2C2-8BF2-4B05-996B-66FFABE2D5D2}" dt="2022-11-28T16:58:31.837" v="4275"/>
        <pc:sldMkLst>
          <pc:docMk/>
          <pc:sldMk cId="1052348114" sldId="1630"/>
        </pc:sldMkLst>
        <pc:spChg chg="mod">
          <ac:chgData name="伊健 杜" userId="e69aded81da48593" providerId="LiveId" clId="{7FD4D2C2-8BF2-4B05-996B-66FFABE2D5D2}" dt="2022-11-28T16:58:31.837" v="4275"/>
          <ac:spMkLst>
            <pc:docMk/>
            <pc:sldMk cId="1052348114" sldId="1630"/>
            <ac:spMk id="2" creationId="{10304424-DB4A-36E7-9E0D-D32A5DD0F26C}"/>
          </ac:spMkLst>
        </pc:spChg>
        <pc:spChg chg="mod">
          <ac:chgData name="伊健 杜" userId="e69aded81da48593" providerId="LiveId" clId="{7FD4D2C2-8BF2-4B05-996B-66FFABE2D5D2}" dt="2022-11-28T16:58:31.837" v="4275"/>
          <ac:spMkLst>
            <pc:docMk/>
            <pc:sldMk cId="1052348114" sldId="1630"/>
            <ac:spMk id="5" creationId="{E7287B0E-EF55-E721-8EFA-9A9183C0EDF9}"/>
          </ac:spMkLst>
        </pc:spChg>
        <pc:picChg chg="del">
          <ac:chgData name="伊健 杜" userId="e69aded81da48593" providerId="LiveId" clId="{7FD4D2C2-8BF2-4B05-996B-66FFABE2D5D2}" dt="2022-11-28T16:57:50.487" v="4219" actId="478"/>
          <ac:picMkLst>
            <pc:docMk/>
            <pc:sldMk cId="1052348114" sldId="1630"/>
            <ac:picMk id="11266" creationId="{8D67CEFE-45EA-45AC-AD67-99B4EB72EA3C}"/>
          </ac:picMkLst>
        </pc:picChg>
        <pc:picChg chg="add mod">
          <ac:chgData name="伊健 杜" userId="e69aded81da48593" providerId="LiveId" clId="{7FD4D2C2-8BF2-4B05-996B-66FFABE2D5D2}" dt="2022-11-28T16:58:05.803" v="4223" actId="1076"/>
          <ac:picMkLst>
            <pc:docMk/>
            <pc:sldMk cId="1052348114" sldId="1630"/>
            <ac:picMk id="13314" creationId="{B936397C-58F6-4B9F-D5CA-6357B7795AA0}"/>
          </ac:picMkLst>
        </pc:picChg>
      </pc:sldChg>
      <pc:sldChg chg="del">
        <pc:chgData name="伊健 杜" userId="e69aded81da48593" providerId="LiveId" clId="{7FD4D2C2-8BF2-4B05-996B-66FFABE2D5D2}" dt="2022-11-28T12:45:54.807" v="2" actId="47"/>
        <pc:sldMkLst>
          <pc:docMk/>
          <pc:sldMk cId="1426102253" sldId="1630"/>
        </pc:sldMkLst>
      </pc:sldChg>
      <pc:sldChg chg="del">
        <pc:chgData name="伊健 杜" userId="e69aded81da48593" providerId="LiveId" clId="{7FD4D2C2-8BF2-4B05-996B-66FFABE2D5D2}" dt="2022-11-28T12:45:54.807" v="2" actId="47"/>
        <pc:sldMkLst>
          <pc:docMk/>
          <pc:sldMk cId="3968406767" sldId="1631"/>
        </pc:sldMkLst>
      </pc:sldChg>
      <pc:sldChg chg="modSp add mod">
        <pc:chgData name="伊健 杜" userId="e69aded81da48593" providerId="LiveId" clId="{7FD4D2C2-8BF2-4B05-996B-66FFABE2D5D2}" dt="2022-11-28T16:58:31.837" v="4275"/>
        <pc:sldMkLst>
          <pc:docMk/>
          <pc:sldMk cId="3981181640" sldId="1631"/>
        </pc:sldMkLst>
        <pc:spChg chg="mod">
          <ac:chgData name="伊健 杜" userId="e69aded81da48593" providerId="LiveId" clId="{7FD4D2C2-8BF2-4B05-996B-66FFABE2D5D2}" dt="2022-11-28T16:58:31.837" v="4275"/>
          <ac:spMkLst>
            <pc:docMk/>
            <pc:sldMk cId="3981181640" sldId="1631"/>
            <ac:spMk id="4" creationId="{2CD63A4E-E37B-41A6-9090-C7BF9F9D4BD7}"/>
          </ac:spMkLst>
        </pc:spChg>
      </pc:sldChg>
      <pc:sldChg chg="del">
        <pc:chgData name="伊健 杜" userId="e69aded81da48593" providerId="LiveId" clId="{7FD4D2C2-8BF2-4B05-996B-66FFABE2D5D2}" dt="2022-11-28T12:45:54.807" v="2" actId="47"/>
        <pc:sldMkLst>
          <pc:docMk/>
          <pc:sldMk cId="3285870722" sldId="1632"/>
        </pc:sldMkLst>
      </pc:sldChg>
      <pc:sldChg chg="del">
        <pc:chgData name="伊健 杜" userId="e69aded81da48593" providerId="LiveId" clId="{7FD4D2C2-8BF2-4B05-996B-66FFABE2D5D2}" dt="2022-11-28T12:45:54.807" v="2" actId="47"/>
        <pc:sldMkLst>
          <pc:docMk/>
          <pc:sldMk cId="2896936344" sldId="1633"/>
        </pc:sldMkLst>
      </pc:sldChg>
      <pc:sldChg chg="del">
        <pc:chgData name="伊健 杜" userId="e69aded81da48593" providerId="LiveId" clId="{7FD4D2C2-8BF2-4B05-996B-66FFABE2D5D2}" dt="2022-11-28T12:45:54.807" v="2" actId="47"/>
        <pc:sldMkLst>
          <pc:docMk/>
          <pc:sldMk cId="2902031923" sldId="1634"/>
        </pc:sldMkLst>
      </pc:sldChg>
      <pc:sldChg chg="del">
        <pc:chgData name="伊健 杜" userId="e69aded81da48593" providerId="LiveId" clId="{7FD4D2C2-8BF2-4B05-996B-66FFABE2D5D2}" dt="2022-11-28T12:45:54.807" v="2" actId="47"/>
        <pc:sldMkLst>
          <pc:docMk/>
          <pc:sldMk cId="773340992" sldId="1635"/>
        </pc:sldMkLst>
      </pc:sldChg>
      <pc:sldChg chg="del">
        <pc:chgData name="伊健 杜" userId="e69aded81da48593" providerId="LiveId" clId="{7FD4D2C2-8BF2-4B05-996B-66FFABE2D5D2}" dt="2022-11-28T12:45:54.807" v="2" actId="47"/>
        <pc:sldMkLst>
          <pc:docMk/>
          <pc:sldMk cId="1109654842" sldId="1636"/>
        </pc:sldMkLst>
      </pc:sldChg>
    </pc:docChg>
  </pc:docChgLst>
  <pc:docChgLst>
    <pc:chgData name="伊健 杜" userId="e69aded81da48593" providerId="LiveId" clId="{78890EDF-5E74-4CFB-A88A-F9A346D34550}"/>
    <pc:docChg chg="undo redo custSel addSld delSld modSld sldOrd modSection">
      <pc:chgData name="伊健 杜" userId="e69aded81da48593" providerId="LiveId" clId="{78890EDF-5E74-4CFB-A88A-F9A346D34550}" dt="2022-10-13T13:31:47.921" v="5423" actId="20577"/>
      <pc:docMkLst>
        <pc:docMk/>
      </pc:docMkLst>
      <pc:sldChg chg="del">
        <pc:chgData name="伊健 杜" userId="e69aded81da48593" providerId="LiveId" clId="{78890EDF-5E74-4CFB-A88A-F9A346D34550}" dt="2022-10-12T06:16:00.143" v="0" actId="47"/>
        <pc:sldMkLst>
          <pc:docMk/>
          <pc:sldMk cId="1516926263" sldId="927"/>
        </pc:sldMkLst>
      </pc:sldChg>
      <pc:sldChg chg="del">
        <pc:chgData name="伊健 杜" userId="e69aded81da48593" providerId="LiveId" clId="{78890EDF-5E74-4CFB-A88A-F9A346D34550}" dt="2022-10-12T06:16:00.143" v="0" actId="47"/>
        <pc:sldMkLst>
          <pc:docMk/>
          <pc:sldMk cId="1103089404" sldId="964"/>
        </pc:sldMkLst>
      </pc:sldChg>
      <pc:sldChg chg="del">
        <pc:chgData name="伊健 杜" userId="e69aded81da48593" providerId="LiveId" clId="{78890EDF-5E74-4CFB-A88A-F9A346D34550}" dt="2022-10-12T08:31:03.984" v="3" actId="47"/>
        <pc:sldMkLst>
          <pc:docMk/>
          <pc:sldMk cId="1400980109" sldId="966"/>
        </pc:sldMkLst>
      </pc:sldChg>
      <pc:sldChg chg="del">
        <pc:chgData name="伊健 杜" userId="e69aded81da48593" providerId="LiveId" clId="{78890EDF-5E74-4CFB-A88A-F9A346D34550}" dt="2022-10-12T08:31:05.916" v="4" actId="47"/>
        <pc:sldMkLst>
          <pc:docMk/>
          <pc:sldMk cId="890807234" sldId="967"/>
        </pc:sldMkLst>
      </pc:sldChg>
      <pc:sldChg chg="del">
        <pc:chgData name="伊健 杜" userId="e69aded81da48593" providerId="LiveId" clId="{78890EDF-5E74-4CFB-A88A-F9A346D34550}" dt="2022-10-12T06:16:00.143" v="0" actId="47"/>
        <pc:sldMkLst>
          <pc:docMk/>
          <pc:sldMk cId="1580625283" sldId="968"/>
        </pc:sldMkLst>
      </pc:sldChg>
      <pc:sldChg chg="del">
        <pc:chgData name="伊健 杜" userId="e69aded81da48593" providerId="LiveId" clId="{78890EDF-5E74-4CFB-A88A-F9A346D34550}" dt="2022-10-12T06:16:00.143" v="0" actId="47"/>
        <pc:sldMkLst>
          <pc:docMk/>
          <pc:sldMk cId="2107945072" sldId="970"/>
        </pc:sldMkLst>
      </pc:sldChg>
      <pc:sldChg chg="del">
        <pc:chgData name="伊健 杜" userId="e69aded81da48593" providerId="LiveId" clId="{78890EDF-5E74-4CFB-A88A-F9A346D34550}" dt="2022-10-12T06:16:00.143" v="0" actId="47"/>
        <pc:sldMkLst>
          <pc:docMk/>
          <pc:sldMk cId="2374897660" sldId="971"/>
        </pc:sldMkLst>
      </pc:sldChg>
      <pc:sldChg chg="del">
        <pc:chgData name="伊健 杜" userId="e69aded81da48593" providerId="LiveId" clId="{78890EDF-5E74-4CFB-A88A-F9A346D34550}" dt="2022-10-12T06:16:00.143" v="0" actId="47"/>
        <pc:sldMkLst>
          <pc:docMk/>
          <pc:sldMk cId="697298136" sldId="972"/>
        </pc:sldMkLst>
      </pc:sldChg>
      <pc:sldChg chg="del">
        <pc:chgData name="伊健 杜" userId="e69aded81da48593" providerId="LiveId" clId="{78890EDF-5E74-4CFB-A88A-F9A346D34550}" dt="2022-10-12T06:16:00.143" v="0" actId="47"/>
        <pc:sldMkLst>
          <pc:docMk/>
          <pc:sldMk cId="1681601975" sldId="973"/>
        </pc:sldMkLst>
      </pc:sldChg>
      <pc:sldChg chg="del">
        <pc:chgData name="伊健 杜" userId="e69aded81da48593" providerId="LiveId" clId="{78890EDF-5E74-4CFB-A88A-F9A346D34550}" dt="2022-10-12T06:16:00.143" v="0" actId="47"/>
        <pc:sldMkLst>
          <pc:docMk/>
          <pc:sldMk cId="3040250062" sldId="974"/>
        </pc:sldMkLst>
      </pc:sldChg>
      <pc:sldChg chg="del">
        <pc:chgData name="伊健 杜" userId="e69aded81da48593" providerId="LiveId" clId="{78890EDF-5E74-4CFB-A88A-F9A346D34550}" dt="2022-10-12T06:16:00.143" v="0" actId="47"/>
        <pc:sldMkLst>
          <pc:docMk/>
          <pc:sldMk cId="3831510725" sldId="975"/>
        </pc:sldMkLst>
      </pc:sldChg>
      <pc:sldChg chg="del">
        <pc:chgData name="伊健 杜" userId="e69aded81da48593" providerId="LiveId" clId="{78890EDF-5E74-4CFB-A88A-F9A346D34550}" dt="2022-10-12T06:16:00.143" v="0" actId="47"/>
        <pc:sldMkLst>
          <pc:docMk/>
          <pc:sldMk cId="565856317" sldId="976"/>
        </pc:sldMkLst>
      </pc:sldChg>
      <pc:sldChg chg="del">
        <pc:chgData name="伊健 杜" userId="e69aded81da48593" providerId="LiveId" clId="{78890EDF-5E74-4CFB-A88A-F9A346D34550}" dt="2022-10-12T06:16:00.143" v="0" actId="47"/>
        <pc:sldMkLst>
          <pc:docMk/>
          <pc:sldMk cId="1666866980" sldId="977"/>
        </pc:sldMkLst>
      </pc:sldChg>
      <pc:sldChg chg="del">
        <pc:chgData name="伊健 杜" userId="e69aded81da48593" providerId="LiveId" clId="{78890EDF-5E74-4CFB-A88A-F9A346D34550}" dt="2022-10-12T06:16:00.143" v="0" actId="47"/>
        <pc:sldMkLst>
          <pc:docMk/>
          <pc:sldMk cId="956603239" sldId="978"/>
        </pc:sldMkLst>
      </pc:sldChg>
      <pc:sldChg chg="del">
        <pc:chgData name="伊健 杜" userId="e69aded81da48593" providerId="LiveId" clId="{78890EDF-5E74-4CFB-A88A-F9A346D34550}" dt="2022-10-12T06:16:00.143" v="0" actId="47"/>
        <pc:sldMkLst>
          <pc:docMk/>
          <pc:sldMk cId="2848116015" sldId="979"/>
        </pc:sldMkLst>
      </pc:sldChg>
      <pc:sldChg chg="del">
        <pc:chgData name="伊健 杜" userId="e69aded81da48593" providerId="LiveId" clId="{78890EDF-5E74-4CFB-A88A-F9A346D34550}" dt="2022-10-12T06:16:00.143" v="0" actId="47"/>
        <pc:sldMkLst>
          <pc:docMk/>
          <pc:sldMk cId="1437777661" sldId="980"/>
        </pc:sldMkLst>
      </pc:sldChg>
      <pc:sldChg chg="del">
        <pc:chgData name="伊健 杜" userId="e69aded81da48593" providerId="LiveId" clId="{78890EDF-5E74-4CFB-A88A-F9A346D34550}" dt="2022-10-12T06:16:00.143" v="0" actId="47"/>
        <pc:sldMkLst>
          <pc:docMk/>
          <pc:sldMk cId="4184503775" sldId="981"/>
        </pc:sldMkLst>
      </pc:sldChg>
      <pc:sldChg chg="del">
        <pc:chgData name="伊健 杜" userId="e69aded81da48593" providerId="LiveId" clId="{78890EDF-5E74-4CFB-A88A-F9A346D34550}" dt="2022-10-12T06:16:00.143" v="0" actId="47"/>
        <pc:sldMkLst>
          <pc:docMk/>
          <pc:sldMk cId="3071196355" sldId="982"/>
        </pc:sldMkLst>
      </pc:sldChg>
      <pc:sldChg chg="del">
        <pc:chgData name="伊健 杜" userId="e69aded81da48593" providerId="LiveId" clId="{78890EDF-5E74-4CFB-A88A-F9A346D34550}" dt="2022-10-12T06:16:00.143" v="0" actId="47"/>
        <pc:sldMkLst>
          <pc:docMk/>
          <pc:sldMk cId="3892646328" sldId="983"/>
        </pc:sldMkLst>
      </pc:sldChg>
      <pc:sldChg chg="del">
        <pc:chgData name="伊健 杜" userId="e69aded81da48593" providerId="LiveId" clId="{78890EDF-5E74-4CFB-A88A-F9A346D34550}" dt="2022-10-12T06:16:00.143" v="0" actId="47"/>
        <pc:sldMkLst>
          <pc:docMk/>
          <pc:sldMk cId="1539798998" sldId="984"/>
        </pc:sldMkLst>
      </pc:sldChg>
      <pc:sldChg chg="del">
        <pc:chgData name="伊健 杜" userId="e69aded81da48593" providerId="LiveId" clId="{78890EDF-5E74-4CFB-A88A-F9A346D34550}" dt="2022-10-12T06:16:00.143" v="0" actId="47"/>
        <pc:sldMkLst>
          <pc:docMk/>
          <pc:sldMk cId="2311296579" sldId="985"/>
        </pc:sldMkLst>
      </pc:sldChg>
      <pc:sldChg chg="del">
        <pc:chgData name="伊健 杜" userId="e69aded81da48593" providerId="LiveId" clId="{78890EDF-5E74-4CFB-A88A-F9A346D34550}" dt="2022-10-12T06:16:00.143" v="0" actId="47"/>
        <pc:sldMkLst>
          <pc:docMk/>
          <pc:sldMk cId="3513704510" sldId="986"/>
        </pc:sldMkLst>
      </pc:sldChg>
      <pc:sldChg chg="del">
        <pc:chgData name="伊健 杜" userId="e69aded81da48593" providerId="LiveId" clId="{78890EDF-5E74-4CFB-A88A-F9A346D34550}" dt="2022-10-12T06:16:00.143" v="0" actId="47"/>
        <pc:sldMkLst>
          <pc:docMk/>
          <pc:sldMk cId="2649679660" sldId="987"/>
        </pc:sldMkLst>
      </pc:sldChg>
      <pc:sldChg chg="del">
        <pc:chgData name="伊健 杜" userId="e69aded81da48593" providerId="LiveId" clId="{78890EDF-5E74-4CFB-A88A-F9A346D34550}" dt="2022-10-12T06:16:00.143" v="0" actId="47"/>
        <pc:sldMkLst>
          <pc:docMk/>
          <pc:sldMk cId="1186664924" sldId="988"/>
        </pc:sldMkLst>
      </pc:sldChg>
      <pc:sldChg chg="del">
        <pc:chgData name="伊健 杜" userId="e69aded81da48593" providerId="LiveId" clId="{78890EDF-5E74-4CFB-A88A-F9A346D34550}" dt="2022-10-12T06:16:00.143" v="0" actId="47"/>
        <pc:sldMkLst>
          <pc:docMk/>
          <pc:sldMk cId="3717356020" sldId="989"/>
        </pc:sldMkLst>
      </pc:sldChg>
      <pc:sldChg chg="del">
        <pc:chgData name="伊健 杜" userId="e69aded81da48593" providerId="LiveId" clId="{78890EDF-5E74-4CFB-A88A-F9A346D34550}" dt="2022-10-12T06:16:00.143" v="0" actId="47"/>
        <pc:sldMkLst>
          <pc:docMk/>
          <pc:sldMk cId="2649066490" sldId="990"/>
        </pc:sldMkLst>
      </pc:sldChg>
      <pc:sldChg chg="del">
        <pc:chgData name="伊健 杜" userId="e69aded81da48593" providerId="LiveId" clId="{78890EDF-5E74-4CFB-A88A-F9A346D34550}" dt="2022-10-12T06:16:00.143" v="0" actId="47"/>
        <pc:sldMkLst>
          <pc:docMk/>
          <pc:sldMk cId="384056941" sldId="991"/>
        </pc:sldMkLst>
      </pc:sldChg>
      <pc:sldChg chg="del">
        <pc:chgData name="伊健 杜" userId="e69aded81da48593" providerId="LiveId" clId="{78890EDF-5E74-4CFB-A88A-F9A346D34550}" dt="2022-10-12T06:16:00.143" v="0" actId="47"/>
        <pc:sldMkLst>
          <pc:docMk/>
          <pc:sldMk cId="258966088" sldId="992"/>
        </pc:sldMkLst>
      </pc:sldChg>
      <pc:sldChg chg="del">
        <pc:chgData name="伊健 杜" userId="e69aded81da48593" providerId="LiveId" clId="{78890EDF-5E74-4CFB-A88A-F9A346D34550}" dt="2022-10-12T06:16:00.143" v="0" actId="47"/>
        <pc:sldMkLst>
          <pc:docMk/>
          <pc:sldMk cId="874304440" sldId="993"/>
        </pc:sldMkLst>
      </pc:sldChg>
      <pc:sldChg chg="del">
        <pc:chgData name="伊健 杜" userId="e69aded81da48593" providerId="LiveId" clId="{78890EDF-5E74-4CFB-A88A-F9A346D34550}" dt="2022-10-12T06:16:00.143" v="0" actId="47"/>
        <pc:sldMkLst>
          <pc:docMk/>
          <pc:sldMk cId="2724546079" sldId="994"/>
        </pc:sldMkLst>
      </pc:sldChg>
      <pc:sldChg chg="del">
        <pc:chgData name="伊健 杜" userId="e69aded81da48593" providerId="LiveId" clId="{78890EDF-5E74-4CFB-A88A-F9A346D34550}" dt="2022-10-12T06:16:00.143" v="0" actId="47"/>
        <pc:sldMkLst>
          <pc:docMk/>
          <pc:sldMk cId="3203629715" sldId="995"/>
        </pc:sldMkLst>
      </pc:sldChg>
      <pc:sldChg chg="del">
        <pc:chgData name="伊健 杜" userId="e69aded81da48593" providerId="LiveId" clId="{78890EDF-5E74-4CFB-A88A-F9A346D34550}" dt="2022-10-12T06:16:00.143" v="0" actId="47"/>
        <pc:sldMkLst>
          <pc:docMk/>
          <pc:sldMk cId="2997747219" sldId="996"/>
        </pc:sldMkLst>
      </pc:sldChg>
      <pc:sldChg chg="del">
        <pc:chgData name="伊健 杜" userId="e69aded81da48593" providerId="LiveId" clId="{78890EDF-5E74-4CFB-A88A-F9A346D34550}" dt="2022-10-12T06:16:00.143" v="0" actId="47"/>
        <pc:sldMkLst>
          <pc:docMk/>
          <pc:sldMk cId="276855040" sldId="997"/>
        </pc:sldMkLst>
      </pc:sldChg>
      <pc:sldChg chg="del">
        <pc:chgData name="伊健 杜" userId="e69aded81da48593" providerId="LiveId" clId="{78890EDF-5E74-4CFB-A88A-F9A346D34550}" dt="2022-10-12T06:16:00.143" v="0" actId="47"/>
        <pc:sldMkLst>
          <pc:docMk/>
          <pc:sldMk cId="1956561773" sldId="998"/>
        </pc:sldMkLst>
      </pc:sldChg>
      <pc:sldChg chg="del">
        <pc:chgData name="伊健 杜" userId="e69aded81da48593" providerId="LiveId" clId="{78890EDF-5E74-4CFB-A88A-F9A346D34550}" dt="2022-10-12T06:16:00.143" v="0" actId="47"/>
        <pc:sldMkLst>
          <pc:docMk/>
          <pc:sldMk cId="3665675995" sldId="999"/>
        </pc:sldMkLst>
      </pc:sldChg>
      <pc:sldChg chg="del">
        <pc:chgData name="伊健 杜" userId="e69aded81da48593" providerId="LiveId" clId="{78890EDF-5E74-4CFB-A88A-F9A346D34550}" dt="2022-10-12T06:16:00.143" v="0" actId="47"/>
        <pc:sldMkLst>
          <pc:docMk/>
          <pc:sldMk cId="3205514466" sldId="1000"/>
        </pc:sldMkLst>
      </pc:sldChg>
      <pc:sldChg chg="del">
        <pc:chgData name="伊健 杜" userId="e69aded81da48593" providerId="LiveId" clId="{78890EDF-5E74-4CFB-A88A-F9A346D34550}" dt="2022-10-12T06:16:00.143" v="0" actId="47"/>
        <pc:sldMkLst>
          <pc:docMk/>
          <pc:sldMk cId="2568336302" sldId="1001"/>
        </pc:sldMkLst>
      </pc:sldChg>
      <pc:sldChg chg="del">
        <pc:chgData name="伊健 杜" userId="e69aded81da48593" providerId="LiveId" clId="{78890EDF-5E74-4CFB-A88A-F9A346D34550}" dt="2022-10-12T06:16:00.143" v="0" actId="47"/>
        <pc:sldMkLst>
          <pc:docMk/>
          <pc:sldMk cId="1164911895" sldId="1002"/>
        </pc:sldMkLst>
      </pc:sldChg>
      <pc:sldChg chg="del">
        <pc:chgData name="伊健 杜" userId="e69aded81da48593" providerId="LiveId" clId="{78890EDF-5E74-4CFB-A88A-F9A346D34550}" dt="2022-10-12T06:16:00.143" v="0" actId="47"/>
        <pc:sldMkLst>
          <pc:docMk/>
          <pc:sldMk cId="3707683621" sldId="1003"/>
        </pc:sldMkLst>
      </pc:sldChg>
      <pc:sldChg chg="addSp delSp modSp mod">
        <pc:chgData name="伊健 杜" userId="e69aded81da48593" providerId="LiveId" clId="{78890EDF-5E74-4CFB-A88A-F9A346D34550}" dt="2022-10-13T11:37:47.109" v="5419"/>
        <pc:sldMkLst>
          <pc:docMk/>
          <pc:sldMk cId="2318753420" sldId="1004"/>
        </pc:sldMkLst>
        <pc:spChg chg="mod">
          <ac:chgData name="伊健 杜" userId="e69aded81da48593" providerId="LiveId" clId="{78890EDF-5E74-4CFB-A88A-F9A346D34550}" dt="2022-10-13T11:37:47.109" v="5419"/>
          <ac:spMkLst>
            <pc:docMk/>
            <pc:sldMk cId="2318753420" sldId="1004"/>
            <ac:spMk id="2" creationId="{05EBC02D-2AAC-B2FE-694D-75E7F5F6B017}"/>
          </ac:spMkLst>
        </pc:spChg>
        <pc:picChg chg="add del">
          <ac:chgData name="伊健 杜" userId="e69aded81da48593" providerId="LiveId" clId="{78890EDF-5E74-4CFB-A88A-F9A346D34550}" dt="2022-10-12T10:03:44.173" v="92" actId="21"/>
          <ac:picMkLst>
            <pc:docMk/>
            <pc:sldMk cId="2318753420" sldId="1004"/>
            <ac:picMk id="1026" creationId="{DEDE2C39-04AD-38B7-4BF2-30AA15B91A28}"/>
          </ac:picMkLst>
        </pc:picChg>
      </pc:sldChg>
      <pc:sldChg chg="del">
        <pc:chgData name="伊健 杜" userId="e69aded81da48593" providerId="LiveId" clId="{78890EDF-5E74-4CFB-A88A-F9A346D34550}" dt="2022-10-12T06:16:00.143" v="0" actId="47"/>
        <pc:sldMkLst>
          <pc:docMk/>
          <pc:sldMk cId="3883859261" sldId="1005"/>
        </pc:sldMkLst>
      </pc:sldChg>
      <pc:sldChg chg="del">
        <pc:chgData name="伊健 杜" userId="e69aded81da48593" providerId="LiveId" clId="{78890EDF-5E74-4CFB-A88A-F9A346D34550}" dt="2022-10-12T06:16:00.143" v="0" actId="47"/>
        <pc:sldMkLst>
          <pc:docMk/>
          <pc:sldMk cId="435736397" sldId="1006"/>
        </pc:sldMkLst>
      </pc:sldChg>
      <pc:sldChg chg="del">
        <pc:chgData name="伊健 杜" userId="e69aded81da48593" providerId="LiveId" clId="{78890EDF-5E74-4CFB-A88A-F9A346D34550}" dt="2022-10-12T06:16:00.143" v="0" actId="47"/>
        <pc:sldMkLst>
          <pc:docMk/>
          <pc:sldMk cId="17665333" sldId="1007"/>
        </pc:sldMkLst>
      </pc:sldChg>
      <pc:sldChg chg="del">
        <pc:chgData name="伊健 杜" userId="e69aded81da48593" providerId="LiveId" clId="{78890EDF-5E74-4CFB-A88A-F9A346D34550}" dt="2022-10-12T06:16:00.143" v="0" actId="47"/>
        <pc:sldMkLst>
          <pc:docMk/>
          <pc:sldMk cId="4268727706" sldId="1008"/>
        </pc:sldMkLst>
      </pc:sldChg>
      <pc:sldChg chg="del">
        <pc:chgData name="伊健 杜" userId="e69aded81da48593" providerId="LiveId" clId="{78890EDF-5E74-4CFB-A88A-F9A346D34550}" dt="2022-10-12T06:16:00.143" v="0" actId="47"/>
        <pc:sldMkLst>
          <pc:docMk/>
          <pc:sldMk cId="1438974061" sldId="1010"/>
        </pc:sldMkLst>
      </pc:sldChg>
      <pc:sldChg chg="addSp delSp modSp mod">
        <pc:chgData name="伊健 杜" userId="e69aded81da48593" providerId="LiveId" clId="{78890EDF-5E74-4CFB-A88A-F9A346D34550}" dt="2022-10-13T11:37:47.109" v="5419"/>
        <pc:sldMkLst>
          <pc:docMk/>
          <pc:sldMk cId="2721065866" sldId="1011"/>
        </pc:sldMkLst>
        <pc:spChg chg="mod">
          <ac:chgData name="伊健 杜" userId="e69aded81da48593" providerId="LiveId" clId="{78890EDF-5E74-4CFB-A88A-F9A346D34550}" dt="2022-10-13T11:37:47.109" v="5419"/>
          <ac:spMkLst>
            <pc:docMk/>
            <pc:sldMk cId="2721065866" sldId="1011"/>
            <ac:spMk id="6" creationId="{F83A6AC8-56F1-EB9E-DD47-C1CFF9753BBA}"/>
          </ac:spMkLst>
        </pc:spChg>
        <pc:spChg chg="mod">
          <ac:chgData name="伊健 杜" userId="e69aded81da48593" providerId="LiveId" clId="{78890EDF-5E74-4CFB-A88A-F9A346D34550}" dt="2022-10-13T11:37:47.109" v="5419"/>
          <ac:spMkLst>
            <pc:docMk/>
            <pc:sldMk cId="2721065866" sldId="1011"/>
            <ac:spMk id="7" creationId="{8A134A8E-94C3-0EE7-C065-45DB3136BA45}"/>
          </ac:spMkLst>
        </pc:spChg>
        <pc:picChg chg="del">
          <ac:chgData name="伊健 杜" userId="e69aded81da48593" providerId="LiveId" clId="{78890EDF-5E74-4CFB-A88A-F9A346D34550}" dt="2022-10-12T09:29:44.571" v="26" actId="478"/>
          <ac:picMkLst>
            <pc:docMk/>
            <pc:sldMk cId="2721065866" sldId="1011"/>
            <ac:picMk id="4" creationId="{9F68286B-A801-83D6-6A02-A1865565CD27}"/>
          </ac:picMkLst>
        </pc:picChg>
        <pc:picChg chg="add mod">
          <ac:chgData name="伊健 杜" userId="e69aded81da48593" providerId="LiveId" clId="{78890EDF-5E74-4CFB-A88A-F9A346D34550}" dt="2022-10-12T10:13:43.446" v="225" actId="14100"/>
          <ac:picMkLst>
            <pc:docMk/>
            <pc:sldMk cId="2721065866" sldId="1011"/>
            <ac:picMk id="2050" creationId="{2E06716A-5397-76E8-828D-894AF134BA01}"/>
          </ac:picMkLst>
        </pc:picChg>
      </pc:sldChg>
      <pc:sldChg chg="del">
        <pc:chgData name="伊健 杜" userId="e69aded81da48593" providerId="LiveId" clId="{78890EDF-5E74-4CFB-A88A-F9A346D34550}" dt="2022-10-12T08:31:09.983" v="5" actId="47"/>
        <pc:sldMkLst>
          <pc:docMk/>
          <pc:sldMk cId="4283606540" sldId="1012"/>
        </pc:sldMkLst>
      </pc:sldChg>
      <pc:sldChg chg="del">
        <pc:chgData name="伊健 杜" userId="e69aded81da48593" providerId="LiveId" clId="{78890EDF-5E74-4CFB-A88A-F9A346D34550}" dt="2022-10-12T08:31:14.580" v="6" actId="47"/>
        <pc:sldMkLst>
          <pc:docMk/>
          <pc:sldMk cId="2538917861" sldId="1013"/>
        </pc:sldMkLst>
      </pc:sldChg>
      <pc:sldChg chg="del">
        <pc:chgData name="伊健 杜" userId="e69aded81da48593" providerId="LiveId" clId="{78890EDF-5E74-4CFB-A88A-F9A346D34550}" dt="2022-10-12T06:16:13.660" v="1" actId="47"/>
        <pc:sldMkLst>
          <pc:docMk/>
          <pc:sldMk cId="1447530259" sldId="1014"/>
        </pc:sldMkLst>
      </pc:sldChg>
      <pc:sldChg chg="add del">
        <pc:chgData name="伊健 杜" userId="e69aded81da48593" providerId="LiveId" clId="{78890EDF-5E74-4CFB-A88A-F9A346D34550}" dt="2022-10-12T08:30:57.229" v="2"/>
        <pc:sldMkLst>
          <pc:docMk/>
          <pc:sldMk cId="1387541516" sldId="1015"/>
        </pc:sldMkLst>
      </pc:sldChg>
      <pc:sldChg chg="add del modAnim">
        <pc:chgData name="伊健 杜" userId="e69aded81da48593" providerId="LiveId" clId="{78890EDF-5E74-4CFB-A88A-F9A346D34550}" dt="2022-10-13T13:31:42.060" v="5422"/>
        <pc:sldMkLst>
          <pc:docMk/>
          <pc:sldMk cId="1323478360" sldId="1016"/>
        </pc:sldMkLst>
      </pc:sldChg>
      <pc:sldChg chg="add del">
        <pc:chgData name="伊健 杜" userId="e69aded81da48593" providerId="LiveId" clId="{78890EDF-5E74-4CFB-A88A-F9A346D34550}" dt="2022-10-12T08:30:57.229" v="2"/>
        <pc:sldMkLst>
          <pc:docMk/>
          <pc:sldMk cId="377477943" sldId="1017"/>
        </pc:sldMkLst>
      </pc:sldChg>
      <pc:sldChg chg="add del">
        <pc:chgData name="伊健 杜" userId="e69aded81da48593" providerId="LiveId" clId="{78890EDF-5E74-4CFB-A88A-F9A346D34550}" dt="2022-10-12T08:30:57.229" v="2"/>
        <pc:sldMkLst>
          <pc:docMk/>
          <pc:sldMk cId="1177646282" sldId="1018"/>
        </pc:sldMkLst>
      </pc:sldChg>
      <pc:sldChg chg="add del">
        <pc:chgData name="伊健 杜" userId="e69aded81da48593" providerId="LiveId" clId="{78890EDF-5E74-4CFB-A88A-F9A346D34550}" dt="2022-10-12T08:30:57.229" v="2"/>
        <pc:sldMkLst>
          <pc:docMk/>
          <pc:sldMk cId="705156829" sldId="1019"/>
        </pc:sldMkLst>
      </pc:sldChg>
      <pc:sldChg chg="add del">
        <pc:chgData name="伊健 杜" userId="e69aded81da48593" providerId="LiveId" clId="{78890EDF-5E74-4CFB-A88A-F9A346D34550}" dt="2022-10-12T08:30:57.229" v="2"/>
        <pc:sldMkLst>
          <pc:docMk/>
          <pc:sldMk cId="259244262" sldId="1020"/>
        </pc:sldMkLst>
      </pc:sldChg>
      <pc:sldChg chg="del">
        <pc:chgData name="伊健 杜" userId="e69aded81da48593" providerId="LiveId" clId="{78890EDF-5E74-4CFB-A88A-F9A346D34550}" dt="2022-10-12T06:16:00.143" v="0" actId="47"/>
        <pc:sldMkLst>
          <pc:docMk/>
          <pc:sldMk cId="2896841685" sldId="1021"/>
        </pc:sldMkLst>
      </pc:sldChg>
      <pc:sldChg chg="addSp delSp modSp add mod">
        <pc:chgData name="伊健 杜" userId="e69aded81da48593" providerId="LiveId" clId="{78890EDF-5E74-4CFB-A88A-F9A346D34550}" dt="2022-10-13T11:37:47.109" v="5419"/>
        <pc:sldMkLst>
          <pc:docMk/>
          <pc:sldMk cId="3902584672" sldId="1021"/>
        </pc:sldMkLst>
        <pc:spChg chg="mod">
          <ac:chgData name="伊健 杜" userId="e69aded81da48593" providerId="LiveId" clId="{78890EDF-5E74-4CFB-A88A-F9A346D34550}" dt="2022-10-13T11:37:47.109" v="5419"/>
          <ac:spMkLst>
            <pc:docMk/>
            <pc:sldMk cId="3902584672" sldId="1021"/>
            <ac:spMk id="6" creationId="{F83A6AC8-56F1-EB9E-DD47-C1CFF9753BBA}"/>
          </ac:spMkLst>
        </pc:spChg>
        <pc:spChg chg="mod">
          <ac:chgData name="伊健 杜" userId="e69aded81da48593" providerId="LiveId" clId="{78890EDF-5E74-4CFB-A88A-F9A346D34550}" dt="2022-10-13T11:37:47.109" v="5419"/>
          <ac:spMkLst>
            <pc:docMk/>
            <pc:sldMk cId="3902584672" sldId="1021"/>
            <ac:spMk id="7" creationId="{8A134A8E-94C3-0EE7-C065-45DB3136BA45}"/>
          </ac:spMkLst>
        </pc:spChg>
        <pc:picChg chg="add del mod">
          <ac:chgData name="伊健 杜" userId="e69aded81da48593" providerId="LiveId" clId="{78890EDF-5E74-4CFB-A88A-F9A346D34550}" dt="2022-10-12T10:12:50.612" v="221" actId="478"/>
          <ac:picMkLst>
            <pc:docMk/>
            <pc:sldMk cId="3902584672" sldId="1021"/>
            <ac:picMk id="2" creationId="{37A768B9-7EB5-D48B-3885-55250CBB0B3F}"/>
          </ac:picMkLst>
        </pc:picChg>
        <pc:picChg chg="add mod">
          <ac:chgData name="伊健 杜" userId="e69aded81da48593" providerId="LiveId" clId="{78890EDF-5E74-4CFB-A88A-F9A346D34550}" dt="2022-10-12T10:14:48.613" v="346" actId="1076"/>
          <ac:picMkLst>
            <pc:docMk/>
            <pc:sldMk cId="3902584672" sldId="1021"/>
            <ac:picMk id="3074" creationId="{79E82C3B-42C5-2D24-D33D-1D320D08C033}"/>
          </ac:picMkLst>
        </pc:picChg>
      </pc:sldChg>
      <pc:sldChg chg="del">
        <pc:chgData name="伊健 杜" userId="e69aded81da48593" providerId="LiveId" clId="{78890EDF-5E74-4CFB-A88A-F9A346D34550}" dt="2022-10-12T06:16:00.143" v="0" actId="47"/>
        <pc:sldMkLst>
          <pc:docMk/>
          <pc:sldMk cId="2493496773" sldId="1022"/>
        </pc:sldMkLst>
      </pc:sldChg>
      <pc:sldChg chg="add del">
        <pc:chgData name="伊健 杜" userId="e69aded81da48593" providerId="LiveId" clId="{78890EDF-5E74-4CFB-A88A-F9A346D34550}" dt="2022-10-12T10:03:30.306" v="90" actId="47"/>
        <pc:sldMkLst>
          <pc:docMk/>
          <pc:sldMk cId="2770750353" sldId="1022"/>
        </pc:sldMkLst>
      </pc:sldChg>
      <pc:sldChg chg="addSp delSp modSp add mod">
        <pc:chgData name="伊健 杜" userId="e69aded81da48593" providerId="LiveId" clId="{78890EDF-5E74-4CFB-A88A-F9A346D34550}" dt="2022-10-13T11:37:47.109" v="5419"/>
        <pc:sldMkLst>
          <pc:docMk/>
          <pc:sldMk cId="3145702054" sldId="1022"/>
        </pc:sldMkLst>
        <pc:spChg chg="mod">
          <ac:chgData name="伊健 杜" userId="e69aded81da48593" providerId="LiveId" clId="{78890EDF-5E74-4CFB-A88A-F9A346D34550}" dt="2022-10-13T11:37:47.109" v="5419"/>
          <ac:spMkLst>
            <pc:docMk/>
            <pc:sldMk cId="3145702054" sldId="1022"/>
            <ac:spMk id="6" creationId="{F83A6AC8-56F1-EB9E-DD47-C1CFF9753BBA}"/>
          </ac:spMkLst>
        </pc:spChg>
        <pc:spChg chg="mod">
          <ac:chgData name="伊健 杜" userId="e69aded81da48593" providerId="LiveId" clId="{78890EDF-5E74-4CFB-A88A-F9A346D34550}" dt="2022-10-13T11:37:47.109" v="5419"/>
          <ac:spMkLst>
            <pc:docMk/>
            <pc:sldMk cId="3145702054" sldId="1022"/>
            <ac:spMk id="7" creationId="{8A134A8E-94C3-0EE7-C065-45DB3136BA45}"/>
          </ac:spMkLst>
        </pc:spChg>
        <pc:picChg chg="del">
          <ac:chgData name="伊健 杜" userId="e69aded81da48593" providerId="LiveId" clId="{78890EDF-5E74-4CFB-A88A-F9A346D34550}" dt="2022-10-12T10:16:04.910" v="499" actId="478"/>
          <ac:picMkLst>
            <pc:docMk/>
            <pc:sldMk cId="3145702054" sldId="1022"/>
            <ac:picMk id="3074" creationId="{79E82C3B-42C5-2D24-D33D-1D320D08C033}"/>
          </ac:picMkLst>
        </pc:picChg>
        <pc:picChg chg="add mod">
          <ac:chgData name="伊健 杜" userId="e69aded81da48593" providerId="LiveId" clId="{78890EDF-5E74-4CFB-A88A-F9A346D34550}" dt="2022-10-12T10:16:31.411" v="506" actId="14100"/>
          <ac:picMkLst>
            <pc:docMk/>
            <pc:sldMk cId="3145702054" sldId="1022"/>
            <ac:picMk id="4098" creationId="{BA54498B-8FA0-14E5-AA89-8C8FD6A71F19}"/>
          </ac:picMkLst>
        </pc:picChg>
      </pc:sldChg>
      <pc:sldChg chg="add del">
        <pc:chgData name="伊健 杜" userId="e69aded81da48593" providerId="LiveId" clId="{78890EDF-5E74-4CFB-A88A-F9A346D34550}" dt="2022-10-12T10:18:23.983" v="537" actId="47"/>
        <pc:sldMkLst>
          <pc:docMk/>
          <pc:sldMk cId="1206796410" sldId="1023"/>
        </pc:sldMkLst>
      </pc:sldChg>
      <pc:sldChg chg="addSp delSp modSp add mod">
        <pc:chgData name="伊健 杜" userId="e69aded81da48593" providerId="LiveId" clId="{78890EDF-5E74-4CFB-A88A-F9A346D34550}" dt="2022-10-13T11:37:47.109" v="5419"/>
        <pc:sldMkLst>
          <pc:docMk/>
          <pc:sldMk cId="3907455598" sldId="1023"/>
        </pc:sldMkLst>
        <pc:spChg chg="mod">
          <ac:chgData name="伊健 杜" userId="e69aded81da48593" providerId="LiveId" clId="{78890EDF-5E74-4CFB-A88A-F9A346D34550}" dt="2022-10-13T11:37:47.109" v="5419"/>
          <ac:spMkLst>
            <pc:docMk/>
            <pc:sldMk cId="3907455598" sldId="1023"/>
            <ac:spMk id="6" creationId="{F83A6AC8-56F1-EB9E-DD47-C1CFF9753BBA}"/>
          </ac:spMkLst>
        </pc:spChg>
        <pc:spChg chg="mod">
          <ac:chgData name="伊健 杜" userId="e69aded81da48593" providerId="LiveId" clId="{78890EDF-5E74-4CFB-A88A-F9A346D34550}" dt="2022-10-13T11:37:47.109" v="5419"/>
          <ac:spMkLst>
            <pc:docMk/>
            <pc:sldMk cId="3907455598" sldId="1023"/>
            <ac:spMk id="7" creationId="{8A134A8E-94C3-0EE7-C065-45DB3136BA45}"/>
          </ac:spMkLst>
        </pc:spChg>
        <pc:picChg chg="del mod">
          <ac:chgData name="伊健 杜" userId="e69aded81da48593" providerId="LiveId" clId="{78890EDF-5E74-4CFB-A88A-F9A346D34550}" dt="2022-10-12T10:32:41.587" v="607" actId="478"/>
          <ac:picMkLst>
            <pc:docMk/>
            <pc:sldMk cId="3907455598" sldId="1023"/>
            <ac:picMk id="2050" creationId="{2E06716A-5397-76E8-828D-894AF134BA01}"/>
          </ac:picMkLst>
        </pc:picChg>
        <pc:picChg chg="add mod">
          <ac:chgData name="伊健 杜" userId="e69aded81da48593" providerId="LiveId" clId="{78890EDF-5E74-4CFB-A88A-F9A346D34550}" dt="2022-10-12T10:33:34.977" v="609" actId="1076"/>
          <ac:picMkLst>
            <pc:docMk/>
            <pc:sldMk cId="3907455598" sldId="1023"/>
            <ac:picMk id="5122" creationId="{19B9FA24-A80E-EC08-6C0D-54EF9EDC2BF0}"/>
          </ac:picMkLst>
        </pc:picChg>
      </pc:sldChg>
      <pc:sldChg chg="addSp delSp modSp add mod">
        <pc:chgData name="伊健 杜" userId="e69aded81da48593" providerId="LiveId" clId="{78890EDF-5E74-4CFB-A88A-F9A346D34550}" dt="2022-10-13T11:37:47.109" v="5419"/>
        <pc:sldMkLst>
          <pc:docMk/>
          <pc:sldMk cId="1744423983" sldId="1024"/>
        </pc:sldMkLst>
        <pc:spChg chg="mod">
          <ac:chgData name="伊健 杜" userId="e69aded81da48593" providerId="LiveId" clId="{78890EDF-5E74-4CFB-A88A-F9A346D34550}" dt="2022-10-13T11:37:47.109" v="5419"/>
          <ac:spMkLst>
            <pc:docMk/>
            <pc:sldMk cId="1744423983" sldId="1024"/>
            <ac:spMk id="6" creationId="{F83A6AC8-56F1-EB9E-DD47-C1CFF9753BBA}"/>
          </ac:spMkLst>
        </pc:spChg>
        <pc:spChg chg="mod">
          <ac:chgData name="伊健 杜" userId="e69aded81da48593" providerId="LiveId" clId="{78890EDF-5E74-4CFB-A88A-F9A346D34550}" dt="2022-10-13T11:37:47.109" v="5419"/>
          <ac:spMkLst>
            <pc:docMk/>
            <pc:sldMk cId="1744423983" sldId="1024"/>
            <ac:spMk id="7" creationId="{8A134A8E-94C3-0EE7-C065-45DB3136BA45}"/>
          </ac:spMkLst>
        </pc:spChg>
        <pc:picChg chg="del">
          <ac:chgData name="伊健 杜" userId="e69aded81da48593" providerId="LiveId" clId="{78890EDF-5E74-4CFB-A88A-F9A346D34550}" dt="2022-10-12T10:33:41.397" v="611" actId="478"/>
          <ac:picMkLst>
            <pc:docMk/>
            <pc:sldMk cId="1744423983" sldId="1024"/>
            <ac:picMk id="5122" creationId="{19B9FA24-A80E-EC08-6C0D-54EF9EDC2BF0}"/>
          </ac:picMkLst>
        </pc:picChg>
        <pc:picChg chg="add mod">
          <ac:chgData name="伊健 杜" userId="e69aded81da48593" providerId="LiveId" clId="{78890EDF-5E74-4CFB-A88A-F9A346D34550}" dt="2022-10-12T10:41:15.416" v="759" actId="1076"/>
          <ac:picMkLst>
            <pc:docMk/>
            <pc:sldMk cId="1744423983" sldId="1024"/>
            <ac:picMk id="8194" creationId="{D3050874-F5FE-7EBE-1FD3-467D241F4C9A}"/>
          </ac:picMkLst>
        </pc:picChg>
        <pc:picChg chg="add mod">
          <ac:chgData name="伊健 杜" userId="e69aded81da48593" providerId="LiveId" clId="{78890EDF-5E74-4CFB-A88A-F9A346D34550}" dt="2022-10-12T10:41:33.895" v="763" actId="1076"/>
          <ac:picMkLst>
            <pc:docMk/>
            <pc:sldMk cId="1744423983" sldId="1024"/>
            <ac:picMk id="8196" creationId="{0A1892BD-8AC8-D0EF-2A9F-DE820828BAD9}"/>
          </ac:picMkLst>
        </pc:picChg>
      </pc:sldChg>
      <pc:sldChg chg="addSp delSp new mod">
        <pc:chgData name="伊健 杜" userId="e69aded81da48593" providerId="LiveId" clId="{78890EDF-5E74-4CFB-A88A-F9A346D34550}" dt="2022-10-12T10:40:37.330" v="754"/>
        <pc:sldMkLst>
          <pc:docMk/>
          <pc:sldMk cId="2701616900" sldId="1025"/>
        </pc:sldMkLst>
        <pc:spChg chg="del">
          <ac:chgData name="伊健 杜" userId="e69aded81da48593" providerId="LiveId" clId="{78890EDF-5E74-4CFB-A88A-F9A346D34550}" dt="2022-10-12T10:40:36.816" v="753" actId="478"/>
          <ac:spMkLst>
            <pc:docMk/>
            <pc:sldMk cId="2701616900" sldId="1025"/>
            <ac:spMk id="2" creationId="{B9EB0FCD-8FE7-8E6A-825D-CB509A505BDC}"/>
          </ac:spMkLst>
        </pc:spChg>
        <pc:spChg chg="del">
          <ac:chgData name="伊健 杜" userId="e69aded81da48593" providerId="LiveId" clId="{78890EDF-5E74-4CFB-A88A-F9A346D34550}" dt="2022-10-12T10:40:36.816" v="753" actId="478"/>
          <ac:spMkLst>
            <pc:docMk/>
            <pc:sldMk cId="2701616900" sldId="1025"/>
            <ac:spMk id="3" creationId="{2A33862E-3B9C-1D75-F008-1633D082194C}"/>
          </ac:spMkLst>
        </pc:spChg>
        <pc:picChg chg="add">
          <ac:chgData name="伊健 杜" userId="e69aded81da48593" providerId="LiveId" clId="{78890EDF-5E74-4CFB-A88A-F9A346D34550}" dt="2022-10-12T10:40:37.330" v="754"/>
          <ac:picMkLst>
            <pc:docMk/>
            <pc:sldMk cId="2701616900" sldId="1025"/>
            <ac:picMk id="7170" creationId="{FEC6397C-E958-7141-EDD2-C011AD943367}"/>
          </ac:picMkLst>
        </pc:picChg>
      </pc:sldChg>
      <pc:sldChg chg="addSp delSp modSp new mod modAnim">
        <pc:chgData name="伊健 杜" userId="e69aded81da48593" providerId="LiveId" clId="{78890EDF-5E74-4CFB-A88A-F9A346D34550}" dt="2022-10-13T11:37:47.109" v="5419"/>
        <pc:sldMkLst>
          <pc:docMk/>
          <pc:sldMk cId="2797290444" sldId="1026"/>
        </pc:sldMkLst>
        <pc:spChg chg="mod">
          <ac:chgData name="伊健 杜" userId="e69aded81da48593" providerId="LiveId" clId="{78890EDF-5E74-4CFB-A88A-F9A346D34550}" dt="2022-10-12T10:43:19.945" v="832" actId="27636"/>
          <ac:spMkLst>
            <pc:docMk/>
            <pc:sldMk cId="2797290444" sldId="1026"/>
            <ac:spMk id="2" creationId="{C121CCF6-0958-2C35-80F5-9D46CE95B19D}"/>
          </ac:spMkLst>
        </pc:spChg>
        <pc:spChg chg="del">
          <ac:chgData name="伊健 杜" userId="e69aded81da48593" providerId="LiveId" clId="{78890EDF-5E74-4CFB-A88A-F9A346D34550}" dt="2022-10-12T10:41:46.804" v="765" actId="478"/>
          <ac:spMkLst>
            <pc:docMk/>
            <pc:sldMk cId="2797290444" sldId="1026"/>
            <ac:spMk id="3" creationId="{A2A5A7D7-0A88-5B8A-30C3-A7A6549E260B}"/>
          </ac:spMkLst>
        </pc:spChg>
        <pc:spChg chg="add mod">
          <ac:chgData name="伊健 杜" userId="e69aded81da48593" providerId="LiveId" clId="{78890EDF-5E74-4CFB-A88A-F9A346D34550}" dt="2022-10-13T11:37:47.109" v="5419"/>
          <ac:spMkLst>
            <pc:docMk/>
            <pc:sldMk cId="2797290444" sldId="1026"/>
            <ac:spMk id="4" creationId="{4B8D9D86-BB9F-1E5F-E172-5B57017833E9}"/>
          </ac:spMkLst>
        </pc:spChg>
      </pc:sldChg>
      <pc:sldChg chg="addSp delSp modSp new mod modAnim">
        <pc:chgData name="伊健 杜" userId="e69aded81da48593" providerId="LiveId" clId="{78890EDF-5E74-4CFB-A88A-F9A346D34550}" dt="2022-10-13T13:31:47.921" v="5423" actId="20577"/>
        <pc:sldMkLst>
          <pc:docMk/>
          <pc:sldMk cId="3062115934" sldId="1027"/>
        </pc:sldMkLst>
        <pc:spChg chg="add del mod">
          <ac:chgData name="伊健 杜" userId="e69aded81da48593" providerId="LiveId" clId="{78890EDF-5E74-4CFB-A88A-F9A346D34550}" dt="2022-10-13T13:31:47.921" v="5423" actId="20577"/>
          <ac:spMkLst>
            <pc:docMk/>
            <pc:sldMk cId="3062115934" sldId="1027"/>
            <ac:spMk id="2" creationId="{287C8908-AFF3-BEC0-54E9-E37762FE8217}"/>
          </ac:spMkLst>
        </pc:spChg>
        <pc:spChg chg="del">
          <ac:chgData name="伊健 杜" userId="e69aded81da48593" providerId="LiveId" clId="{78890EDF-5E74-4CFB-A88A-F9A346D34550}" dt="2022-10-12T10:43:33.341" v="835" actId="478"/>
          <ac:spMkLst>
            <pc:docMk/>
            <pc:sldMk cId="3062115934" sldId="1027"/>
            <ac:spMk id="3" creationId="{393A655C-041D-3E7E-7882-409F563E1AFE}"/>
          </ac:spMkLst>
        </pc:spChg>
        <pc:spChg chg="add del mod">
          <ac:chgData name="伊健 杜" userId="e69aded81da48593" providerId="LiveId" clId="{78890EDF-5E74-4CFB-A88A-F9A346D34550}" dt="2022-10-12T10:43:59.830" v="919" actId="478"/>
          <ac:spMkLst>
            <pc:docMk/>
            <pc:sldMk cId="3062115934" sldId="1027"/>
            <ac:spMk id="5" creationId="{1A5AB2BA-2948-991A-41F3-0C18373A1704}"/>
          </ac:spMkLst>
        </pc:spChg>
        <pc:spChg chg="add mod">
          <ac:chgData name="伊健 杜" userId="e69aded81da48593" providerId="LiveId" clId="{78890EDF-5E74-4CFB-A88A-F9A346D34550}" dt="2022-10-12T10:44:48.115" v="1002" actId="1076"/>
          <ac:spMkLst>
            <pc:docMk/>
            <pc:sldMk cId="3062115934" sldId="1027"/>
            <ac:spMk id="6" creationId="{1C965B51-5595-0DA6-5C56-18917E75AD93}"/>
          </ac:spMkLst>
        </pc:spChg>
        <pc:spChg chg="add mod">
          <ac:chgData name="伊健 杜" userId="e69aded81da48593" providerId="LiveId" clId="{78890EDF-5E74-4CFB-A88A-F9A346D34550}" dt="2022-10-12T10:44:22.412" v="961" actId="1076"/>
          <ac:spMkLst>
            <pc:docMk/>
            <pc:sldMk cId="3062115934" sldId="1027"/>
            <ac:spMk id="7" creationId="{282EED44-9F0B-5550-50BB-C77AE5E2DF89}"/>
          </ac:spMkLst>
        </pc:spChg>
        <pc:spChg chg="add del mod">
          <ac:chgData name="伊健 杜" userId="e69aded81da48593" providerId="LiveId" clId="{78890EDF-5E74-4CFB-A88A-F9A346D34550}" dt="2022-10-12T10:44:54.497" v="1009" actId="478"/>
          <ac:spMkLst>
            <pc:docMk/>
            <pc:sldMk cId="3062115934" sldId="1027"/>
            <ac:spMk id="8" creationId="{F8F31FD1-344B-8549-6CBD-526566A85374}"/>
          </ac:spMkLst>
        </pc:spChg>
        <pc:spChg chg="add mod">
          <ac:chgData name="伊健 杜" userId="e69aded81da48593" providerId="LiveId" clId="{78890EDF-5E74-4CFB-A88A-F9A346D34550}" dt="2022-10-13T11:37:47.109" v="5419"/>
          <ac:spMkLst>
            <pc:docMk/>
            <pc:sldMk cId="3062115934" sldId="1027"/>
            <ac:spMk id="9" creationId="{BF258244-52A7-807A-1CD7-3278047D87C8}"/>
          </ac:spMkLst>
        </pc:spChg>
        <pc:spChg chg="add mod">
          <ac:chgData name="伊健 杜" userId="e69aded81da48593" providerId="LiveId" clId="{78890EDF-5E74-4CFB-A88A-F9A346D34550}" dt="2022-10-12T10:46:30.949" v="1095" actId="1076"/>
          <ac:spMkLst>
            <pc:docMk/>
            <pc:sldMk cId="3062115934" sldId="1027"/>
            <ac:spMk id="10" creationId="{B7E4E5C2-F437-7FE9-9EB7-196FC8D76DF4}"/>
          </ac:spMkLst>
        </pc:spChg>
        <pc:spChg chg="add mod">
          <ac:chgData name="伊健 杜" userId="e69aded81da48593" providerId="LiveId" clId="{78890EDF-5E74-4CFB-A88A-F9A346D34550}" dt="2022-10-13T11:37:47.109" v="5419"/>
          <ac:spMkLst>
            <pc:docMk/>
            <pc:sldMk cId="3062115934" sldId="1027"/>
            <ac:spMk id="11" creationId="{7EF2E39B-B2EC-4E75-6963-A2D1B7A126B8}"/>
          </ac:spMkLst>
        </pc:spChg>
        <pc:spChg chg="add mod">
          <ac:chgData name="伊健 杜" userId="e69aded81da48593" providerId="LiveId" clId="{78890EDF-5E74-4CFB-A88A-F9A346D34550}" dt="2022-10-13T11:37:47.109" v="5419"/>
          <ac:spMkLst>
            <pc:docMk/>
            <pc:sldMk cId="3062115934" sldId="1027"/>
            <ac:spMk id="12" creationId="{847314BB-74DF-C29B-2D65-3EA1ECFDD52B}"/>
          </ac:spMkLst>
        </pc:spChg>
        <pc:spChg chg="add mod">
          <ac:chgData name="伊健 杜" userId="e69aded81da48593" providerId="LiveId" clId="{78890EDF-5E74-4CFB-A88A-F9A346D34550}" dt="2022-10-13T11:37:47.109" v="5419"/>
          <ac:spMkLst>
            <pc:docMk/>
            <pc:sldMk cId="3062115934" sldId="1027"/>
            <ac:spMk id="13" creationId="{2BE82BD4-E6AA-B7F6-7C7E-F16F2E6E9731}"/>
          </ac:spMkLst>
        </pc:spChg>
        <pc:spChg chg="add mod">
          <ac:chgData name="伊健 杜" userId="e69aded81da48593" providerId="LiveId" clId="{78890EDF-5E74-4CFB-A88A-F9A346D34550}" dt="2022-10-13T11:37:47.109" v="5419"/>
          <ac:spMkLst>
            <pc:docMk/>
            <pc:sldMk cId="3062115934" sldId="1027"/>
            <ac:spMk id="14" creationId="{E280AEC3-894B-60CA-8A90-679856CCA208}"/>
          </ac:spMkLst>
        </pc:spChg>
      </pc:sldChg>
      <pc:sldChg chg="addSp delSp modSp add mod modAnim">
        <pc:chgData name="伊健 杜" userId="e69aded81da48593" providerId="LiveId" clId="{78890EDF-5E74-4CFB-A88A-F9A346D34550}" dt="2022-10-13T11:37:47.109" v="5419"/>
        <pc:sldMkLst>
          <pc:docMk/>
          <pc:sldMk cId="377220365" sldId="1028"/>
        </pc:sldMkLst>
        <pc:spChg chg="add mod">
          <ac:chgData name="伊健 杜" userId="e69aded81da48593" providerId="LiveId" clId="{78890EDF-5E74-4CFB-A88A-F9A346D34550}" dt="2022-10-12T10:54:09.160" v="1261" actId="1076"/>
          <ac:spMkLst>
            <pc:docMk/>
            <pc:sldMk cId="377220365" sldId="1028"/>
            <ac:spMk id="2" creationId="{715D26E2-F377-0D28-F41F-C268F6A985CA}"/>
          </ac:spMkLst>
        </pc:spChg>
        <pc:spChg chg="add mod">
          <ac:chgData name="伊健 杜" userId="e69aded81da48593" providerId="LiveId" clId="{78890EDF-5E74-4CFB-A88A-F9A346D34550}" dt="2022-10-12T10:54:12.755" v="1265" actId="1076"/>
          <ac:spMkLst>
            <pc:docMk/>
            <pc:sldMk cId="377220365" sldId="1028"/>
            <ac:spMk id="3" creationId="{46774927-2876-C850-1C65-EA73DFA38A5B}"/>
          </ac:spMkLst>
        </pc:spChg>
        <pc:spChg chg="mod">
          <ac:chgData name="伊健 杜" userId="e69aded81da48593" providerId="LiveId" clId="{78890EDF-5E74-4CFB-A88A-F9A346D34550}" dt="2022-10-13T11:37:47.109" v="5419"/>
          <ac:spMkLst>
            <pc:docMk/>
            <pc:sldMk cId="377220365" sldId="1028"/>
            <ac:spMk id="6" creationId="{F83A6AC8-56F1-EB9E-DD47-C1CFF9753BBA}"/>
          </ac:spMkLst>
        </pc:spChg>
        <pc:spChg chg="mod">
          <ac:chgData name="伊健 杜" userId="e69aded81da48593" providerId="LiveId" clId="{78890EDF-5E74-4CFB-A88A-F9A346D34550}" dt="2022-10-13T11:37:47.109" v="5419"/>
          <ac:spMkLst>
            <pc:docMk/>
            <pc:sldMk cId="377220365" sldId="1028"/>
            <ac:spMk id="7" creationId="{8A134A8E-94C3-0EE7-C065-45DB3136BA45}"/>
          </ac:spMkLst>
        </pc:spChg>
        <pc:picChg chg="del">
          <ac:chgData name="伊健 杜" userId="e69aded81da48593" providerId="LiveId" clId="{78890EDF-5E74-4CFB-A88A-F9A346D34550}" dt="2022-10-12T10:49:16.239" v="1118" actId="478"/>
          <ac:picMkLst>
            <pc:docMk/>
            <pc:sldMk cId="377220365" sldId="1028"/>
            <ac:picMk id="5122" creationId="{19B9FA24-A80E-EC08-6C0D-54EF9EDC2BF0}"/>
          </ac:picMkLst>
        </pc:picChg>
        <pc:picChg chg="add mod">
          <ac:chgData name="伊健 杜" userId="e69aded81da48593" providerId="LiveId" clId="{78890EDF-5E74-4CFB-A88A-F9A346D34550}" dt="2022-10-12T10:53:45.975" v="1223" actId="14100"/>
          <ac:picMkLst>
            <pc:docMk/>
            <pc:sldMk cId="377220365" sldId="1028"/>
            <ac:picMk id="9218" creationId="{9749CBC4-DD57-F99D-FDBA-095202C8816E}"/>
          </ac:picMkLst>
        </pc:picChg>
        <pc:picChg chg="add mod">
          <ac:chgData name="伊健 杜" userId="e69aded81da48593" providerId="LiveId" clId="{78890EDF-5E74-4CFB-A88A-F9A346D34550}" dt="2022-10-12T10:53:48.334" v="1225" actId="1076"/>
          <ac:picMkLst>
            <pc:docMk/>
            <pc:sldMk cId="377220365" sldId="1028"/>
            <ac:picMk id="9220" creationId="{09E71C54-B190-3816-83AE-AC6277329B08}"/>
          </ac:picMkLst>
        </pc:picChg>
      </pc:sldChg>
      <pc:sldChg chg="addSp delSp modSp add mod modAnim">
        <pc:chgData name="伊健 杜" userId="e69aded81da48593" providerId="LiveId" clId="{78890EDF-5E74-4CFB-A88A-F9A346D34550}" dt="2022-10-13T11:37:47.109" v="5419"/>
        <pc:sldMkLst>
          <pc:docMk/>
          <pc:sldMk cId="4021597928" sldId="1029"/>
        </pc:sldMkLst>
        <pc:spChg chg="del">
          <ac:chgData name="伊健 杜" userId="e69aded81da48593" providerId="LiveId" clId="{78890EDF-5E74-4CFB-A88A-F9A346D34550}" dt="2022-10-12T10:56:17.804" v="1270" actId="478"/>
          <ac:spMkLst>
            <pc:docMk/>
            <pc:sldMk cId="4021597928" sldId="1029"/>
            <ac:spMk id="2" creationId="{715D26E2-F377-0D28-F41F-C268F6A985CA}"/>
          </ac:spMkLst>
        </pc:spChg>
        <pc:spChg chg="del mod">
          <ac:chgData name="伊健 杜" userId="e69aded81da48593" providerId="LiveId" clId="{78890EDF-5E74-4CFB-A88A-F9A346D34550}" dt="2022-10-12T10:56:17.804" v="1270" actId="478"/>
          <ac:spMkLst>
            <pc:docMk/>
            <pc:sldMk cId="4021597928" sldId="1029"/>
            <ac:spMk id="3" creationId="{46774927-2876-C850-1C65-EA73DFA38A5B}"/>
          </ac:spMkLst>
        </pc:spChg>
        <pc:spChg chg="mod">
          <ac:chgData name="伊健 杜" userId="e69aded81da48593" providerId="LiveId" clId="{78890EDF-5E74-4CFB-A88A-F9A346D34550}" dt="2022-10-13T11:37:47.109" v="5419"/>
          <ac:spMkLst>
            <pc:docMk/>
            <pc:sldMk cId="4021597928" sldId="1029"/>
            <ac:spMk id="6" creationId="{F83A6AC8-56F1-EB9E-DD47-C1CFF9753BBA}"/>
          </ac:spMkLst>
        </pc:spChg>
        <pc:spChg chg="mod">
          <ac:chgData name="伊健 杜" userId="e69aded81da48593" providerId="LiveId" clId="{78890EDF-5E74-4CFB-A88A-F9A346D34550}" dt="2022-10-13T11:37:47.109" v="5419"/>
          <ac:spMkLst>
            <pc:docMk/>
            <pc:sldMk cId="4021597928" sldId="1029"/>
            <ac:spMk id="7" creationId="{8A134A8E-94C3-0EE7-C065-45DB3136BA45}"/>
          </ac:spMkLst>
        </pc:spChg>
        <pc:picChg chg="del mod">
          <ac:chgData name="伊健 杜" userId="e69aded81da48593" providerId="LiveId" clId="{78890EDF-5E74-4CFB-A88A-F9A346D34550}" dt="2022-10-12T10:56:17.804" v="1270" actId="478"/>
          <ac:picMkLst>
            <pc:docMk/>
            <pc:sldMk cId="4021597928" sldId="1029"/>
            <ac:picMk id="9218" creationId="{9749CBC4-DD57-F99D-FDBA-095202C8816E}"/>
          </ac:picMkLst>
        </pc:picChg>
        <pc:picChg chg="del">
          <ac:chgData name="伊健 杜" userId="e69aded81da48593" providerId="LiveId" clId="{78890EDF-5E74-4CFB-A88A-F9A346D34550}" dt="2022-10-12T10:56:17.804" v="1270" actId="478"/>
          <ac:picMkLst>
            <pc:docMk/>
            <pc:sldMk cId="4021597928" sldId="1029"/>
            <ac:picMk id="9220" creationId="{09E71C54-B190-3816-83AE-AC6277329B08}"/>
          </ac:picMkLst>
        </pc:picChg>
        <pc:picChg chg="add mod">
          <ac:chgData name="伊健 杜" userId="e69aded81da48593" providerId="LiveId" clId="{78890EDF-5E74-4CFB-A88A-F9A346D34550}" dt="2022-10-12T10:58:06.008" v="1405" actId="14100"/>
          <ac:picMkLst>
            <pc:docMk/>
            <pc:sldMk cId="4021597928" sldId="1029"/>
            <ac:picMk id="10242" creationId="{C4FD6169-DFE0-B05A-9150-7A071901E135}"/>
          </ac:picMkLst>
        </pc:picChg>
        <pc:picChg chg="add mod">
          <ac:chgData name="伊健 杜" userId="e69aded81da48593" providerId="LiveId" clId="{78890EDF-5E74-4CFB-A88A-F9A346D34550}" dt="2022-10-12T10:58:06.932" v="1406" actId="1076"/>
          <ac:picMkLst>
            <pc:docMk/>
            <pc:sldMk cId="4021597928" sldId="1029"/>
            <ac:picMk id="10244" creationId="{D333BC38-F380-EB58-ED4A-EEF82473D6F8}"/>
          </ac:picMkLst>
        </pc:picChg>
      </pc:sldChg>
      <pc:sldChg chg="addSp delSp modSp add mod">
        <pc:chgData name="伊健 杜" userId="e69aded81da48593" providerId="LiveId" clId="{78890EDF-5E74-4CFB-A88A-F9A346D34550}" dt="2022-10-13T11:37:47.109" v="5419"/>
        <pc:sldMkLst>
          <pc:docMk/>
          <pc:sldMk cId="3329533420" sldId="1030"/>
        </pc:sldMkLst>
        <pc:spChg chg="mod">
          <ac:chgData name="伊健 杜" userId="e69aded81da48593" providerId="LiveId" clId="{78890EDF-5E74-4CFB-A88A-F9A346D34550}" dt="2022-10-13T11:37:47.109" v="5419"/>
          <ac:spMkLst>
            <pc:docMk/>
            <pc:sldMk cId="3329533420" sldId="1030"/>
            <ac:spMk id="6" creationId="{F83A6AC8-56F1-EB9E-DD47-C1CFF9753BBA}"/>
          </ac:spMkLst>
        </pc:spChg>
        <pc:spChg chg="mod">
          <ac:chgData name="伊健 杜" userId="e69aded81da48593" providerId="LiveId" clId="{78890EDF-5E74-4CFB-A88A-F9A346D34550}" dt="2022-10-13T11:37:47.109" v="5419"/>
          <ac:spMkLst>
            <pc:docMk/>
            <pc:sldMk cId="3329533420" sldId="1030"/>
            <ac:spMk id="7" creationId="{8A134A8E-94C3-0EE7-C065-45DB3136BA45}"/>
          </ac:spMkLst>
        </pc:spChg>
        <pc:picChg chg="del mod">
          <ac:chgData name="伊健 杜" userId="e69aded81da48593" providerId="LiveId" clId="{78890EDF-5E74-4CFB-A88A-F9A346D34550}" dt="2022-10-12T10:58:11.732" v="1409" actId="478"/>
          <ac:picMkLst>
            <pc:docMk/>
            <pc:sldMk cId="3329533420" sldId="1030"/>
            <ac:picMk id="10242" creationId="{C4FD6169-DFE0-B05A-9150-7A071901E135}"/>
          </ac:picMkLst>
        </pc:picChg>
        <pc:picChg chg="del mod">
          <ac:chgData name="伊健 杜" userId="e69aded81da48593" providerId="LiveId" clId="{78890EDF-5E74-4CFB-A88A-F9A346D34550}" dt="2022-10-12T10:58:11.732" v="1409" actId="478"/>
          <ac:picMkLst>
            <pc:docMk/>
            <pc:sldMk cId="3329533420" sldId="1030"/>
            <ac:picMk id="10244" creationId="{D333BC38-F380-EB58-ED4A-EEF82473D6F8}"/>
          </ac:picMkLst>
        </pc:picChg>
        <pc:picChg chg="add mod">
          <ac:chgData name="伊健 杜" userId="e69aded81da48593" providerId="LiveId" clId="{78890EDF-5E74-4CFB-A88A-F9A346D34550}" dt="2022-10-12T10:59:25.435" v="1594" actId="1076"/>
          <ac:picMkLst>
            <pc:docMk/>
            <pc:sldMk cId="3329533420" sldId="1030"/>
            <ac:picMk id="11266" creationId="{AC84E8AB-A6F8-2F68-61FC-06321B656813}"/>
          </ac:picMkLst>
        </pc:picChg>
      </pc:sldChg>
      <pc:sldChg chg="delSp modSp new mod">
        <pc:chgData name="伊健 杜" userId="e69aded81da48593" providerId="LiveId" clId="{78890EDF-5E74-4CFB-A88A-F9A346D34550}" dt="2022-10-13T11:37:47.109" v="5419"/>
        <pc:sldMkLst>
          <pc:docMk/>
          <pc:sldMk cId="705677220" sldId="1031"/>
        </pc:sldMkLst>
        <pc:spChg chg="mod">
          <ac:chgData name="伊健 杜" userId="e69aded81da48593" providerId="LiveId" clId="{78890EDF-5E74-4CFB-A88A-F9A346D34550}" dt="2022-10-13T11:37:47.109" v="5419"/>
          <ac:spMkLst>
            <pc:docMk/>
            <pc:sldMk cId="705677220" sldId="1031"/>
            <ac:spMk id="2" creationId="{4B5936AC-C759-830E-3D81-E37FB2BEAA08}"/>
          </ac:spMkLst>
        </pc:spChg>
        <pc:spChg chg="del">
          <ac:chgData name="伊健 杜" userId="e69aded81da48593" providerId="LiveId" clId="{78890EDF-5E74-4CFB-A88A-F9A346D34550}" dt="2022-10-12T10:59:30.587" v="1596" actId="478"/>
          <ac:spMkLst>
            <pc:docMk/>
            <pc:sldMk cId="705677220" sldId="1031"/>
            <ac:spMk id="3" creationId="{0D668339-3311-F7FA-FEE3-B2BC3D6D27DB}"/>
          </ac:spMkLst>
        </pc:spChg>
      </pc:sldChg>
      <pc:sldChg chg="addSp delSp modSp add mod">
        <pc:chgData name="伊健 杜" userId="e69aded81da48593" providerId="LiveId" clId="{78890EDF-5E74-4CFB-A88A-F9A346D34550}" dt="2022-10-13T11:37:47.109" v="5419"/>
        <pc:sldMkLst>
          <pc:docMk/>
          <pc:sldMk cId="3181573722" sldId="1032"/>
        </pc:sldMkLst>
        <pc:spChg chg="mod">
          <ac:chgData name="伊健 杜" userId="e69aded81da48593" providerId="LiveId" clId="{78890EDF-5E74-4CFB-A88A-F9A346D34550}" dt="2022-10-12T11:43:54.076" v="1734" actId="20577"/>
          <ac:spMkLst>
            <pc:docMk/>
            <pc:sldMk cId="3181573722" sldId="1032"/>
            <ac:spMk id="2" creationId="{1302A11A-625D-774F-23B3-739301B530C3}"/>
          </ac:spMkLst>
        </pc:spChg>
        <pc:spChg chg="mod">
          <ac:chgData name="伊健 杜" userId="e69aded81da48593" providerId="LiveId" clId="{78890EDF-5E74-4CFB-A88A-F9A346D34550}" dt="2022-10-13T11:37:47.109" v="5419"/>
          <ac:spMkLst>
            <pc:docMk/>
            <pc:sldMk cId="3181573722" sldId="1032"/>
            <ac:spMk id="6" creationId="{F664CF38-32CE-F1ED-1F82-42C5B7FE6DC9}"/>
          </ac:spMkLst>
        </pc:spChg>
        <pc:picChg chg="add del">
          <ac:chgData name="伊健 杜" userId="e69aded81da48593" providerId="LiveId" clId="{78890EDF-5E74-4CFB-A88A-F9A346D34550}" dt="2022-10-12T11:50:43.336" v="1832" actId="478"/>
          <ac:picMkLst>
            <pc:docMk/>
            <pc:sldMk cId="3181573722" sldId="1032"/>
            <ac:picMk id="4" creationId="{C68876CD-FF91-C121-6DA4-789A5ACD5529}"/>
          </ac:picMkLst>
        </pc:picChg>
        <pc:picChg chg="del">
          <ac:chgData name="伊健 杜" userId="e69aded81da48593" providerId="LiveId" clId="{78890EDF-5E74-4CFB-A88A-F9A346D34550}" dt="2022-10-12T11:47:21.445" v="1829" actId="478"/>
          <ac:picMkLst>
            <pc:docMk/>
            <pc:sldMk cId="3181573722" sldId="1032"/>
            <ac:picMk id="6146" creationId="{1DE39CBF-7262-EBEA-731C-FD7B28B957D8}"/>
          </ac:picMkLst>
        </pc:picChg>
        <pc:picChg chg="add mod">
          <ac:chgData name="伊健 杜" userId="e69aded81da48593" providerId="LiveId" clId="{78890EDF-5E74-4CFB-A88A-F9A346D34550}" dt="2022-10-12T11:51:51.964" v="1845" actId="1076"/>
          <ac:picMkLst>
            <pc:docMk/>
            <pc:sldMk cId="3181573722" sldId="1032"/>
            <ac:picMk id="12290" creationId="{5128BED1-9EAD-9E5B-4912-6D4A49D72A09}"/>
          </ac:picMkLst>
        </pc:picChg>
        <pc:picChg chg="add mod">
          <ac:chgData name="伊健 杜" userId="e69aded81da48593" providerId="LiveId" clId="{78890EDF-5E74-4CFB-A88A-F9A346D34550}" dt="2022-10-12T11:54:54.399" v="1856" actId="1076"/>
          <ac:picMkLst>
            <pc:docMk/>
            <pc:sldMk cId="3181573722" sldId="1032"/>
            <ac:picMk id="12292" creationId="{FC71B7F7-0C1A-585C-3AE4-F80B82609384}"/>
          </ac:picMkLst>
        </pc:picChg>
        <pc:picChg chg="add mod">
          <ac:chgData name="伊健 杜" userId="e69aded81da48593" providerId="LiveId" clId="{78890EDF-5E74-4CFB-A88A-F9A346D34550}" dt="2022-10-12T11:54:47.395" v="1849" actId="1076"/>
          <ac:picMkLst>
            <pc:docMk/>
            <pc:sldMk cId="3181573722" sldId="1032"/>
            <ac:picMk id="12294" creationId="{C1B1106A-7BB6-1B85-59E6-16EFA7C26E60}"/>
          </ac:picMkLst>
        </pc:picChg>
        <pc:picChg chg="add mod">
          <ac:chgData name="伊健 杜" userId="e69aded81da48593" providerId="LiveId" clId="{78890EDF-5E74-4CFB-A88A-F9A346D34550}" dt="2022-10-12T11:55:15.774" v="1862" actId="1076"/>
          <ac:picMkLst>
            <pc:docMk/>
            <pc:sldMk cId="3181573722" sldId="1032"/>
            <ac:picMk id="12296" creationId="{87432C28-EE09-8479-5A58-BABCD9B1B067}"/>
          </ac:picMkLst>
        </pc:picChg>
      </pc:sldChg>
      <pc:sldChg chg="addSp delSp modSp new mod">
        <pc:chgData name="伊健 杜" userId="e69aded81da48593" providerId="LiveId" clId="{78890EDF-5E74-4CFB-A88A-F9A346D34550}" dt="2022-10-13T11:37:47.109" v="5419"/>
        <pc:sldMkLst>
          <pc:docMk/>
          <pc:sldMk cId="3325632687" sldId="1033"/>
        </pc:sldMkLst>
        <pc:spChg chg="del">
          <ac:chgData name="伊健 杜" userId="e69aded81da48593" providerId="LiveId" clId="{78890EDF-5E74-4CFB-A88A-F9A346D34550}" dt="2022-10-12T12:03:25.118" v="1866" actId="478"/>
          <ac:spMkLst>
            <pc:docMk/>
            <pc:sldMk cId="3325632687" sldId="1033"/>
            <ac:spMk id="2" creationId="{2B422DED-350A-DA05-3FD7-17C5451E5C82}"/>
          </ac:spMkLst>
        </pc:spChg>
        <pc:spChg chg="del">
          <ac:chgData name="伊健 杜" userId="e69aded81da48593" providerId="LiveId" clId="{78890EDF-5E74-4CFB-A88A-F9A346D34550}" dt="2022-10-12T12:03:25.118" v="1866" actId="478"/>
          <ac:spMkLst>
            <pc:docMk/>
            <pc:sldMk cId="3325632687" sldId="1033"/>
            <ac:spMk id="3" creationId="{E162AEDA-5F3D-3FC9-1B7D-68E8553A89C3}"/>
          </ac:spMkLst>
        </pc:spChg>
        <pc:spChg chg="add mod">
          <ac:chgData name="伊健 杜" userId="e69aded81da48593" providerId="LiveId" clId="{78890EDF-5E74-4CFB-A88A-F9A346D34550}" dt="2022-10-12T12:09:36.685" v="2215" actId="207"/>
          <ac:spMkLst>
            <pc:docMk/>
            <pc:sldMk cId="3325632687" sldId="1033"/>
            <ac:spMk id="4" creationId="{17EDBEBA-6B6D-27AE-C5A6-BD661BDB85C1}"/>
          </ac:spMkLst>
        </pc:spChg>
        <pc:spChg chg="add mod">
          <ac:chgData name="伊健 杜" userId="e69aded81da48593" providerId="LiveId" clId="{78890EDF-5E74-4CFB-A88A-F9A346D34550}" dt="2022-10-12T12:09:44.030" v="2216" actId="207"/>
          <ac:spMkLst>
            <pc:docMk/>
            <pc:sldMk cId="3325632687" sldId="1033"/>
            <ac:spMk id="5" creationId="{F38EFFA3-9EF1-B812-9F62-F16008BC27AA}"/>
          </ac:spMkLst>
        </pc:spChg>
        <pc:spChg chg="add mod">
          <ac:chgData name="伊健 杜" userId="e69aded81da48593" providerId="LiveId" clId="{78890EDF-5E74-4CFB-A88A-F9A346D34550}" dt="2022-10-13T11:37:47.109" v="5419"/>
          <ac:spMkLst>
            <pc:docMk/>
            <pc:sldMk cId="3325632687" sldId="1033"/>
            <ac:spMk id="6" creationId="{D3C6F7F9-2C77-596D-529E-0E533607130D}"/>
          </ac:spMkLst>
        </pc:spChg>
        <pc:spChg chg="add del mod">
          <ac:chgData name="伊健 杜" userId="e69aded81da48593" providerId="LiveId" clId="{78890EDF-5E74-4CFB-A88A-F9A346D34550}" dt="2022-10-12T12:04:30.549" v="1942" actId="478"/>
          <ac:spMkLst>
            <pc:docMk/>
            <pc:sldMk cId="3325632687" sldId="1033"/>
            <ac:spMk id="7" creationId="{359EE2F1-9BFE-06D9-04F3-01E633DC225A}"/>
          </ac:spMkLst>
        </pc:spChg>
        <pc:spChg chg="add mod">
          <ac:chgData name="伊健 杜" userId="e69aded81da48593" providerId="LiveId" clId="{78890EDF-5E74-4CFB-A88A-F9A346D34550}" dt="2022-10-12T12:09:28.822" v="2212" actId="1076"/>
          <ac:spMkLst>
            <pc:docMk/>
            <pc:sldMk cId="3325632687" sldId="1033"/>
            <ac:spMk id="8" creationId="{47F9DB77-D1A4-83E3-EC21-D84DBAD5EFC3}"/>
          </ac:spMkLst>
        </pc:spChg>
        <pc:spChg chg="add del mod">
          <ac:chgData name="伊健 杜" userId="e69aded81da48593" providerId="LiveId" clId="{78890EDF-5E74-4CFB-A88A-F9A346D34550}" dt="2022-10-12T12:06:56.709" v="2088" actId="478"/>
          <ac:spMkLst>
            <pc:docMk/>
            <pc:sldMk cId="3325632687" sldId="1033"/>
            <ac:spMk id="9" creationId="{D4C09457-4975-66DE-E403-224D00791FF3}"/>
          </ac:spMkLst>
        </pc:spChg>
        <pc:spChg chg="add mod">
          <ac:chgData name="伊健 杜" userId="e69aded81da48593" providerId="LiveId" clId="{78890EDF-5E74-4CFB-A88A-F9A346D34550}" dt="2022-10-13T11:37:47.109" v="5419"/>
          <ac:spMkLst>
            <pc:docMk/>
            <pc:sldMk cId="3325632687" sldId="1033"/>
            <ac:spMk id="10" creationId="{45F3E697-6337-5F56-6850-50A2F131F120}"/>
          </ac:spMkLst>
        </pc:spChg>
        <pc:spChg chg="add del mod">
          <ac:chgData name="伊健 杜" userId="e69aded81da48593" providerId="LiveId" clId="{78890EDF-5E74-4CFB-A88A-F9A346D34550}" dt="2022-10-12T12:16:30.741" v="2625" actId="478"/>
          <ac:spMkLst>
            <pc:docMk/>
            <pc:sldMk cId="3325632687" sldId="1033"/>
            <ac:spMk id="11" creationId="{4C375B53-B091-9B29-50A8-BD9495A9EE55}"/>
          </ac:spMkLst>
        </pc:spChg>
        <pc:spChg chg="add mod">
          <ac:chgData name="伊健 杜" userId="e69aded81da48593" providerId="LiveId" clId="{78890EDF-5E74-4CFB-A88A-F9A346D34550}" dt="2022-10-12T12:16:48.719" v="2647" actId="207"/>
          <ac:spMkLst>
            <pc:docMk/>
            <pc:sldMk cId="3325632687" sldId="1033"/>
            <ac:spMk id="12" creationId="{9193CECB-C47B-1DEF-7033-E8C5F0F172AA}"/>
          </ac:spMkLst>
        </pc:spChg>
        <pc:spChg chg="add mod">
          <ac:chgData name="伊健 杜" userId="e69aded81da48593" providerId="LiveId" clId="{78890EDF-5E74-4CFB-A88A-F9A346D34550}" dt="2022-10-12T12:17:02.248" v="2654" actId="1076"/>
          <ac:spMkLst>
            <pc:docMk/>
            <pc:sldMk cId="3325632687" sldId="1033"/>
            <ac:spMk id="13" creationId="{5012247D-A914-06FE-C21E-B9D6A6E3AD0C}"/>
          </ac:spMkLst>
        </pc:spChg>
        <pc:spChg chg="add mod">
          <ac:chgData name="伊健 杜" userId="e69aded81da48593" providerId="LiveId" clId="{78890EDF-5E74-4CFB-A88A-F9A346D34550}" dt="2022-10-12T12:17:12.728" v="2662" actId="1076"/>
          <ac:spMkLst>
            <pc:docMk/>
            <pc:sldMk cId="3325632687" sldId="1033"/>
            <ac:spMk id="14" creationId="{647F11A4-4DCC-D7BD-F73F-3BF54D30176C}"/>
          </ac:spMkLst>
        </pc:spChg>
      </pc:sldChg>
      <pc:sldChg chg="addSp delSp modSp add mod">
        <pc:chgData name="伊健 杜" userId="e69aded81da48593" providerId="LiveId" clId="{78890EDF-5E74-4CFB-A88A-F9A346D34550}" dt="2022-10-13T11:37:47.109" v="5419"/>
        <pc:sldMkLst>
          <pc:docMk/>
          <pc:sldMk cId="821561485" sldId="1034"/>
        </pc:sldMkLst>
        <pc:spChg chg="mod">
          <ac:chgData name="伊健 杜" userId="e69aded81da48593" providerId="LiveId" clId="{78890EDF-5E74-4CFB-A88A-F9A346D34550}" dt="2022-10-13T11:37:47.109" v="5419"/>
          <ac:spMkLst>
            <pc:docMk/>
            <pc:sldMk cId="821561485" sldId="1034"/>
            <ac:spMk id="6" creationId="{F664CF38-32CE-F1ED-1F82-42C5B7FE6DC9}"/>
          </ac:spMkLst>
        </pc:spChg>
        <pc:picChg chg="del mod">
          <ac:chgData name="伊健 杜" userId="e69aded81da48593" providerId="LiveId" clId="{78890EDF-5E74-4CFB-A88A-F9A346D34550}" dt="2022-10-12T12:11:08.884" v="2286" actId="478"/>
          <ac:picMkLst>
            <pc:docMk/>
            <pc:sldMk cId="821561485" sldId="1034"/>
            <ac:picMk id="12290" creationId="{5128BED1-9EAD-9E5B-4912-6D4A49D72A09}"/>
          </ac:picMkLst>
        </pc:picChg>
        <pc:picChg chg="del mod">
          <ac:chgData name="伊健 杜" userId="e69aded81da48593" providerId="LiveId" clId="{78890EDF-5E74-4CFB-A88A-F9A346D34550}" dt="2022-10-12T12:11:08.884" v="2286" actId="478"/>
          <ac:picMkLst>
            <pc:docMk/>
            <pc:sldMk cId="821561485" sldId="1034"/>
            <ac:picMk id="12292" creationId="{FC71B7F7-0C1A-585C-3AE4-F80B82609384}"/>
          </ac:picMkLst>
        </pc:picChg>
        <pc:picChg chg="del">
          <ac:chgData name="伊健 杜" userId="e69aded81da48593" providerId="LiveId" clId="{78890EDF-5E74-4CFB-A88A-F9A346D34550}" dt="2022-10-12T12:11:08.884" v="2286" actId="478"/>
          <ac:picMkLst>
            <pc:docMk/>
            <pc:sldMk cId="821561485" sldId="1034"/>
            <ac:picMk id="12294" creationId="{C1B1106A-7BB6-1B85-59E6-16EFA7C26E60}"/>
          </ac:picMkLst>
        </pc:picChg>
        <pc:picChg chg="del">
          <ac:chgData name="伊健 杜" userId="e69aded81da48593" providerId="LiveId" clId="{78890EDF-5E74-4CFB-A88A-F9A346D34550}" dt="2022-10-12T12:11:08.884" v="2286" actId="478"/>
          <ac:picMkLst>
            <pc:docMk/>
            <pc:sldMk cId="821561485" sldId="1034"/>
            <ac:picMk id="12296" creationId="{87432C28-EE09-8479-5A58-BABCD9B1B067}"/>
          </ac:picMkLst>
        </pc:picChg>
        <pc:picChg chg="add mod">
          <ac:chgData name="伊健 杜" userId="e69aded81da48593" providerId="LiveId" clId="{78890EDF-5E74-4CFB-A88A-F9A346D34550}" dt="2022-10-12T12:12:13.285" v="2297" actId="1076"/>
          <ac:picMkLst>
            <pc:docMk/>
            <pc:sldMk cId="821561485" sldId="1034"/>
            <ac:picMk id="13314" creationId="{61A4133C-920F-2500-6216-3E512253106A}"/>
          </ac:picMkLst>
        </pc:picChg>
      </pc:sldChg>
      <pc:sldChg chg="addSp delSp modSp new mod">
        <pc:chgData name="伊健 杜" userId="e69aded81da48593" providerId="LiveId" clId="{78890EDF-5E74-4CFB-A88A-F9A346D34550}" dt="2022-10-12T12:51:52.348" v="3096" actId="1076"/>
        <pc:sldMkLst>
          <pc:docMk/>
          <pc:sldMk cId="4259235904" sldId="1035"/>
        </pc:sldMkLst>
        <pc:spChg chg="del">
          <ac:chgData name="伊健 杜" userId="e69aded81da48593" providerId="LiveId" clId="{78890EDF-5E74-4CFB-A88A-F9A346D34550}" dt="2022-10-12T12:51:44.073" v="3090" actId="478"/>
          <ac:spMkLst>
            <pc:docMk/>
            <pc:sldMk cId="4259235904" sldId="1035"/>
            <ac:spMk id="2" creationId="{02EF9DE5-4549-8970-4B00-A353E521DAB9}"/>
          </ac:spMkLst>
        </pc:spChg>
        <pc:spChg chg="del">
          <ac:chgData name="伊健 杜" userId="e69aded81da48593" providerId="LiveId" clId="{78890EDF-5E74-4CFB-A88A-F9A346D34550}" dt="2022-10-12T12:51:44.073" v="3090" actId="478"/>
          <ac:spMkLst>
            <pc:docMk/>
            <pc:sldMk cId="4259235904" sldId="1035"/>
            <ac:spMk id="3" creationId="{8EE073E9-2C04-A8BF-BAD5-1B6EC6A416B9}"/>
          </ac:spMkLst>
        </pc:spChg>
        <pc:picChg chg="add mod">
          <ac:chgData name="伊健 杜" userId="e69aded81da48593" providerId="LiveId" clId="{78890EDF-5E74-4CFB-A88A-F9A346D34550}" dt="2022-10-12T12:51:52.348" v="3096" actId="1076"/>
          <ac:picMkLst>
            <pc:docMk/>
            <pc:sldMk cId="4259235904" sldId="1035"/>
            <ac:picMk id="5" creationId="{044C7D8C-DAF8-8C44-4000-6A64DAF052E6}"/>
          </ac:picMkLst>
        </pc:picChg>
      </pc:sldChg>
      <pc:sldChg chg="addSp delSp modSp add mod">
        <pc:chgData name="伊健 杜" userId="e69aded81da48593" providerId="LiveId" clId="{78890EDF-5E74-4CFB-A88A-F9A346D34550}" dt="2022-10-13T11:37:47.109" v="5419"/>
        <pc:sldMkLst>
          <pc:docMk/>
          <pc:sldMk cId="652823886" sldId="1036"/>
        </pc:sldMkLst>
        <pc:spChg chg="mod">
          <ac:chgData name="伊健 杜" userId="e69aded81da48593" providerId="LiveId" clId="{78890EDF-5E74-4CFB-A88A-F9A346D34550}" dt="2022-10-13T11:37:47.109" v="5419"/>
          <ac:spMkLst>
            <pc:docMk/>
            <pc:sldMk cId="652823886" sldId="1036"/>
            <ac:spMk id="6" creationId="{F664CF38-32CE-F1ED-1F82-42C5B7FE6DC9}"/>
          </ac:spMkLst>
        </pc:spChg>
        <pc:picChg chg="del">
          <ac:chgData name="伊健 杜" userId="e69aded81da48593" providerId="LiveId" clId="{78890EDF-5E74-4CFB-A88A-F9A346D34550}" dt="2022-10-12T12:13:35.636" v="2420" actId="478"/>
          <ac:picMkLst>
            <pc:docMk/>
            <pc:sldMk cId="652823886" sldId="1036"/>
            <ac:picMk id="13314" creationId="{61A4133C-920F-2500-6216-3E512253106A}"/>
          </ac:picMkLst>
        </pc:picChg>
        <pc:picChg chg="add mod">
          <ac:chgData name="伊健 杜" userId="e69aded81da48593" providerId="LiveId" clId="{78890EDF-5E74-4CFB-A88A-F9A346D34550}" dt="2022-10-12T12:14:03.813" v="2435" actId="1076"/>
          <ac:picMkLst>
            <pc:docMk/>
            <pc:sldMk cId="652823886" sldId="1036"/>
            <ac:picMk id="15362" creationId="{B5F2F1E1-F2DD-94EF-58F5-FE4256F454D1}"/>
          </ac:picMkLst>
        </pc:picChg>
      </pc:sldChg>
      <pc:sldChg chg="addSp delSp modSp add mod ord">
        <pc:chgData name="伊健 杜" userId="e69aded81da48593" providerId="LiveId" clId="{78890EDF-5E74-4CFB-A88A-F9A346D34550}" dt="2022-10-13T11:37:47.109" v="5419"/>
        <pc:sldMkLst>
          <pc:docMk/>
          <pc:sldMk cId="2184558535" sldId="1037"/>
        </pc:sldMkLst>
        <pc:spChg chg="mod">
          <ac:chgData name="伊健 杜" userId="e69aded81da48593" providerId="LiveId" clId="{78890EDF-5E74-4CFB-A88A-F9A346D34550}" dt="2022-10-13T11:37:47.109" v="5419"/>
          <ac:spMkLst>
            <pc:docMk/>
            <pc:sldMk cId="2184558535" sldId="1037"/>
            <ac:spMk id="6" creationId="{F664CF38-32CE-F1ED-1F82-42C5B7FE6DC9}"/>
          </ac:spMkLst>
        </pc:spChg>
        <pc:picChg chg="del">
          <ac:chgData name="伊健 杜" userId="e69aded81da48593" providerId="LiveId" clId="{78890EDF-5E74-4CFB-A88A-F9A346D34550}" dt="2022-10-12T12:14:15.036" v="2437" actId="478"/>
          <ac:picMkLst>
            <pc:docMk/>
            <pc:sldMk cId="2184558535" sldId="1037"/>
            <ac:picMk id="15362" creationId="{B5F2F1E1-F2DD-94EF-58F5-FE4256F454D1}"/>
          </ac:picMkLst>
        </pc:picChg>
        <pc:picChg chg="add mod">
          <ac:chgData name="伊健 杜" userId="e69aded81da48593" providerId="LiveId" clId="{78890EDF-5E74-4CFB-A88A-F9A346D34550}" dt="2022-10-12T12:22:44.508" v="2754" actId="1076"/>
          <ac:picMkLst>
            <pc:docMk/>
            <pc:sldMk cId="2184558535" sldId="1037"/>
            <ac:picMk id="18434" creationId="{40FD264F-38FF-2EB5-6DF7-E49E18268940}"/>
          </ac:picMkLst>
        </pc:picChg>
      </pc:sldChg>
      <pc:sldChg chg="addSp delSp modSp add mod delAnim">
        <pc:chgData name="伊健 杜" userId="e69aded81da48593" providerId="LiveId" clId="{78890EDF-5E74-4CFB-A88A-F9A346D34550}" dt="2022-10-13T11:37:47.109" v="5419"/>
        <pc:sldMkLst>
          <pc:docMk/>
          <pc:sldMk cId="3543458007" sldId="1038"/>
        </pc:sldMkLst>
        <pc:spChg chg="mod">
          <ac:chgData name="伊健 杜" userId="e69aded81da48593" providerId="LiveId" clId="{78890EDF-5E74-4CFB-A88A-F9A346D34550}" dt="2022-10-13T11:37:47.109" v="5419"/>
          <ac:spMkLst>
            <pc:docMk/>
            <pc:sldMk cId="3543458007" sldId="1038"/>
            <ac:spMk id="2" creationId="{287C8908-AFF3-BEC0-54E9-E37762FE8217}"/>
          </ac:spMkLst>
        </pc:spChg>
        <pc:spChg chg="add mod">
          <ac:chgData name="伊健 杜" userId="e69aded81da48593" providerId="LiveId" clId="{78890EDF-5E74-4CFB-A88A-F9A346D34550}" dt="2022-10-12T12:16:06.831" v="2615" actId="1076"/>
          <ac:spMkLst>
            <pc:docMk/>
            <pc:sldMk cId="3543458007" sldId="1038"/>
            <ac:spMk id="3" creationId="{27FF3F17-9638-3782-858F-59116B9E6B26}"/>
          </ac:spMkLst>
        </pc:spChg>
        <pc:spChg chg="add mod">
          <ac:chgData name="伊健 杜" userId="e69aded81da48593" providerId="LiveId" clId="{78890EDF-5E74-4CFB-A88A-F9A346D34550}" dt="2022-10-12T12:16:23.044" v="2623" actId="1076"/>
          <ac:spMkLst>
            <pc:docMk/>
            <pc:sldMk cId="3543458007" sldId="1038"/>
            <ac:spMk id="4" creationId="{A17EDF31-E165-F950-BADE-297A963A07FF}"/>
          </ac:spMkLst>
        </pc:spChg>
        <pc:spChg chg="add mod">
          <ac:chgData name="伊健 杜" userId="e69aded81da48593" providerId="LiveId" clId="{78890EDF-5E74-4CFB-A88A-F9A346D34550}" dt="2022-10-13T11:37:47.109" v="5419"/>
          <ac:spMkLst>
            <pc:docMk/>
            <pc:sldMk cId="3543458007" sldId="1038"/>
            <ac:spMk id="5" creationId="{AD60ADB1-0245-B9B4-2BD6-26C33BD9A853}"/>
          </ac:spMkLst>
        </pc:spChg>
        <pc:spChg chg="mod">
          <ac:chgData name="伊健 杜" userId="e69aded81da48593" providerId="LiveId" clId="{78890EDF-5E74-4CFB-A88A-F9A346D34550}" dt="2022-10-13T11:37:47.109" v="5419"/>
          <ac:spMkLst>
            <pc:docMk/>
            <pc:sldMk cId="3543458007" sldId="1038"/>
            <ac:spMk id="9" creationId="{BF258244-52A7-807A-1CD7-3278047D87C8}"/>
          </ac:spMkLst>
        </pc:spChg>
        <pc:spChg chg="mod">
          <ac:chgData name="伊健 杜" userId="e69aded81da48593" providerId="LiveId" clId="{78890EDF-5E74-4CFB-A88A-F9A346D34550}" dt="2022-10-13T11:37:47.109" v="5419"/>
          <ac:spMkLst>
            <pc:docMk/>
            <pc:sldMk cId="3543458007" sldId="1038"/>
            <ac:spMk id="11" creationId="{7EF2E39B-B2EC-4E75-6963-A2D1B7A126B8}"/>
          </ac:spMkLst>
        </pc:spChg>
        <pc:spChg chg="mod">
          <ac:chgData name="伊健 杜" userId="e69aded81da48593" providerId="LiveId" clId="{78890EDF-5E74-4CFB-A88A-F9A346D34550}" dt="2022-10-13T11:37:47.109" v="5419"/>
          <ac:spMkLst>
            <pc:docMk/>
            <pc:sldMk cId="3543458007" sldId="1038"/>
            <ac:spMk id="12" creationId="{847314BB-74DF-C29B-2D65-3EA1ECFDD52B}"/>
          </ac:spMkLst>
        </pc:spChg>
        <pc:spChg chg="mod">
          <ac:chgData name="伊健 杜" userId="e69aded81da48593" providerId="LiveId" clId="{78890EDF-5E74-4CFB-A88A-F9A346D34550}" dt="2022-10-13T11:37:47.109" v="5419"/>
          <ac:spMkLst>
            <pc:docMk/>
            <pc:sldMk cId="3543458007" sldId="1038"/>
            <ac:spMk id="13" creationId="{2BE82BD4-E6AA-B7F6-7C7E-F16F2E6E9731}"/>
          </ac:spMkLst>
        </pc:spChg>
        <pc:spChg chg="del">
          <ac:chgData name="伊健 杜" userId="e69aded81da48593" providerId="LiveId" clId="{78890EDF-5E74-4CFB-A88A-F9A346D34550}" dt="2022-10-12T12:15:31.204" v="2611" actId="478"/>
          <ac:spMkLst>
            <pc:docMk/>
            <pc:sldMk cId="3543458007" sldId="1038"/>
            <ac:spMk id="14" creationId="{E280AEC3-894B-60CA-8A90-679856CCA208}"/>
          </ac:spMkLst>
        </pc:spChg>
      </pc:sldChg>
      <pc:sldChg chg="modSp add mod">
        <pc:chgData name="伊健 杜" userId="e69aded81da48593" providerId="LiveId" clId="{78890EDF-5E74-4CFB-A88A-F9A346D34550}" dt="2022-10-13T11:37:47.109" v="5419"/>
        <pc:sldMkLst>
          <pc:docMk/>
          <pc:sldMk cId="1330810273" sldId="1039"/>
        </pc:sldMkLst>
        <pc:spChg chg="mod">
          <ac:chgData name="伊健 杜" userId="e69aded81da48593" providerId="LiveId" clId="{78890EDF-5E74-4CFB-A88A-F9A346D34550}" dt="2022-10-12T12:47:35.114" v="2951" actId="1076"/>
          <ac:spMkLst>
            <pc:docMk/>
            <pc:sldMk cId="1330810273" sldId="1039"/>
            <ac:spMk id="4" creationId="{17EDBEBA-6B6D-27AE-C5A6-BD661BDB85C1}"/>
          </ac:spMkLst>
        </pc:spChg>
        <pc:spChg chg="mod">
          <ac:chgData name="伊健 杜" userId="e69aded81da48593" providerId="LiveId" clId="{78890EDF-5E74-4CFB-A88A-F9A346D34550}" dt="2022-10-13T11:37:47.109" v="5419"/>
          <ac:spMkLst>
            <pc:docMk/>
            <pc:sldMk cId="1330810273" sldId="1039"/>
            <ac:spMk id="6" creationId="{D3C6F7F9-2C77-596D-529E-0E533607130D}"/>
          </ac:spMkLst>
        </pc:spChg>
        <pc:spChg chg="mod">
          <ac:chgData name="伊健 杜" userId="e69aded81da48593" providerId="LiveId" clId="{78890EDF-5E74-4CFB-A88A-F9A346D34550}" dt="2022-10-13T11:37:47.109" v="5419"/>
          <ac:spMkLst>
            <pc:docMk/>
            <pc:sldMk cId="1330810273" sldId="1039"/>
            <ac:spMk id="10" creationId="{45F3E697-6337-5F56-6850-50A2F131F120}"/>
          </ac:spMkLst>
        </pc:spChg>
      </pc:sldChg>
      <pc:sldChg chg="addSp delSp modSp add mod">
        <pc:chgData name="伊健 杜" userId="e69aded81da48593" providerId="LiveId" clId="{78890EDF-5E74-4CFB-A88A-F9A346D34550}" dt="2022-10-13T11:37:47.109" v="5419"/>
        <pc:sldMkLst>
          <pc:docMk/>
          <pc:sldMk cId="3305576033" sldId="1040"/>
        </pc:sldMkLst>
        <pc:spChg chg="mod">
          <ac:chgData name="伊健 杜" userId="e69aded81da48593" providerId="LiveId" clId="{78890EDF-5E74-4CFB-A88A-F9A346D34550}" dt="2022-10-13T11:37:47.109" v="5419"/>
          <ac:spMkLst>
            <pc:docMk/>
            <pc:sldMk cId="3305576033" sldId="1040"/>
            <ac:spMk id="6" creationId="{F664CF38-32CE-F1ED-1F82-42C5B7FE6DC9}"/>
          </ac:spMkLst>
        </pc:spChg>
        <pc:picChg chg="add mod modCrop">
          <ac:chgData name="伊健 杜" userId="e69aded81da48593" providerId="LiveId" clId="{78890EDF-5E74-4CFB-A88A-F9A346D34550}" dt="2022-10-12T12:46:10.086" v="2911" actId="1076"/>
          <ac:picMkLst>
            <pc:docMk/>
            <pc:sldMk cId="3305576033" sldId="1040"/>
            <ac:picMk id="4" creationId="{207BC206-F963-96BD-5625-B353C61F4751}"/>
          </ac:picMkLst>
        </pc:picChg>
        <pc:picChg chg="del">
          <ac:chgData name="伊健 杜" userId="e69aded81da48593" providerId="LiveId" clId="{78890EDF-5E74-4CFB-A88A-F9A346D34550}" dt="2022-10-12T12:36:01.478" v="2905" actId="478"/>
          <ac:picMkLst>
            <pc:docMk/>
            <pc:sldMk cId="3305576033" sldId="1040"/>
            <ac:picMk id="15362" creationId="{B5F2F1E1-F2DD-94EF-58F5-FE4256F454D1}"/>
          </ac:picMkLst>
        </pc:picChg>
      </pc:sldChg>
      <pc:sldChg chg="addSp delSp modSp add mod ord">
        <pc:chgData name="伊健 杜" userId="e69aded81da48593" providerId="LiveId" clId="{78890EDF-5E74-4CFB-A88A-F9A346D34550}" dt="2022-10-13T11:37:47.109" v="5419"/>
        <pc:sldMkLst>
          <pc:docMk/>
          <pc:sldMk cId="298578331" sldId="1041"/>
        </pc:sldMkLst>
        <pc:spChg chg="mod">
          <ac:chgData name="伊健 杜" userId="e69aded81da48593" providerId="LiveId" clId="{78890EDF-5E74-4CFB-A88A-F9A346D34550}" dt="2022-10-13T11:37:47.109" v="5419"/>
          <ac:spMkLst>
            <pc:docMk/>
            <pc:sldMk cId="298578331" sldId="1041"/>
            <ac:spMk id="6" creationId="{F664CF38-32CE-F1ED-1F82-42C5B7FE6DC9}"/>
          </ac:spMkLst>
        </pc:spChg>
        <pc:picChg chg="del">
          <ac:chgData name="伊健 杜" userId="e69aded81da48593" providerId="LiveId" clId="{78890EDF-5E74-4CFB-A88A-F9A346D34550}" dt="2022-10-12T12:48:14.936" v="3001" actId="478"/>
          <ac:picMkLst>
            <pc:docMk/>
            <pc:sldMk cId="298578331" sldId="1041"/>
            <ac:picMk id="18434" creationId="{40FD264F-38FF-2EB5-6DF7-E49E18268940}"/>
          </ac:picMkLst>
        </pc:picChg>
        <pc:picChg chg="add mod">
          <ac:chgData name="伊健 杜" userId="e69aded81da48593" providerId="LiveId" clId="{78890EDF-5E74-4CFB-A88A-F9A346D34550}" dt="2022-10-12T12:48:49.578" v="3005" actId="1076"/>
          <ac:picMkLst>
            <pc:docMk/>
            <pc:sldMk cId="298578331" sldId="1041"/>
            <ac:picMk id="19458" creationId="{34F41A22-1168-F5C7-39B0-7D69E3894F11}"/>
          </ac:picMkLst>
        </pc:picChg>
      </pc:sldChg>
      <pc:sldChg chg="addSp delSp modSp add mod">
        <pc:chgData name="伊健 杜" userId="e69aded81da48593" providerId="LiveId" clId="{78890EDF-5E74-4CFB-A88A-F9A346D34550}" dt="2022-10-13T11:37:47.109" v="5419"/>
        <pc:sldMkLst>
          <pc:docMk/>
          <pc:sldMk cId="3687329791" sldId="1042"/>
        </pc:sldMkLst>
        <pc:spChg chg="mod">
          <ac:chgData name="伊健 杜" userId="e69aded81da48593" providerId="LiveId" clId="{78890EDF-5E74-4CFB-A88A-F9A346D34550}" dt="2022-10-13T11:37:47.109" v="5419"/>
          <ac:spMkLst>
            <pc:docMk/>
            <pc:sldMk cId="3687329791" sldId="1042"/>
            <ac:spMk id="6" creationId="{F664CF38-32CE-F1ED-1F82-42C5B7FE6DC9}"/>
          </ac:spMkLst>
        </pc:spChg>
        <pc:picChg chg="del">
          <ac:chgData name="伊健 杜" userId="e69aded81da48593" providerId="LiveId" clId="{78890EDF-5E74-4CFB-A88A-F9A346D34550}" dt="2022-10-12T12:49:46.404" v="3082" actId="478"/>
          <ac:picMkLst>
            <pc:docMk/>
            <pc:sldMk cId="3687329791" sldId="1042"/>
            <ac:picMk id="19458" creationId="{34F41A22-1168-F5C7-39B0-7D69E3894F11}"/>
          </ac:picMkLst>
        </pc:picChg>
        <pc:picChg chg="add mod">
          <ac:chgData name="伊健 杜" userId="e69aded81da48593" providerId="LiveId" clId="{78890EDF-5E74-4CFB-A88A-F9A346D34550}" dt="2022-10-12T12:50:22.809" v="3089" actId="1076"/>
          <ac:picMkLst>
            <pc:docMk/>
            <pc:sldMk cId="3687329791" sldId="1042"/>
            <ac:picMk id="21506" creationId="{0AD450BD-5A4C-577B-4B4D-D75278EF7C75}"/>
          </ac:picMkLst>
        </pc:picChg>
      </pc:sldChg>
      <pc:sldChg chg="delSp modSp new mod">
        <pc:chgData name="伊健 杜" userId="e69aded81da48593" providerId="LiveId" clId="{78890EDF-5E74-4CFB-A88A-F9A346D34550}" dt="2022-10-13T11:37:47.109" v="5419"/>
        <pc:sldMkLst>
          <pc:docMk/>
          <pc:sldMk cId="449175738" sldId="1043"/>
        </pc:sldMkLst>
        <pc:spChg chg="mod">
          <ac:chgData name="伊健 杜" userId="e69aded81da48593" providerId="LiveId" clId="{78890EDF-5E74-4CFB-A88A-F9A346D34550}" dt="2022-10-13T11:37:47.109" v="5419"/>
          <ac:spMkLst>
            <pc:docMk/>
            <pc:sldMk cId="449175738" sldId="1043"/>
            <ac:spMk id="2" creationId="{5B8A7A28-0189-5DD8-EBED-67AD2E740742}"/>
          </ac:spMkLst>
        </pc:spChg>
        <pc:spChg chg="del">
          <ac:chgData name="伊健 杜" userId="e69aded81da48593" providerId="LiveId" clId="{78890EDF-5E74-4CFB-A88A-F9A346D34550}" dt="2022-10-12T12:51:58.596" v="3098" actId="478"/>
          <ac:spMkLst>
            <pc:docMk/>
            <pc:sldMk cId="449175738" sldId="1043"/>
            <ac:spMk id="3" creationId="{2E3D5AB2-582D-F213-75B6-20F41A545D2E}"/>
          </ac:spMkLst>
        </pc:spChg>
      </pc:sldChg>
      <pc:sldChg chg="delSp modSp new mod">
        <pc:chgData name="伊健 杜" userId="e69aded81da48593" providerId="LiveId" clId="{78890EDF-5E74-4CFB-A88A-F9A346D34550}" dt="2022-10-13T11:37:47.109" v="5419"/>
        <pc:sldMkLst>
          <pc:docMk/>
          <pc:sldMk cId="96288700" sldId="1044"/>
        </pc:sldMkLst>
        <pc:spChg chg="mod">
          <ac:chgData name="伊健 杜" userId="e69aded81da48593" providerId="LiveId" clId="{78890EDF-5E74-4CFB-A88A-F9A346D34550}" dt="2022-10-13T11:37:47.109" v="5419"/>
          <ac:spMkLst>
            <pc:docMk/>
            <pc:sldMk cId="96288700" sldId="1044"/>
            <ac:spMk id="2" creationId="{28313E2E-90BC-63FB-1B97-F2A9CEA37B09}"/>
          </ac:spMkLst>
        </pc:spChg>
        <pc:spChg chg="del">
          <ac:chgData name="伊健 杜" userId="e69aded81da48593" providerId="LiveId" clId="{78890EDF-5E74-4CFB-A88A-F9A346D34550}" dt="2022-10-13T09:16:45.390" v="3200" actId="478"/>
          <ac:spMkLst>
            <pc:docMk/>
            <pc:sldMk cId="96288700" sldId="1044"/>
            <ac:spMk id="3" creationId="{F2FD7D78-291B-7896-EC4A-1B15EE5170A4}"/>
          </ac:spMkLst>
        </pc:spChg>
      </pc:sldChg>
      <pc:sldChg chg="addSp delSp modSp add mod">
        <pc:chgData name="伊健 杜" userId="e69aded81da48593" providerId="LiveId" clId="{78890EDF-5E74-4CFB-A88A-F9A346D34550}" dt="2022-10-13T11:37:47.109" v="5419"/>
        <pc:sldMkLst>
          <pc:docMk/>
          <pc:sldMk cId="3236354559" sldId="1045"/>
        </pc:sldMkLst>
        <pc:spChg chg="add mod">
          <ac:chgData name="伊健 杜" userId="e69aded81da48593" providerId="LiveId" clId="{78890EDF-5E74-4CFB-A88A-F9A346D34550}" dt="2022-10-13T11:37:47.109" v="5419"/>
          <ac:spMkLst>
            <pc:docMk/>
            <pc:sldMk cId="3236354559" sldId="1045"/>
            <ac:spMk id="2" creationId="{5A19F63C-9502-E384-7507-AE77A1B6032F}"/>
          </ac:spMkLst>
        </pc:spChg>
        <pc:spChg chg="mod">
          <ac:chgData name="伊健 杜" userId="e69aded81da48593" providerId="LiveId" clId="{78890EDF-5E74-4CFB-A88A-F9A346D34550}" dt="2022-10-13T09:21:55.935" v="3236" actId="20577"/>
          <ac:spMkLst>
            <pc:docMk/>
            <pc:sldMk cId="3236354559" sldId="1045"/>
            <ac:spMk id="6" creationId="{F83A6AC8-56F1-EB9E-DD47-C1CFF9753BBA}"/>
          </ac:spMkLst>
        </pc:spChg>
        <pc:spChg chg="mod">
          <ac:chgData name="伊健 杜" userId="e69aded81da48593" providerId="LiveId" clId="{78890EDF-5E74-4CFB-A88A-F9A346D34550}" dt="2022-10-13T11:37:47.109" v="5419"/>
          <ac:spMkLst>
            <pc:docMk/>
            <pc:sldMk cId="3236354559" sldId="1045"/>
            <ac:spMk id="7" creationId="{8A134A8E-94C3-0EE7-C065-45DB3136BA45}"/>
          </ac:spMkLst>
        </pc:spChg>
        <pc:picChg chg="add mod">
          <ac:chgData name="伊健 杜" userId="e69aded81da48593" providerId="LiveId" clId="{78890EDF-5E74-4CFB-A88A-F9A346D34550}" dt="2022-10-13T09:47:40.989" v="3858" actId="14100"/>
          <ac:picMkLst>
            <pc:docMk/>
            <pc:sldMk cId="3236354559" sldId="1045"/>
            <ac:picMk id="1026" creationId="{DA8F65CF-9627-6383-7A06-253A609C8BB9}"/>
          </ac:picMkLst>
        </pc:picChg>
        <pc:picChg chg="del mod">
          <ac:chgData name="伊健 杜" userId="e69aded81da48593" providerId="LiveId" clId="{78890EDF-5E74-4CFB-A88A-F9A346D34550}" dt="2022-10-13T09:21:43.600" v="3230" actId="478"/>
          <ac:picMkLst>
            <pc:docMk/>
            <pc:sldMk cId="3236354559" sldId="1045"/>
            <ac:picMk id="5122" creationId="{19B9FA24-A80E-EC08-6C0D-54EF9EDC2BF0}"/>
          </ac:picMkLst>
        </pc:picChg>
      </pc:sldChg>
      <pc:sldChg chg="delSp modSp add mod ord">
        <pc:chgData name="伊健 杜" userId="e69aded81da48593" providerId="LiveId" clId="{78890EDF-5E74-4CFB-A88A-F9A346D34550}" dt="2022-10-13T11:37:47.109" v="5419"/>
        <pc:sldMkLst>
          <pc:docMk/>
          <pc:sldMk cId="398193033" sldId="1046"/>
        </pc:sldMkLst>
        <pc:spChg chg="del mod">
          <ac:chgData name="伊健 杜" userId="e69aded81da48593" providerId="LiveId" clId="{78890EDF-5E74-4CFB-A88A-F9A346D34550}" dt="2022-10-13T09:53:04.659" v="4264" actId="478"/>
          <ac:spMkLst>
            <pc:docMk/>
            <pc:sldMk cId="398193033" sldId="1046"/>
            <ac:spMk id="6" creationId="{F83A6AC8-56F1-EB9E-DD47-C1CFF9753BBA}"/>
          </ac:spMkLst>
        </pc:spChg>
        <pc:spChg chg="mod">
          <ac:chgData name="伊健 杜" userId="e69aded81da48593" providerId="LiveId" clId="{78890EDF-5E74-4CFB-A88A-F9A346D34550}" dt="2022-10-13T11:37:47.109" v="5419"/>
          <ac:spMkLst>
            <pc:docMk/>
            <pc:sldMk cId="398193033" sldId="1046"/>
            <ac:spMk id="7" creationId="{8A134A8E-94C3-0EE7-C065-45DB3136BA45}"/>
          </ac:spMkLst>
        </pc:spChg>
      </pc:sldChg>
      <pc:sldChg chg="delSp modSp new mod">
        <pc:chgData name="伊健 杜" userId="e69aded81da48593" providerId="LiveId" clId="{78890EDF-5E74-4CFB-A88A-F9A346D34550}" dt="2022-10-13T11:37:47.109" v="5419"/>
        <pc:sldMkLst>
          <pc:docMk/>
          <pc:sldMk cId="1186061764" sldId="1047"/>
        </pc:sldMkLst>
        <pc:spChg chg="mod">
          <ac:chgData name="伊健 杜" userId="e69aded81da48593" providerId="LiveId" clId="{78890EDF-5E74-4CFB-A88A-F9A346D34550}" dt="2022-10-13T11:37:47.109" v="5419"/>
          <ac:spMkLst>
            <pc:docMk/>
            <pc:sldMk cId="1186061764" sldId="1047"/>
            <ac:spMk id="2" creationId="{7609D272-6070-0D4E-7D60-441D332D4DA5}"/>
          </ac:spMkLst>
        </pc:spChg>
        <pc:spChg chg="del">
          <ac:chgData name="伊健 杜" userId="e69aded81da48593" providerId="LiveId" clId="{78890EDF-5E74-4CFB-A88A-F9A346D34550}" dt="2022-10-13T09:22:45.966" v="3238" actId="478"/>
          <ac:spMkLst>
            <pc:docMk/>
            <pc:sldMk cId="1186061764" sldId="1047"/>
            <ac:spMk id="3" creationId="{8E21CDBE-53E6-669F-E078-2005C9DB6AB8}"/>
          </ac:spMkLst>
        </pc:spChg>
      </pc:sldChg>
      <pc:sldChg chg="modSp add mod">
        <pc:chgData name="伊健 杜" userId="e69aded81da48593" providerId="LiveId" clId="{78890EDF-5E74-4CFB-A88A-F9A346D34550}" dt="2022-10-13T11:37:47.109" v="5419"/>
        <pc:sldMkLst>
          <pc:docMk/>
          <pc:sldMk cId="1324649716" sldId="1048"/>
        </pc:sldMkLst>
        <pc:spChg chg="mod">
          <ac:chgData name="伊健 杜" userId="e69aded81da48593" providerId="LiveId" clId="{78890EDF-5E74-4CFB-A88A-F9A346D34550}" dt="2022-10-13T11:37:47.109" v="5419"/>
          <ac:spMkLst>
            <pc:docMk/>
            <pc:sldMk cId="1324649716" sldId="1048"/>
            <ac:spMk id="2" creationId="{7609D272-6070-0D4E-7D60-441D332D4DA5}"/>
          </ac:spMkLst>
        </pc:spChg>
      </pc:sldChg>
      <pc:sldChg chg="modSp add mod">
        <pc:chgData name="伊健 杜" userId="e69aded81da48593" providerId="LiveId" clId="{78890EDF-5E74-4CFB-A88A-F9A346D34550}" dt="2022-10-13T11:37:47.109" v="5419"/>
        <pc:sldMkLst>
          <pc:docMk/>
          <pc:sldMk cId="3039098511" sldId="1049"/>
        </pc:sldMkLst>
        <pc:spChg chg="mod">
          <ac:chgData name="伊健 杜" userId="e69aded81da48593" providerId="LiveId" clId="{78890EDF-5E74-4CFB-A88A-F9A346D34550}" dt="2022-10-13T11:37:47.109" v="5419"/>
          <ac:spMkLst>
            <pc:docMk/>
            <pc:sldMk cId="3039098511" sldId="1049"/>
            <ac:spMk id="2" creationId="{7609D272-6070-0D4E-7D60-441D332D4DA5}"/>
          </ac:spMkLst>
        </pc:spChg>
      </pc:sldChg>
      <pc:sldChg chg="modSp add mod">
        <pc:chgData name="伊健 杜" userId="e69aded81da48593" providerId="LiveId" clId="{78890EDF-5E74-4CFB-A88A-F9A346D34550}" dt="2022-10-13T11:37:47.109" v="5419"/>
        <pc:sldMkLst>
          <pc:docMk/>
          <pc:sldMk cId="814560725" sldId="1050"/>
        </pc:sldMkLst>
        <pc:spChg chg="mod">
          <ac:chgData name="伊健 杜" userId="e69aded81da48593" providerId="LiveId" clId="{78890EDF-5E74-4CFB-A88A-F9A346D34550}" dt="2022-10-13T11:37:47.109" v="5419"/>
          <ac:spMkLst>
            <pc:docMk/>
            <pc:sldMk cId="814560725" sldId="1050"/>
            <ac:spMk id="2" creationId="{F0FB4111-4C5D-A171-B3E0-05D7FCA61945}"/>
          </ac:spMkLst>
        </pc:spChg>
      </pc:sldChg>
      <pc:sldChg chg="modSp add mod">
        <pc:chgData name="伊健 杜" userId="e69aded81da48593" providerId="LiveId" clId="{78890EDF-5E74-4CFB-A88A-F9A346D34550}" dt="2022-10-13T09:38:39.095" v="3621"/>
        <pc:sldMkLst>
          <pc:docMk/>
          <pc:sldMk cId="745661264" sldId="1051"/>
        </pc:sldMkLst>
        <pc:spChg chg="mod">
          <ac:chgData name="伊健 杜" userId="e69aded81da48593" providerId="LiveId" clId="{78890EDF-5E74-4CFB-A88A-F9A346D34550}" dt="2022-10-13T09:38:39.095" v="3621"/>
          <ac:spMkLst>
            <pc:docMk/>
            <pc:sldMk cId="745661264" sldId="1051"/>
            <ac:spMk id="2" creationId="{F0FB4111-4C5D-A171-B3E0-05D7FCA61945}"/>
          </ac:spMkLst>
        </pc:spChg>
      </pc:sldChg>
      <pc:sldChg chg="addSp modSp add mod">
        <pc:chgData name="伊健 杜" userId="e69aded81da48593" providerId="LiveId" clId="{78890EDF-5E74-4CFB-A88A-F9A346D34550}" dt="2022-10-13T11:37:47.109" v="5419"/>
        <pc:sldMkLst>
          <pc:docMk/>
          <pc:sldMk cId="1917630630" sldId="1052"/>
        </pc:sldMkLst>
        <pc:spChg chg="mod">
          <ac:chgData name="伊健 杜" userId="e69aded81da48593" providerId="LiveId" clId="{78890EDF-5E74-4CFB-A88A-F9A346D34550}" dt="2022-10-13T09:50:08.694" v="4120" actId="20577"/>
          <ac:spMkLst>
            <pc:docMk/>
            <pc:sldMk cId="1917630630" sldId="1052"/>
            <ac:spMk id="6" creationId="{F83A6AC8-56F1-EB9E-DD47-C1CFF9753BBA}"/>
          </ac:spMkLst>
        </pc:spChg>
        <pc:spChg chg="mod">
          <ac:chgData name="伊健 杜" userId="e69aded81da48593" providerId="LiveId" clId="{78890EDF-5E74-4CFB-A88A-F9A346D34550}" dt="2022-10-13T11:37:47.109" v="5419"/>
          <ac:spMkLst>
            <pc:docMk/>
            <pc:sldMk cId="1917630630" sldId="1052"/>
            <ac:spMk id="7" creationId="{8A134A8E-94C3-0EE7-C065-45DB3136BA45}"/>
          </ac:spMkLst>
        </pc:spChg>
        <pc:picChg chg="add mod">
          <ac:chgData name="伊健 杜" userId="e69aded81da48593" providerId="LiveId" clId="{78890EDF-5E74-4CFB-A88A-F9A346D34550}" dt="2022-10-13T09:52:59.020" v="4263" actId="1076"/>
          <ac:picMkLst>
            <pc:docMk/>
            <pc:sldMk cId="1917630630" sldId="1052"/>
            <ac:picMk id="3074" creationId="{61C77E59-8DDD-1280-36E0-04C12F272D59}"/>
          </ac:picMkLst>
        </pc:picChg>
      </pc:sldChg>
      <pc:sldChg chg="addSp delSp modSp add mod">
        <pc:chgData name="伊健 杜" userId="e69aded81da48593" providerId="LiveId" clId="{78890EDF-5E74-4CFB-A88A-F9A346D34550}" dt="2022-10-13T11:37:47.109" v="5419"/>
        <pc:sldMkLst>
          <pc:docMk/>
          <pc:sldMk cId="3355590439" sldId="1053"/>
        </pc:sldMkLst>
        <pc:spChg chg="mod">
          <ac:chgData name="伊健 杜" userId="e69aded81da48593" providerId="LiveId" clId="{78890EDF-5E74-4CFB-A88A-F9A346D34550}" dt="2022-10-13T11:37:47.109" v="5419"/>
          <ac:spMkLst>
            <pc:docMk/>
            <pc:sldMk cId="3355590439" sldId="1053"/>
            <ac:spMk id="2" creationId="{5A19F63C-9502-E384-7507-AE77A1B6032F}"/>
          </ac:spMkLst>
        </pc:spChg>
        <pc:spChg chg="mod">
          <ac:chgData name="伊健 杜" userId="e69aded81da48593" providerId="LiveId" clId="{78890EDF-5E74-4CFB-A88A-F9A346D34550}" dt="2022-10-13T09:48:56.850" v="3985" actId="20577"/>
          <ac:spMkLst>
            <pc:docMk/>
            <pc:sldMk cId="3355590439" sldId="1053"/>
            <ac:spMk id="6" creationId="{F83A6AC8-56F1-EB9E-DD47-C1CFF9753BBA}"/>
          </ac:spMkLst>
        </pc:spChg>
        <pc:spChg chg="mod">
          <ac:chgData name="伊健 杜" userId="e69aded81da48593" providerId="LiveId" clId="{78890EDF-5E74-4CFB-A88A-F9A346D34550}" dt="2022-10-13T11:37:47.109" v="5419"/>
          <ac:spMkLst>
            <pc:docMk/>
            <pc:sldMk cId="3355590439" sldId="1053"/>
            <ac:spMk id="7" creationId="{8A134A8E-94C3-0EE7-C065-45DB3136BA45}"/>
          </ac:spMkLst>
        </pc:spChg>
        <pc:picChg chg="del">
          <ac:chgData name="伊健 杜" userId="e69aded81da48593" providerId="LiveId" clId="{78890EDF-5E74-4CFB-A88A-F9A346D34550}" dt="2022-10-13T09:49:41.895" v="4113" actId="478"/>
          <ac:picMkLst>
            <pc:docMk/>
            <pc:sldMk cId="3355590439" sldId="1053"/>
            <ac:picMk id="1026" creationId="{DA8F65CF-9627-6383-7A06-253A609C8BB9}"/>
          </ac:picMkLst>
        </pc:picChg>
        <pc:picChg chg="add mod">
          <ac:chgData name="伊健 杜" userId="e69aded81da48593" providerId="LiveId" clId="{78890EDF-5E74-4CFB-A88A-F9A346D34550}" dt="2022-10-13T09:50:04.571" v="4118" actId="14100"/>
          <ac:picMkLst>
            <pc:docMk/>
            <pc:sldMk cId="3355590439" sldId="1053"/>
            <ac:picMk id="2050" creationId="{DA99D8BA-7C87-0E2F-6C6A-09CE266449D2}"/>
          </ac:picMkLst>
        </pc:picChg>
      </pc:sldChg>
      <pc:sldChg chg="modSp add mod">
        <pc:chgData name="伊健 杜" userId="e69aded81da48593" providerId="LiveId" clId="{78890EDF-5E74-4CFB-A88A-F9A346D34550}" dt="2022-10-13T11:37:47.109" v="5419"/>
        <pc:sldMkLst>
          <pc:docMk/>
          <pc:sldMk cId="2156951361" sldId="1054"/>
        </pc:sldMkLst>
        <pc:spChg chg="mod">
          <ac:chgData name="伊健 杜" userId="e69aded81da48593" providerId="LiveId" clId="{78890EDF-5E74-4CFB-A88A-F9A346D34550}" dt="2022-10-13T11:37:47.109" v="5419"/>
          <ac:spMkLst>
            <pc:docMk/>
            <pc:sldMk cId="2156951361" sldId="1054"/>
            <ac:spMk id="7" creationId="{8A134A8E-94C3-0EE7-C065-45DB3136BA45}"/>
          </ac:spMkLst>
        </pc:spChg>
      </pc:sldChg>
      <pc:sldChg chg="addSp delSp modSp add mod">
        <pc:chgData name="伊健 杜" userId="e69aded81da48593" providerId="LiveId" clId="{78890EDF-5E74-4CFB-A88A-F9A346D34550}" dt="2022-10-13T11:37:47.109" v="5419"/>
        <pc:sldMkLst>
          <pc:docMk/>
          <pc:sldMk cId="1937040206" sldId="1055"/>
        </pc:sldMkLst>
        <pc:spChg chg="del">
          <ac:chgData name="伊健 杜" userId="e69aded81da48593" providerId="LiveId" clId="{78890EDF-5E74-4CFB-A88A-F9A346D34550}" dt="2022-10-13T09:57:48.935" v="4537" actId="478"/>
          <ac:spMkLst>
            <pc:docMk/>
            <pc:sldMk cId="1937040206" sldId="1055"/>
            <ac:spMk id="2" creationId="{5A19F63C-9502-E384-7507-AE77A1B6032F}"/>
          </ac:spMkLst>
        </pc:spChg>
        <pc:spChg chg="add mod">
          <ac:chgData name="伊健 杜" userId="e69aded81da48593" providerId="LiveId" clId="{78890EDF-5E74-4CFB-A88A-F9A346D34550}" dt="2022-10-13T10:02:31.137" v="4691" actId="1076"/>
          <ac:spMkLst>
            <pc:docMk/>
            <pc:sldMk cId="1937040206" sldId="1055"/>
            <ac:spMk id="5" creationId="{E84B93CB-B8B2-DB84-DF26-0970604E4045}"/>
          </ac:spMkLst>
        </pc:spChg>
        <pc:spChg chg="mod">
          <ac:chgData name="伊健 杜" userId="e69aded81da48593" providerId="LiveId" clId="{78890EDF-5E74-4CFB-A88A-F9A346D34550}" dt="2022-10-13T09:56:54.892" v="4536"/>
          <ac:spMkLst>
            <pc:docMk/>
            <pc:sldMk cId="1937040206" sldId="1055"/>
            <ac:spMk id="6" creationId="{F83A6AC8-56F1-EB9E-DD47-C1CFF9753BBA}"/>
          </ac:spMkLst>
        </pc:spChg>
        <pc:spChg chg="mod">
          <ac:chgData name="伊健 杜" userId="e69aded81da48593" providerId="LiveId" clId="{78890EDF-5E74-4CFB-A88A-F9A346D34550}" dt="2022-10-13T11:37:47.109" v="5419"/>
          <ac:spMkLst>
            <pc:docMk/>
            <pc:sldMk cId="1937040206" sldId="1055"/>
            <ac:spMk id="7" creationId="{8A134A8E-94C3-0EE7-C065-45DB3136BA45}"/>
          </ac:spMkLst>
        </pc:spChg>
        <pc:spChg chg="add mod">
          <ac:chgData name="伊健 杜" userId="e69aded81da48593" providerId="LiveId" clId="{78890EDF-5E74-4CFB-A88A-F9A346D34550}" dt="2022-10-13T10:01:52.849" v="4677" actId="1076"/>
          <ac:spMkLst>
            <pc:docMk/>
            <pc:sldMk cId="1937040206" sldId="1055"/>
            <ac:spMk id="8" creationId="{B412442D-5D2C-D57B-2031-07DC1F9BD18E}"/>
          </ac:spMkLst>
        </pc:spChg>
        <pc:spChg chg="add mod">
          <ac:chgData name="伊健 杜" userId="e69aded81da48593" providerId="LiveId" clId="{78890EDF-5E74-4CFB-A88A-F9A346D34550}" dt="2022-10-13T10:02:20.757" v="4688" actId="1076"/>
          <ac:spMkLst>
            <pc:docMk/>
            <pc:sldMk cId="1937040206" sldId="1055"/>
            <ac:spMk id="9" creationId="{7B386131-051F-EA1B-66AE-CB1677A16989}"/>
          </ac:spMkLst>
        </pc:spChg>
        <pc:picChg chg="add mod">
          <ac:chgData name="伊健 杜" userId="e69aded81da48593" providerId="LiveId" clId="{78890EDF-5E74-4CFB-A88A-F9A346D34550}" dt="2022-10-13T10:02:31.137" v="4691" actId="1076"/>
          <ac:picMkLst>
            <pc:docMk/>
            <pc:sldMk cId="1937040206" sldId="1055"/>
            <ac:picMk id="3" creationId="{C746BB03-0014-D62F-7B73-9E84B4573027}"/>
          </ac:picMkLst>
        </pc:picChg>
        <pc:picChg chg="add mod">
          <ac:chgData name="伊健 杜" userId="e69aded81da48593" providerId="LiveId" clId="{78890EDF-5E74-4CFB-A88A-F9A346D34550}" dt="2022-10-13T10:01:51.355" v="4676" actId="14100"/>
          <ac:picMkLst>
            <pc:docMk/>
            <pc:sldMk cId="1937040206" sldId="1055"/>
            <ac:picMk id="4" creationId="{7E5E7BA8-CE40-D311-39B7-6C0A4B9D498C}"/>
          </ac:picMkLst>
        </pc:picChg>
        <pc:picChg chg="add mod">
          <ac:chgData name="伊健 杜" userId="e69aded81da48593" providerId="LiveId" clId="{78890EDF-5E74-4CFB-A88A-F9A346D34550}" dt="2022-10-13T10:02:21.728" v="4689" actId="1076"/>
          <ac:picMkLst>
            <pc:docMk/>
            <pc:sldMk cId="1937040206" sldId="1055"/>
            <ac:picMk id="10" creationId="{DB061C1E-D379-A2F9-6117-E303CEE326D8}"/>
          </ac:picMkLst>
        </pc:picChg>
        <pc:picChg chg="del">
          <ac:chgData name="伊健 杜" userId="e69aded81da48593" providerId="LiveId" clId="{78890EDF-5E74-4CFB-A88A-F9A346D34550}" dt="2022-10-13T10:00:49.329" v="4652" actId="478"/>
          <ac:picMkLst>
            <pc:docMk/>
            <pc:sldMk cId="1937040206" sldId="1055"/>
            <ac:picMk id="1026" creationId="{DA8F65CF-9627-6383-7A06-253A609C8BB9}"/>
          </ac:picMkLst>
        </pc:picChg>
        <pc:picChg chg="add mod">
          <ac:chgData name="伊健 杜" userId="e69aded81da48593" providerId="LiveId" clId="{78890EDF-5E74-4CFB-A88A-F9A346D34550}" dt="2022-10-13T10:02:27.849" v="4690" actId="1076"/>
          <ac:picMkLst>
            <pc:docMk/>
            <pc:sldMk cId="1937040206" sldId="1055"/>
            <ac:picMk id="4098" creationId="{0D0D9D2D-3F8B-59FB-0874-BD599D24CBFC}"/>
          </ac:picMkLst>
        </pc:picChg>
      </pc:sldChg>
      <pc:sldChg chg="addSp delSp modSp add mod">
        <pc:chgData name="伊健 杜" userId="e69aded81da48593" providerId="LiveId" clId="{78890EDF-5E74-4CFB-A88A-F9A346D34550}" dt="2022-10-13T11:37:47.109" v="5419"/>
        <pc:sldMkLst>
          <pc:docMk/>
          <pc:sldMk cId="3291895734" sldId="1056"/>
        </pc:sldMkLst>
        <pc:spChg chg="del mod">
          <ac:chgData name="伊健 杜" userId="e69aded81da48593" providerId="LiveId" clId="{78890EDF-5E74-4CFB-A88A-F9A346D34550}" dt="2022-10-13T10:05:24.894" v="4760" actId="478"/>
          <ac:spMkLst>
            <pc:docMk/>
            <pc:sldMk cId="3291895734" sldId="1056"/>
            <ac:spMk id="5" creationId="{E84B93CB-B8B2-DB84-DF26-0970604E4045}"/>
          </ac:spMkLst>
        </pc:spChg>
        <pc:spChg chg="mod">
          <ac:chgData name="伊健 杜" userId="e69aded81da48593" providerId="LiveId" clId="{78890EDF-5E74-4CFB-A88A-F9A346D34550}" dt="2022-10-13T11:37:47.109" v="5419"/>
          <ac:spMkLst>
            <pc:docMk/>
            <pc:sldMk cId="3291895734" sldId="1056"/>
            <ac:spMk id="7" creationId="{8A134A8E-94C3-0EE7-C065-45DB3136BA45}"/>
          </ac:spMkLst>
        </pc:spChg>
        <pc:spChg chg="del">
          <ac:chgData name="伊健 杜" userId="e69aded81da48593" providerId="LiveId" clId="{78890EDF-5E74-4CFB-A88A-F9A346D34550}" dt="2022-10-13T10:05:24.894" v="4760" actId="478"/>
          <ac:spMkLst>
            <pc:docMk/>
            <pc:sldMk cId="3291895734" sldId="1056"/>
            <ac:spMk id="8" creationId="{B412442D-5D2C-D57B-2031-07DC1F9BD18E}"/>
          </ac:spMkLst>
        </pc:spChg>
        <pc:spChg chg="del">
          <ac:chgData name="伊健 杜" userId="e69aded81da48593" providerId="LiveId" clId="{78890EDF-5E74-4CFB-A88A-F9A346D34550}" dt="2022-10-13T10:05:24.894" v="4760" actId="478"/>
          <ac:spMkLst>
            <pc:docMk/>
            <pc:sldMk cId="3291895734" sldId="1056"/>
            <ac:spMk id="9" creationId="{7B386131-051F-EA1B-66AE-CB1677A16989}"/>
          </ac:spMkLst>
        </pc:spChg>
        <pc:picChg chg="del mod">
          <ac:chgData name="伊健 杜" userId="e69aded81da48593" providerId="LiveId" clId="{78890EDF-5E74-4CFB-A88A-F9A346D34550}" dt="2022-10-13T10:05:24.894" v="4760" actId="478"/>
          <ac:picMkLst>
            <pc:docMk/>
            <pc:sldMk cId="3291895734" sldId="1056"/>
            <ac:picMk id="3" creationId="{C746BB03-0014-D62F-7B73-9E84B4573027}"/>
          </ac:picMkLst>
        </pc:picChg>
        <pc:picChg chg="del mod">
          <ac:chgData name="伊健 杜" userId="e69aded81da48593" providerId="LiveId" clId="{78890EDF-5E74-4CFB-A88A-F9A346D34550}" dt="2022-10-13T10:05:24.894" v="4760" actId="478"/>
          <ac:picMkLst>
            <pc:docMk/>
            <pc:sldMk cId="3291895734" sldId="1056"/>
            <ac:picMk id="4" creationId="{7E5E7BA8-CE40-D311-39B7-6C0A4B9D498C}"/>
          </ac:picMkLst>
        </pc:picChg>
        <pc:picChg chg="del">
          <ac:chgData name="伊健 杜" userId="e69aded81da48593" providerId="LiveId" clId="{78890EDF-5E74-4CFB-A88A-F9A346D34550}" dt="2022-10-13T10:05:24.894" v="4760" actId="478"/>
          <ac:picMkLst>
            <pc:docMk/>
            <pc:sldMk cId="3291895734" sldId="1056"/>
            <ac:picMk id="10" creationId="{DB061C1E-D379-A2F9-6117-E303CEE326D8}"/>
          </ac:picMkLst>
        </pc:picChg>
        <pc:picChg chg="del mod">
          <ac:chgData name="伊健 杜" userId="e69aded81da48593" providerId="LiveId" clId="{78890EDF-5E74-4CFB-A88A-F9A346D34550}" dt="2022-10-13T10:05:24.894" v="4760" actId="478"/>
          <ac:picMkLst>
            <pc:docMk/>
            <pc:sldMk cId="3291895734" sldId="1056"/>
            <ac:picMk id="4098" creationId="{0D0D9D2D-3F8B-59FB-0874-BD599D24CBFC}"/>
          </ac:picMkLst>
        </pc:picChg>
        <pc:picChg chg="add mod">
          <ac:chgData name="伊健 杜" userId="e69aded81da48593" providerId="LiveId" clId="{78890EDF-5E74-4CFB-A88A-F9A346D34550}" dt="2022-10-13T10:05:55.083" v="4763" actId="1076"/>
          <ac:picMkLst>
            <pc:docMk/>
            <pc:sldMk cId="3291895734" sldId="1056"/>
            <ac:picMk id="5122" creationId="{7A568157-548C-83D1-7DB0-4E8B04BE7D8A}"/>
          </ac:picMkLst>
        </pc:picChg>
      </pc:sldChg>
      <pc:sldChg chg="addSp delSp modSp add mod">
        <pc:chgData name="伊健 杜" userId="e69aded81da48593" providerId="LiveId" clId="{78890EDF-5E74-4CFB-A88A-F9A346D34550}" dt="2022-10-13T11:37:47.109" v="5419"/>
        <pc:sldMkLst>
          <pc:docMk/>
          <pc:sldMk cId="3893839984" sldId="1057"/>
        </pc:sldMkLst>
        <pc:spChg chg="mod">
          <ac:chgData name="伊健 杜" userId="e69aded81da48593" providerId="LiveId" clId="{78890EDF-5E74-4CFB-A88A-F9A346D34550}" dt="2022-10-13T11:21:52.972" v="4958" actId="20577"/>
          <ac:spMkLst>
            <pc:docMk/>
            <pc:sldMk cId="3893839984" sldId="1057"/>
            <ac:spMk id="6" creationId="{F83A6AC8-56F1-EB9E-DD47-C1CFF9753BBA}"/>
          </ac:spMkLst>
        </pc:spChg>
        <pc:spChg chg="mod">
          <ac:chgData name="伊健 杜" userId="e69aded81da48593" providerId="LiveId" clId="{78890EDF-5E74-4CFB-A88A-F9A346D34550}" dt="2022-10-13T11:37:47.109" v="5419"/>
          <ac:spMkLst>
            <pc:docMk/>
            <pc:sldMk cId="3893839984" sldId="1057"/>
            <ac:spMk id="7" creationId="{8A134A8E-94C3-0EE7-C065-45DB3136BA45}"/>
          </ac:spMkLst>
        </pc:spChg>
        <pc:picChg chg="add mod">
          <ac:chgData name="伊健 杜" userId="e69aded81da48593" providerId="LiveId" clId="{78890EDF-5E74-4CFB-A88A-F9A346D34550}" dt="2022-10-13T11:22:57.706" v="5060" actId="1076"/>
          <ac:picMkLst>
            <pc:docMk/>
            <pc:sldMk cId="3893839984" sldId="1057"/>
            <ac:picMk id="1026" creationId="{8089A75E-BD2C-13F8-B28B-22F724D3A078}"/>
          </ac:picMkLst>
        </pc:picChg>
        <pc:picChg chg="del mod">
          <ac:chgData name="伊健 杜" userId="e69aded81da48593" providerId="LiveId" clId="{78890EDF-5E74-4CFB-A88A-F9A346D34550}" dt="2022-10-13T11:22:46.250" v="5058" actId="478"/>
          <ac:picMkLst>
            <pc:docMk/>
            <pc:sldMk cId="3893839984" sldId="1057"/>
            <ac:picMk id="5122" creationId="{7A568157-548C-83D1-7DB0-4E8B04BE7D8A}"/>
          </ac:picMkLst>
        </pc:picChg>
      </pc:sldChg>
      <pc:sldChg chg="modSp add mod">
        <pc:chgData name="伊健 杜" userId="e69aded81da48593" providerId="LiveId" clId="{78890EDF-5E74-4CFB-A88A-F9A346D34550}" dt="2022-10-13T11:37:47.109" v="5419"/>
        <pc:sldMkLst>
          <pc:docMk/>
          <pc:sldMk cId="2542799483" sldId="1058"/>
        </pc:sldMkLst>
        <pc:spChg chg="mod">
          <ac:chgData name="伊健 杜" userId="e69aded81da48593" providerId="LiveId" clId="{78890EDF-5E74-4CFB-A88A-F9A346D34550}" dt="2022-10-13T11:37:47.109" v="5419"/>
          <ac:spMkLst>
            <pc:docMk/>
            <pc:sldMk cId="2542799483" sldId="1058"/>
            <ac:spMk id="7" creationId="{8A134A8E-94C3-0EE7-C065-45DB3136BA45}"/>
          </ac:spMkLst>
        </pc:spChg>
      </pc:sldChg>
      <pc:sldChg chg="modSp add mod">
        <pc:chgData name="伊健 杜" userId="e69aded81da48593" providerId="LiveId" clId="{78890EDF-5E74-4CFB-A88A-F9A346D34550}" dt="2022-10-13T11:37:47.109" v="5419"/>
        <pc:sldMkLst>
          <pc:docMk/>
          <pc:sldMk cId="515591944" sldId="1059"/>
        </pc:sldMkLst>
        <pc:spChg chg="mod">
          <ac:chgData name="伊健 杜" userId="e69aded81da48593" providerId="LiveId" clId="{78890EDF-5E74-4CFB-A88A-F9A346D34550}" dt="2022-10-13T11:37:47.109" v="5419"/>
          <ac:spMkLst>
            <pc:docMk/>
            <pc:sldMk cId="515591944" sldId="1059"/>
            <ac:spMk id="7" creationId="{8A134A8E-94C3-0EE7-C065-45DB3136BA45}"/>
          </ac:spMkLst>
        </pc:spChg>
      </pc:sldChg>
      <pc:sldChg chg="addSp delSp modSp add mod">
        <pc:chgData name="伊健 杜" userId="e69aded81da48593" providerId="LiveId" clId="{78890EDF-5E74-4CFB-A88A-F9A346D34550}" dt="2022-10-13T11:37:47.109" v="5419"/>
        <pc:sldMkLst>
          <pc:docMk/>
          <pc:sldMk cId="3714553315" sldId="1060"/>
        </pc:sldMkLst>
        <pc:spChg chg="mod">
          <ac:chgData name="伊健 杜" userId="e69aded81da48593" providerId="LiveId" clId="{78890EDF-5E74-4CFB-A88A-F9A346D34550}" dt="2022-10-13T11:37:47.109" v="5419"/>
          <ac:spMkLst>
            <pc:docMk/>
            <pc:sldMk cId="3714553315" sldId="1060"/>
            <ac:spMk id="7" creationId="{8A134A8E-94C3-0EE7-C065-45DB3136BA45}"/>
          </ac:spMkLst>
        </pc:spChg>
        <pc:picChg chg="del">
          <ac:chgData name="伊健 杜" userId="e69aded81da48593" providerId="LiveId" clId="{78890EDF-5E74-4CFB-A88A-F9A346D34550}" dt="2022-10-13T11:25:09.884" v="5062" actId="478"/>
          <ac:picMkLst>
            <pc:docMk/>
            <pc:sldMk cId="3714553315" sldId="1060"/>
            <ac:picMk id="1026" creationId="{8089A75E-BD2C-13F8-B28B-22F724D3A078}"/>
          </ac:picMkLst>
        </pc:picChg>
        <pc:picChg chg="add mod">
          <ac:chgData name="伊健 杜" userId="e69aded81da48593" providerId="LiveId" clId="{78890EDF-5E74-4CFB-A88A-F9A346D34550}" dt="2022-10-13T11:25:13.713" v="5065" actId="1076"/>
          <ac:picMkLst>
            <pc:docMk/>
            <pc:sldMk cId="3714553315" sldId="1060"/>
            <ac:picMk id="2050" creationId="{F0618C33-DD6E-A245-2D92-DDF07D12B1F3}"/>
          </ac:picMkLst>
        </pc:picChg>
      </pc:sldChg>
      <pc:sldChg chg="addSp delSp modSp add mod">
        <pc:chgData name="伊健 杜" userId="e69aded81da48593" providerId="LiveId" clId="{78890EDF-5E74-4CFB-A88A-F9A346D34550}" dt="2022-10-13T11:37:47.109" v="5419"/>
        <pc:sldMkLst>
          <pc:docMk/>
          <pc:sldMk cId="920932515" sldId="1061"/>
        </pc:sldMkLst>
        <pc:spChg chg="mod">
          <ac:chgData name="伊健 杜" userId="e69aded81da48593" providerId="LiveId" clId="{78890EDF-5E74-4CFB-A88A-F9A346D34550}" dt="2022-10-13T11:26:10.366" v="5133" actId="20577"/>
          <ac:spMkLst>
            <pc:docMk/>
            <pc:sldMk cId="920932515" sldId="1061"/>
            <ac:spMk id="6" creationId="{F83A6AC8-56F1-EB9E-DD47-C1CFF9753BBA}"/>
          </ac:spMkLst>
        </pc:spChg>
        <pc:spChg chg="mod">
          <ac:chgData name="伊健 杜" userId="e69aded81da48593" providerId="LiveId" clId="{78890EDF-5E74-4CFB-A88A-F9A346D34550}" dt="2022-10-13T11:37:47.109" v="5419"/>
          <ac:spMkLst>
            <pc:docMk/>
            <pc:sldMk cId="920932515" sldId="1061"/>
            <ac:spMk id="7" creationId="{8A134A8E-94C3-0EE7-C065-45DB3136BA45}"/>
          </ac:spMkLst>
        </pc:spChg>
        <pc:picChg chg="add del mod">
          <ac:chgData name="伊健 杜" userId="e69aded81da48593" providerId="LiveId" clId="{78890EDF-5E74-4CFB-A88A-F9A346D34550}" dt="2022-10-13T11:28:05.310" v="5217" actId="1076"/>
          <ac:picMkLst>
            <pc:docMk/>
            <pc:sldMk cId="920932515" sldId="1061"/>
            <ac:picMk id="2" creationId="{C47B8DB3-107F-1F82-34C8-CB971C956FED}"/>
          </ac:picMkLst>
        </pc:picChg>
        <pc:picChg chg="del">
          <ac:chgData name="伊健 杜" userId="e69aded81da48593" providerId="LiveId" clId="{78890EDF-5E74-4CFB-A88A-F9A346D34550}" dt="2022-10-13T11:26:48.434" v="5134" actId="478"/>
          <ac:picMkLst>
            <pc:docMk/>
            <pc:sldMk cId="920932515" sldId="1061"/>
            <ac:picMk id="2050" creationId="{F0618C33-DD6E-A245-2D92-DDF07D12B1F3}"/>
          </ac:picMkLst>
        </pc:picChg>
        <pc:picChg chg="add mod">
          <ac:chgData name="伊健 杜" userId="e69aded81da48593" providerId="LiveId" clId="{78890EDF-5E74-4CFB-A88A-F9A346D34550}" dt="2022-10-13T11:28:04.420" v="5216" actId="14100"/>
          <ac:picMkLst>
            <pc:docMk/>
            <pc:sldMk cId="920932515" sldId="1061"/>
            <ac:picMk id="3074" creationId="{45964954-CFA3-4897-73E5-AC50CAB705AB}"/>
          </ac:picMkLst>
        </pc:picChg>
      </pc:sldChg>
      <pc:sldChg chg="addSp delSp modSp new mod ord">
        <pc:chgData name="伊健 杜" userId="e69aded81da48593" providerId="LiveId" clId="{78890EDF-5E74-4CFB-A88A-F9A346D34550}" dt="2022-10-13T11:37:47.109" v="5419"/>
        <pc:sldMkLst>
          <pc:docMk/>
          <pc:sldMk cId="4037140997" sldId="1062"/>
        </pc:sldMkLst>
        <pc:spChg chg="del">
          <ac:chgData name="伊健 杜" userId="e69aded81da48593" providerId="LiveId" clId="{78890EDF-5E74-4CFB-A88A-F9A346D34550}" dt="2022-10-13T11:28:45.495" v="5280" actId="478"/>
          <ac:spMkLst>
            <pc:docMk/>
            <pc:sldMk cId="4037140997" sldId="1062"/>
            <ac:spMk id="2" creationId="{2948B4D0-8E62-D895-9808-E0D5C64F711C}"/>
          </ac:spMkLst>
        </pc:spChg>
        <pc:spChg chg="del">
          <ac:chgData name="伊健 杜" userId="e69aded81da48593" providerId="LiveId" clId="{78890EDF-5E74-4CFB-A88A-F9A346D34550}" dt="2022-10-13T11:28:45.495" v="5280" actId="478"/>
          <ac:spMkLst>
            <pc:docMk/>
            <pc:sldMk cId="4037140997" sldId="1062"/>
            <ac:spMk id="3" creationId="{19BD122B-B081-C3D7-A2F9-EDBA32AEA82C}"/>
          </ac:spMkLst>
        </pc:spChg>
        <pc:spChg chg="add mod">
          <ac:chgData name="伊健 杜" userId="e69aded81da48593" providerId="LiveId" clId="{78890EDF-5E74-4CFB-A88A-F9A346D34550}" dt="2022-10-13T11:37:47.109" v="5419"/>
          <ac:spMkLst>
            <pc:docMk/>
            <pc:sldMk cId="4037140997" sldId="1062"/>
            <ac:spMk id="4" creationId="{3E43AB14-E06D-A0CF-AEFF-4228A00F5602}"/>
          </ac:spMkLst>
        </pc:spChg>
      </pc:sldChg>
      <pc:sldChg chg="modSp add mod">
        <pc:chgData name="伊健 杜" userId="e69aded81da48593" providerId="LiveId" clId="{78890EDF-5E74-4CFB-A88A-F9A346D34550}" dt="2022-10-13T11:37:47.109" v="5419"/>
        <pc:sldMkLst>
          <pc:docMk/>
          <pc:sldMk cId="128798790" sldId="1063"/>
        </pc:sldMkLst>
        <pc:spChg chg="mod">
          <ac:chgData name="伊健 杜" userId="e69aded81da48593" providerId="LiveId" clId="{78890EDF-5E74-4CFB-A88A-F9A346D34550}" dt="2022-10-13T11:37:47.109" v="5419"/>
          <ac:spMkLst>
            <pc:docMk/>
            <pc:sldMk cId="128798790" sldId="1063"/>
            <ac:spMk id="7" creationId="{8A134A8E-94C3-0EE7-C065-45DB3136BA45}"/>
          </ac:spMkLst>
        </pc:spChg>
      </pc:sldChg>
      <pc:sldChg chg="new">
        <pc:chgData name="伊健 杜" userId="e69aded81da48593" providerId="LiveId" clId="{78890EDF-5E74-4CFB-A88A-F9A346D34550}" dt="2022-10-13T12:00:30.781" v="5420" actId="680"/>
        <pc:sldMkLst>
          <pc:docMk/>
          <pc:sldMk cId="2248431918" sldId="1064"/>
        </pc:sldMkLst>
      </pc:sldChg>
    </pc:docChg>
  </pc:docChgLst>
  <pc:docChgLst>
    <pc:chgData name="伊健 杜" userId="e69aded81da48593" providerId="LiveId" clId="{C8F8AB6E-14BC-432E-91BC-04C6A02284D3}"/>
    <pc:docChg chg="undo custSel addSld delSld modSld sldOrd modSection">
      <pc:chgData name="伊健 杜" userId="e69aded81da48593" providerId="LiveId" clId="{C8F8AB6E-14BC-432E-91BC-04C6A02284D3}" dt="2022-10-20T11:42:29.125" v="5081"/>
      <pc:docMkLst>
        <pc:docMk/>
      </pc:docMkLst>
      <pc:sldChg chg="del">
        <pc:chgData name="伊健 杜" userId="e69aded81da48593" providerId="LiveId" clId="{C8F8AB6E-14BC-432E-91BC-04C6A02284D3}" dt="2022-10-20T08:33:00.966" v="0" actId="47"/>
        <pc:sldMkLst>
          <pc:docMk/>
          <pc:sldMk cId="1691849706" sldId="1087"/>
        </pc:sldMkLst>
      </pc:sldChg>
      <pc:sldChg chg="del">
        <pc:chgData name="伊健 杜" userId="e69aded81da48593" providerId="LiveId" clId="{C8F8AB6E-14BC-432E-91BC-04C6A02284D3}" dt="2022-10-20T08:34:11.911" v="1" actId="47"/>
        <pc:sldMkLst>
          <pc:docMk/>
          <pc:sldMk cId="4293511164" sldId="1098"/>
        </pc:sldMkLst>
      </pc:sldChg>
      <pc:sldChg chg="del">
        <pc:chgData name="伊健 杜" userId="e69aded81da48593" providerId="LiveId" clId="{C8F8AB6E-14BC-432E-91BC-04C6A02284D3}" dt="2022-10-20T08:33:00.966" v="0" actId="47"/>
        <pc:sldMkLst>
          <pc:docMk/>
          <pc:sldMk cId="3179529988" sldId="1099"/>
        </pc:sldMkLst>
      </pc:sldChg>
      <pc:sldChg chg="del">
        <pc:chgData name="伊健 杜" userId="e69aded81da48593" providerId="LiveId" clId="{C8F8AB6E-14BC-432E-91BC-04C6A02284D3}" dt="2022-10-20T08:33:00.966" v="0" actId="47"/>
        <pc:sldMkLst>
          <pc:docMk/>
          <pc:sldMk cId="2352202527" sldId="1100"/>
        </pc:sldMkLst>
      </pc:sldChg>
      <pc:sldChg chg="del">
        <pc:chgData name="伊健 杜" userId="e69aded81da48593" providerId="LiveId" clId="{C8F8AB6E-14BC-432E-91BC-04C6A02284D3}" dt="2022-10-20T08:33:00.966" v="0" actId="47"/>
        <pc:sldMkLst>
          <pc:docMk/>
          <pc:sldMk cId="1005971083" sldId="1101"/>
        </pc:sldMkLst>
      </pc:sldChg>
      <pc:sldChg chg="del">
        <pc:chgData name="伊健 杜" userId="e69aded81da48593" providerId="LiveId" clId="{C8F8AB6E-14BC-432E-91BC-04C6A02284D3}" dt="2022-10-20T08:33:00.966" v="0" actId="47"/>
        <pc:sldMkLst>
          <pc:docMk/>
          <pc:sldMk cId="3868215057" sldId="1102"/>
        </pc:sldMkLst>
      </pc:sldChg>
      <pc:sldChg chg="del">
        <pc:chgData name="伊健 杜" userId="e69aded81da48593" providerId="LiveId" clId="{C8F8AB6E-14BC-432E-91BC-04C6A02284D3}" dt="2022-10-20T08:33:00.966" v="0" actId="47"/>
        <pc:sldMkLst>
          <pc:docMk/>
          <pc:sldMk cId="462148205" sldId="1103"/>
        </pc:sldMkLst>
      </pc:sldChg>
      <pc:sldChg chg="del">
        <pc:chgData name="伊健 杜" userId="e69aded81da48593" providerId="LiveId" clId="{C8F8AB6E-14BC-432E-91BC-04C6A02284D3}" dt="2022-10-20T08:33:00.966" v="0" actId="47"/>
        <pc:sldMkLst>
          <pc:docMk/>
          <pc:sldMk cId="3933180734" sldId="1104"/>
        </pc:sldMkLst>
      </pc:sldChg>
      <pc:sldChg chg="del">
        <pc:chgData name="伊健 杜" userId="e69aded81da48593" providerId="LiveId" clId="{C8F8AB6E-14BC-432E-91BC-04C6A02284D3}" dt="2022-10-20T08:33:00.966" v="0" actId="47"/>
        <pc:sldMkLst>
          <pc:docMk/>
          <pc:sldMk cId="2445975202" sldId="1105"/>
        </pc:sldMkLst>
      </pc:sldChg>
      <pc:sldChg chg="del">
        <pc:chgData name="伊健 杜" userId="e69aded81da48593" providerId="LiveId" clId="{C8F8AB6E-14BC-432E-91BC-04C6A02284D3}" dt="2022-10-20T08:33:00.966" v="0" actId="47"/>
        <pc:sldMkLst>
          <pc:docMk/>
          <pc:sldMk cId="3086397345" sldId="1107"/>
        </pc:sldMkLst>
      </pc:sldChg>
      <pc:sldChg chg="del">
        <pc:chgData name="伊健 杜" userId="e69aded81da48593" providerId="LiveId" clId="{C8F8AB6E-14BC-432E-91BC-04C6A02284D3}" dt="2022-10-20T08:33:00.966" v="0" actId="47"/>
        <pc:sldMkLst>
          <pc:docMk/>
          <pc:sldMk cId="2148110155" sldId="1108"/>
        </pc:sldMkLst>
      </pc:sldChg>
      <pc:sldChg chg="del">
        <pc:chgData name="伊健 杜" userId="e69aded81da48593" providerId="LiveId" clId="{C8F8AB6E-14BC-432E-91BC-04C6A02284D3}" dt="2022-10-20T08:33:00.966" v="0" actId="47"/>
        <pc:sldMkLst>
          <pc:docMk/>
          <pc:sldMk cId="812571754" sldId="1109"/>
        </pc:sldMkLst>
      </pc:sldChg>
      <pc:sldChg chg="del">
        <pc:chgData name="伊健 杜" userId="e69aded81da48593" providerId="LiveId" clId="{C8F8AB6E-14BC-432E-91BC-04C6A02284D3}" dt="2022-10-20T08:33:00.966" v="0" actId="47"/>
        <pc:sldMkLst>
          <pc:docMk/>
          <pc:sldMk cId="2051382445" sldId="1110"/>
        </pc:sldMkLst>
      </pc:sldChg>
      <pc:sldChg chg="del">
        <pc:chgData name="伊健 杜" userId="e69aded81da48593" providerId="LiveId" clId="{C8F8AB6E-14BC-432E-91BC-04C6A02284D3}" dt="2022-10-20T08:33:00.966" v="0" actId="47"/>
        <pc:sldMkLst>
          <pc:docMk/>
          <pc:sldMk cId="2698211774" sldId="1111"/>
        </pc:sldMkLst>
      </pc:sldChg>
      <pc:sldChg chg="del">
        <pc:chgData name="伊健 杜" userId="e69aded81da48593" providerId="LiveId" clId="{C8F8AB6E-14BC-432E-91BC-04C6A02284D3}" dt="2022-10-20T08:33:00.966" v="0" actId="47"/>
        <pc:sldMkLst>
          <pc:docMk/>
          <pc:sldMk cId="936677294" sldId="1112"/>
        </pc:sldMkLst>
      </pc:sldChg>
      <pc:sldChg chg="del">
        <pc:chgData name="伊健 杜" userId="e69aded81da48593" providerId="LiveId" clId="{C8F8AB6E-14BC-432E-91BC-04C6A02284D3}" dt="2022-10-20T08:33:00.966" v="0" actId="47"/>
        <pc:sldMkLst>
          <pc:docMk/>
          <pc:sldMk cId="3416279265" sldId="1113"/>
        </pc:sldMkLst>
      </pc:sldChg>
      <pc:sldChg chg="del">
        <pc:chgData name="伊健 杜" userId="e69aded81da48593" providerId="LiveId" clId="{C8F8AB6E-14BC-432E-91BC-04C6A02284D3}" dt="2022-10-20T08:33:00.966" v="0" actId="47"/>
        <pc:sldMkLst>
          <pc:docMk/>
          <pc:sldMk cId="1105826302" sldId="1114"/>
        </pc:sldMkLst>
      </pc:sldChg>
      <pc:sldChg chg="del">
        <pc:chgData name="伊健 杜" userId="e69aded81da48593" providerId="LiveId" clId="{C8F8AB6E-14BC-432E-91BC-04C6A02284D3}" dt="2022-10-20T08:33:00.966" v="0" actId="47"/>
        <pc:sldMkLst>
          <pc:docMk/>
          <pc:sldMk cId="3161924852" sldId="1115"/>
        </pc:sldMkLst>
      </pc:sldChg>
      <pc:sldChg chg="del">
        <pc:chgData name="伊健 杜" userId="e69aded81da48593" providerId="LiveId" clId="{C8F8AB6E-14BC-432E-91BC-04C6A02284D3}" dt="2022-10-20T08:33:00.966" v="0" actId="47"/>
        <pc:sldMkLst>
          <pc:docMk/>
          <pc:sldMk cId="1524859685" sldId="1116"/>
        </pc:sldMkLst>
      </pc:sldChg>
      <pc:sldChg chg="del">
        <pc:chgData name="伊健 杜" userId="e69aded81da48593" providerId="LiveId" clId="{C8F8AB6E-14BC-432E-91BC-04C6A02284D3}" dt="2022-10-20T08:33:00.966" v="0" actId="47"/>
        <pc:sldMkLst>
          <pc:docMk/>
          <pc:sldMk cId="3460721910" sldId="1117"/>
        </pc:sldMkLst>
      </pc:sldChg>
      <pc:sldChg chg="del">
        <pc:chgData name="伊健 杜" userId="e69aded81da48593" providerId="LiveId" clId="{C8F8AB6E-14BC-432E-91BC-04C6A02284D3}" dt="2022-10-20T08:33:00.966" v="0" actId="47"/>
        <pc:sldMkLst>
          <pc:docMk/>
          <pc:sldMk cId="2577874230" sldId="1118"/>
        </pc:sldMkLst>
      </pc:sldChg>
      <pc:sldChg chg="del">
        <pc:chgData name="伊健 杜" userId="e69aded81da48593" providerId="LiveId" clId="{C8F8AB6E-14BC-432E-91BC-04C6A02284D3}" dt="2022-10-20T08:33:00.966" v="0" actId="47"/>
        <pc:sldMkLst>
          <pc:docMk/>
          <pc:sldMk cId="4138375103" sldId="1119"/>
        </pc:sldMkLst>
      </pc:sldChg>
      <pc:sldChg chg="del">
        <pc:chgData name="伊健 杜" userId="e69aded81da48593" providerId="LiveId" clId="{C8F8AB6E-14BC-432E-91BC-04C6A02284D3}" dt="2022-10-20T08:33:00.966" v="0" actId="47"/>
        <pc:sldMkLst>
          <pc:docMk/>
          <pc:sldMk cId="2973887748" sldId="1120"/>
        </pc:sldMkLst>
      </pc:sldChg>
      <pc:sldChg chg="del">
        <pc:chgData name="伊健 杜" userId="e69aded81da48593" providerId="LiveId" clId="{C8F8AB6E-14BC-432E-91BC-04C6A02284D3}" dt="2022-10-20T08:33:00.966" v="0" actId="47"/>
        <pc:sldMkLst>
          <pc:docMk/>
          <pc:sldMk cId="3495959917" sldId="1121"/>
        </pc:sldMkLst>
      </pc:sldChg>
      <pc:sldChg chg="del">
        <pc:chgData name="伊健 杜" userId="e69aded81da48593" providerId="LiveId" clId="{C8F8AB6E-14BC-432E-91BC-04C6A02284D3}" dt="2022-10-20T08:33:00.966" v="0" actId="47"/>
        <pc:sldMkLst>
          <pc:docMk/>
          <pc:sldMk cId="3199731061" sldId="1122"/>
        </pc:sldMkLst>
      </pc:sldChg>
      <pc:sldChg chg="del">
        <pc:chgData name="伊健 杜" userId="e69aded81da48593" providerId="LiveId" clId="{C8F8AB6E-14BC-432E-91BC-04C6A02284D3}" dt="2022-10-20T08:33:00.966" v="0" actId="47"/>
        <pc:sldMkLst>
          <pc:docMk/>
          <pc:sldMk cId="3671302223" sldId="1123"/>
        </pc:sldMkLst>
      </pc:sldChg>
      <pc:sldChg chg="del">
        <pc:chgData name="伊健 杜" userId="e69aded81da48593" providerId="LiveId" clId="{C8F8AB6E-14BC-432E-91BC-04C6A02284D3}" dt="2022-10-20T08:33:00.966" v="0" actId="47"/>
        <pc:sldMkLst>
          <pc:docMk/>
          <pc:sldMk cId="3824985032" sldId="1124"/>
        </pc:sldMkLst>
      </pc:sldChg>
      <pc:sldChg chg="del">
        <pc:chgData name="伊健 杜" userId="e69aded81da48593" providerId="LiveId" clId="{C8F8AB6E-14BC-432E-91BC-04C6A02284D3}" dt="2022-10-20T08:33:00.966" v="0" actId="47"/>
        <pc:sldMkLst>
          <pc:docMk/>
          <pc:sldMk cId="700929601" sldId="1125"/>
        </pc:sldMkLst>
      </pc:sldChg>
      <pc:sldChg chg="del">
        <pc:chgData name="伊健 杜" userId="e69aded81da48593" providerId="LiveId" clId="{C8F8AB6E-14BC-432E-91BC-04C6A02284D3}" dt="2022-10-20T08:33:00.966" v="0" actId="47"/>
        <pc:sldMkLst>
          <pc:docMk/>
          <pc:sldMk cId="739487469" sldId="1126"/>
        </pc:sldMkLst>
      </pc:sldChg>
      <pc:sldChg chg="del">
        <pc:chgData name="伊健 杜" userId="e69aded81da48593" providerId="LiveId" clId="{C8F8AB6E-14BC-432E-91BC-04C6A02284D3}" dt="2022-10-20T08:33:00.966" v="0" actId="47"/>
        <pc:sldMkLst>
          <pc:docMk/>
          <pc:sldMk cId="833358025" sldId="1127"/>
        </pc:sldMkLst>
      </pc:sldChg>
      <pc:sldChg chg="del">
        <pc:chgData name="伊健 杜" userId="e69aded81da48593" providerId="LiveId" clId="{C8F8AB6E-14BC-432E-91BC-04C6A02284D3}" dt="2022-10-20T08:33:00.966" v="0" actId="47"/>
        <pc:sldMkLst>
          <pc:docMk/>
          <pc:sldMk cId="3531622277" sldId="1128"/>
        </pc:sldMkLst>
      </pc:sldChg>
      <pc:sldChg chg="del">
        <pc:chgData name="伊健 杜" userId="e69aded81da48593" providerId="LiveId" clId="{C8F8AB6E-14BC-432E-91BC-04C6A02284D3}" dt="2022-10-20T08:33:00.966" v="0" actId="47"/>
        <pc:sldMkLst>
          <pc:docMk/>
          <pc:sldMk cId="3951542382" sldId="1129"/>
        </pc:sldMkLst>
      </pc:sldChg>
      <pc:sldChg chg="del">
        <pc:chgData name="伊健 杜" userId="e69aded81da48593" providerId="LiveId" clId="{C8F8AB6E-14BC-432E-91BC-04C6A02284D3}" dt="2022-10-20T08:33:00.966" v="0" actId="47"/>
        <pc:sldMkLst>
          <pc:docMk/>
          <pc:sldMk cId="3202789022" sldId="1130"/>
        </pc:sldMkLst>
      </pc:sldChg>
      <pc:sldChg chg="del">
        <pc:chgData name="伊健 杜" userId="e69aded81da48593" providerId="LiveId" clId="{C8F8AB6E-14BC-432E-91BC-04C6A02284D3}" dt="2022-10-20T08:33:00.966" v="0" actId="47"/>
        <pc:sldMkLst>
          <pc:docMk/>
          <pc:sldMk cId="1358453517" sldId="1131"/>
        </pc:sldMkLst>
      </pc:sldChg>
      <pc:sldChg chg="del">
        <pc:chgData name="伊健 杜" userId="e69aded81da48593" providerId="LiveId" clId="{C8F8AB6E-14BC-432E-91BC-04C6A02284D3}" dt="2022-10-20T08:33:00.966" v="0" actId="47"/>
        <pc:sldMkLst>
          <pc:docMk/>
          <pc:sldMk cId="1084242262" sldId="1132"/>
        </pc:sldMkLst>
      </pc:sldChg>
      <pc:sldChg chg="del">
        <pc:chgData name="伊健 杜" userId="e69aded81da48593" providerId="LiveId" clId="{C8F8AB6E-14BC-432E-91BC-04C6A02284D3}" dt="2022-10-20T08:33:00.966" v="0" actId="47"/>
        <pc:sldMkLst>
          <pc:docMk/>
          <pc:sldMk cId="1117363478" sldId="1133"/>
        </pc:sldMkLst>
      </pc:sldChg>
      <pc:sldChg chg="del">
        <pc:chgData name="伊健 杜" userId="e69aded81da48593" providerId="LiveId" clId="{C8F8AB6E-14BC-432E-91BC-04C6A02284D3}" dt="2022-10-20T08:33:00.966" v="0" actId="47"/>
        <pc:sldMkLst>
          <pc:docMk/>
          <pc:sldMk cId="1002926207" sldId="1134"/>
        </pc:sldMkLst>
      </pc:sldChg>
      <pc:sldChg chg="del">
        <pc:chgData name="伊健 杜" userId="e69aded81da48593" providerId="LiveId" clId="{C8F8AB6E-14BC-432E-91BC-04C6A02284D3}" dt="2022-10-20T08:33:00.966" v="0" actId="47"/>
        <pc:sldMkLst>
          <pc:docMk/>
          <pc:sldMk cId="73485093" sldId="1136"/>
        </pc:sldMkLst>
      </pc:sldChg>
      <pc:sldChg chg="del">
        <pc:chgData name="伊健 杜" userId="e69aded81da48593" providerId="LiveId" clId="{C8F8AB6E-14BC-432E-91BC-04C6A02284D3}" dt="2022-10-20T08:33:00.966" v="0" actId="47"/>
        <pc:sldMkLst>
          <pc:docMk/>
          <pc:sldMk cId="3940146665" sldId="1137"/>
        </pc:sldMkLst>
      </pc:sldChg>
      <pc:sldChg chg="del">
        <pc:chgData name="伊健 杜" userId="e69aded81da48593" providerId="LiveId" clId="{C8F8AB6E-14BC-432E-91BC-04C6A02284D3}" dt="2022-10-20T08:33:00.966" v="0" actId="47"/>
        <pc:sldMkLst>
          <pc:docMk/>
          <pc:sldMk cId="4260008325" sldId="1138"/>
        </pc:sldMkLst>
      </pc:sldChg>
      <pc:sldChg chg="del">
        <pc:chgData name="伊健 杜" userId="e69aded81da48593" providerId="LiveId" clId="{C8F8AB6E-14BC-432E-91BC-04C6A02284D3}" dt="2022-10-20T08:33:00.966" v="0" actId="47"/>
        <pc:sldMkLst>
          <pc:docMk/>
          <pc:sldMk cId="2708693073" sldId="1139"/>
        </pc:sldMkLst>
      </pc:sldChg>
      <pc:sldChg chg="del">
        <pc:chgData name="伊健 杜" userId="e69aded81da48593" providerId="LiveId" clId="{C8F8AB6E-14BC-432E-91BC-04C6A02284D3}" dt="2022-10-20T08:33:00.966" v="0" actId="47"/>
        <pc:sldMkLst>
          <pc:docMk/>
          <pc:sldMk cId="323648693" sldId="1140"/>
        </pc:sldMkLst>
      </pc:sldChg>
      <pc:sldChg chg="del">
        <pc:chgData name="伊健 杜" userId="e69aded81da48593" providerId="LiveId" clId="{C8F8AB6E-14BC-432E-91BC-04C6A02284D3}" dt="2022-10-20T08:33:00.966" v="0" actId="47"/>
        <pc:sldMkLst>
          <pc:docMk/>
          <pc:sldMk cId="3088897928" sldId="1141"/>
        </pc:sldMkLst>
      </pc:sldChg>
      <pc:sldChg chg="addSp delSp modSp mod ord">
        <pc:chgData name="伊健 杜" userId="e69aded81da48593" providerId="LiveId" clId="{C8F8AB6E-14BC-432E-91BC-04C6A02284D3}" dt="2022-10-20T11:35:46.327" v="4864"/>
        <pc:sldMkLst>
          <pc:docMk/>
          <pc:sldMk cId="1060657016" sldId="1142"/>
        </pc:sldMkLst>
        <pc:spChg chg="mod">
          <ac:chgData name="伊健 杜" userId="e69aded81da48593" providerId="LiveId" clId="{C8F8AB6E-14BC-432E-91BC-04C6A02284D3}" dt="2022-10-20T08:42:54.719" v="212" actId="20577"/>
          <ac:spMkLst>
            <pc:docMk/>
            <pc:sldMk cId="1060657016" sldId="1142"/>
            <ac:spMk id="6" creationId="{F83A6AC8-56F1-EB9E-DD47-C1CFF9753BBA}"/>
          </ac:spMkLst>
        </pc:spChg>
        <pc:spChg chg="mod">
          <ac:chgData name="伊健 杜" userId="e69aded81da48593" providerId="LiveId" clId="{C8F8AB6E-14BC-432E-91BC-04C6A02284D3}" dt="2022-10-20T11:35:46.327" v="4864"/>
          <ac:spMkLst>
            <pc:docMk/>
            <pc:sldMk cId="1060657016" sldId="1142"/>
            <ac:spMk id="7" creationId="{8A134A8E-94C3-0EE7-C065-45DB3136BA45}"/>
          </ac:spMkLst>
        </pc:spChg>
        <pc:picChg chg="add mod">
          <ac:chgData name="伊健 杜" userId="e69aded81da48593" providerId="LiveId" clId="{C8F8AB6E-14BC-432E-91BC-04C6A02284D3}" dt="2022-10-20T08:46:40.893" v="338" actId="1076"/>
          <ac:picMkLst>
            <pc:docMk/>
            <pc:sldMk cId="1060657016" sldId="1142"/>
            <ac:picMk id="2" creationId="{3AA4C9D8-0DDD-0DFC-E227-7D2FCCD4B93F}"/>
          </ac:picMkLst>
        </pc:picChg>
        <pc:picChg chg="del">
          <ac:chgData name="伊健 杜" userId="e69aded81da48593" providerId="LiveId" clId="{C8F8AB6E-14BC-432E-91BC-04C6A02284D3}" dt="2022-10-20T08:43:30.044" v="318" actId="478"/>
          <ac:picMkLst>
            <pc:docMk/>
            <pc:sldMk cId="1060657016" sldId="1142"/>
            <ac:picMk id="3074" creationId="{E954E593-5BD2-A8A7-3EAE-3FA0BEF64C26}"/>
          </ac:picMkLst>
        </pc:picChg>
      </pc:sldChg>
      <pc:sldChg chg="modSp mod ord">
        <pc:chgData name="伊健 杜" userId="e69aded81da48593" providerId="LiveId" clId="{C8F8AB6E-14BC-432E-91BC-04C6A02284D3}" dt="2022-10-20T08:49:26.751" v="367"/>
        <pc:sldMkLst>
          <pc:docMk/>
          <pc:sldMk cId="3919629028" sldId="1143"/>
        </pc:sldMkLst>
        <pc:spChg chg="mod">
          <ac:chgData name="伊健 杜" userId="e69aded81da48593" providerId="LiveId" clId="{C8F8AB6E-14BC-432E-91BC-04C6A02284D3}" dt="2022-10-20T08:49:14.741" v="349"/>
          <ac:spMkLst>
            <pc:docMk/>
            <pc:sldMk cId="3919629028" sldId="1143"/>
            <ac:spMk id="6" creationId="{F83A6AC8-56F1-EB9E-DD47-C1CFF9753BBA}"/>
          </ac:spMkLst>
        </pc:spChg>
        <pc:spChg chg="mod">
          <ac:chgData name="伊健 杜" userId="e69aded81da48593" providerId="LiveId" clId="{C8F8AB6E-14BC-432E-91BC-04C6A02284D3}" dt="2022-10-20T08:49:26.751" v="367"/>
          <ac:spMkLst>
            <pc:docMk/>
            <pc:sldMk cId="3919629028" sldId="1143"/>
            <ac:spMk id="7" creationId="{8A134A8E-94C3-0EE7-C065-45DB3136BA45}"/>
          </ac:spMkLst>
        </pc:spChg>
      </pc:sldChg>
      <pc:sldChg chg="addSp delSp modSp mod ord">
        <pc:chgData name="伊健 杜" userId="e69aded81da48593" providerId="LiveId" clId="{C8F8AB6E-14BC-432E-91BC-04C6A02284D3}" dt="2022-10-20T08:53:47.968" v="377" actId="1076"/>
        <pc:sldMkLst>
          <pc:docMk/>
          <pc:sldMk cId="3833598306" sldId="1144"/>
        </pc:sldMkLst>
        <pc:spChg chg="del">
          <ac:chgData name="伊健 杜" userId="e69aded81da48593" providerId="LiveId" clId="{C8F8AB6E-14BC-432E-91BC-04C6A02284D3}" dt="2022-10-20T08:53:40.295" v="372" actId="478"/>
          <ac:spMkLst>
            <pc:docMk/>
            <pc:sldMk cId="3833598306" sldId="1144"/>
            <ac:spMk id="4" creationId="{E5DB2D2C-A2D0-AB0D-1F7F-F79528641BC3}"/>
          </ac:spMkLst>
        </pc:spChg>
        <pc:picChg chg="add mod">
          <ac:chgData name="伊健 杜" userId="e69aded81da48593" providerId="LiveId" clId="{C8F8AB6E-14BC-432E-91BC-04C6A02284D3}" dt="2022-10-20T08:53:47.968" v="377" actId="1076"/>
          <ac:picMkLst>
            <pc:docMk/>
            <pc:sldMk cId="3833598306" sldId="1144"/>
            <ac:picMk id="3" creationId="{11305688-0EDF-9175-15D2-57E29B499AFC}"/>
          </ac:picMkLst>
        </pc:picChg>
        <pc:picChg chg="del">
          <ac:chgData name="伊健 杜" userId="e69aded81da48593" providerId="LiveId" clId="{C8F8AB6E-14BC-432E-91BC-04C6A02284D3}" dt="2022-10-20T08:53:40.295" v="372" actId="478"/>
          <ac:picMkLst>
            <pc:docMk/>
            <pc:sldMk cId="3833598306" sldId="1144"/>
            <ac:picMk id="5122" creationId="{9403D9C8-917A-18DF-A38C-ED76A74E36B2}"/>
          </ac:picMkLst>
        </pc:picChg>
      </pc:sldChg>
      <pc:sldChg chg="del">
        <pc:chgData name="伊健 杜" userId="e69aded81da48593" providerId="LiveId" clId="{C8F8AB6E-14BC-432E-91BC-04C6A02284D3}" dt="2022-10-20T08:41:33.331" v="194" actId="47"/>
        <pc:sldMkLst>
          <pc:docMk/>
          <pc:sldMk cId="1231039696" sldId="1146"/>
        </pc:sldMkLst>
      </pc:sldChg>
      <pc:sldChg chg="add del">
        <pc:chgData name="伊健 杜" userId="e69aded81da48593" providerId="LiveId" clId="{C8F8AB6E-14BC-432E-91BC-04C6A02284D3}" dt="2022-10-20T08:41:31.662" v="193"/>
        <pc:sldMkLst>
          <pc:docMk/>
          <pc:sldMk cId="795021822" sldId="1147"/>
        </pc:sldMkLst>
      </pc:sldChg>
      <pc:sldChg chg="add del">
        <pc:chgData name="伊健 杜" userId="e69aded81da48593" providerId="LiveId" clId="{C8F8AB6E-14BC-432E-91BC-04C6A02284D3}" dt="2022-10-20T08:41:31.662" v="193"/>
        <pc:sldMkLst>
          <pc:docMk/>
          <pc:sldMk cId="1526025908" sldId="1148"/>
        </pc:sldMkLst>
      </pc:sldChg>
      <pc:sldChg chg="addSp modSp mod">
        <pc:chgData name="伊健 杜" userId="e69aded81da48593" providerId="LiveId" clId="{C8F8AB6E-14BC-432E-91BC-04C6A02284D3}" dt="2022-10-20T08:38:07.035" v="34" actId="207"/>
        <pc:sldMkLst>
          <pc:docMk/>
          <pc:sldMk cId="541376964" sldId="1149"/>
        </pc:sldMkLst>
        <pc:spChg chg="mod">
          <ac:chgData name="伊健 杜" userId="e69aded81da48593" providerId="LiveId" clId="{C8F8AB6E-14BC-432E-91BC-04C6A02284D3}" dt="2022-10-20T08:36:00.441" v="15"/>
          <ac:spMkLst>
            <pc:docMk/>
            <pc:sldMk cId="541376964" sldId="1149"/>
            <ac:spMk id="2" creationId="{B79D31FD-D97E-519D-F285-90C3DB888AFA}"/>
          </ac:spMkLst>
        </pc:spChg>
        <pc:spChg chg="mod">
          <ac:chgData name="伊健 杜" userId="e69aded81da48593" providerId="LiveId" clId="{C8F8AB6E-14BC-432E-91BC-04C6A02284D3}" dt="2022-10-20T08:38:07.035" v="34" actId="207"/>
          <ac:spMkLst>
            <pc:docMk/>
            <pc:sldMk cId="541376964" sldId="1149"/>
            <ac:spMk id="4" creationId="{0ACA53FF-2BE4-ED0B-D068-3B4F0BC437E0}"/>
          </ac:spMkLst>
        </pc:spChg>
        <pc:picChg chg="add mod">
          <ac:chgData name="伊健 杜" userId="e69aded81da48593" providerId="LiveId" clId="{C8F8AB6E-14BC-432E-91BC-04C6A02284D3}" dt="2022-10-20T08:37:49.266" v="32" actId="167"/>
          <ac:picMkLst>
            <pc:docMk/>
            <pc:sldMk cId="541376964" sldId="1149"/>
            <ac:picMk id="1026" creationId="{B01C3EDA-8E14-308D-E320-2CADFDFEF6FE}"/>
          </ac:picMkLst>
        </pc:picChg>
        <pc:picChg chg="mod">
          <ac:chgData name="伊健 杜" userId="e69aded81da48593" providerId="LiveId" clId="{C8F8AB6E-14BC-432E-91BC-04C6A02284D3}" dt="2022-10-20T08:36:14.820" v="26" actId="1076"/>
          <ac:picMkLst>
            <pc:docMk/>
            <pc:sldMk cId="541376964" sldId="1149"/>
            <ac:picMk id="3074" creationId="{7E2C954C-B1D6-D4DB-69D4-CD7EC740A6D9}"/>
          </ac:picMkLst>
        </pc:picChg>
        <pc:picChg chg="mod">
          <ac:chgData name="伊健 杜" userId="e69aded81da48593" providerId="LiveId" clId="{C8F8AB6E-14BC-432E-91BC-04C6A02284D3}" dt="2022-10-20T08:36:16.067" v="27" actId="1076"/>
          <ac:picMkLst>
            <pc:docMk/>
            <pc:sldMk cId="541376964" sldId="1149"/>
            <ac:picMk id="3076" creationId="{5724278F-7DD6-94F6-ED01-67B7B124F3D1}"/>
          </ac:picMkLst>
        </pc:picChg>
      </pc:sldChg>
      <pc:sldChg chg="add del">
        <pc:chgData name="伊健 杜" userId="e69aded81da48593" providerId="LiveId" clId="{C8F8AB6E-14BC-432E-91BC-04C6A02284D3}" dt="2022-10-20T08:41:31.662" v="193"/>
        <pc:sldMkLst>
          <pc:docMk/>
          <pc:sldMk cId="259775305" sldId="1150"/>
        </pc:sldMkLst>
      </pc:sldChg>
      <pc:sldChg chg="addSp delSp modSp mod">
        <pc:chgData name="伊健 杜" userId="e69aded81da48593" providerId="LiveId" clId="{C8F8AB6E-14BC-432E-91BC-04C6A02284D3}" dt="2022-10-20T08:39:26.990" v="85" actId="1076"/>
        <pc:sldMkLst>
          <pc:docMk/>
          <pc:sldMk cId="4103331463" sldId="1151"/>
        </pc:sldMkLst>
        <pc:spChg chg="mod">
          <ac:chgData name="伊健 杜" userId="e69aded81da48593" providerId="LiveId" clId="{C8F8AB6E-14BC-432E-91BC-04C6A02284D3}" dt="2022-10-20T08:39:22.145" v="82"/>
          <ac:spMkLst>
            <pc:docMk/>
            <pc:sldMk cId="4103331463" sldId="1151"/>
            <ac:spMk id="2" creationId="{B79D31FD-D97E-519D-F285-90C3DB888AFA}"/>
          </ac:spMkLst>
        </pc:spChg>
        <pc:spChg chg="add mod">
          <ac:chgData name="伊健 杜" userId="e69aded81da48593" providerId="LiveId" clId="{C8F8AB6E-14BC-432E-91BC-04C6A02284D3}" dt="2022-10-20T08:39:14.974" v="63" actId="1076"/>
          <ac:spMkLst>
            <pc:docMk/>
            <pc:sldMk cId="4103331463" sldId="1151"/>
            <ac:spMk id="3" creationId="{060A55D6-AF07-D3CF-1A25-70BC058910B3}"/>
          </ac:spMkLst>
        </pc:spChg>
        <pc:spChg chg="del">
          <ac:chgData name="伊健 杜" userId="e69aded81da48593" providerId="LiveId" clId="{C8F8AB6E-14BC-432E-91BC-04C6A02284D3}" dt="2022-10-20T08:39:10.212" v="61" actId="478"/>
          <ac:spMkLst>
            <pc:docMk/>
            <pc:sldMk cId="4103331463" sldId="1151"/>
            <ac:spMk id="4" creationId="{0ACA53FF-2BE4-ED0B-D068-3B4F0BC437E0}"/>
          </ac:spMkLst>
        </pc:spChg>
        <pc:picChg chg="add mod">
          <ac:chgData name="伊健 杜" userId="e69aded81da48593" providerId="LiveId" clId="{C8F8AB6E-14BC-432E-91BC-04C6A02284D3}" dt="2022-10-20T08:39:07.369" v="60" actId="1076"/>
          <ac:picMkLst>
            <pc:docMk/>
            <pc:sldMk cId="4103331463" sldId="1151"/>
            <ac:picMk id="2050" creationId="{2815E89C-93BA-34D1-EA0D-7F1A6C7393D9}"/>
          </ac:picMkLst>
        </pc:picChg>
        <pc:picChg chg="mod">
          <ac:chgData name="伊健 杜" userId="e69aded81da48593" providerId="LiveId" clId="{C8F8AB6E-14BC-432E-91BC-04C6A02284D3}" dt="2022-10-20T08:39:26.990" v="85" actId="1076"/>
          <ac:picMkLst>
            <pc:docMk/>
            <pc:sldMk cId="4103331463" sldId="1151"/>
            <ac:picMk id="3074" creationId="{7E2C954C-B1D6-D4DB-69D4-CD7EC740A6D9}"/>
          </ac:picMkLst>
        </pc:picChg>
        <pc:picChg chg="del">
          <ac:chgData name="伊健 杜" userId="e69aded81da48593" providerId="LiveId" clId="{C8F8AB6E-14BC-432E-91BC-04C6A02284D3}" dt="2022-10-20T08:38:51.147" v="58" actId="478"/>
          <ac:picMkLst>
            <pc:docMk/>
            <pc:sldMk cId="4103331463" sldId="1151"/>
            <ac:picMk id="4098" creationId="{1038461F-285D-331C-B594-1964C6707AEE}"/>
          </ac:picMkLst>
        </pc:picChg>
        <pc:picChg chg="del">
          <ac:chgData name="伊健 杜" userId="e69aded81da48593" providerId="LiveId" clId="{C8F8AB6E-14BC-432E-91BC-04C6A02284D3}" dt="2022-10-20T08:38:51.147" v="58" actId="478"/>
          <ac:picMkLst>
            <pc:docMk/>
            <pc:sldMk cId="4103331463" sldId="1151"/>
            <ac:picMk id="4100" creationId="{B143EAB1-A1C5-59F2-EB1E-4FB86E989AFF}"/>
          </ac:picMkLst>
        </pc:picChg>
      </pc:sldChg>
      <pc:sldChg chg="addSp delSp modSp mod">
        <pc:chgData name="伊健 杜" userId="e69aded81da48593" providerId="LiveId" clId="{C8F8AB6E-14BC-432E-91BC-04C6A02284D3}" dt="2022-10-20T11:35:46.327" v="4864"/>
        <pc:sldMkLst>
          <pc:docMk/>
          <pc:sldMk cId="319600104" sldId="1152"/>
        </pc:sldMkLst>
        <pc:spChg chg="mod">
          <ac:chgData name="伊健 杜" userId="e69aded81da48593" providerId="LiveId" clId="{C8F8AB6E-14BC-432E-91BC-04C6A02284D3}" dt="2022-10-20T11:35:46.327" v="4864"/>
          <ac:spMkLst>
            <pc:docMk/>
            <pc:sldMk cId="319600104" sldId="1152"/>
            <ac:spMk id="2" creationId="{B79D31FD-D97E-519D-F285-90C3DB888AFA}"/>
          </ac:spMkLst>
        </pc:spChg>
        <pc:spChg chg="add mod">
          <ac:chgData name="伊健 杜" userId="e69aded81da48593" providerId="LiveId" clId="{C8F8AB6E-14BC-432E-91BC-04C6A02284D3}" dt="2022-10-20T08:40:06.504" v="186" actId="1076"/>
          <ac:spMkLst>
            <pc:docMk/>
            <pc:sldMk cId="319600104" sldId="1152"/>
            <ac:spMk id="3" creationId="{8FA3504F-663B-BB3B-AE6B-6387C1EA46BD}"/>
          </ac:spMkLst>
        </pc:spChg>
        <pc:picChg chg="add mod">
          <ac:chgData name="伊健 杜" userId="e69aded81da48593" providerId="LiveId" clId="{C8F8AB6E-14BC-432E-91BC-04C6A02284D3}" dt="2022-10-20T08:40:27.934" v="189" actId="1076"/>
          <ac:picMkLst>
            <pc:docMk/>
            <pc:sldMk cId="319600104" sldId="1152"/>
            <ac:picMk id="4" creationId="{786DD012-E199-0875-0FC2-358EBCA4C814}"/>
          </ac:picMkLst>
        </pc:picChg>
        <pc:picChg chg="add mod">
          <ac:chgData name="伊健 杜" userId="e69aded81da48593" providerId="LiveId" clId="{C8F8AB6E-14BC-432E-91BC-04C6A02284D3}" dt="2022-10-20T08:40:28.840" v="191" actId="1076"/>
          <ac:picMkLst>
            <pc:docMk/>
            <pc:sldMk cId="319600104" sldId="1152"/>
            <ac:picMk id="5" creationId="{4887B63F-D356-189F-02D4-6B72E2A23267}"/>
          </ac:picMkLst>
        </pc:picChg>
        <pc:picChg chg="del mod">
          <ac:chgData name="伊健 杜" userId="e69aded81da48593" providerId="LiveId" clId="{C8F8AB6E-14BC-432E-91BC-04C6A02284D3}" dt="2022-10-20T08:39:36.590" v="87" actId="478"/>
          <ac:picMkLst>
            <pc:docMk/>
            <pc:sldMk cId="319600104" sldId="1152"/>
            <ac:picMk id="5124" creationId="{5A74C663-7021-B33A-A8BD-32C0778D0D4C}"/>
          </ac:picMkLst>
        </pc:picChg>
        <pc:picChg chg="del mod">
          <ac:chgData name="伊健 杜" userId="e69aded81da48593" providerId="LiveId" clId="{C8F8AB6E-14BC-432E-91BC-04C6A02284D3}" dt="2022-10-20T08:39:36.590" v="87" actId="478"/>
          <ac:picMkLst>
            <pc:docMk/>
            <pc:sldMk cId="319600104" sldId="1152"/>
            <ac:picMk id="5126" creationId="{515106B7-038F-ECEE-5094-AC388172681E}"/>
          </ac:picMkLst>
        </pc:picChg>
        <pc:picChg chg="del mod">
          <ac:chgData name="伊健 杜" userId="e69aded81da48593" providerId="LiveId" clId="{C8F8AB6E-14BC-432E-91BC-04C6A02284D3}" dt="2022-10-20T08:39:36.590" v="87" actId="478"/>
          <ac:picMkLst>
            <pc:docMk/>
            <pc:sldMk cId="319600104" sldId="1152"/>
            <ac:picMk id="5128" creationId="{E5C1FE32-ECA1-4493-5F95-504BCA7CA37D}"/>
          </ac:picMkLst>
        </pc:picChg>
        <pc:picChg chg="del">
          <ac:chgData name="伊健 杜" userId="e69aded81da48593" providerId="LiveId" clId="{C8F8AB6E-14BC-432E-91BC-04C6A02284D3}" dt="2022-10-20T08:39:36.590" v="87" actId="478"/>
          <ac:picMkLst>
            <pc:docMk/>
            <pc:sldMk cId="319600104" sldId="1152"/>
            <ac:picMk id="5130" creationId="{1237DD80-7020-585E-8840-A75EBF1CCBA0}"/>
          </ac:picMkLst>
        </pc:picChg>
        <pc:picChg chg="del mod">
          <ac:chgData name="伊健 杜" userId="e69aded81da48593" providerId="LiveId" clId="{C8F8AB6E-14BC-432E-91BC-04C6A02284D3}" dt="2022-10-20T08:39:36.590" v="87" actId="478"/>
          <ac:picMkLst>
            <pc:docMk/>
            <pc:sldMk cId="319600104" sldId="1152"/>
            <ac:picMk id="5134" creationId="{2F8C46AC-7860-C0FF-8C59-5F34E458E8C0}"/>
          </ac:picMkLst>
        </pc:picChg>
      </pc:sldChg>
      <pc:sldChg chg="add">
        <pc:chgData name="伊健 杜" userId="e69aded81da48593" providerId="LiveId" clId="{C8F8AB6E-14BC-432E-91BC-04C6A02284D3}" dt="2022-10-20T08:41:31.662" v="193"/>
        <pc:sldMkLst>
          <pc:docMk/>
          <pc:sldMk cId="1444574318" sldId="1153"/>
        </pc:sldMkLst>
      </pc:sldChg>
      <pc:sldChg chg="del">
        <pc:chgData name="伊健 杜" userId="e69aded81da48593" providerId="LiveId" clId="{C8F8AB6E-14BC-432E-91BC-04C6A02284D3}" dt="2022-10-20T08:40:38.874" v="192" actId="47"/>
        <pc:sldMkLst>
          <pc:docMk/>
          <pc:sldMk cId="3253981111" sldId="1153"/>
        </pc:sldMkLst>
      </pc:sldChg>
      <pc:sldChg chg="addSp delSp modSp new mod">
        <pc:chgData name="伊健 杜" userId="e69aded81da48593" providerId="LiveId" clId="{C8F8AB6E-14BC-432E-91BC-04C6A02284D3}" dt="2022-10-20T11:35:46.327" v="4864"/>
        <pc:sldMkLst>
          <pc:docMk/>
          <pc:sldMk cId="3913402726" sldId="1154"/>
        </pc:sldMkLst>
        <pc:spChg chg="mod">
          <ac:chgData name="伊健 杜" userId="e69aded81da48593" providerId="LiveId" clId="{C8F8AB6E-14BC-432E-91BC-04C6A02284D3}" dt="2022-10-20T11:35:46.327" v="4864"/>
          <ac:spMkLst>
            <pc:docMk/>
            <pc:sldMk cId="3913402726" sldId="1154"/>
            <ac:spMk id="2" creationId="{5E883576-22C0-0C68-72DB-9CC127607E14}"/>
          </ac:spMkLst>
        </pc:spChg>
        <pc:spChg chg="del">
          <ac:chgData name="伊健 杜" userId="e69aded81da48593" providerId="LiveId" clId="{C8F8AB6E-14BC-432E-91BC-04C6A02284D3}" dt="2022-10-20T08:53:55.302" v="379" actId="478"/>
          <ac:spMkLst>
            <pc:docMk/>
            <pc:sldMk cId="3913402726" sldId="1154"/>
            <ac:spMk id="3" creationId="{62C5D84E-0C3B-DFCD-4936-B11698FD162F}"/>
          </ac:spMkLst>
        </pc:spChg>
        <pc:spChg chg="add mod">
          <ac:chgData name="伊健 杜" userId="e69aded81da48593" providerId="LiveId" clId="{C8F8AB6E-14BC-432E-91BC-04C6A02284D3}" dt="2022-10-20T11:35:46.327" v="4864"/>
          <ac:spMkLst>
            <pc:docMk/>
            <pc:sldMk cId="3913402726" sldId="1154"/>
            <ac:spMk id="4" creationId="{46346B4E-69C3-71C4-3BFD-39E049F5F665}"/>
          </ac:spMkLst>
        </pc:spChg>
      </pc:sldChg>
      <pc:sldChg chg="addSp modSp add mod">
        <pc:chgData name="伊健 杜" userId="e69aded81da48593" providerId="LiveId" clId="{C8F8AB6E-14BC-432E-91BC-04C6A02284D3}" dt="2022-10-20T11:35:46.327" v="4864"/>
        <pc:sldMkLst>
          <pc:docMk/>
          <pc:sldMk cId="1820127114" sldId="1155"/>
        </pc:sldMkLst>
        <pc:spChg chg="mod">
          <ac:chgData name="伊健 杜" userId="e69aded81da48593" providerId="LiveId" clId="{C8F8AB6E-14BC-432E-91BC-04C6A02284D3}" dt="2022-10-20T11:35:46.327" v="4864"/>
          <ac:spMkLst>
            <pc:docMk/>
            <pc:sldMk cId="1820127114" sldId="1155"/>
            <ac:spMk id="2" creationId="{5E883576-22C0-0C68-72DB-9CC127607E14}"/>
          </ac:spMkLst>
        </pc:spChg>
        <pc:spChg chg="add mod">
          <ac:chgData name="伊健 杜" userId="e69aded81da48593" providerId="LiveId" clId="{C8F8AB6E-14BC-432E-91BC-04C6A02284D3}" dt="2022-10-20T11:35:46.327" v="4864"/>
          <ac:spMkLst>
            <pc:docMk/>
            <pc:sldMk cId="1820127114" sldId="1155"/>
            <ac:spMk id="3" creationId="{8058C261-7B29-7876-71B1-037C07C80E55}"/>
          </ac:spMkLst>
        </pc:spChg>
      </pc:sldChg>
      <pc:sldChg chg="addSp delSp modSp add mod">
        <pc:chgData name="伊健 杜" userId="e69aded81da48593" providerId="LiveId" clId="{C8F8AB6E-14BC-432E-91BC-04C6A02284D3}" dt="2022-10-20T11:35:46.327" v="4864"/>
        <pc:sldMkLst>
          <pc:docMk/>
          <pc:sldMk cId="2258442750" sldId="1156"/>
        </pc:sldMkLst>
        <pc:spChg chg="mod">
          <ac:chgData name="伊健 杜" userId="e69aded81da48593" providerId="LiveId" clId="{C8F8AB6E-14BC-432E-91BC-04C6A02284D3}" dt="2022-10-20T11:35:46.327" v="4864"/>
          <ac:spMkLst>
            <pc:docMk/>
            <pc:sldMk cId="2258442750" sldId="1156"/>
            <ac:spMk id="6" creationId="{F83A6AC8-56F1-EB9E-DD47-C1CFF9753BBA}"/>
          </ac:spMkLst>
        </pc:spChg>
        <pc:spChg chg="mod">
          <ac:chgData name="伊健 杜" userId="e69aded81da48593" providerId="LiveId" clId="{C8F8AB6E-14BC-432E-91BC-04C6A02284D3}" dt="2022-10-20T11:35:46.327" v="4864"/>
          <ac:spMkLst>
            <pc:docMk/>
            <pc:sldMk cId="2258442750" sldId="1156"/>
            <ac:spMk id="7" creationId="{8A134A8E-94C3-0EE7-C065-45DB3136BA45}"/>
          </ac:spMkLst>
        </pc:spChg>
        <pc:picChg chg="del">
          <ac:chgData name="伊健 杜" userId="e69aded81da48593" providerId="LiveId" clId="{C8F8AB6E-14BC-432E-91BC-04C6A02284D3}" dt="2022-10-20T08:58:46.141" v="522" actId="478"/>
          <ac:picMkLst>
            <pc:docMk/>
            <pc:sldMk cId="2258442750" sldId="1156"/>
            <ac:picMk id="2" creationId="{3AA4C9D8-0DDD-0DFC-E227-7D2FCCD4B93F}"/>
          </ac:picMkLst>
        </pc:picChg>
        <pc:picChg chg="add del mod">
          <ac:chgData name="伊健 杜" userId="e69aded81da48593" providerId="LiveId" clId="{C8F8AB6E-14BC-432E-91BC-04C6A02284D3}" dt="2022-10-20T08:59:45.020" v="645" actId="478"/>
          <ac:picMkLst>
            <pc:docMk/>
            <pc:sldMk cId="2258442750" sldId="1156"/>
            <ac:picMk id="4098" creationId="{4B1316DA-CB0E-08A6-89C9-4C1413EA0C97}"/>
          </ac:picMkLst>
        </pc:picChg>
        <pc:picChg chg="add mod">
          <ac:chgData name="伊健 杜" userId="e69aded81da48593" providerId="LiveId" clId="{C8F8AB6E-14BC-432E-91BC-04C6A02284D3}" dt="2022-10-20T09:05:49.349" v="881" actId="1076"/>
          <ac:picMkLst>
            <pc:docMk/>
            <pc:sldMk cId="2258442750" sldId="1156"/>
            <ac:picMk id="4100" creationId="{5C44F4A3-CC91-BC8A-A06B-7F5DE97AB186}"/>
          </ac:picMkLst>
        </pc:picChg>
      </pc:sldChg>
      <pc:sldChg chg="addSp delSp modSp add mod">
        <pc:chgData name="伊健 杜" userId="e69aded81da48593" providerId="LiveId" clId="{C8F8AB6E-14BC-432E-91BC-04C6A02284D3}" dt="2022-10-20T11:35:46.327" v="4864"/>
        <pc:sldMkLst>
          <pc:docMk/>
          <pc:sldMk cId="863271375" sldId="1157"/>
        </pc:sldMkLst>
        <pc:spChg chg="add mod">
          <ac:chgData name="伊健 杜" userId="e69aded81da48593" providerId="LiveId" clId="{C8F8AB6E-14BC-432E-91BC-04C6A02284D3}" dt="2022-10-20T11:35:46.327" v="4864"/>
          <ac:spMkLst>
            <pc:docMk/>
            <pc:sldMk cId="863271375" sldId="1157"/>
            <ac:spMk id="2" creationId="{0AED1B01-E331-A28E-3557-5D9BB7B23F3D}"/>
          </ac:spMkLst>
        </pc:spChg>
        <pc:spChg chg="mod">
          <ac:chgData name="伊健 杜" userId="e69aded81da48593" providerId="LiveId" clId="{C8F8AB6E-14BC-432E-91BC-04C6A02284D3}" dt="2022-10-20T11:35:46.327" v="4864"/>
          <ac:spMkLst>
            <pc:docMk/>
            <pc:sldMk cId="863271375" sldId="1157"/>
            <ac:spMk id="6" creationId="{F83A6AC8-56F1-EB9E-DD47-C1CFF9753BBA}"/>
          </ac:spMkLst>
        </pc:spChg>
        <pc:spChg chg="del">
          <ac:chgData name="伊健 杜" userId="e69aded81da48593" providerId="LiveId" clId="{C8F8AB6E-14BC-432E-91BC-04C6A02284D3}" dt="2022-10-20T08:58:58.454" v="531" actId="478"/>
          <ac:spMkLst>
            <pc:docMk/>
            <pc:sldMk cId="863271375" sldId="1157"/>
            <ac:spMk id="7" creationId="{8A134A8E-94C3-0EE7-C065-45DB3136BA45}"/>
          </ac:spMkLst>
        </pc:spChg>
        <pc:picChg chg="mod">
          <ac:chgData name="伊健 杜" userId="e69aded81da48593" providerId="LiveId" clId="{C8F8AB6E-14BC-432E-91BC-04C6A02284D3}" dt="2022-10-20T08:59:10.548" v="537" actId="14100"/>
          <ac:picMkLst>
            <pc:docMk/>
            <pc:sldMk cId="863271375" sldId="1157"/>
            <ac:picMk id="4098" creationId="{4B1316DA-CB0E-08A6-89C9-4C1413EA0C97}"/>
          </ac:picMkLst>
        </pc:picChg>
      </pc:sldChg>
      <pc:sldChg chg="addSp delSp modSp add mod">
        <pc:chgData name="伊健 杜" userId="e69aded81da48593" providerId="LiveId" clId="{C8F8AB6E-14BC-432E-91BC-04C6A02284D3}" dt="2022-10-20T11:35:46.327" v="4864"/>
        <pc:sldMkLst>
          <pc:docMk/>
          <pc:sldMk cId="3810250571" sldId="1158"/>
        </pc:sldMkLst>
        <pc:spChg chg="del">
          <ac:chgData name="伊健 杜" userId="e69aded81da48593" providerId="LiveId" clId="{C8F8AB6E-14BC-432E-91BC-04C6A02284D3}" dt="2022-10-20T09:06:20.413" v="897" actId="478"/>
          <ac:spMkLst>
            <pc:docMk/>
            <pc:sldMk cId="3810250571" sldId="1158"/>
            <ac:spMk id="2" creationId="{0AED1B01-E331-A28E-3557-5D9BB7B23F3D}"/>
          </ac:spMkLst>
        </pc:spChg>
        <pc:spChg chg="add mod">
          <ac:chgData name="伊健 杜" userId="e69aded81da48593" providerId="LiveId" clId="{C8F8AB6E-14BC-432E-91BC-04C6A02284D3}" dt="2022-10-20T11:35:46.327" v="4864"/>
          <ac:spMkLst>
            <pc:docMk/>
            <pc:sldMk cId="3810250571" sldId="1158"/>
            <ac:spMk id="3" creationId="{5D26FAC1-2458-E8BF-F7BF-FA82DAC91F65}"/>
          </ac:spMkLst>
        </pc:spChg>
        <pc:spChg chg="del">
          <ac:chgData name="伊健 杜" userId="e69aded81da48593" providerId="LiveId" clId="{C8F8AB6E-14BC-432E-91BC-04C6A02284D3}" dt="2022-10-20T09:06:20.413" v="897" actId="478"/>
          <ac:spMkLst>
            <pc:docMk/>
            <pc:sldMk cId="3810250571" sldId="1158"/>
            <ac:spMk id="6" creationId="{F83A6AC8-56F1-EB9E-DD47-C1CFF9753BBA}"/>
          </ac:spMkLst>
        </pc:spChg>
        <pc:picChg chg="del">
          <ac:chgData name="伊健 杜" userId="e69aded81da48593" providerId="LiveId" clId="{C8F8AB6E-14BC-432E-91BC-04C6A02284D3}" dt="2022-10-20T09:06:20.413" v="897" actId="478"/>
          <ac:picMkLst>
            <pc:docMk/>
            <pc:sldMk cId="3810250571" sldId="1158"/>
            <ac:picMk id="4098" creationId="{4B1316DA-CB0E-08A6-89C9-4C1413EA0C97}"/>
          </ac:picMkLst>
        </pc:picChg>
      </pc:sldChg>
      <pc:sldChg chg="modSp add mod ord">
        <pc:chgData name="伊健 杜" userId="e69aded81da48593" providerId="LiveId" clId="{C8F8AB6E-14BC-432E-91BC-04C6A02284D3}" dt="2022-10-20T11:35:46.327" v="4864"/>
        <pc:sldMkLst>
          <pc:docMk/>
          <pc:sldMk cId="192152082" sldId="1159"/>
        </pc:sldMkLst>
        <pc:spChg chg="mod">
          <ac:chgData name="伊健 杜" userId="e69aded81da48593" providerId="LiveId" clId="{C8F8AB6E-14BC-432E-91BC-04C6A02284D3}" dt="2022-10-20T11:35:46.327" v="4864"/>
          <ac:spMkLst>
            <pc:docMk/>
            <pc:sldMk cId="192152082" sldId="1159"/>
            <ac:spMk id="3" creationId="{5D26FAC1-2458-E8BF-F7BF-FA82DAC91F65}"/>
          </ac:spMkLst>
        </pc:spChg>
      </pc:sldChg>
      <pc:sldChg chg="addSp delSp modSp add mod">
        <pc:chgData name="伊健 杜" userId="e69aded81da48593" providerId="LiveId" clId="{C8F8AB6E-14BC-432E-91BC-04C6A02284D3}" dt="2022-10-20T11:35:46.327" v="4864"/>
        <pc:sldMkLst>
          <pc:docMk/>
          <pc:sldMk cId="1579167969" sldId="1160"/>
        </pc:sldMkLst>
        <pc:spChg chg="mod">
          <ac:chgData name="伊健 杜" userId="e69aded81da48593" providerId="LiveId" clId="{C8F8AB6E-14BC-432E-91BC-04C6A02284D3}" dt="2022-10-20T11:35:46.327" v="4864"/>
          <ac:spMkLst>
            <pc:docMk/>
            <pc:sldMk cId="1579167969" sldId="1160"/>
            <ac:spMk id="6" creationId="{F83A6AC8-56F1-EB9E-DD47-C1CFF9753BBA}"/>
          </ac:spMkLst>
        </pc:spChg>
        <pc:spChg chg="mod">
          <ac:chgData name="伊健 杜" userId="e69aded81da48593" providerId="LiveId" clId="{C8F8AB6E-14BC-432E-91BC-04C6A02284D3}" dt="2022-10-20T11:35:46.327" v="4864"/>
          <ac:spMkLst>
            <pc:docMk/>
            <pc:sldMk cId="1579167969" sldId="1160"/>
            <ac:spMk id="7" creationId="{8A134A8E-94C3-0EE7-C065-45DB3136BA45}"/>
          </ac:spMkLst>
        </pc:spChg>
        <pc:picChg chg="add mod">
          <ac:chgData name="伊健 杜" userId="e69aded81da48593" providerId="LiveId" clId="{C8F8AB6E-14BC-432E-91BC-04C6A02284D3}" dt="2022-10-20T09:13:05.093" v="1140" actId="1076"/>
          <ac:picMkLst>
            <pc:docMk/>
            <pc:sldMk cId="1579167969" sldId="1160"/>
            <ac:picMk id="2" creationId="{337E8B67-DA24-0450-6F0F-2D57C5141C8F}"/>
          </ac:picMkLst>
        </pc:picChg>
        <pc:picChg chg="del mod">
          <ac:chgData name="伊健 杜" userId="e69aded81da48593" providerId="LiveId" clId="{C8F8AB6E-14BC-432E-91BC-04C6A02284D3}" dt="2022-10-20T09:12:23.220" v="1136" actId="478"/>
          <ac:picMkLst>
            <pc:docMk/>
            <pc:sldMk cId="1579167969" sldId="1160"/>
            <ac:picMk id="4100" creationId="{5C44F4A3-CC91-BC8A-A06B-7F5DE97AB186}"/>
          </ac:picMkLst>
        </pc:picChg>
      </pc:sldChg>
      <pc:sldChg chg="addSp delSp modSp add mod">
        <pc:chgData name="伊健 杜" userId="e69aded81da48593" providerId="LiveId" clId="{C8F8AB6E-14BC-432E-91BC-04C6A02284D3}" dt="2022-10-20T11:35:46.327" v="4864"/>
        <pc:sldMkLst>
          <pc:docMk/>
          <pc:sldMk cId="1814627684" sldId="1161"/>
        </pc:sldMkLst>
        <pc:spChg chg="mod">
          <ac:chgData name="伊健 杜" userId="e69aded81da48593" providerId="LiveId" clId="{C8F8AB6E-14BC-432E-91BC-04C6A02284D3}" dt="2022-10-20T11:35:46.327" v="4864"/>
          <ac:spMkLst>
            <pc:docMk/>
            <pc:sldMk cId="1814627684" sldId="1161"/>
            <ac:spMk id="6" creationId="{F83A6AC8-56F1-EB9E-DD47-C1CFF9753BBA}"/>
          </ac:spMkLst>
        </pc:spChg>
        <pc:spChg chg="mod">
          <ac:chgData name="伊健 杜" userId="e69aded81da48593" providerId="LiveId" clId="{C8F8AB6E-14BC-432E-91BC-04C6A02284D3}" dt="2022-10-20T11:35:46.327" v="4864"/>
          <ac:spMkLst>
            <pc:docMk/>
            <pc:sldMk cId="1814627684" sldId="1161"/>
            <ac:spMk id="7" creationId="{8A134A8E-94C3-0EE7-C065-45DB3136BA45}"/>
          </ac:spMkLst>
        </pc:spChg>
        <pc:picChg chg="del">
          <ac:chgData name="伊健 杜" userId="e69aded81da48593" providerId="LiveId" clId="{C8F8AB6E-14BC-432E-91BC-04C6A02284D3}" dt="2022-10-20T09:41:31.471" v="1250" actId="478"/>
          <ac:picMkLst>
            <pc:docMk/>
            <pc:sldMk cId="1814627684" sldId="1161"/>
            <ac:picMk id="2" creationId="{3AA4C9D8-0DDD-0DFC-E227-7D2FCCD4B93F}"/>
          </ac:picMkLst>
        </pc:picChg>
        <pc:picChg chg="add mod">
          <ac:chgData name="伊健 杜" userId="e69aded81da48593" providerId="LiveId" clId="{C8F8AB6E-14BC-432E-91BC-04C6A02284D3}" dt="2022-10-20T09:54:23.887" v="1323" actId="1076"/>
          <ac:picMkLst>
            <pc:docMk/>
            <pc:sldMk cId="1814627684" sldId="1161"/>
            <ac:picMk id="7170" creationId="{7B3790A6-9928-0A6F-0062-C6AA7BEF8628}"/>
          </ac:picMkLst>
        </pc:picChg>
        <pc:picChg chg="add mod">
          <ac:chgData name="伊健 杜" userId="e69aded81da48593" providerId="LiveId" clId="{C8F8AB6E-14BC-432E-91BC-04C6A02284D3}" dt="2022-10-20T09:54:25.059" v="1324" actId="1076"/>
          <ac:picMkLst>
            <pc:docMk/>
            <pc:sldMk cId="1814627684" sldId="1161"/>
            <ac:picMk id="7172" creationId="{5AF06630-CE0E-9C67-EBA9-DF1C57E405CE}"/>
          </ac:picMkLst>
        </pc:picChg>
      </pc:sldChg>
      <pc:sldChg chg="modSp add mod">
        <pc:chgData name="伊健 杜" userId="e69aded81da48593" providerId="LiveId" clId="{C8F8AB6E-14BC-432E-91BC-04C6A02284D3}" dt="2022-10-20T11:35:46.327" v="4864"/>
        <pc:sldMkLst>
          <pc:docMk/>
          <pc:sldMk cId="4133667147" sldId="1162"/>
        </pc:sldMkLst>
        <pc:spChg chg="mod">
          <ac:chgData name="伊健 杜" userId="e69aded81da48593" providerId="LiveId" clId="{C8F8AB6E-14BC-432E-91BC-04C6A02284D3}" dt="2022-10-20T11:35:46.327" v="4864"/>
          <ac:spMkLst>
            <pc:docMk/>
            <pc:sldMk cId="4133667147" sldId="1162"/>
            <ac:spMk id="3" creationId="{5D26FAC1-2458-E8BF-F7BF-FA82DAC91F65}"/>
          </ac:spMkLst>
        </pc:spChg>
      </pc:sldChg>
      <pc:sldChg chg="addSp delSp modSp add mod">
        <pc:chgData name="伊健 杜" userId="e69aded81da48593" providerId="LiveId" clId="{C8F8AB6E-14BC-432E-91BC-04C6A02284D3}" dt="2022-10-20T11:35:46.327" v="4864"/>
        <pc:sldMkLst>
          <pc:docMk/>
          <pc:sldMk cId="3395329516" sldId="1163"/>
        </pc:sldMkLst>
        <pc:spChg chg="add mod">
          <ac:chgData name="伊健 杜" userId="e69aded81da48593" providerId="LiveId" clId="{C8F8AB6E-14BC-432E-91BC-04C6A02284D3}" dt="2022-10-20T11:35:46.327" v="4864"/>
          <ac:spMkLst>
            <pc:docMk/>
            <pc:sldMk cId="3395329516" sldId="1163"/>
            <ac:spMk id="2" creationId="{193E314C-677E-19C3-EF09-3FC299835F62}"/>
          </ac:spMkLst>
        </pc:spChg>
        <pc:spChg chg="mod">
          <ac:chgData name="伊健 杜" userId="e69aded81da48593" providerId="LiveId" clId="{C8F8AB6E-14BC-432E-91BC-04C6A02284D3}" dt="2022-10-20T11:35:46.327" v="4864"/>
          <ac:spMkLst>
            <pc:docMk/>
            <pc:sldMk cId="3395329516" sldId="1163"/>
            <ac:spMk id="6" creationId="{F83A6AC8-56F1-EB9E-DD47-C1CFF9753BBA}"/>
          </ac:spMkLst>
        </pc:spChg>
        <pc:spChg chg="mod">
          <ac:chgData name="伊健 杜" userId="e69aded81da48593" providerId="LiveId" clId="{C8F8AB6E-14BC-432E-91BC-04C6A02284D3}" dt="2022-10-20T09:54:38.821" v="1328" actId="20577"/>
          <ac:spMkLst>
            <pc:docMk/>
            <pc:sldMk cId="3395329516" sldId="1163"/>
            <ac:spMk id="7" creationId="{8A134A8E-94C3-0EE7-C065-45DB3136BA45}"/>
          </ac:spMkLst>
        </pc:spChg>
        <pc:picChg chg="del">
          <ac:chgData name="伊健 杜" userId="e69aded81da48593" providerId="LiveId" clId="{C8F8AB6E-14BC-432E-91BC-04C6A02284D3}" dt="2022-10-20T09:54:32.446" v="1326" actId="478"/>
          <ac:picMkLst>
            <pc:docMk/>
            <pc:sldMk cId="3395329516" sldId="1163"/>
            <ac:picMk id="7170" creationId="{7B3790A6-9928-0A6F-0062-C6AA7BEF8628}"/>
          </ac:picMkLst>
        </pc:picChg>
        <pc:picChg chg="del">
          <ac:chgData name="伊健 杜" userId="e69aded81da48593" providerId="LiveId" clId="{C8F8AB6E-14BC-432E-91BC-04C6A02284D3}" dt="2022-10-20T09:54:32.446" v="1326" actId="478"/>
          <ac:picMkLst>
            <pc:docMk/>
            <pc:sldMk cId="3395329516" sldId="1163"/>
            <ac:picMk id="7172" creationId="{5AF06630-CE0E-9C67-EBA9-DF1C57E405CE}"/>
          </ac:picMkLst>
        </pc:picChg>
        <pc:picChg chg="add mod">
          <ac:chgData name="伊健 杜" userId="e69aded81da48593" providerId="LiveId" clId="{C8F8AB6E-14BC-432E-91BC-04C6A02284D3}" dt="2022-10-20T10:02:57.958" v="1405" actId="1076"/>
          <ac:picMkLst>
            <pc:docMk/>
            <pc:sldMk cId="3395329516" sldId="1163"/>
            <ac:picMk id="11266" creationId="{17FF579F-3068-50E2-7B6D-0AAF92A4246D}"/>
          </ac:picMkLst>
        </pc:picChg>
      </pc:sldChg>
      <pc:sldChg chg="modSp add mod">
        <pc:chgData name="伊健 杜" userId="e69aded81da48593" providerId="LiveId" clId="{C8F8AB6E-14BC-432E-91BC-04C6A02284D3}" dt="2022-10-20T11:35:46.327" v="4864"/>
        <pc:sldMkLst>
          <pc:docMk/>
          <pc:sldMk cId="1585705992" sldId="1164"/>
        </pc:sldMkLst>
        <pc:spChg chg="mod">
          <ac:chgData name="伊健 杜" userId="e69aded81da48593" providerId="LiveId" clId="{C8F8AB6E-14BC-432E-91BC-04C6A02284D3}" dt="2022-10-20T11:35:46.327" v="4864"/>
          <ac:spMkLst>
            <pc:docMk/>
            <pc:sldMk cId="1585705992" sldId="1164"/>
            <ac:spMk id="3" creationId="{5D26FAC1-2458-E8BF-F7BF-FA82DAC91F65}"/>
          </ac:spMkLst>
        </pc:spChg>
      </pc:sldChg>
      <pc:sldChg chg="addSp delSp modSp add mod">
        <pc:chgData name="伊健 杜" userId="e69aded81da48593" providerId="LiveId" clId="{C8F8AB6E-14BC-432E-91BC-04C6A02284D3}" dt="2022-10-20T11:35:46.327" v="4864"/>
        <pc:sldMkLst>
          <pc:docMk/>
          <pc:sldMk cId="1080192170" sldId="1165"/>
        </pc:sldMkLst>
        <pc:spChg chg="mod">
          <ac:chgData name="伊健 杜" userId="e69aded81da48593" providerId="LiveId" clId="{C8F8AB6E-14BC-432E-91BC-04C6A02284D3}" dt="2022-10-20T10:23:49.293" v="1452"/>
          <ac:spMkLst>
            <pc:docMk/>
            <pc:sldMk cId="1080192170" sldId="1165"/>
            <ac:spMk id="6" creationId="{F83A6AC8-56F1-EB9E-DD47-C1CFF9753BBA}"/>
          </ac:spMkLst>
        </pc:spChg>
        <pc:spChg chg="mod">
          <ac:chgData name="伊健 杜" userId="e69aded81da48593" providerId="LiveId" clId="{C8F8AB6E-14BC-432E-91BC-04C6A02284D3}" dt="2022-10-20T11:35:46.327" v="4864"/>
          <ac:spMkLst>
            <pc:docMk/>
            <pc:sldMk cId="1080192170" sldId="1165"/>
            <ac:spMk id="7" creationId="{8A134A8E-94C3-0EE7-C065-45DB3136BA45}"/>
          </ac:spMkLst>
        </pc:spChg>
        <pc:picChg chg="del">
          <ac:chgData name="伊健 杜" userId="e69aded81da48593" providerId="LiveId" clId="{C8F8AB6E-14BC-432E-91BC-04C6A02284D3}" dt="2022-10-20T10:29:42.986" v="1723" actId="478"/>
          <ac:picMkLst>
            <pc:docMk/>
            <pc:sldMk cId="1080192170" sldId="1165"/>
            <ac:picMk id="7170" creationId="{7B3790A6-9928-0A6F-0062-C6AA7BEF8628}"/>
          </ac:picMkLst>
        </pc:picChg>
        <pc:picChg chg="del">
          <ac:chgData name="伊健 杜" userId="e69aded81da48593" providerId="LiveId" clId="{C8F8AB6E-14BC-432E-91BC-04C6A02284D3}" dt="2022-10-20T10:29:42.405" v="1722" actId="478"/>
          <ac:picMkLst>
            <pc:docMk/>
            <pc:sldMk cId="1080192170" sldId="1165"/>
            <ac:picMk id="7172" creationId="{5AF06630-CE0E-9C67-EBA9-DF1C57E405CE}"/>
          </ac:picMkLst>
        </pc:picChg>
        <pc:picChg chg="add mod">
          <ac:chgData name="伊健 杜" userId="e69aded81da48593" providerId="LiveId" clId="{C8F8AB6E-14BC-432E-91BC-04C6A02284D3}" dt="2022-10-20T10:30:49.530" v="1727" actId="1076"/>
          <ac:picMkLst>
            <pc:docMk/>
            <pc:sldMk cId="1080192170" sldId="1165"/>
            <ac:picMk id="12290" creationId="{9D999073-9F9A-C999-DA4B-B1F74D737985}"/>
          </ac:picMkLst>
        </pc:picChg>
      </pc:sldChg>
      <pc:sldChg chg="addSp delSp modSp add mod">
        <pc:chgData name="伊健 杜" userId="e69aded81da48593" providerId="LiveId" clId="{C8F8AB6E-14BC-432E-91BC-04C6A02284D3}" dt="2022-10-20T11:35:46.327" v="4864"/>
        <pc:sldMkLst>
          <pc:docMk/>
          <pc:sldMk cId="488718616" sldId="1166"/>
        </pc:sldMkLst>
        <pc:spChg chg="mod">
          <ac:chgData name="伊健 杜" userId="e69aded81da48593" providerId="LiveId" clId="{C8F8AB6E-14BC-432E-91BC-04C6A02284D3}" dt="2022-10-20T10:30:55.325" v="1730" actId="20577"/>
          <ac:spMkLst>
            <pc:docMk/>
            <pc:sldMk cId="488718616" sldId="1166"/>
            <ac:spMk id="6" creationId="{F83A6AC8-56F1-EB9E-DD47-C1CFF9753BBA}"/>
          </ac:spMkLst>
        </pc:spChg>
        <pc:spChg chg="mod">
          <ac:chgData name="伊健 杜" userId="e69aded81da48593" providerId="LiveId" clId="{C8F8AB6E-14BC-432E-91BC-04C6A02284D3}" dt="2022-10-20T11:35:46.327" v="4864"/>
          <ac:spMkLst>
            <pc:docMk/>
            <pc:sldMk cId="488718616" sldId="1166"/>
            <ac:spMk id="7" creationId="{8A134A8E-94C3-0EE7-C065-45DB3136BA45}"/>
          </ac:spMkLst>
        </pc:spChg>
        <pc:picChg chg="del">
          <ac:chgData name="伊健 杜" userId="e69aded81da48593" providerId="LiveId" clId="{C8F8AB6E-14BC-432E-91BC-04C6A02284D3}" dt="2022-10-20T10:32:05.186" v="1840" actId="478"/>
          <ac:picMkLst>
            <pc:docMk/>
            <pc:sldMk cId="488718616" sldId="1166"/>
            <ac:picMk id="12290" creationId="{9D999073-9F9A-C999-DA4B-B1F74D737985}"/>
          </ac:picMkLst>
        </pc:picChg>
        <pc:picChg chg="add mod">
          <ac:chgData name="伊健 杜" userId="e69aded81da48593" providerId="LiveId" clId="{C8F8AB6E-14BC-432E-91BC-04C6A02284D3}" dt="2022-10-20T10:33:06.659" v="1845" actId="14100"/>
          <ac:picMkLst>
            <pc:docMk/>
            <pc:sldMk cId="488718616" sldId="1166"/>
            <ac:picMk id="14338" creationId="{84262CB0-92A2-7808-F792-6192C360025A}"/>
          </ac:picMkLst>
        </pc:picChg>
      </pc:sldChg>
      <pc:sldChg chg="addSp delSp modSp add mod">
        <pc:chgData name="伊健 杜" userId="e69aded81da48593" providerId="LiveId" clId="{C8F8AB6E-14BC-432E-91BC-04C6A02284D3}" dt="2022-10-20T11:35:46.327" v="4864"/>
        <pc:sldMkLst>
          <pc:docMk/>
          <pc:sldMk cId="4065002742" sldId="1167"/>
        </pc:sldMkLst>
        <pc:spChg chg="mod">
          <ac:chgData name="伊健 杜" userId="e69aded81da48593" providerId="LiveId" clId="{C8F8AB6E-14BC-432E-91BC-04C6A02284D3}" dt="2022-10-20T11:35:46.327" v="4864"/>
          <ac:spMkLst>
            <pc:docMk/>
            <pc:sldMk cId="4065002742" sldId="1167"/>
            <ac:spMk id="7" creationId="{8A134A8E-94C3-0EE7-C065-45DB3136BA45}"/>
          </ac:spMkLst>
        </pc:spChg>
        <pc:picChg chg="del">
          <ac:chgData name="伊健 杜" userId="e69aded81da48593" providerId="LiveId" clId="{C8F8AB6E-14BC-432E-91BC-04C6A02284D3}" dt="2022-10-20T10:34:40.381" v="2016" actId="478"/>
          <ac:picMkLst>
            <pc:docMk/>
            <pc:sldMk cId="4065002742" sldId="1167"/>
            <ac:picMk id="14338" creationId="{84262CB0-92A2-7808-F792-6192C360025A}"/>
          </ac:picMkLst>
        </pc:picChg>
        <pc:picChg chg="add mod">
          <ac:chgData name="伊健 杜" userId="e69aded81da48593" providerId="LiveId" clId="{C8F8AB6E-14BC-432E-91BC-04C6A02284D3}" dt="2022-10-20T10:34:57.977" v="2018" actId="1076"/>
          <ac:picMkLst>
            <pc:docMk/>
            <pc:sldMk cId="4065002742" sldId="1167"/>
            <ac:picMk id="15362" creationId="{9123F12D-7FD4-D2E2-9414-D5227A7EB4B2}"/>
          </ac:picMkLst>
        </pc:picChg>
      </pc:sldChg>
      <pc:sldChg chg="addSp delSp modSp add mod">
        <pc:chgData name="伊健 杜" userId="e69aded81da48593" providerId="LiveId" clId="{C8F8AB6E-14BC-432E-91BC-04C6A02284D3}" dt="2022-10-20T11:35:46.327" v="4864"/>
        <pc:sldMkLst>
          <pc:docMk/>
          <pc:sldMk cId="2853306432" sldId="1168"/>
        </pc:sldMkLst>
        <pc:spChg chg="mod">
          <ac:chgData name="伊健 杜" userId="e69aded81da48593" providerId="LiveId" clId="{C8F8AB6E-14BC-432E-91BC-04C6A02284D3}" dt="2022-10-20T11:35:46.327" v="4864"/>
          <ac:spMkLst>
            <pc:docMk/>
            <pc:sldMk cId="2853306432" sldId="1168"/>
            <ac:spMk id="7" creationId="{8A134A8E-94C3-0EE7-C065-45DB3136BA45}"/>
          </ac:spMkLst>
        </pc:spChg>
        <pc:picChg chg="del mod">
          <ac:chgData name="伊健 杜" userId="e69aded81da48593" providerId="LiveId" clId="{C8F8AB6E-14BC-432E-91BC-04C6A02284D3}" dt="2022-10-20T10:37:30.150" v="2240" actId="478"/>
          <ac:picMkLst>
            <pc:docMk/>
            <pc:sldMk cId="2853306432" sldId="1168"/>
            <ac:picMk id="15362" creationId="{9123F12D-7FD4-D2E2-9414-D5227A7EB4B2}"/>
          </ac:picMkLst>
        </pc:picChg>
        <pc:picChg chg="add mod">
          <ac:chgData name="伊健 杜" userId="e69aded81da48593" providerId="LiveId" clId="{C8F8AB6E-14BC-432E-91BC-04C6A02284D3}" dt="2022-10-20T10:38:13.541" v="2251" actId="1076"/>
          <ac:picMkLst>
            <pc:docMk/>
            <pc:sldMk cId="2853306432" sldId="1168"/>
            <ac:picMk id="16386" creationId="{01654D82-35BB-DF66-36E2-33216102156F}"/>
          </ac:picMkLst>
        </pc:picChg>
      </pc:sldChg>
      <pc:sldChg chg="addSp delSp modSp add mod">
        <pc:chgData name="伊健 杜" userId="e69aded81da48593" providerId="LiveId" clId="{C8F8AB6E-14BC-432E-91BC-04C6A02284D3}" dt="2022-10-20T11:35:46.327" v="4864"/>
        <pc:sldMkLst>
          <pc:docMk/>
          <pc:sldMk cId="1427357216" sldId="1169"/>
        </pc:sldMkLst>
        <pc:spChg chg="mod">
          <ac:chgData name="伊健 杜" userId="e69aded81da48593" providerId="LiveId" clId="{C8F8AB6E-14BC-432E-91BC-04C6A02284D3}" dt="2022-10-20T11:35:46.327" v="4864"/>
          <ac:spMkLst>
            <pc:docMk/>
            <pc:sldMk cId="1427357216" sldId="1169"/>
            <ac:spMk id="6" creationId="{F83A6AC8-56F1-EB9E-DD47-C1CFF9753BBA}"/>
          </ac:spMkLst>
        </pc:spChg>
        <pc:spChg chg="mod">
          <ac:chgData name="伊健 杜" userId="e69aded81da48593" providerId="LiveId" clId="{C8F8AB6E-14BC-432E-91BC-04C6A02284D3}" dt="2022-10-20T11:35:46.327" v="4864"/>
          <ac:spMkLst>
            <pc:docMk/>
            <pc:sldMk cId="1427357216" sldId="1169"/>
            <ac:spMk id="7" creationId="{8A134A8E-94C3-0EE7-C065-45DB3136BA45}"/>
          </ac:spMkLst>
        </pc:spChg>
        <pc:picChg chg="del">
          <ac:chgData name="伊健 杜" userId="e69aded81da48593" providerId="LiveId" clId="{C8F8AB6E-14BC-432E-91BC-04C6A02284D3}" dt="2022-10-20T10:54:23.830" v="2802" actId="478"/>
          <ac:picMkLst>
            <pc:docMk/>
            <pc:sldMk cId="1427357216" sldId="1169"/>
            <ac:picMk id="12290" creationId="{9D999073-9F9A-C999-DA4B-B1F74D737985}"/>
          </ac:picMkLst>
        </pc:picChg>
        <pc:picChg chg="add mod">
          <ac:chgData name="伊健 杜" userId="e69aded81da48593" providerId="LiveId" clId="{C8F8AB6E-14BC-432E-91BC-04C6A02284D3}" dt="2022-10-20T11:02:18.799" v="2906" actId="1076"/>
          <ac:picMkLst>
            <pc:docMk/>
            <pc:sldMk cId="1427357216" sldId="1169"/>
            <ac:picMk id="19458" creationId="{7C326001-99C8-310A-3726-04270081659B}"/>
          </ac:picMkLst>
        </pc:picChg>
      </pc:sldChg>
      <pc:sldChg chg="modSp add mod">
        <pc:chgData name="伊健 杜" userId="e69aded81da48593" providerId="LiveId" clId="{C8F8AB6E-14BC-432E-91BC-04C6A02284D3}" dt="2022-10-20T11:35:46.327" v="4864"/>
        <pc:sldMkLst>
          <pc:docMk/>
          <pc:sldMk cId="1100813571" sldId="1170"/>
        </pc:sldMkLst>
        <pc:spChg chg="mod">
          <ac:chgData name="伊健 杜" userId="e69aded81da48593" providerId="LiveId" clId="{C8F8AB6E-14BC-432E-91BC-04C6A02284D3}" dt="2022-10-20T11:35:46.327" v="4864"/>
          <ac:spMkLst>
            <pc:docMk/>
            <pc:sldMk cId="1100813571" sldId="1170"/>
            <ac:spMk id="3" creationId="{5D26FAC1-2458-E8BF-F7BF-FA82DAC91F65}"/>
          </ac:spMkLst>
        </pc:spChg>
      </pc:sldChg>
      <pc:sldChg chg="addSp modSp add mod">
        <pc:chgData name="伊健 杜" userId="e69aded81da48593" providerId="LiveId" clId="{C8F8AB6E-14BC-432E-91BC-04C6A02284D3}" dt="2022-10-20T11:35:46.327" v="4864"/>
        <pc:sldMkLst>
          <pc:docMk/>
          <pc:sldMk cId="2521298953" sldId="1171"/>
        </pc:sldMkLst>
        <pc:spChg chg="mod">
          <ac:chgData name="伊健 杜" userId="e69aded81da48593" providerId="LiveId" clId="{C8F8AB6E-14BC-432E-91BC-04C6A02284D3}" dt="2022-10-20T11:35:46.327" v="4864"/>
          <ac:spMkLst>
            <pc:docMk/>
            <pc:sldMk cId="2521298953" sldId="1171"/>
            <ac:spMk id="6" creationId="{F83A6AC8-56F1-EB9E-DD47-C1CFF9753BBA}"/>
          </ac:spMkLst>
        </pc:spChg>
        <pc:spChg chg="mod">
          <ac:chgData name="伊健 杜" userId="e69aded81da48593" providerId="LiveId" clId="{C8F8AB6E-14BC-432E-91BC-04C6A02284D3}" dt="2022-10-20T11:35:46.327" v="4864"/>
          <ac:spMkLst>
            <pc:docMk/>
            <pc:sldMk cId="2521298953" sldId="1171"/>
            <ac:spMk id="7" creationId="{8A134A8E-94C3-0EE7-C065-45DB3136BA45}"/>
          </ac:spMkLst>
        </pc:spChg>
        <pc:picChg chg="add mod">
          <ac:chgData name="伊健 杜" userId="e69aded81da48593" providerId="LiveId" clId="{C8F8AB6E-14BC-432E-91BC-04C6A02284D3}" dt="2022-10-20T10:55:52.750" v="2815" actId="1076"/>
          <ac:picMkLst>
            <pc:docMk/>
            <pc:sldMk cId="2521298953" sldId="1171"/>
            <ac:picMk id="17410" creationId="{FB5CFE29-6C3C-BA61-EADE-97D110A5121D}"/>
          </ac:picMkLst>
        </pc:picChg>
      </pc:sldChg>
      <pc:sldChg chg="addSp delSp modSp add mod">
        <pc:chgData name="伊健 杜" userId="e69aded81da48593" providerId="LiveId" clId="{C8F8AB6E-14BC-432E-91BC-04C6A02284D3}" dt="2022-10-20T11:35:46.327" v="4864"/>
        <pc:sldMkLst>
          <pc:docMk/>
          <pc:sldMk cId="330401904" sldId="1172"/>
        </pc:sldMkLst>
        <pc:spChg chg="mod">
          <ac:chgData name="伊健 杜" userId="e69aded81da48593" providerId="LiveId" clId="{C8F8AB6E-14BC-432E-91BC-04C6A02284D3}" dt="2022-10-20T11:35:46.327" v="4864"/>
          <ac:spMkLst>
            <pc:docMk/>
            <pc:sldMk cId="330401904" sldId="1172"/>
            <ac:spMk id="6" creationId="{F83A6AC8-56F1-EB9E-DD47-C1CFF9753BBA}"/>
          </ac:spMkLst>
        </pc:spChg>
        <pc:spChg chg="mod">
          <ac:chgData name="伊健 杜" userId="e69aded81da48593" providerId="LiveId" clId="{C8F8AB6E-14BC-432E-91BC-04C6A02284D3}" dt="2022-10-20T11:35:46.327" v="4864"/>
          <ac:spMkLst>
            <pc:docMk/>
            <pc:sldMk cId="330401904" sldId="1172"/>
            <ac:spMk id="7" creationId="{8A134A8E-94C3-0EE7-C065-45DB3136BA45}"/>
          </ac:spMkLst>
        </pc:spChg>
        <pc:picChg chg="del">
          <ac:chgData name="伊健 杜" userId="e69aded81da48593" providerId="LiveId" clId="{C8F8AB6E-14BC-432E-91BC-04C6A02284D3}" dt="2022-10-20T10:59:04.539" v="2900" actId="478"/>
          <ac:picMkLst>
            <pc:docMk/>
            <pc:sldMk cId="330401904" sldId="1172"/>
            <ac:picMk id="17410" creationId="{FB5CFE29-6C3C-BA61-EADE-97D110A5121D}"/>
          </ac:picMkLst>
        </pc:picChg>
        <pc:picChg chg="add mod">
          <ac:chgData name="伊健 杜" userId="e69aded81da48593" providerId="LiveId" clId="{C8F8AB6E-14BC-432E-91BC-04C6A02284D3}" dt="2022-10-20T11:05:45.133" v="3115" actId="1076"/>
          <ac:picMkLst>
            <pc:docMk/>
            <pc:sldMk cId="330401904" sldId="1172"/>
            <ac:picMk id="20482" creationId="{EE089706-35B1-7F9D-7D05-9E53957D824C}"/>
          </ac:picMkLst>
        </pc:picChg>
      </pc:sldChg>
      <pc:sldChg chg="delSp modSp new mod">
        <pc:chgData name="伊健 杜" userId="e69aded81da48593" providerId="LiveId" clId="{C8F8AB6E-14BC-432E-91BC-04C6A02284D3}" dt="2022-10-20T11:35:46.327" v="4864"/>
        <pc:sldMkLst>
          <pc:docMk/>
          <pc:sldMk cId="1676147163" sldId="1173"/>
        </pc:sldMkLst>
        <pc:spChg chg="mod">
          <ac:chgData name="伊健 杜" userId="e69aded81da48593" providerId="LiveId" clId="{C8F8AB6E-14BC-432E-91BC-04C6A02284D3}" dt="2022-10-20T11:35:46.327" v="4864"/>
          <ac:spMkLst>
            <pc:docMk/>
            <pc:sldMk cId="1676147163" sldId="1173"/>
            <ac:spMk id="2" creationId="{12464917-890F-049D-63D0-E94A7DE8B376}"/>
          </ac:spMkLst>
        </pc:spChg>
        <pc:spChg chg="del">
          <ac:chgData name="伊健 杜" userId="e69aded81da48593" providerId="LiveId" clId="{C8F8AB6E-14BC-432E-91BC-04C6A02284D3}" dt="2022-10-20T11:06:02.318" v="3117" actId="478"/>
          <ac:spMkLst>
            <pc:docMk/>
            <pc:sldMk cId="1676147163" sldId="1173"/>
            <ac:spMk id="3" creationId="{A9CE66A8-8E33-DFAD-09F3-CC286B1DE730}"/>
          </ac:spMkLst>
        </pc:spChg>
      </pc:sldChg>
      <pc:sldChg chg="addSp modSp add mod">
        <pc:chgData name="伊健 杜" userId="e69aded81da48593" providerId="LiveId" clId="{C8F8AB6E-14BC-432E-91BC-04C6A02284D3}" dt="2022-10-20T11:35:46.327" v="4864"/>
        <pc:sldMkLst>
          <pc:docMk/>
          <pc:sldMk cId="2070736892" sldId="1174"/>
        </pc:sldMkLst>
        <pc:spChg chg="mod">
          <ac:chgData name="伊健 杜" userId="e69aded81da48593" providerId="LiveId" clId="{C8F8AB6E-14BC-432E-91BC-04C6A02284D3}" dt="2022-10-20T11:35:46.327" v="4864"/>
          <ac:spMkLst>
            <pc:docMk/>
            <pc:sldMk cId="2070736892" sldId="1174"/>
            <ac:spMk id="2" creationId="{12464917-890F-049D-63D0-E94A7DE8B376}"/>
          </ac:spMkLst>
        </pc:spChg>
        <pc:spChg chg="add mod">
          <ac:chgData name="伊健 杜" userId="e69aded81da48593" providerId="LiveId" clId="{C8F8AB6E-14BC-432E-91BC-04C6A02284D3}" dt="2022-10-20T11:35:46.327" v="4864"/>
          <ac:spMkLst>
            <pc:docMk/>
            <pc:sldMk cId="2070736892" sldId="1174"/>
            <ac:spMk id="3" creationId="{32B0B79F-9151-3598-236F-2EFF8080DEA6}"/>
          </ac:spMkLst>
        </pc:spChg>
        <pc:picChg chg="add mod">
          <ac:chgData name="伊健 杜" userId="e69aded81da48593" providerId="LiveId" clId="{C8F8AB6E-14BC-432E-91BC-04C6A02284D3}" dt="2022-10-20T11:11:38.709" v="3374" actId="1076"/>
          <ac:picMkLst>
            <pc:docMk/>
            <pc:sldMk cId="2070736892" sldId="1174"/>
            <ac:picMk id="21506" creationId="{CCF5281D-0840-323A-157B-20577CE7F358}"/>
          </ac:picMkLst>
        </pc:picChg>
      </pc:sldChg>
      <pc:sldChg chg="delSp modSp new del mod">
        <pc:chgData name="伊健 杜" userId="e69aded81da48593" providerId="LiveId" clId="{C8F8AB6E-14BC-432E-91BC-04C6A02284D3}" dt="2022-10-20T11:36:09.218" v="4865" actId="47"/>
        <pc:sldMkLst>
          <pc:docMk/>
          <pc:sldMk cId="249700359" sldId="1175"/>
        </pc:sldMkLst>
        <pc:spChg chg="mod">
          <ac:chgData name="伊健 杜" userId="e69aded81da48593" providerId="LiveId" clId="{C8F8AB6E-14BC-432E-91BC-04C6A02284D3}" dt="2022-10-20T11:09:05.461" v="3286" actId="1076"/>
          <ac:spMkLst>
            <pc:docMk/>
            <pc:sldMk cId="249700359" sldId="1175"/>
            <ac:spMk id="2" creationId="{A6ADD80C-1FCE-F458-6663-E6904BC489B7}"/>
          </ac:spMkLst>
        </pc:spChg>
        <pc:spChg chg="del">
          <ac:chgData name="伊健 杜" userId="e69aded81da48593" providerId="LiveId" clId="{C8F8AB6E-14BC-432E-91BC-04C6A02284D3}" dt="2022-10-20T11:09:03.283" v="3285" actId="478"/>
          <ac:spMkLst>
            <pc:docMk/>
            <pc:sldMk cId="249700359" sldId="1175"/>
            <ac:spMk id="3" creationId="{61048A04-17AA-AD3D-C83A-11AA183DD508}"/>
          </ac:spMkLst>
        </pc:spChg>
      </pc:sldChg>
      <pc:sldChg chg="addSp delSp modSp add mod">
        <pc:chgData name="伊健 杜" userId="e69aded81da48593" providerId="LiveId" clId="{C8F8AB6E-14BC-432E-91BC-04C6A02284D3}" dt="2022-10-20T11:35:46.327" v="4864"/>
        <pc:sldMkLst>
          <pc:docMk/>
          <pc:sldMk cId="3889756607" sldId="1176"/>
        </pc:sldMkLst>
        <pc:spChg chg="mod">
          <ac:chgData name="伊健 杜" userId="e69aded81da48593" providerId="LiveId" clId="{C8F8AB6E-14BC-432E-91BC-04C6A02284D3}" dt="2022-10-20T11:35:46.327" v="4864"/>
          <ac:spMkLst>
            <pc:docMk/>
            <pc:sldMk cId="3889756607" sldId="1176"/>
            <ac:spMk id="6" creationId="{F83A6AC8-56F1-EB9E-DD47-C1CFF9753BBA}"/>
          </ac:spMkLst>
        </pc:spChg>
        <pc:spChg chg="mod">
          <ac:chgData name="伊健 杜" userId="e69aded81da48593" providerId="LiveId" clId="{C8F8AB6E-14BC-432E-91BC-04C6A02284D3}" dt="2022-10-20T11:35:46.327" v="4864"/>
          <ac:spMkLst>
            <pc:docMk/>
            <pc:sldMk cId="3889756607" sldId="1176"/>
            <ac:spMk id="7" creationId="{8A134A8E-94C3-0EE7-C065-45DB3136BA45}"/>
          </ac:spMkLst>
        </pc:spChg>
        <pc:picChg chg="del">
          <ac:chgData name="伊健 杜" userId="e69aded81da48593" providerId="LiveId" clId="{C8F8AB6E-14BC-432E-91BC-04C6A02284D3}" dt="2022-10-20T11:13:16.693" v="3562" actId="478"/>
          <ac:picMkLst>
            <pc:docMk/>
            <pc:sldMk cId="3889756607" sldId="1176"/>
            <ac:picMk id="19458" creationId="{7C326001-99C8-310A-3726-04270081659B}"/>
          </ac:picMkLst>
        </pc:picChg>
        <pc:picChg chg="add mod">
          <ac:chgData name="伊健 杜" userId="e69aded81da48593" providerId="LiveId" clId="{C8F8AB6E-14BC-432E-91BC-04C6A02284D3}" dt="2022-10-20T11:13:34.633" v="3566" actId="1076"/>
          <ac:picMkLst>
            <pc:docMk/>
            <pc:sldMk cId="3889756607" sldId="1176"/>
            <ac:picMk id="22530" creationId="{EC1030A9-5ABA-5826-C8DF-86C34A94E8B5}"/>
          </ac:picMkLst>
        </pc:picChg>
      </pc:sldChg>
      <pc:sldChg chg="addSp delSp modSp add mod">
        <pc:chgData name="伊健 杜" userId="e69aded81da48593" providerId="LiveId" clId="{C8F8AB6E-14BC-432E-91BC-04C6A02284D3}" dt="2022-10-20T11:35:46.327" v="4864"/>
        <pc:sldMkLst>
          <pc:docMk/>
          <pc:sldMk cId="3915871308" sldId="1177"/>
        </pc:sldMkLst>
        <pc:spChg chg="mod">
          <ac:chgData name="伊健 杜" userId="e69aded81da48593" providerId="LiveId" clId="{C8F8AB6E-14BC-432E-91BC-04C6A02284D3}" dt="2022-10-20T11:35:46.327" v="4864"/>
          <ac:spMkLst>
            <pc:docMk/>
            <pc:sldMk cId="3915871308" sldId="1177"/>
            <ac:spMk id="6" creationId="{F83A6AC8-56F1-EB9E-DD47-C1CFF9753BBA}"/>
          </ac:spMkLst>
        </pc:spChg>
        <pc:spChg chg="mod">
          <ac:chgData name="伊健 杜" userId="e69aded81da48593" providerId="LiveId" clId="{C8F8AB6E-14BC-432E-91BC-04C6A02284D3}" dt="2022-10-20T11:35:46.327" v="4864"/>
          <ac:spMkLst>
            <pc:docMk/>
            <pc:sldMk cId="3915871308" sldId="1177"/>
            <ac:spMk id="7" creationId="{8A134A8E-94C3-0EE7-C065-45DB3136BA45}"/>
          </ac:spMkLst>
        </pc:spChg>
        <pc:picChg chg="del">
          <ac:chgData name="伊健 杜" userId="e69aded81da48593" providerId="LiveId" clId="{C8F8AB6E-14BC-432E-91BC-04C6A02284D3}" dt="2022-10-20T11:15:13.222" v="3716" actId="478"/>
          <ac:picMkLst>
            <pc:docMk/>
            <pc:sldMk cId="3915871308" sldId="1177"/>
            <ac:picMk id="22530" creationId="{EC1030A9-5ABA-5826-C8DF-86C34A94E8B5}"/>
          </ac:picMkLst>
        </pc:picChg>
        <pc:picChg chg="add mod">
          <ac:chgData name="伊健 杜" userId="e69aded81da48593" providerId="LiveId" clId="{C8F8AB6E-14BC-432E-91BC-04C6A02284D3}" dt="2022-10-20T11:15:16.322" v="3719" actId="14100"/>
          <ac:picMkLst>
            <pc:docMk/>
            <pc:sldMk cId="3915871308" sldId="1177"/>
            <ac:picMk id="23554" creationId="{B7545CC0-C4E0-D8D5-497C-BEBC6A52D102}"/>
          </ac:picMkLst>
        </pc:picChg>
      </pc:sldChg>
      <pc:sldChg chg="new del">
        <pc:chgData name="伊健 杜" userId="e69aded81da48593" providerId="LiveId" clId="{C8F8AB6E-14BC-432E-91BC-04C6A02284D3}" dt="2022-10-20T11:36:09.218" v="4865" actId="47"/>
        <pc:sldMkLst>
          <pc:docMk/>
          <pc:sldMk cId="3187856270" sldId="1178"/>
        </pc:sldMkLst>
      </pc:sldChg>
      <pc:sldChg chg="modSp add mod">
        <pc:chgData name="伊健 杜" userId="e69aded81da48593" providerId="LiveId" clId="{C8F8AB6E-14BC-432E-91BC-04C6A02284D3}" dt="2022-10-20T11:35:46.327" v="4864"/>
        <pc:sldMkLst>
          <pc:docMk/>
          <pc:sldMk cId="1004758835" sldId="1179"/>
        </pc:sldMkLst>
        <pc:spChg chg="mod">
          <ac:chgData name="伊健 杜" userId="e69aded81da48593" providerId="LiveId" clId="{C8F8AB6E-14BC-432E-91BC-04C6A02284D3}" dt="2022-10-20T11:35:46.327" v="4864"/>
          <ac:spMkLst>
            <pc:docMk/>
            <pc:sldMk cId="1004758835" sldId="1179"/>
            <ac:spMk id="2" creationId="{12464917-890F-049D-63D0-E94A7DE8B376}"/>
          </ac:spMkLst>
        </pc:spChg>
      </pc:sldChg>
      <pc:sldChg chg="addSp modSp add mod">
        <pc:chgData name="伊健 杜" userId="e69aded81da48593" providerId="LiveId" clId="{C8F8AB6E-14BC-432E-91BC-04C6A02284D3}" dt="2022-10-20T11:35:46.327" v="4864"/>
        <pc:sldMkLst>
          <pc:docMk/>
          <pc:sldMk cId="3027610632" sldId="1180"/>
        </pc:sldMkLst>
        <pc:spChg chg="mod">
          <ac:chgData name="伊健 杜" userId="e69aded81da48593" providerId="LiveId" clId="{C8F8AB6E-14BC-432E-91BC-04C6A02284D3}" dt="2022-10-20T11:35:46.327" v="4864"/>
          <ac:spMkLst>
            <pc:docMk/>
            <pc:sldMk cId="3027610632" sldId="1180"/>
            <ac:spMk id="2" creationId="{12464917-890F-049D-63D0-E94A7DE8B376}"/>
          </ac:spMkLst>
        </pc:spChg>
        <pc:spChg chg="add mod">
          <ac:chgData name="伊健 杜" userId="e69aded81da48593" providerId="LiveId" clId="{C8F8AB6E-14BC-432E-91BC-04C6A02284D3}" dt="2022-10-20T11:35:46.327" v="4864"/>
          <ac:spMkLst>
            <pc:docMk/>
            <pc:sldMk cId="3027610632" sldId="1180"/>
            <ac:spMk id="3" creationId="{4667C5FD-35DB-3580-213B-245EF6749E01}"/>
          </ac:spMkLst>
        </pc:spChg>
      </pc:sldChg>
      <pc:sldChg chg="addSp delSp modSp add mod">
        <pc:chgData name="伊健 杜" userId="e69aded81da48593" providerId="LiveId" clId="{C8F8AB6E-14BC-432E-91BC-04C6A02284D3}" dt="2022-10-20T11:35:46.327" v="4864"/>
        <pc:sldMkLst>
          <pc:docMk/>
          <pc:sldMk cId="2167806499" sldId="1181"/>
        </pc:sldMkLst>
        <pc:spChg chg="mod">
          <ac:chgData name="伊健 杜" userId="e69aded81da48593" providerId="LiveId" clId="{C8F8AB6E-14BC-432E-91BC-04C6A02284D3}" dt="2022-10-20T11:19:52.219" v="4058" actId="207"/>
          <ac:spMkLst>
            <pc:docMk/>
            <pc:sldMk cId="2167806499" sldId="1181"/>
            <ac:spMk id="2" creationId="{1302A11A-625D-774F-23B3-739301B530C3}"/>
          </ac:spMkLst>
        </pc:spChg>
        <pc:spChg chg="mod">
          <ac:chgData name="伊健 杜" userId="e69aded81da48593" providerId="LiveId" clId="{C8F8AB6E-14BC-432E-91BC-04C6A02284D3}" dt="2022-10-20T11:18:11.005" v="3928" actId="20577"/>
          <ac:spMkLst>
            <pc:docMk/>
            <pc:sldMk cId="2167806499" sldId="1181"/>
            <ac:spMk id="3" creationId="{A215FC4A-E6E8-CC97-2096-674B523A922B}"/>
          </ac:spMkLst>
        </pc:spChg>
        <pc:spChg chg="mod">
          <ac:chgData name="伊健 杜" userId="e69aded81da48593" providerId="LiveId" clId="{C8F8AB6E-14BC-432E-91BC-04C6A02284D3}" dt="2022-10-20T11:35:46.327" v="4864"/>
          <ac:spMkLst>
            <pc:docMk/>
            <pc:sldMk cId="2167806499" sldId="1181"/>
            <ac:spMk id="6" creationId="{F664CF38-32CE-F1ED-1F82-42C5B7FE6DC9}"/>
          </ac:spMkLst>
        </pc:spChg>
        <pc:picChg chg="del mod">
          <ac:chgData name="伊健 杜" userId="e69aded81da48593" providerId="LiveId" clId="{C8F8AB6E-14BC-432E-91BC-04C6A02284D3}" dt="2022-10-20T11:18:30.828" v="4006" actId="478"/>
          <ac:picMkLst>
            <pc:docMk/>
            <pc:sldMk cId="2167806499" sldId="1181"/>
            <ac:picMk id="1026" creationId="{38FCABA8-EA18-9F36-5A3C-0128D73DF1C2}"/>
          </ac:picMkLst>
        </pc:picChg>
        <pc:picChg chg="add mod">
          <ac:chgData name="伊健 杜" userId="e69aded81da48593" providerId="LiveId" clId="{C8F8AB6E-14BC-432E-91BC-04C6A02284D3}" dt="2022-10-20T11:19:41.838" v="4040" actId="1076"/>
          <ac:picMkLst>
            <pc:docMk/>
            <pc:sldMk cId="2167806499" sldId="1181"/>
            <ac:picMk id="24578" creationId="{6D24A102-190C-64C0-5415-39B00819D548}"/>
          </ac:picMkLst>
        </pc:picChg>
      </pc:sldChg>
      <pc:sldChg chg="addSp delSp modSp add mod">
        <pc:chgData name="伊健 杜" userId="e69aded81da48593" providerId="LiveId" clId="{C8F8AB6E-14BC-432E-91BC-04C6A02284D3}" dt="2022-10-20T11:35:46.327" v="4864"/>
        <pc:sldMkLst>
          <pc:docMk/>
          <pc:sldMk cId="1906752354" sldId="1182"/>
        </pc:sldMkLst>
        <pc:spChg chg="mod">
          <ac:chgData name="伊健 杜" userId="e69aded81da48593" providerId="LiveId" clId="{C8F8AB6E-14BC-432E-91BC-04C6A02284D3}" dt="2022-10-20T11:35:46.327" v="4864"/>
          <ac:spMkLst>
            <pc:docMk/>
            <pc:sldMk cId="1906752354" sldId="1182"/>
            <ac:spMk id="6" creationId="{F664CF38-32CE-F1ED-1F82-42C5B7FE6DC9}"/>
          </ac:spMkLst>
        </pc:spChg>
        <pc:picChg chg="del mod">
          <ac:chgData name="伊健 杜" userId="e69aded81da48593" providerId="LiveId" clId="{C8F8AB6E-14BC-432E-91BC-04C6A02284D3}" dt="2022-10-20T11:20:51.687" v="4167" actId="478"/>
          <ac:picMkLst>
            <pc:docMk/>
            <pc:sldMk cId="1906752354" sldId="1182"/>
            <ac:picMk id="24578" creationId="{6D24A102-190C-64C0-5415-39B00819D548}"/>
          </ac:picMkLst>
        </pc:picChg>
        <pc:picChg chg="add mod">
          <ac:chgData name="伊健 杜" userId="e69aded81da48593" providerId="LiveId" clId="{C8F8AB6E-14BC-432E-91BC-04C6A02284D3}" dt="2022-10-20T11:21:12.409" v="4169" actId="1076"/>
          <ac:picMkLst>
            <pc:docMk/>
            <pc:sldMk cId="1906752354" sldId="1182"/>
            <ac:picMk id="25602" creationId="{A58E6FB1-CEFF-AE1F-9B1F-131011B0DC2D}"/>
          </ac:picMkLst>
        </pc:picChg>
      </pc:sldChg>
      <pc:sldChg chg="addSp delSp modSp add mod">
        <pc:chgData name="伊健 杜" userId="e69aded81da48593" providerId="LiveId" clId="{C8F8AB6E-14BC-432E-91BC-04C6A02284D3}" dt="2022-10-20T11:35:46.327" v="4864"/>
        <pc:sldMkLst>
          <pc:docMk/>
          <pc:sldMk cId="1302317118" sldId="1183"/>
        </pc:sldMkLst>
        <pc:spChg chg="add mod">
          <ac:chgData name="伊健 杜" userId="e69aded81da48593" providerId="LiveId" clId="{C8F8AB6E-14BC-432E-91BC-04C6A02284D3}" dt="2022-10-20T11:35:46.327" v="4864"/>
          <ac:spMkLst>
            <pc:docMk/>
            <pc:sldMk cId="1302317118" sldId="1183"/>
            <ac:spMk id="4" creationId="{38C8C730-30E0-3D2A-5F5A-00E9774435DF}"/>
          </ac:spMkLst>
        </pc:spChg>
        <pc:spChg chg="mod">
          <ac:chgData name="伊健 杜" userId="e69aded81da48593" providerId="LiveId" clId="{C8F8AB6E-14BC-432E-91BC-04C6A02284D3}" dt="2022-10-20T11:35:46.327" v="4864"/>
          <ac:spMkLst>
            <pc:docMk/>
            <pc:sldMk cId="1302317118" sldId="1183"/>
            <ac:spMk id="6" creationId="{F664CF38-32CE-F1ED-1F82-42C5B7FE6DC9}"/>
          </ac:spMkLst>
        </pc:spChg>
        <pc:picChg chg="del mod">
          <ac:chgData name="伊健 杜" userId="e69aded81da48593" providerId="LiveId" clId="{C8F8AB6E-14BC-432E-91BC-04C6A02284D3}" dt="2022-10-20T11:22:51.205" v="4396" actId="478"/>
          <ac:picMkLst>
            <pc:docMk/>
            <pc:sldMk cId="1302317118" sldId="1183"/>
            <ac:picMk id="25602" creationId="{A58E6FB1-CEFF-AE1F-9B1F-131011B0DC2D}"/>
          </ac:picMkLst>
        </pc:picChg>
        <pc:picChg chg="add mod">
          <ac:chgData name="伊健 杜" userId="e69aded81da48593" providerId="LiveId" clId="{C8F8AB6E-14BC-432E-91BC-04C6A02284D3}" dt="2022-10-20T11:23:23.895" v="4405" actId="1076"/>
          <ac:picMkLst>
            <pc:docMk/>
            <pc:sldMk cId="1302317118" sldId="1183"/>
            <ac:picMk id="26626" creationId="{5A9F05BB-AE8A-3659-8855-1F5B63F88FB9}"/>
          </ac:picMkLst>
        </pc:picChg>
      </pc:sldChg>
      <pc:sldChg chg="addSp modSp add mod">
        <pc:chgData name="伊健 杜" userId="e69aded81da48593" providerId="LiveId" clId="{C8F8AB6E-14BC-432E-91BC-04C6A02284D3}" dt="2022-10-20T11:35:46.327" v="4864"/>
        <pc:sldMkLst>
          <pc:docMk/>
          <pc:sldMk cId="691852033" sldId="1184"/>
        </pc:sldMkLst>
        <pc:spChg chg="mod">
          <ac:chgData name="伊健 杜" userId="e69aded81da48593" providerId="LiveId" clId="{C8F8AB6E-14BC-432E-91BC-04C6A02284D3}" dt="2022-10-20T11:35:46.327" v="4864"/>
          <ac:spMkLst>
            <pc:docMk/>
            <pc:sldMk cId="691852033" sldId="1184"/>
            <ac:spMk id="2" creationId="{12464917-890F-049D-63D0-E94A7DE8B376}"/>
          </ac:spMkLst>
        </pc:spChg>
        <pc:spChg chg="add mod">
          <ac:chgData name="伊健 杜" userId="e69aded81da48593" providerId="LiveId" clId="{C8F8AB6E-14BC-432E-91BC-04C6A02284D3}" dt="2022-10-20T11:35:46.327" v="4864"/>
          <ac:spMkLst>
            <pc:docMk/>
            <pc:sldMk cId="691852033" sldId="1184"/>
            <ac:spMk id="4" creationId="{E3FFF621-C20A-DDF8-8A7A-0574D6062032}"/>
          </ac:spMkLst>
        </pc:spChg>
      </pc:sldChg>
      <pc:sldChg chg="addSp modSp add mod">
        <pc:chgData name="伊健 杜" userId="e69aded81da48593" providerId="LiveId" clId="{C8F8AB6E-14BC-432E-91BC-04C6A02284D3}" dt="2022-10-20T11:35:46.327" v="4864"/>
        <pc:sldMkLst>
          <pc:docMk/>
          <pc:sldMk cId="1623762558" sldId="1185"/>
        </pc:sldMkLst>
        <pc:spChg chg="mod">
          <ac:chgData name="伊健 杜" userId="e69aded81da48593" providerId="LiveId" clId="{C8F8AB6E-14BC-432E-91BC-04C6A02284D3}" dt="2022-10-20T11:35:46.327" v="4864"/>
          <ac:spMkLst>
            <pc:docMk/>
            <pc:sldMk cId="1623762558" sldId="1185"/>
            <ac:spMk id="2" creationId="{12464917-890F-049D-63D0-E94A7DE8B376}"/>
          </ac:spMkLst>
        </pc:spChg>
        <pc:spChg chg="add mod">
          <ac:chgData name="伊健 杜" userId="e69aded81da48593" providerId="LiveId" clId="{C8F8AB6E-14BC-432E-91BC-04C6A02284D3}" dt="2022-10-20T11:35:12.421" v="4800" actId="1076"/>
          <ac:spMkLst>
            <pc:docMk/>
            <pc:sldMk cId="1623762558" sldId="1185"/>
            <ac:spMk id="3" creationId="{946E2743-0897-1430-2901-A3407921E12F}"/>
          </ac:spMkLst>
        </pc:spChg>
      </pc:sldChg>
      <pc:sldChg chg="delSp modSp add mod">
        <pc:chgData name="伊健 杜" userId="e69aded81da48593" providerId="LiveId" clId="{C8F8AB6E-14BC-432E-91BC-04C6A02284D3}" dt="2022-10-20T11:35:46.327" v="4864"/>
        <pc:sldMkLst>
          <pc:docMk/>
          <pc:sldMk cId="2780857343" sldId="1186"/>
        </pc:sldMkLst>
        <pc:spChg chg="mod">
          <ac:chgData name="伊健 杜" userId="e69aded81da48593" providerId="LiveId" clId="{C8F8AB6E-14BC-432E-91BC-04C6A02284D3}" dt="2022-10-20T11:35:46.327" v="4864"/>
          <ac:spMkLst>
            <pc:docMk/>
            <pc:sldMk cId="2780857343" sldId="1186"/>
            <ac:spMk id="2" creationId="{12464917-890F-049D-63D0-E94A7DE8B376}"/>
          </ac:spMkLst>
        </pc:spChg>
        <pc:spChg chg="del">
          <ac:chgData name="伊健 杜" userId="e69aded81da48593" providerId="LiveId" clId="{C8F8AB6E-14BC-432E-91BC-04C6A02284D3}" dt="2022-10-20T11:35:17.977" v="4802" actId="478"/>
          <ac:spMkLst>
            <pc:docMk/>
            <pc:sldMk cId="2780857343" sldId="1186"/>
            <ac:spMk id="4" creationId="{E3FFF621-C20A-DDF8-8A7A-0574D6062032}"/>
          </ac:spMkLst>
        </pc:spChg>
      </pc:sldChg>
      <pc:sldChg chg="addSp delSp modSp add mod ord">
        <pc:chgData name="伊健 杜" userId="e69aded81da48593" providerId="LiveId" clId="{C8F8AB6E-14BC-432E-91BC-04C6A02284D3}" dt="2022-10-20T11:42:29.125" v="5081"/>
        <pc:sldMkLst>
          <pc:docMk/>
          <pc:sldMk cId="1525390715" sldId="1187"/>
        </pc:sldMkLst>
        <pc:spChg chg="mod">
          <ac:chgData name="伊健 杜" userId="e69aded81da48593" providerId="LiveId" clId="{C8F8AB6E-14BC-432E-91BC-04C6A02284D3}" dt="2022-10-20T11:42:29.125" v="5081"/>
          <ac:spMkLst>
            <pc:docMk/>
            <pc:sldMk cId="1525390715" sldId="1187"/>
            <ac:spMk id="6" creationId="{F83A6AC8-56F1-EB9E-DD47-C1CFF9753BBA}"/>
          </ac:spMkLst>
        </pc:spChg>
        <pc:spChg chg="add del mod">
          <ac:chgData name="伊健 杜" userId="e69aded81da48593" providerId="LiveId" clId="{C8F8AB6E-14BC-432E-91BC-04C6A02284D3}" dt="2022-10-20T11:42:29.125" v="5081"/>
          <ac:spMkLst>
            <pc:docMk/>
            <pc:sldMk cId="1525390715" sldId="1187"/>
            <ac:spMk id="7" creationId="{8A134A8E-94C3-0EE7-C065-45DB3136BA45}"/>
          </ac:spMkLst>
        </pc:spChg>
        <pc:picChg chg="del">
          <ac:chgData name="伊健 杜" userId="e69aded81da48593" providerId="LiveId" clId="{C8F8AB6E-14BC-432E-91BC-04C6A02284D3}" dt="2022-10-20T11:38:57.687" v="4931" actId="478"/>
          <ac:picMkLst>
            <pc:docMk/>
            <pc:sldMk cId="1525390715" sldId="1187"/>
            <ac:picMk id="22530" creationId="{EC1030A9-5ABA-5826-C8DF-86C34A94E8B5}"/>
          </ac:picMkLst>
        </pc:picChg>
        <pc:picChg chg="add mod">
          <ac:chgData name="伊健 杜" userId="e69aded81da48593" providerId="LiveId" clId="{C8F8AB6E-14BC-432E-91BC-04C6A02284D3}" dt="2022-10-20T11:39:40.065" v="4935" actId="1076"/>
          <ac:picMkLst>
            <pc:docMk/>
            <pc:sldMk cId="1525390715" sldId="1187"/>
            <ac:picMk id="27650" creationId="{C811F717-4C32-A028-31DD-9CB28E05FECD}"/>
          </ac:picMkLst>
        </pc:picChg>
      </pc:sldChg>
      <pc:sldChg chg="addSp delSp modSp add mod">
        <pc:chgData name="伊健 杜" userId="e69aded81da48593" providerId="LiveId" clId="{C8F8AB6E-14BC-432E-91BC-04C6A02284D3}" dt="2022-10-20T11:42:29.125" v="5081"/>
        <pc:sldMkLst>
          <pc:docMk/>
          <pc:sldMk cId="1226478650" sldId="1188"/>
        </pc:sldMkLst>
        <pc:spChg chg="mod">
          <ac:chgData name="伊健 杜" userId="e69aded81da48593" providerId="LiveId" clId="{C8F8AB6E-14BC-432E-91BC-04C6A02284D3}" dt="2022-10-20T11:42:29.125" v="5081"/>
          <ac:spMkLst>
            <pc:docMk/>
            <pc:sldMk cId="1226478650" sldId="1188"/>
            <ac:spMk id="2" creationId="{12464917-890F-049D-63D0-E94A7DE8B376}"/>
          </ac:spMkLst>
        </pc:spChg>
        <pc:spChg chg="add del mod">
          <ac:chgData name="伊健 杜" userId="e69aded81da48593" providerId="LiveId" clId="{C8F8AB6E-14BC-432E-91BC-04C6A02284D3}" dt="2022-10-20T11:40:04.939" v="4986" actId="478"/>
          <ac:spMkLst>
            <pc:docMk/>
            <pc:sldMk cId="1226478650" sldId="1188"/>
            <ac:spMk id="3" creationId="{AB880E51-8066-FC3F-4282-8F89C13DAE82}"/>
          </ac:spMkLst>
        </pc:spChg>
        <pc:spChg chg="del">
          <ac:chgData name="伊健 杜" userId="e69aded81da48593" providerId="LiveId" clId="{C8F8AB6E-14BC-432E-91BC-04C6A02284D3}" dt="2022-10-20T11:39:46.469" v="4937" actId="478"/>
          <ac:spMkLst>
            <pc:docMk/>
            <pc:sldMk cId="1226478650" sldId="1188"/>
            <ac:spMk id="4" creationId="{E3FFF621-C20A-DDF8-8A7A-0574D6062032}"/>
          </ac:spMkLst>
        </pc:spChg>
      </pc:sldChg>
      <pc:sldChg chg="add del">
        <pc:chgData name="伊健 杜" userId="e69aded81da48593" providerId="LiveId" clId="{C8F8AB6E-14BC-432E-91BC-04C6A02284D3}" dt="2022-10-20T11:40:19.685" v="4990" actId="47"/>
        <pc:sldMkLst>
          <pc:docMk/>
          <pc:sldMk cId="79928132" sldId="1189"/>
        </pc:sldMkLst>
      </pc:sldChg>
      <pc:sldChg chg="modSp add mod">
        <pc:chgData name="伊健 杜" userId="e69aded81da48593" providerId="LiveId" clId="{C8F8AB6E-14BC-432E-91BC-04C6A02284D3}" dt="2022-10-20T11:42:29.125" v="5081"/>
        <pc:sldMkLst>
          <pc:docMk/>
          <pc:sldMk cId="1364664454" sldId="1189"/>
        </pc:sldMkLst>
        <pc:spChg chg="mod">
          <ac:chgData name="伊健 杜" userId="e69aded81da48593" providerId="LiveId" clId="{C8F8AB6E-14BC-432E-91BC-04C6A02284D3}" dt="2022-10-20T11:42:29.125" v="5081"/>
          <ac:spMkLst>
            <pc:docMk/>
            <pc:sldMk cId="1364664454" sldId="1189"/>
            <ac:spMk id="2" creationId="{12464917-890F-049D-63D0-E94A7DE8B376}"/>
          </ac:spMkLst>
        </pc:spChg>
      </pc:sldChg>
    </pc:docChg>
  </pc:docChgLst>
  <pc:docChgLst>
    <pc:chgData name="伊健 杜" userId="e69aded81da48593" providerId="LiveId" clId="{80FB4641-9819-4931-9608-15BB77D0AB03}"/>
    <pc:docChg chg="undo custSel addSld delSld modSld sldOrd modSection">
      <pc:chgData name="伊健 杜" userId="e69aded81da48593" providerId="LiveId" clId="{80FB4641-9819-4931-9608-15BB77D0AB03}" dt="2022-09-26T17:34:41.528" v="6468"/>
      <pc:docMkLst>
        <pc:docMk/>
      </pc:docMkLst>
      <pc:sldChg chg="modSp mod">
        <pc:chgData name="伊健 杜" userId="e69aded81da48593" providerId="LiveId" clId="{80FB4641-9819-4931-9608-15BB77D0AB03}" dt="2022-09-26T11:33:39.681" v="4705"/>
        <pc:sldMkLst>
          <pc:docMk/>
          <pc:sldMk cId="3180688205" sldId="256"/>
        </pc:sldMkLst>
        <pc:spChg chg="mod">
          <ac:chgData name="伊健 杜" userId="e69aded81da48593" providerId="LiveId" clId="{80FB4641-9819-4931-9608-15BB77D0AB03}" dt="2022-09-26T11:33:39.681" v="4705"/>
          <ac:spMkLst>
            <pc:docMk/>
            <pc:sldMk cId="3180688205" sldId="256"/>
            <ac:spMk id="2" creationId="{1F01E9DD-2818-4BD0-9996-984FE0985E67}"/>
          </ac:spMkLst>
        </pc:spChg>
      </pc:sldChg>
      <pc:sldChg chg="addSp delSp modSp mod">
        <pc:chgData name="伊健 杜" userId="e69aded81da48593" providerId="LiveId" clId="{80FB4641-9819-4931-9608-15BB77D0AB03}" dt="2022-09-26T10:27:46.648" v="2550"/>
        <pc:sldMkLst>
          <pc:docMk/>
          <pc:sldMk cId="3517469593" sldId="772"/>
        </pc:sldMkLst>
        <pc:spChg chg="mod">
          <ac:chgData name="伊健 杜" userId="e69aded81da48593" providerId="LiveId" clId="{80FB4641-9819-4931-9608-15BB77D0AB03}" dt="2022-09-26T10:27:46.648" v="2550"/>
          <ac:spMkLst>
            <pc:docMk/>
            <pc:sldMk cId="3517469593" sldId="772"/>
            <ac:spMk id="2" creationId="{81F4B079-5182-7332-4978-966F1AEEF4D2}"/>
          </ac:spMkLst>
        </pc:spChg>
        <pc:spChg chg="mod">
          <ac:chgData name="伊健 杜" userId="e69aded81da48593" providerId="LiveId" clId="{80FB4641-9819-4931-9608-15BB77D0AB03}" dt="2022-09-26T10:27:46.648" v="2550"/>
          <ac:spMkLst>
            <pc:docMk/>
            <pc:sldMk cId="3517469593" sldId="772"/>
            <ac:spMk id="4" creationId="{CFC1CF28-580E-2280-640A-ADB8853307E7}"/>
          </ac:spMkLst>
        </pc:spChg>
        <pc:picChg chg="add mod">
          <ac:chgData name="伊健 杜" userId="e69aded81da48593" providerId="LiveId" clId="{80FB4641-9819-4931-9608-15BB77D0AB03}" dt="2022-09-26T04:50:14.342" v="139" actId="1076"/>
          <ac:picMkLst>
            <pc:docMk/>
            <pc:sldMk cId="3517469593" sldId="772"/>
            <ac:picMk id="1026" creationId="{A9AB5EB3-A1E4-D1A3-2C29-C7D4C26A3042}"/>
          </ac:picMkLst>
        </pc:picChg>
        <pc:picChg chg="del">
          <ac:chgData name="伊健 杜" userId="e69aded81da48593" providerId="LiveId" clId="{80FB4641-9819-4931-9608-15BB77D0AB03}" dt="2022-09-26T04:49:13.315" v="18" actId="478"/>
          <ac:picMkLst>
            <pc:docMk/>
            <pc:sldMk cId="3517469593" sldId="772"/>
            <ac:picMk id="2052" creationId="{461DA24C-A30A-93FC-A3AE-4F86BA1EAB3B}"/>
          </ac:picMkLst>
        </pc:picChg>
        <pc:picChg chg="del">
          <ac:chgData name="伊健 杜" userId="e69aded81da48593" providerId="LiveId" clId="{80FB4641-9819-4931-9608-15BB77D0AB03}" dt="2022-09-26T04:49:13.315" v="18" actId="478"/>
          <ac:picMkLst>
            <pc:docMk/>
            <pc:sldMk cId="3517469593" sldId="772"/>
            <ac:picMk id="2054" creationId="{40AFEB91-2127-B2A7-447B-BCC35A031393}"/>
          </ac:picMkLst>
        </pc:picChg>
        <pc:picChg chg="del mod">
          <ac:chgData name="伊健 杜" userId="e69aded81da48593" providerId="LiveId" clId="{80FB4641-9819-4931-9608-15BB77D0AB03}" dt="2022-09-26T04:49:13.315" v="18" actId="478"/>
          <ac:picMkLst>
            <pc:docMk/>
            <pc:sldMk cId="3517469593" sldId="772"/>
            <ac:picMk id="2056" creationId="{9EA8CA38-F2FF-6BAC-A8CF-AF1B1E291FCD}"/>
          </ac:picMkLst>
        </pc:picChg>
      </pc:sldChg>
      <pc:sldChg chg="del">
        <pc:chgData name="伊健 杜" userId="e69aded81da48593" providerId="LiveId" clId="{80FB4641-9819-4931-9608-15BB77D0AB03}" dt="2022-09-26T04:48:42.581" v="0" actId="47"/>
        <pc:sldMkLst>
          <pc:docMk/>
          <pc:sldMk cId="779196328" sldId="775"/>
        </pc:sldMkLst>
      </pc:sldChg>
      <pc:sldChg chg="del">
        <pc:chgData name="伊健 杜" userId="e69aded81da48593" providerId="LiveId" clId="{80FB4641-9819-4931-9608-15BB77D0AB03}" dt="2022-09-26T04:48:42.581" v="0" actId="47"/>
        <pc:sldMkLst>
          <pc:docMk/>
          <pc:sldMk cId="2067420389" sldId="776"/>
        </pc:sldMkLst>
      </pc:sldChg>
      <pc:sldChg chg="del">
        <pc:chgData name="伊健 杜" userId="e69aded81da48593" providerId="LiveId" clId="{80FB4641-9819-4931-9608-15BB77D0AB03}" dt="2022-09-26T04:48:42.581" v="0" actId="47"/>
        <pc:sldMkLst>
          <pc:docMk/>
          <pc:sldMk cId="1810192253" sldId="801"/>
        </pc:sldMkLst>
      </pc:sldChg>
      <pc:sldChg chg="addSp delSp modSp mod">
        <pc:chgData name="伊健 杜" userId="e69aded81da48593" providerId="LiveId" clId="{80FB4641-9819-4931-9608-15BB77D0AB03}" dt="2022-09-26T17:34:41.528" v="6468"/>
        <pc:sldMkLst>
          <pc:docMk/>
          <pc:sldMk cId="2805022146" sldId="802"/>
        </pc:sldMkLst>
        <pc:spChg chg="mod">
          <ac:chgData name="伊健 杜" userId="e69aded81da48593" providerId="LiveId" clId="{80FB4641-9819-4931-9608-15BB77D0AB03}" dt="2022-09-26T10:27:46.648" v="2550"/>
          <ac:spMkLst>
            <pc:docMk/>
            <pc:sldMk cId="2805022146" sldId="802"/>
            <ac:spMk id="2" creationId="{81F4B079-5182-7332-4978-966F1AEEF4D2}"/>
          </ac:spMkLst>
        </pc:spChg>
        <pc:spChg chg="mod">
          <ac:chgData name="伊健 杜" userId="e69aded81da48593" providerId="LiveId" clId="{80FB4641-9819-4931-9608-15BB77D0AB03}" dt="2022-09-26T10:27:46.648" v="2550"/>
          <ac:spMkLst>
            <pc:docMk/>
            <pc:sldMk cId="2805022146" sldId="802"/>
            <ac:spMk id="4" creationId="{CFC1CF28-580E-2280-640A-ADB8853307E7}"/>
          </ac:spMkLst>
        </pc:spChg>
        <pc:picChg chg="del">
          <ac:chgData name="伊健 杜" userId="e69aded81da48593" providerId="LiveId" clId="{80FB4641-9819-4931-9608-15BB77D0AB03}" dt="2022-09-26T04:50:52.888" v="247" actId="478"/>
          <ac:picMkLst>
            <pc:docMk/>
            <pc:sldMk cId="2805022146" sldId="802"/>
            <ac:picMk id="1026" creationId="{D60AF4E7-3815-AC75-B34A-E95F6773A666}"/>
          </ac:picMkLst>
        </pc:picChg>
        <pc:picChg chg="add mod">
          <ac:chgData name="伊健 杜" userId="e69aded81da48593" providerId="LiveId" clId="{80FB4641-9819-4931-9608-15BB77D0AB03}" dt="2022-09-26T04:51:34.580" v="254" actId="1076"/>
          <ac:picMkLst>
            <pc:docMk/>
            <pc:sldMk cId="2805022146" sldId="802"/>
            <ac:picMk id="2050" creationId="{99C6068E-B0B6-FE0B-0D46-0D3210299753}"/>
          </ac:picMkLst>
        </pc:picChg>
        <pc:inkChg chg="add">
          <ac:chgData name="伊健 杜" userId="e69aded81da48593" providerId="LiveId" clId="{80FB4641-9819-4931-9608-15BB77D0AB03}" dt="2022-09-26T17:34:41.528" v="6468"/>
          <ac:inkMkLst>
            <pc:docMk/>
            <pc:sldMk cId="2805022146" sldId="802"/>
            <ac:inkMk id="3" creationId="{5A491DC2-1F36-7DCE-71F3-FB37427AD12A}"/>
          </ac:inkMkLst>
        </pc:inkChg>
      </pc:sldChg>
      <pc:sldChg chg="addSp delSp modSp mod">
        <pc:chgData name="伊健 杜" userId="e69aded81da48593" providerId="LiveId" clId="{80FB4641-9819-4931-9608-15BB77D0AB03}" dt="2022-09-26T10:27:46.648" v="2550"/>
        <pc:sldMkLst>
          <pc:docMk/>
          <pc:sldMk cId="2721925750" sldId="803"/>
        </pc:sldMkLst>
        <pc:spChg chg="mod">
          <ac:chgData name="伊健 杜" userId="e69aded81da48593" providerId="LiveId" clId="{80FB4641-9819-4931-9608-15BB77D0AB03}" dt="2022-09-26T10:27:46.648" v="2550"/>
          <ac:spMkLst>
            <pc:docMk/>
            <pc:sldMk cId="2721925750" sldId="803"/>
            <ac:spMk id="2" creationId="{81F4B079-5182-7332-4978-966F1AEEF4D2}"/>
          </ac:spMkLst>
        </pc:spChg>
        <pc:spChg chg="mod">
          <ac:chgData name="伊健 杜" userId="e69aded81da48593" providerId="LiveId" clId="{80FB4641-9819-4931-9608-15BB77D0AB03}" dt="2022-09-26T10:27:46.648" v="2550"/>
          <ac:spMkLst>
            <pc:docMk/>
            <pc:sldMk cId="2721925750" sldId="803"/>
            <ac:spMk id="4" creationId="{CFC1CF28-580E-2280-640A-ADB8853307E7}"/>
          </ac:spMkLst>
        </pc:spChg>
        <pc:grpChg chg="add mod">
          <ac:chgData name="伊健 杜" userId="e69aded81da48593" providerId="LiveId" clId="{80FB4641-9819-4931-9608-15BB77D0AB03}" dt="2022-09-26T04:53:44.554" v="433" actId="1076"/>
          <ac:grpSpMkLst>
            <pc:docMk/>
            <pc:sldMk cId="2721925750" sldId="803"/>
            <ac:grpSpMk id="8" creationId="{C84A86FF-4B32-5163-D309-E978F8A25E5B}"/>
          </ac:grpSpMkLst>
        </pc:grpChg>
        <pc:picChg chg="del">
          <ac:chgData name="伊健 杜" userId="e69aded81da48593" providerId="LiveId" clId="{80FB4641-9819-4931-9608-15BB77D0AB03}" dt="2022-09-26T04:52:38.769" v="429" actId="478"/>
          <ac:picMkLst>
            <pc:docMk/>
            <pc:sldMk cId="2721925750" sldId="803"/>
            <ac:picMk id="3" creationId="{B10C6EAD-FB24-D782-A72E-64A2AE45BC32}"/>
          </ac:picMkLst>
        </pc:picChg>
        <pc:picChg chg="del">
          <ac:chgData name="伊健 杜" userId="e69aded81da48593" providerId="LiveId" clId="{80FB4641-9819-4931-9608-15BB77D0AB03}" dt="2022-09-26T04:52:38.280" v="428" actId="478"/>
          <ac:picMkLst>
            <pc:docMk/>
            <pc:sldMk cId="2721925750" sldId="803"/>
            <ac:picMk id="5" creationId="{D2F0ADEE-4DCC-FAD2-4120-5AA4BE23ED0B}"/>
          </ac:picMkLst>
        </pc:picChg>
        <pc:picChg chg="add mod">
          <ac:chgData name="伊健 杜" userId="e69aded81da48593" providerId="LiveId" clId="{80FB4641-9819-4931-9608-15BB77D0AB03}" dt="2022-09-26T04:53:44.554" v="433" actId="1076"/>
          <ac:picMkLst>
            <pc:docMk/>
            <pc:sldMk cId="2721925750" sldId="803"/>
            <ac:picMk id="6" creationId="{CE4913F6-4D08-3B6A-42D4-6B2EB03540F2}"/>
          </ac:picMkLst>
        </pc:picChg>
        <pc:picChg chg="add mod">
          <ac:chgData name="伊健 杜" userId="e69aded81da48593" providerId="LiveId" clId="{80FB4641-9819-4931-9608-15BB77D0AB03}" dt="2022-09-26T04:53:44.554" v="433" actId="1076"/>
          <ac:picMkLst>
            <pc:docMk/>
            <pc:sldMk cId="2721925750" sldId="803"/>
            <ac:picMk id="7" creationId="{2AC53229-0F49-AE57-12F2-845AE8695079}"/>
          </ac:picMkLst>
        </pc:picChg>
        <pc:picChg chg="add mod">
          <ac:chgData name="伊健 杜" userId="e69aded81da48593" providerId="LiveId" clId="{80FB4641-9819-4931-9608-15BB77D0AB03}" dt="2022-09-26T04:54:31.468" v="435" actId="1076"/>
          <ac:picMkLst>
            <pc:docMk/>
            <pc:sldMk cId="2721925750" sldId="803"/>
            <ac:picMk id="9" creationId="{AE9339B9-867A-D67F-BF4A-841ABF06DCD9}"/>
          </ac:picMkLst>
        </pc:picChg>
      </pc:sldChg>
      <pc:sldChg chg="modSp mod">
        <pc:chgData name="伊健 杜" userId="e69aded81da48593" providerId="LiveId" clId="{80FB4641-9819-4931-9608-15BB77D0AB03}" dt="2022-09-26T10:27:46.648" v="2550"/>
        <pc:sldMkLst>
          <pc:docMk/>
          <pc:sldMk cId="3124511879" sldId="804"/>
        </pc:sldMkLst>
        <pc:spChg chg="mod">
          <ac:chgData name="伊健 杜" userId="e69aded81da48593" providerId="LiveId" clId="{80FB4641-9819-4931-9608-15BB77D0AB03}" dt="2022-09-26T10:27:46.648" v="2550"/>
          <ac:spMkLst>
            <pc:docMk/>
            <pc:sldMk cId="3124511879" sldId="804"/>
            <ac:spMk id="2" creationId="{81F4B079-5182-7332-4978-966F1AEEF4D2}"/>
          </ac:spMkLst>
        </pc:spChg>
        <pc:spChg chg="mod">
          <ac:chgData name="伊健 杜" userId="e69aded81da48593" providerId="LiveId" clId="{80FB4641-9819-4931-9608-15BB77D0AB03}" dt="2022-09-26T10:27:46.648" v="2550"/>
          <ac:spMkLst>
            <pc:docMk/>
            <pc:sldMk cId="3124511879" sldId="804"/>
            <ac:spMk id="4" creationId="{CFC1CF28-580E-2280-640A-ADB8853307E7}"/>
          </ac:spMkLst>
        </pc:spChg>
      </pc:sldChg>
      <pc:sldChg chg="delSp modSp new mod">
        <pc:chgData name="伊健 杜" userId="e69aded81da48593" providerId="LiveId" clId="{80FB4641-9819-4931-9608-15BB77D0AB03}" dt="2022-09-26T10:27:46.648" v="2550"/>
        <pc:sldMkLst>
          <pc:docMk/>
          <pc:sldMk cId="180003114" sldId="805"/>
        </pc:sldMkLst>
        <pc:spChg chg="mod">
          <ac:chgData name="伊健 杜" userId="e69aded81da48593" providerId="LiveId" clId="{80FB4641-9819-4931-9608-15BB77D0AB03}" dt="2022-09-26T10:27:46.648" v="2550"/>
          <ac:spMkLst>
            <pc:docMk/>
            <pc:sldMk cId="180003114" sldId="805"/>
            <ac:spMk id="2" creationId="{BB9BD929-CEB5-DA1A-2BF6-1D16EE16CB62}"/>
          </ac:spMkLst>
        </pc:spChg>
        <pc:spChg chg="del">
          <ac:chgData name="伊健 杜" userId="e69aded81da48593" providerId="LiveId" clId="{80FB4641-9819-4931-9608-15BB77D0AB03}" dt="2022-09-26T05:10:21.107" v="1064" actId="478"/>
          <ac:spMkLst>
            <pc:docMk/>
            <pc:sldMk cId="180003114" sldId="805"/>
            <ac:spMk id="3" creationId="{4A28B330-BDDC-AF71-441C-C39E66AD256C}"/>
          </ac:spMkLst>
        </pc:spChg>
      </pc:sldChg>
      <pc:sldChg chg="del">
        <pc:chgData name="伊健 杜" userId="e69aded81da48593" providerId="LiveId" clId="{80FB4641-9819-4931-9608-15BB77D0AB03}" dt="2022-09-26T04:48:42.581" v="0" actId="47"/>
        <pc:sldMkLst>
          <pc:docMk/>
          <pc:sldMk cId="2037386635" sldId="805"/>
        </pc:sldMkLst>
      </pc:sldChg>
      <pc:sldChg chg="modSp add mod">
        <pc:chgData name="伊健 杜" userId="e69aded81da48593" providerId="LiveId" clId="{80FB4641-9819-4931-9608-15BB77D0AB03}" dt="2022-09-26T10:27:46.648" v="2550"/>
        <pc:sldMkLst>
          <pc:docMk/>
          <pc:sldMk cId="377093153" sldId="806"/>
        </pc:sldMkLst>
        <pc:spChg chg="mod">
          <ac:chgData name="伊健 杜" userId="e69aded81da48593" providerId="LiveId" clId="{80FB4641-9819-4931-9608-15BB77D0AB03}" dt="2022-09-26T10:27:46.648" v="2550"/>
          <ac:spMkLst>
            <pc:docMk/>
            <pc:sldMk cId="377093153" sldId="806"/>
            <ac:spMk id="2" creationId="{81F4B079-5182-7332-4978-966F1AEEF4D2}"/>
          </ac:spMkLst>
        </pc:spChg>
        <pc:spChg chg="mod">
          <ac:chgData name="伊健 杜" userId="e69aded81da48593" providerId="LiveId" clId="{80FB4641-9819-4931-9608-15BB77D0AB03}" dt="2022-09-26T10:27:46.648" v="2550"/>
          <ac:spMkLst>
            <pc:docMk/>
            <pc:sldMk cId="377093153" sldId="806"/>
            <ac:spMk id="4" creationId="{CFC1CF28-580E-2280-640A-ADB8853307E7}"/>
          </ac:spMkLst>
        </pc:spChg>
      </pc:sldChg>
      <pc:sldChg chg="del">
        <pc:chgData name="伊健 杜" userId="e69aded81da48593" providerId="LiveId" clId="{80FB4641-9819-4931-9608-15BB77D0AB03}" dt="2022-09-26T04:48:42.581" v="0" actId="47"/>
        <pc:sldMkLst>
          <pc:docMk/>
          <pc:sldMk cId="3181458092" sldId="806"/>
        </pc:sldMkLst>
      </pc:sldChg>
      <pc:sldChg chg="addSp delSp modSp add mod">
        <pc:chgData name="伊健 杜" userId="e69aded81da48593" providerId="LiveId" clId="{80FB4641-9819-4931-9608-15BB77D0AB03}" dt="2022-09-26T10:27:46.648" v="2550"/>
        <pc:sldMkLst>
          <pc:docMk/>
          <pc:sldMk cId="970001701" sldId="807"/>
        </pc:sldMkLst>
        <pc:spChg chg="mod">
          <ac:chgData name="伊健 杜" userId="e69aded81da48593" providerId="LiveId" clId="{80FB4641-9819-4931-9608-15BB77D0AB03}" dt="2022-09-26T10:27:46.648" v="2550"/>
          <ac:spMkLst>
            <pc:docMk/>
            <pc:sldMk cId="970001701" sldId="807"/>
            <ac:spMk id="2" creationId="{81F4B079-5182-7332-4978-966F1AEEF4D2}"/>
          </ac:spMkLst>
        </pc:spChg>
        <pc:spChg chg="mod">
          <ac:chgData name="伊健 杜" userId="e69aded81da48593" providerId="LiveId" clId="{80FB4641-9819-4931-9608-15BB77D0AB03}" dt="2022-09-26T10:27:46.648" v="2550"/>
          <ac:spMkLst>
            <pc:docMk/>
            <pc:sldMk cId="970001701" sldId="807"/>
            <ac:spMk id="4" creationId="{CFC1CF28-580E-2280-640A-ADB8853307E7}"/>
          </ac:spMkLst>
        </pc:spChg>
        <pc:spChg chg="add mod">
          <ac:chgData name="伊健 杜" userId="e69aded81da48593" providerId="LiveId" clId="{80FB4641-9819-4931-9608-15BB77D0AB03}" dt="2022-09-26T05:05:59.849" v="774" actId="1076"/>
          <ac:spMkLst>
            <pc:docMk/>
            <pc:sldMk cId="970001701" sldId="807"/>
            <ac:spMk id="5" creationId="{AA57B10D-D515-4DDE-373D-FAC302F57EBD}"/>
          </ac:spMkLst>
        </pc:spChg>
        <pc:picChg chg="add mod">
          <ac:chgData name="伊健 杜" userId="e69aded81da48593" providerId="LiveId" clId="{80FB4641-9819-4931-9608-15BB77D0AB03}" dt="2022-09-26T05:05:59.849" v="774" actId="1076"/>
          <ac:picMkLst>
            <pc:docMk/>
            <pc:sldMk cId="970001701" sldId="807"/>
            <ac:picMk id="3" creationId="{204CF076-C400-224D-8AC2-7C90017A5720}"/>
          </ac:picMkLst>
        </pc:picChg>
        <pc:picChg chg="del">
          <ac:chgData name="伊健 杜" userId="e69aded81da48593" providerId="LiveId" clId="{80FB4641-9819-4931-9608-15BB77D0AB03}" dt="2022-09-26T05:05:26.407" v="772" actId="478"/>
          <ac:picMkLst>
            <pc:docMk/>
            <pc:sldMk cId="970001701" sldId="807"/>
            <ac:picMk id="1026" creationId="{A9AB5EB3-A1E4-D1A3-2C29-C7D4C26A3042}"/>
          </ac:picMkLst>
        </pc:picChg>
      </pc:sldChg>
      <pc:sldChg chg="del">
        <pc:chgData name="伊健 杜" userId="e69aded81da48593" providerId="LiveId" clId="{80FB4641-9819-4931-9608-15BB77D0AB03}" dt="2022-09-26T04:48:42.581" v="0" actId="47"/>
        <pc:sldMkLst>
          <pc:docMk/>
          <pc:sldMk cId="1585694845" sldId="807"/>
        </pc:sldMkLst>
      </pc:sldChg>
      <pc:sldChg chg="addSp delSp modSp add mod">
        <pc:chgData name="伊健 杜" userId="e69aded81da48593" providerId="LiveId" clId="{80FB4641-9819-4931-9608-15BB77D0AB03}" dt="2022-09-26T10:27:46.648" v="2550"/>
        <pc:sldMkLst>
          <pc:docMk/>
          <pc:sldMk cId="365054757" sldId="808"/>
        </pc:sldMkLst>
        <pc:spChg chg="mod">
          <ac:chgData name="伊健 杜" userId="e69aded81da48593" providerId="LiveId" clId="{80FB4641-9819-4931-9608-15BB77D0AB03}" dt="2022-09-26T10:27:46.648" v="2550"/>
          <ac:spMkLst>
            <pc:docMk/>
            <pc:sldMk cId="365054757" sldId="808"/>
            <ac:spMk id="2" creationId="{81F4B079-5182-7332-4978-966F1AEEF4D2}"/>
          </ac:spMkLst>
        </pc:spChg>
        <pc:spChg chg="mod">
          <ac:chgData name="伊健 杜" userId="e69aded81da48593" providerId="LiveId" clId="{80FB4641-9819-4931-9608-15BB77D0AB03}" dt="2022-09-26T10:27:46.648" v="2550"/>
          <ac:spMkLst>
            <pc:docMk/>
            <pc:sldMk cId="365054757" sldId="808"/>
            <ac:spMk id="4" creationId="{CFC1CF28-580E-2280-640A-ADB8853307E7}"/>
          </ac:spMkLst>
        </pc:spChg>
        <pc:spChg chg="del">
          <ac:chgData name="伊健 杜" userId="e69aded81da48593" providerId="LiveId" clId="{80FB4641-9819-4931-9608-15BB77D0AB03}" dt="2022-09-26T05:06:34.368" v="873" actId="478"/>
          <ac:spMkLst>
            <pc:docMk/>
            <pc:sldMk cId="365054757" sldId="808"/>
            <ac:spMk id="5" creationId="{AA57B10D-D515-4DDE-373D-FAC302F57EBD}"/>
          </ac:spMkLst>
        </pc:spChg>
        <pc:picChg chg="del">
          <ac:chgData name="伊健 杜" userId="e69aded81da48593" providerId="LiveId" clId="{80FB4641-9819-4931-9608-15BB77D0AB03}" dt="2022-09-26T05:06:34.368" v="873" actId="478"/>
          <ac:picMkLst>
            <pc:docMk/>
            <pc:sldMk cId="365054757" sldId="808"/>
            <ac:picMk id="3" creationId="{204CF076-C400-224D-8AC2-7C90017A5720}"/>
          </ac:picMkLst>
        </pc:picChg>
        <pc:picChg chg="add mod">
          <ac:chgData name="伊健 杜" userId="e69aded81da48593" providerId="LiveId" clId="{80FB4641-9819-4931-9608-15BB77D0AB03}" dt="2022-09-26T05:06:59.462" v="876" actId="1076"/>
          <ac:picMkLst>
            <pc:docMk/>
            <pc:sldMk cId="365054757" sldId="808"/>
            <ac:picMk id="1026" creationId="{B4541B31-D1D2-F34E-BA34-4D87144D9942}"/>
          </ac:picMkLst>
        </pc:picChg>
        <pc:picChg chg="add del mod">
          <ac:chgData name="伊健 杜" userId="e69aded81da48593" providerId="LiveId" clId="{80FB4641-9819-4931-9608-15BB77D0AB03}" dt="2022-09-26T05:07:04.101" v="879" actId="478"/>
          <ac:picMkLst>
            <pc:docMk/>
            <pc:sldMk cId="365054757" sldId="808"/>
            <ac:picMk id="1028" creationId="{9CAE0FF9-6065-5848-233D-F16D0D1BF273}"/>
          </ac:picMkLst>
        </pc:picChg>
      </pc:sldChg>
      <pc:sldChg chg="del">
        <pc:chgData name="伊健 杜" userId="e69aded81da48593" providerId="LiveId" clId="{80FB4641-9819-4931-9608-15BB77D0AB03}" dt="2022-09-26T04:48:42.581" v="0" actId="47"/>
        <pc:sldMkLst>
          <pc:docMk/>
          <pc:sldMk cId="1627291954" sldId="808"/>
        </pc:sldMkLst>
      </pc:sldChg>
      <pc:sldChg chg="addSp delSp modSp add mod">
        <pc:chgData name="伊健 杜" userId="e69aded81da48593" providerId="LiveId" clId="{80FB4641-9819-4931-9608-15BB77D0AB03}" dt="2022-09-26T10:27:46.648" v="2550"/>
        <pc:sldMkLst>
          <pc:docMk/>
          <pc:sldMk cId="605152000" sldId="809"/>
        </pc:sldMkLst>
        <pc:spChg chg="del">
          <ac:chgData name="伊健 杜" userId="e69aded81da48593" providerId="LiveId" clId="{80FB4641-9819-4931-9608-15BB77D0AB03}" dt="2022-09-26T05:07:19.262" v="882" actId="21"/>
          <ac:spMkLst>
            <pc:docMk/>
            <pc:sldMk cId="605152000" sldId="809"/>
            <ac:spMk id="2" creationId="{81F4B079-5182-7332-4978-966F1AEEF4D2}"/>
          </ac:spMkLst>
        </pc:spChg>
        <pc:spChg chg="del">
          <ac:chgData name="伊健 杜" userId="e69aded81da48593" providerId="LiveId" clId="{80FB4641-9819-4931-9608-15BB77D0AB03}" dt="2022-09-26T05:08:29.658" v="930" actId="478"/>
          <ac:spMkLst>
            <pc:docMk/>
            <pc:sldMk cId="605152000" sldId="809"/>
            <ac:spMk id="4" creationId="{CFC1CF28-580E-2280-640A-ADB8853307E7}"/>
          </ac:spMkLst>
        </pc:spChg>
        <pc:spChg chg="add del mod">
          <ac:chgData name="伊健 杜" userId="e69aded81da48593" providerId="LiveId" clId="{80FB4641-9819-4931-9608-15BB77D0AB03}" dt="2022-09-26T05:09:50.079" v="1061" actId="478"/>
          <ac:spMkLst>
            <pc:docMk/>
            <pc:sldMk cId="605152000" sldId="809"/>
            <ac:spMk id="5" creationId="{89A782C8-A016-1F44-4405-CFC5182C72F9}"/>
          </ac:spMkLst>
        </pc:spChg>
        <pc:spChg chg="add mod">
          <ac:chgData name="伊健 杜" userId="e69aded81da48593" providerId="LiveId" clId="{80FB4641-9819-4931-9608-15BB77D0AB03}" dt="2022-09-26T10:27:46.648" v="2550"/>
          <ac:spMkLst>
            <pc:docMk/>
            <pc:sldMk cId="605152000" sldId="809"/>
            <ac:spMk id="6" creationId="{BC5AE3CA-5822-A6F5-762A-B4F8A3154A96}"/>
          </ac:spMkLst>
        </pc:spChg>
        <pc:spChg chg="add del mod">
          <ac:chgData name="伊健 杜" userId="e69aded81da48593" providerId="LiveId" clId="{80FB4641-9819-4931-9608-15BB77D0AB03}" dt="2022-09-26T05:10:16.136" v="1063" actId="478"/>
          <ac:spMkLst>
            <pc:docMk/>
            <pc:sldMk cId="605152000" sldId="809"/>
            <ac:spMk id="8" creationId="{6E09B874-58BB-B6A1-C3FE-FEF3DB131C0D}"/>
          </ac:spMkLst>
        </pc:spChg>
        <pc:spChg chg="add mod">
          <ac:chgData name="伊健 杜" userId="e69aded81da48593" providerId="LiveId" clId="{80FB4641-9819-4931-9608-15BB77D0AB03}" dt="2022-09-26T10:27:46.648" v="2550"/>
          <ac:spMkLst>
            <pc:docMk/>
            <pc:sldMk cId="605152000" sldId="809"/>
            <ac:spMk id="9" creationId="{6AED298B-ECD3-BB23-9889-50D4FA50D374}"/>
          </ac:spMkLst>
        </pc:spChg>
        <pc:picChg chg="del">
          <ac:chgData name="伊健 杜" userId="e69aded81da48593" providerId="LiveId" clId="{80FB4641-9819-4931-9608-15BB77D0AB03}" dt="2022-09-26T05:08:24.937" v="927" actId="478"/>
          <ac:picMkLst>
            <pc:docMk/>
            <pc:sldMk cId="605152000" sldId="809"/>
            <ac:picMk id="1026" creationId="{B4541B31-D1D2-F34E-BA34-4D87144D9942}"/>
          </ac:picMkLst>
        </pc:picChg>
        <pc:picChg chg="add mod">
          <ac:chgData name="伊健 杜" userId="e69aded81da48593" providerId="LiveId" clId="{80FB4641-9819-4931-9608-15BB77D0AB03}" dt="2022-09-26T05:08:27.510" v="929" actId="1076"/>
          <ac:picMkLst>
            <pc:docMk/>
            <pc:sldMk cId="605152000" sldId="809"/>
            <ac:picMk id="3074" creationId="{6968C2EC-F8E4-21D7-B2E1-D620534D9DFA}"/>
          </ac:picMkLst>
        </pc:picChg>
      </pc:sldChg>
      <pc:sldChg chg="del">
        <pc:chgData name="伊健 杜" userId="e69aded81da48593" providerId="LiveId" clId="{80FB4641-9819-4931-9608-15BB77D0AB03}" dt="2022-09-26T04:48:42.581" v="0" actId="47"/>
        <pc:sldMkLst>
          <pc:docMk/>
          <pc:sldMk cId="1244882522" sldId="809"/>
        </pc:sldMkLst>
      </pc:sldChg>
      <pc:sldChg chg="del">
        <pc:chgData name="伊健 杜" userId="e69aded81da48593" providerId="LiveId" clId="{80FB4641-9819-4931-9608-15BB77D0AB03}" dt="2022-09-26T04:48:42.581" v="0" actId="47"/>
        <pc:sldMkLst>
          <pc:docMk/>
          <pc:sldMk cId="1395447964" sldId="810"/>
        </pc:sldMkLst>
      </pc:sldChg>
      <pc:sldChg chg="addSp delSp modSp add mod">
        <pc:chgData name="伊健 杜" userId="e69aded81da48593" providerId="LiveId" clId="{80FB4641-9819-4931-9608-15BB77D0AB03}" dt="2022-09-26T10:27:46.648" v="2550"/>
        <pc:sldMkLst>
          <pc:docMk/>
          <pc:sldMk cId="2190613205" sldId="810"/>
        </pc:sldMkLst>
        <pc:spChg chg="del">
          <ac:chgData name="伊健 杜" userId="e69aded81da48593" providerId="LiveId" clId="{80FB4641-9819-4931-9608-15BB77D0AB03}" dt="2022-09-26T05:07:21.891" v="883" actId="478"/>
          <ac:spMkLst>
            <pc:docMk/>
            <pc:sldMk cId="2190613205" sldId="810"/>
            <ac:spMk id="2" creationId="{81F4B079-5182-7332-4978-966F1AEEF4D2}"/>
          </ac:spMkLst>
        </pc:spChg>
        <pc:spChg chg="mod">
          <ac:chgData name="伊健 杜" userId="e69aded81da48593" providerId="LiveId" clId="{80FB4641-9819-4931-9608-15BB77D0AB03}" dt="2022-09-26T10:27:46.648" v="2550"/>
          <ac:spMkLst>
            <pc:docMk/>
            <pc:sldMk cId="2190613205" sldId="810"/>
            <ac:spMk id="4" creationId="{CFC1CF28-580E-2280-640A-ADB8853307E7}"/>
          </ac:spMkLst>
        </pc:spChg>
        <pc:spChg chg="add del mod">
          <ac:chgData name="伊健 杜" userId="e69aded81da48593" providerId="LiveId" clId="{80FB4641-9819-4931-9608-15BB77D0AB03}" dt="2022-09-26T05:07:25.111" v="885" actId="478"/>
          <ac:spMkLst>
            <pc:docMk/>
            <pc:sldMk cId="2190613205" sldId="810"/>
            <ac:spMk id="5" creationId="{775B6A4F-04AB-427C-F0A8-48D7532D2557}"/>
          </ac:spMkLst>
        </pc:spChg>
        <pc:spChg chg="add del mod">
          <ac:chgData name="伊健 杜" userId="e69aded81da48593" providerId="LiveId" clId="{80FB4641-9819-4931-9608-15BB77D0AB03}" dt="2022-09-26T05:09:45.245" v="1059" actId="21"/>
          <ac:spMkLst>
            <pc:docMk/>
            <pc:sldMk cId="2190613205" sldId="810"/>
            <ac:spMk id="10" creationId="{0941338B-8365-88C0-8A32-D69F763168E2}"/>
          </ac:spMkLst>
        </pc:spChg>
        <pc:spChg chg="add mod">
          <ac:chgData name="伊健 杜" userId="e69aded81da48593" providerId="LiveId" clId="{80FB4641-9819-4931-9608-15BB77D0AB03}" dt="2022-09-26T05:07:47.964" v="926" actId="14100"/>
          <ac:spMkLst>
            <pc:docMk/>
            <pc:sldMk cId="2190613205" sldId="810"/>
            <ac:spMk id="11" creationId="{F5CD0728-EC1E-85CF-C23C-7A8CFD5EB6FD}"/>
          </ac:spMkLst>
        </pc:spChg>
        <pc:spChg chg="add mod">
          <ac:chgData name="伊健 杜" userId="e69aded81da48593" providerId="LiveId" clId="{80FB4641-9819-4931-9608-15BB77D0AB03}" dt="2022-09-26T10:27:46.648" v="2550"/>
          <ac:spMkLst>
            <pc:docMk/>
            <pc:sldMk cId="2190613205" sldId="810"/>
            <ac:spMk id="12" creationId="{7CAA2AB7-3712-6767-2301-8EAA04CD6CA1}"/>
          </ac:spMkLst>
        </pc:spChg>
        <pc:grpChg chg="mod">
          <ac:chgData name="伊健 杜" userId="e69aded81da48593" providerId="LiveId" clId="{80FB4641-9819-4931-9608-15BB77D0AB03}" dt="2022-09-26T05:07:42.622" v="924" actId="1076"/>
          <ac:grpSpMkLst>
            <pc:docMk/>
            <pc:sldMk cId="2190613205" sldId="810"/>
            <ac:grpSpMk id="8" creationId="{C84A86FF-4B32-5163-D309-E978F8A25E5B}"/>
          </ac:grpSpMkLst>
        </pc:grpChg>
        <pc:picChg chg="mod">
          <ac:chgData name="伊健 杜" userId="e69aded81da48593" providerId="LiveId" clId="{80FB4641-9819-4931-9608-15BB77D0AB03}" dt="2022-09-26T05:07:42.622" v="924" actId="1076"/>
          <ac:picMkLst>
            <pc:docMk/>
            <pc:sldMk cId="2190613205" sldId="810"/>
            <ac:picMk id="6" creationId="{CE4913F6-4D08-3B6A-42D4-6B2EB03540F2}"/>
          </ac:picMkLst>
        </pc:picChg>
        <pc:picChg chg="mod">
          <ac:chgData name="伊健 杜" userId="e69aded81da48593" providerId="LiveId" clId="{80FB4641-9819-4931-9608-15BB77D0AB03}" dt="2022-09-26T05:07:42.622" v="924" actId="1076"/>
          <ac:picMkLst>
            <pc:docMk/>
            <pc:sldMk cId="2190613205" sldId="810"/>
            <ac:picMk id="7" creationId="{2AC53229-0F49-AE57-12F2-845AE8695079}"/>
          </ac:picMkLst>
        </pc:picChg>
        <pc:picChg chg="del">
          <ac:chgData name="伊健 杜" userId="e69aded81da48593" providerId="LiveId" clId="{80FB4641-9819-4931-9608-15BB77D0AB03}" dt="2022-09-26T05:07:38.055" v="922" actId="478"/>
          <ac:picMkLst>
            <pc:docMk/>
            <pc:sldMk cId="2190613205" sldId="810"/>
            <ac:picMk id="9" creationId="{AE9339B9-867A-D67F-BF4A-841ABF06DCD9}"/>
          </ac:picMkLst>
        </pc:picChg>
      </pc:sldChg>
      <pc:sldChg chg="modSp add mod">
        <pc:chgData name="伊健 杜" userId="e69aded81da48593" providerId="LiveId" clId="{80FB4641-9819-4931-9608-15BB77D0AB03}" dt="2022-09-26T10:27:46.648" v="2550"/>
        <pc:sldMkLst>
          <pc:docMk/>
          <pc:sldMk cId="1775969116" sldId="811"/>
        </pc:sldMkLst>
        <pc:spChg chg="mod">
          <ac:chgData name="伊健 杜" userId="e69aded81da48593" providerId="LiveId" clId="{80FB4641-9819-4931-9608-15BB77D0AB03}" dt="2022-09-26T10:27:46.648" v="2550"/>
          <ac:spMkLst>
            <pc:docMk/>
            <pc:sldMk cId="1775969116" sldId="811"/>
            <ac:spMk id="2" creationId="{BB9BD929-CEB5-DA1A-2BF6-1D16EE16CB62}"/>
          </ac:spMkLst>
        </pc:spChg>
      </pc:sldChg>
      <pc:sldChg chg="del">
        <pc:chgData name="伊健 杜" userId="e69aded81da48593" providerId="LiveId" clId="{80FB4641-9819-4931-9608-15BB77D0AB03}" dt="2022-09-26T04:48:42.581" v="0" actId="47"/>
        <pc:sldMkLst>
          <pc:docMk/>
          <pc:sldMk cId="2117659216" sldId="811"/>
        </pc:sldMkLst>
      </pc:sldChg>
      <pc:sldChg chg="del">
        <pc:chgData name="伊健 杜" userId="e69aded81da48593" providerId="LiveId" clId="{80FB4641-9819-4931-9608-15BB77D0AB03}" dt="2022-09-26T04:48:42.581" v="0" actId="47"/>
        <pc:sldMkLst>
          <pc:docMk/>
          <pc:sldMk cId="2902918271" sldId="812"/>
        </pc:sldMkLst>
      </pc:sldChg>
      <pc:sldChg chg="modSp add mod">
        <pc:chgData name="伊健 杜" userId="e69aded81da48593" providerId="LiveId" clId="{80FB4641-9819-4931-9608-15BB77D0AB03}" dt="2022-09-26T15:14:50.832" v="6467"/>
        <pc:sldMkLst>
          <pc:docMk/>
          <pc:sldMk cId="3776950867" sldId="812"/>
        </pc:sldMkLst>
        <pc:spChg chg="mod">
          <ac:chgData name="伊健 杜" userId="e69aded81da48593" providerId="LiveId" clId="{80FB4641-9819-4931-9608-15BB77D0AB03}" dt="2022-09-26T15:14:50.832" v="6467"/>
          <ac:spMkLst>
            <pc:docMk/>
            <pc:sldMk cId="3776950867" sldId="812"/>
            <ac:spMk id="2" creationId="{BB9BD929-CEB5-DA1A-2BF6-1D16EE16CB62}"/>
          </ac:spMkLst>
        </pc:spChg>
      </pc:sldChg>
      <pc:sldChg chg="addSp delSp modSp new mod">
        <pc:chgData name="伊健 杜" userId="e69aded81da48593" providerId="LiveId" clId="{80FB4641-9819-4931-9608-15BB77D0AB03}" dt="2022-09-26T17:34:41.528" v="6468"/>
        <pc:sldMkLst>
          <pc:docMk/>
          <pc:sldMk cId="3001799640" sldId="813"/>
        </pc:sldMkLst>
        <pc:spChg chg="mod">
          <ac:chgData name="伊健 杜" userId="e69aded81da48593" providerId="LiveId" clId="{80FB4641-9819-4931-9608-15BB77D0AB03}" dt="2022-09-26T10:27:46.648" v="2550"/>
          <ac:spMkLst>
            <pc:docMk/>
            <pc:sldMk cId="3001799640" sldId="813"/>
            <ac:spMk id="2" creationId="{96AFEA67-7C71-4749-3BB5-F2BD91A054FC}"/>
          </ac:spMkLst>
        </pc:spChg>
        <pc:spChg chg="del">
          <ac:chgData name="伊健 杜" userId="e69aded81da48593" providerId="LiveId" clId="{80FB4641-9819-4931-9608-15BB77D0AB03}" dt="2022-09-26T10:20:46.243" v="2229" actId="478"/>
          <ac:spMkLst>
            <pc:docMk/>
            <pc:sldMk cId="3001799640" sldId="813"/>
            <ac:spMk id="3" creationId="{CCC5550F-0EE6-6CD2-0923-69161B74F6A5}"/>
          </ac:spMkLst>
        </pc:spChg>
        <pc:inkChg chg="add">
          <ac:chgData name="伊健 杜" userId="e69aded81da48593" providerId="LiveId" clId="{80FB4641-9819-4931-9608-15BB77D0AB03}" dt="2022-09-26T17:34:41.528" v="6468"/>
          <ac:inkMkLst>
            <pc:docMk/>
            <pc:sldMk cId="3001799640" sldId="813"/>
            <ac:inkMk id="3" creationId="{363AA6EA-8E37-EB0D-FB69-D560F2F54AC4}"/>
          </ac:inkMkLst>
        </pc:inkChg>
      </pc:sldChg>
      <pc:sldChg chg="del">
        <pc:chgData name="伊健 杜" userId="e69aded81da48593" providerId="LiveId" clId="{80FB4641-9819-4931-9608-15BB77D0AB03}" dt="2022-09-26T04:48:42.581" v="0" actId="47"/>
        <pc:sldMkLst>
          <pc:docMk/>
          <pc:sldMk cId="3527886029" sldId="813"/>
        </pc:sldMkLst>
      </pc:sldChg>
      <pc:sldChg chg="del">
        <pc:chgData name="伊健 杜" userId="e69aded81da48593" providerId="LiveId" clId="{80FB4641-9819-4931-9608-15BB77D0AB03}" dt="2022-09-26T04:48:42.581" v="0" actId="47"/>
        <pc:sldMkLst>
          <pc:docMk/>
          <pc:sldMk cId="317886102" sldId="814"/>
        </pc:sldMkLst>
      </pc:sldChg>
      <pc:sldChg chg="addSp delSp modSp add mod modAnim">
        <pc:chgData name="伊健 杜" userId="e69aded81da48593" providerId="LiveId" clId="{80FB4641-9819-4931-9608-15BB77D0AB03}" dt="2022-09-26T14:05:57.464" v="5145"/>
        <pc:sldMkLst>
          <pc:docMk/>
          <pc:sldMk cId="2373919707" sldId="814"/>
        </pc:sldMkLst>
        <pc:spChg chg="del">
          <ac:chgData name="伊健 杜" userId="e69aded81da48593" providerId="LiveId" clId="{80FB4641-9819-4931-9608-15BB77D0AB03}" dt="2022-09-26T14:03:47.159" v="5093" actId="478"/>
          <ac:spMkLst>
            <pc:docMk/>
            <pc:sldMk cId="2373919707" sldId="814"/>
            <ac:spMk id="2" creationId="{96AFEA67-7C71-4749-3BB5-F2BD91A054FC}"/>
          </ac:spMkLst>
        </pc:spChg>
        <pc:spChg chg="del">
          <ac:chgData name="伊健 杜" userId="e69aded81da48593" providerId="LiveId" clId="{80FB4641-9819-4931-9608-15BB77D0AB03}" dt="2022-09-26T14:03:47.159" v="5093" actId="478"/>
          <ac:spMkLst>
            <pc:docMk/>
            <pc:sldMk cId="2373919707" sldId="814"/>
            <ac:spMk id="3" creationId="{CCC5550F-0EE6-6CD2-0923-69161B74F6A5}"/>
          </ac:spMkLst>
        </pc:spChg>
        <pc:spChg chg="add mod">
          <ac:chgData name="伊健 杜" userId="e69aded81da48593" providerId="LiveId" clId="{80FB4641-9819-4931-9608-15BB77D0AB03}" dt="2022-09-26T14:05:44.569" v="5141" actId="1076"/>
          <ac:spMkLst>
            <pc:docMk/>
            <pc:sldMk cId="2373919707" sldId="814"/>
            <ac:spMk id="4" creationId="{F9593FD8-2506-9ACE-1D3F-12EAF5609AED}"/>
          </ac:spMkLst>
        </pc:spChg>
        <pc:spChg chg="add mod">
          <ac:chgData name="伊健 杜" userId="e69aded81da48593" providerId="LiveId" clId="{80FB4641-9819-4931-9608-15BB77D0AB03}" dt="2022-09-26T14:05:44.569" v="5141" actId="1076"/>
          <ac:spMkLst>
            <pc:docMk/>
            <pc:sldMk cId="2373919707" sldId="814"/>
            <ac:spMk id="5" creationId="{0F7FF123-4571-D72D-CF8F-4C2C080D2361}"/>
          </ac:spMkLst>
        </pc:spChg>
        <pc:spChg chg="add mod">
          <ac:chgData name="伊健 杜" userId="e69aded81da48593" providerId="LiveId" clId="{80FB4641-9819-4931-9608-15BB77D0AB03}" dt="2022-09-26T14:05:44.569" v="5141" actId="1076"/>
          <ac:spMkLst>
            <pc:docMk/>
            <pc:sldMk cId="2373919707" sldId="814"/>
            <ac:spMk id="6" creationId="{E88DCD37-DAAC-67BE-5E49-CAD9AB9C02E6}"/>
          </ac:spMkLst>
        </pc:spChg>
        <pc:spChg chg="add mod">
          <ac:chgData name="伊健 杜" userId="e69aded81da48593" providerId="LiveId" clId="{80FB4641-9819-4931-9608-15BB77D0AB03}" dt="2022-09-26T14:05:46.973" v="5142" actId="1076"/>
          <ac:spMkLst>
            <pc:docMk/>
            <pc:sldMk cId="2373919707" sldId="814"/>
            <ac:spMk id="7" creationId="{69BB1817-9F05-299E-69F2-B40C206EBF2F}"/>
          </ac:spMkLst>
        </pc:spChg>
        <pc:spChg chg="add mod">
          <ac:chgData name="伊健 杜" userId="e69aded81da48593" providerId="LiveId" clId="{80FB4641-9819-4931-9608-15BB77D0AB03}" dt="2022-09-26T14:05:49.902" v="5143" actId="1076"/>
          <ac:spMkLst>
            <pc:docMk/>
            <pc:sldMk cId="2373919707" sldId="814"/>
            <ac:spMk id="8" creationId="{3ED56243-38D5-FDE1-D2F5-9A136907BF28}"/>
          </ac:spMkLst>
        </pc:spChg>
        <pc:spChg chg="add mod">
          <ac:chgData name="伊健 杜" userId="e69aded81da48593" providerId="LiveId" clId="{80FB4641-9819-4931-9608-15BB77D0AB03}" dt="2022-09-26T14:05:53.391" v="5144" actId="1076"/>
          <ac:spMkLst>
            <pc:docMk/>
            <pc:sldMk cId="2373919707" sldId="814"/>
            <ac:spMk id="9" creationId="{4747497C-9B99-FDE8-C4AA-63E7138FF3FF}"/>
          </ac:spMkLst>
        </pc:spChg>
        <pc:picChg chg="add mod">
          <ac:chgData name="伊健 杜" userId="e69aded81da48593" providerId="LiveId" clId="{80FB4641-9819-4931-9608-15BB77D0AB03}" dt="2022-09-26T14:05:41.995" v="5140" actId="167"/>
          <ac:picMkLst>
            <pc:docMk/>
            <pc:sldMk cId="2373919707" sldId="814"/>
            <ac:picMk id="2050" creationId="{A0D76DFD-9CB1-8437-7FFF-AE40E5A7B579}"/>
          </ac:picMkLst>
        </pc:picChg>
      </pc:sldChg>
      <pc:sldChg chg="delSp modSp add mod">
        <pc:chgData name="伊健 杜" userId="e69aded81da48593" providerId="LiveId" clId="{80FB4641-9819-4931-9608-15BB77D0AB03}" dt="2022-09-26T15:14:50.832" v="6467"/>
        <pc:sldMkLst>
          <pc:docMk/>
          <pc:sldMk cId="1539618794" sldId="815"/>
        </pc:sldMkLst>
        <pc:spChg chg="mod">
          <ac:chgData name="伊健 杜" userId="e69aded81da48593" providerId="LiveId" clId="{80FB4641-9819-4931-9608-15BB77D0AB03}" dt="2022-09-26T15:14:50.832" v="6467"/>
          <ac:spMkLst>
            <pc:docMk/>
            <pc:sldMk cId="1539618794" sldId="815"/>
            <ac:spMk id="2" creationId="{96AFEA67-7C71-4749-3BB5-F2BD91A054FC}"/>
          </ac:spMkLst>
        </pc:spChg>
        <pc:spChg chg="del">
          <ac:chgData name="伊健 杜" userId="e69aded81da48593" providerId="LiveId" clId="{80FB4641-9819-4931-9608-15BB77D0AB03}" dt="2022-09-26T14:29:50.065" v="5696" actId="478"/>
          <ac:spMkLst>
            <pc:docMk/>
            <pc:sldMk cId="1539618794" sldId="815"/>
            <ac:spMk id="3" creationId="{CCC5550F-0EE6-6CD2-0923-69161B74F6A5}"/>
          </ac:spMkLst>
        </pc:spChg>
      </pc:sldChg>
      <pc:sldChg chg="del">
        <pc:chgData name="伊健 杜" userId="e69aded81da48593" providerId="LiveId" clId="{80FB4641-9819-4931-9608-15BB77D0AB03}" dt="2022-09-26T04:48:42.581" v="0" actId="47"/>
        <pc:sldMkLst>
          <pc:docMk/>
          <pc:sldMk cId="2677845586" sldId="815"/>
        </pc:sldMkLst>
      </pc:sldChg>
      <pc:sldChg chg="del">
        <pc:chgData name="伊健 杜" userId="e69aded81da48593" providerId="LiveId" clId="{80FB4641-9819-4931-9608-15BB77D0AB03}" dt="2022-09-26T04:48:42.581" v="0" actId="47"/>
        <pc:sldMkLst>
          <pc:docMk/>
          <pc:sldMk cId="3133937945" sldId="816"/>
        </pc:sldMkLst>
      </pc:sldChg>
      <pc:sldChg chg="del">
        <pc:chgData name="伊健 杜" userId="e69aded81da48593" providerId="LiveId" clId="{80FB4641-9819-4931-9608-15BB77D0AB03}" dt="2022-09-26T04:48:42.581" v="0" actId="47"/>
        <pc:sldMkLst>
          <pc:docMk/>
          <pc:sldMk cId="1641843476" sldId="817"/>
        </pc:sldMkLst>
      </pc:sldChg>
      <pc:sldChg chg="del">
        <pc:chgData name="伊健 杜" userId="e69aded81da48593" providerId="LiveId" clId="{80FB4641-9819-4931-9608-15BB77D0AB03}" dt="2022-09-26T04:48:42.581" v="0" actId="47"/>
        <pc:sldMkLst>
          <pc:docMk/>
          <pc:sldMk cId="3371036930" sldId="818"/>
        </pc:sldMkLst>
      </pc:sldChg>
      <pc:sldChg chg="del">
        <pc:chgData name="伊健 杜" userId="e69aded81da48593" providerId="LiveId" clId="{80FB4641-9819-4931-9608-15BB77D0AB03}" dt="2022-09-26T04:48:42.581" v="0" actId="47"/>
        <pc:sldMkLst>
          <pc:docMk/>
          <pc:sldMk cId="3762140085" sldId="819"/>
        </pc:sldMkLst>
      </pc:sldChg>
      <pc:sldChg chg="del">
        <pc:chgData name="伊健 杜" userId="e69aded81da48593" providerId="LiveId" clId="{80FB4641-9819-4931-9608-15BB77D0AB03}" dt="2022-09-26T04:48:42.581" v="0" actId="47"/>
        <pc:sldMkLst>
          <pc:docMk/>
          <pc:sldMk cId="3609758053" sldId="820"/>
        </pc:sldMkLst>
      </pc:sldChg>
      <pc:sldChg chg="del">
        <pc:chgData name="伊健 杜" userId="e69aded81da48593" providerId="LiveId" clId="{80FB4641-9819-4931-9608-15BB77D0AB03}" dt="2022-09-26T04:48:42.581" v="0" actId="47"/>
        <pc:sldMkLst>
          <pc:docMk/>
          <pc:sldMk cId="1821954525" sldId="821"/>
        </pc:sldMkLst>
      </pc:sldChg>
      <pc:sldChg chg="del">
        <pc:chgData name="伊健 杜" userId="e69aded81da48593" providerId="LiveId" clId="{80FB4641-9819-4931-9608-15BB77D0AB03}" dt="2022-09-26T04:48:42.581" v="0" actId="47"/>
        <pc:sldMkLst>
          <pc:docMk/>
          <pc:sldMk cId="1314754216" sldId="822"/>
        </pc:sldMkLst>
      </pc:sldChg>
      <pc:sldChg chg="del">
        <pc:chgData name="伊健 杜" userId="e69aded81da48593" providerId="LiveId" clId="{80FB4641-9819-4931-9608-15BB77D0AB03}" dt="2022-09-26T04:48:42.581" v="0" actId="47"/>
        <pc:sldMkLst>
          <pc:docMk/>
          <pc:sldMk cId="2123399927" sldId="823"/>
        </pc:sldMkLst>
      </pc:sldChg>
      <pc:sldChg chg="addSp delSp modSp add del mod">
        <pc:chgData name="伊健 杜" userId="e69aded81da48593" providerId="LiveId" clId="{80FB4641-9819-4931-9608-15BB77D0AB03}" dt="2022-09-26T14:56:23.399" v="6179" actId="20577"/>
        <pc:sldMkLst>
          <pc:docMk/>
          <pc:sldMk cId="3036937584" sldId="824"/>
        </pc:sldMkLst>
        <pc:spChg chg="mod">
          <ac:chgData name="伊健 杜" userId="e69aded81da48593" providerId="LiveId" clId="{80FB4641-9819-4931-9608-15BB77D0AB03}" dt="2022-09-26T14:56:23.399" v="6179" actId="20577"/>
          <ac:spMkLst>
            <pc:docMk/>
            <pc:sldMk cId="3036937584" sldId="824"/>
            <ac:spMk id="2" creationId="{1302A11A-625D-774F-23B3-739301B530C3}"/>
          </ac:spMkLst>
        </pc:spChg>
        <pc:spChg chg="mod">
          <ac:chgData name="伊健 杜" userId="e69aded81da48593" providerId="LiveId" clId="{80FB4641-9819-4931-9608-15BB77D0AB03}" dt="2022-09-26T10:27:46.648" v="2550"/>
          <ac:spMkLst>
            <pc:docMk/>
            <pc:sldMk cId="3036937584" sldId="824"/>
            <ac:spMk id="4" creationId="{21BD65C9-00B8-77B5-1258-CB85B4A4F40D}"/>
          </ac:spMkLst>
        </pc:spChg>
        <pc:picChg chg="add mod">
          <ac:chgData name="伊健 杜" userId="e69aded81da48593" providerId="LiveId" clId="{80FB4641-9819-4931-9608-15BB77D0AB03}" dt="2022-09-26T05:56:59.491" v="1533" actId="1076"/>
          <ac:picMkLst>
            <pc:docMk/>
            <pc:sldMk cId="3036937584" sldId="824"/>
            <ac:picMk id="1026" creationId="{AB951492-2D64-FE75-0F6E-DA624CA05734}"/>
          </ac:picMkLst>
        </pc:picChg>
        <pc:picChg chg="add mod">
          <ac:chgData name="伊健 杜" userId="e69aded81da48593" providerId="LiveId" clId="{80FB4641-9819-4931-9608-15BB77D0AB03}" dt="2022-09-26T05:56:56.609" v="1532" actId="1076"/>
          <ac:picMkLst>
            <pc:docMk/>
            <pc:sldMk cId="3036937584" sldId="824"/>
            <ac:picMk id="1028" creationId="{095C3CC7-3C51-B7B6-E709-0B82BBACF002}"/>
          </ac:picMkLst>
        </pc:picChg>
        <pc:picChg chg="del">
          <ac:chgData name="伊健 杜" userId="e69aded81da48593" providerId="LiveId" clId="{80FB4641-9819-4931-9608-15BB77D0AB03}" dt="2022-09-26T05:54:18.327" v="1457" actId="478"/>
          <ac:picMkLst>
            <pc:docMk/>
            <pc:sldMk cId="3036937584" sldId="824"/>
            <ac:picMk id="6146" creationId="{5B9E713D-FCB0-B725-20E7-74B5F5D94B37}"/>
          </ac:picMkLst>
        </pc:picChg>
      </pc:sldChg>
      <pc:sldChg chg="del">
        <pc:chgData name="伊健 杜" userId="e69aded81da48593" providerId="LiveId" clId="{80FB4641-9819-4931-9608-15BB77D0AB03}" dt="2022-09-26T04:48:42.581" v="0" actId="47"/>
        <pc:sldMkLst>
          <pc:docMk/>
          <pc:sldMk cId="1127285093" sldId="825"/>
        </pc:sldMkLst>
      </pc:sldChg>
      <pc:sldChg chg="addSp delSp modSp add mod">
        <pc:chgData name="伊健 杜" userId="e69aded81da48593" providerId="LiveId" clId="{80FB4641-9819-4931-9608-15BB77D0AB03}" dt="2022-09-26T15:11:16.957" v="6304"/>
        <pc:sldMkLst>
          <pc:docMk/>
          <pc:sldMk cId="1853446889" sldId="825"/>
        </pc:sldMkLst>
        <pc:spChg chg="mod">
          <ac:chgData name="伊健 杜" userId="e69aded81da48593" providerId="LiveId" clId="{80FB4641-9819-4931-9608-15BB77D0AB03}" dt="2022-09-26T15:11:16.957" v="6304"/>
          <ac:spMkLst>
            <pc:docMk/>
            <pc:sldMk cId="1853446889" sldId="825"/>
            <ac:spMk id="2" creationId="{1302A11A-625D-774F-23B3-739301B530C3}"/>
          </ac:spMkLst>
        </pc:spChg>
        <pc:spChg chg="mod">
          <ac:chgData name="伊健 杜" userId="e69aded81da48593" providerId="LiveId" clId="{80FB4641-9819-4931-9608-15BB77D0AB03}" dt="2022-09-26T10:27:46.648" v="2550"/>
          <ac:spMkLst>
            <pc:docMk/>
            <pc:sldMk cId="1853446889" sldId="825"/>
            <ac:spMk id="4" creationId="{21BD65C9-00B8-77B5-1258-CB85B4A4F40D}"/>
          </ac:spMkLst>
        </pc:spChg>
        <pc:picChg chg="add mod">
          <ac:chgData name="伊健 杜" userId="e69aded81da48593" providerId="LiveId" clId="{80FB4641-9819-4931-9608-15BB77D0AB03}" dt="2022-09-26T09:03:51.909" v="1717" actId="1076"/>
          <ac:picMkLst>
            <pc:docMk/>
            <pc:sldMk cId="1853446889" sldId="825"/>
            <ac:picMk id="3" creationId="{920E3A1A-814B-F8F4-4BC0-62B5EEA51DD2}"/>
          </ac:picMkLst>
        </pc:picChg>
        <pc:picChg chg="add mod">
          <ac:chgData name="伊健 杜" userId="e69aded81da48593" providerId="LiveId" clId="{80FB4641-9819-4931-9608-15BB77D0AB03}" dt="2022-09-26T09:03:50.629" v="1716" actId="1076"/>
          <ac:picMkLst>
            <pc:docMk/>
            <pc:sldMk cId="1853446889" sldId="825"/>
            <ac:picMk id="5" creationId="{167FF280-0798-1696-A57A-46495C553E01}"/>
          </ac:picMkLst>
        </pc:picChg>
        <pc:picChg chg="del">
          <ac:chgData name="伊健 杜" userId="e69aded81da48593" providerId="LiveId" clId="{80FB4641-9819-4931-9608-15BB77D0AB03}" dt="2022-09-26T08:59:38.574" v="1701" actId="478"/>
          <ac:picMkLst>
            <pc:docMk/>
            <pc:sldMk cId="1853446889" sldId="825"/>
            <ac:picMk id="1026" creationId="{AB951492-2D64-FE75-0F6E-DA624CA05734}"/>
          </ac:picMkLst>
        </pc:picChg>
        <pc:picChg chg="del">
          <ac:chgData name="伊健 杜" userId="e69aded81da48593" providerId="LiveId" clId="{80FB4641-9819-4931-9608-15BB77D0AB03}" dt="2022-09-26T08:59:37.973" v="1700" actId="478"/>
          <ac:picMkLst>
            <pc:docMk/>
            <pc:sldMk cId="1853446889" sldId="825"/>
            <ac:picMk id="1028" creationId="{095C3CC7-3C51-B7B6-E709-0B82BBACF002}"/>
          </ac:picMkLst>
        </pc:picChg>
      </pc:sldChg>
      <pc:sldChg chg="addSp delSp modSp add mod">
        <pc:chgData name="伊健 杜" userId="e69aded81da48593" providerId="LiveId" clId="{80FB4641-9819-4931-9608-15BB77D0AB03}" dt="2022-09-26T10:27:46.648" v="2550"/>
        <pc:sldMkLst>
          <pc:docMk/>
          <pc:sldMk cId="1868189798" sldId="826"/>
        </pc:sldMkLst>
        <pc:spChg chg="mod">
          <ac:chgData name="伊健 杜" userId="e69aded81da48593" providerId="LiveId" clId="{80FB4641-9819-4931-9608-15BB77D0AB03}" dt="2022-09-26T10:27:46.648" v="2550"/>
          <ac:spMkLst>
            <pc:docMk/>
            <pc:sldMk cId="1868189798" sldId="826"/>
            <ac:spMk id="2" creationId="{81F4B079-5182-7332-4978-966F1AEEF4D2}"/>
          </ac:spMkLst>
        </pc:spChg>
        <pc:spChg chg="del">
          <ac:chgData name="伊健 杜" userId="e69aded81da48593" providerId="LiveId" clId="{80FB4641-9819-4931-9608-15BB77D0AB03}" dt="2022-09-26T08:58:26.190" v="1694" actId="478"/>
          <ac:spMkLst>
            <pc:docMk/>
            <pc:sldMk cId="1868189798" sldId="826"/>
            <ac:spMk id="4" creationId="{CFC1CF28-580E-2280-640A-ADB8853307E7}"/>
          </ac:spMkLst>
        </pc:spChg>
        <pc:picChg chg="add mod modCrop">
          <ac:chgData name="伊健 杜" userId="e69aded81da48593" providerId="LiveId" clId="{80FB4641-9819-4931-9608-15BB77D0AB03}" dt="2022-09-26T08:58:51.453" v="1699" actId="1076"/>
          <ac:picMkLst>
            <pc:docMk/>
            <pc:sldMk cId="1868189798" sldId="826"/>
            <ac:picMk id="5" creationId="{E2336A9C-250E-459F-B4E6-B9B632EF0FBE}"/>
          </ac:picMkLst>
        </pc:picChg>
        <pc:picChg chg="del mod">
          <ac:chgData name="伊健 杜" userId="e69aded81da48593" providerId="LiveId" clId="{80FB4641-9819-4931-9608-15BB77D0AB03}" dt="2022-09-26T08:58:26.190" v="1694" actId="478"/>
          <ac:picMkLst>
            <pc:docMk/>
            <pc:sldMk cId="1868189798" sldId="826"/>
            <ac:picMk id="1026" creationId="{A9AB5EB3-A1E4-D1A3-2C29-C7D4C26A3042}"/>
          </ac:picMkLst>
        </pc:picChg>
      </pc:sldChg>
      <pc:sldChg chg="del">
        <pc:chgData name="伊健 杜" userId="e69aded81da48593" providerId="LiveId" clId="{80FB4641-9819-4931-9608-15BB77D0AB03}" dt="2022-09-26T04:48:42.581" v="0" actId="47"/>
        <pc:sldMkLst>
          <pc:docMk/>
          <pc:sldMk cId="3566633670" sldId="826"/>
        </pc:sldMkLst>
      </pc:sldChg>
      <pc:sldChg chg="addSp delSp modSp add mod">
        <pc:chgData name="伊健 杜" userId="e69aded81da48593" providerId="LiveId" clId="{80FB4641-9819-4931-9608-15BB77D0AB03}" dt="2022-09-26T15:11:19.897" v="6305"/>
        <pc:sldMkLst>
          <pc:docMk/>
          <pc:sldMk cId="740102621" sldId="827"/>
        </pc:sldMkLst>
        <pc:spChg chg="mod">
          <ac:chgData name="伊健 杜" userId="e69aded81da48593" providerId="LiveId" clId="{80FB4641-9819-4931-9608-15BB77D0AB03}" dt="2022-09-26T15:11:19.897" v="6305"/>
          <ac:spMkLst>
            <pc:docMk/>
            <pc:sldMk cId="740102621" sldId="827"/>
            <ac:spMk id="2" creationId="{1302A11A-625D-774F-23B3-739301B530C3}"/>
          </ac:spMkLst>
        </pc:spChg>
        <pc:spChg chg="mod">
          <ac:chgData name="伊健 杜" userId="e69aded81da48593" providerId="LiveId" clId="{80FB4641-9819-4931-9608-15BB77D0AB03}" dt="2022-09-26T10:27:46.648" v="2550"/>
          <ac:spMkLst>
            <pc:docMk/>
            <pc:sldMk cId="740102621" sldId="827"/>
            <ac:spMk id="4" creationId="{21BD65C9-00B8-77B5-1258-CB85B4A4F40D}"/>
          </ac:spMkLst>
        </pc:spChg>
        <pc:spChg chg="add del mod">
          <ac:chgData name="伊健 杜" userId="e69aded81da48593" providerId="LiveId" clId="{80FB4641-9819-4931-9608-15BB77D0AB03}" dt="2022-09-26T09:10:33.602" v="1810" actId="478"/>
          <ac:spMkLst>
            <pc:docMk/>
            <pc:sldMk cId="740102621" sldId="827"/>
            <ac:spMk id="6" creationId="{3E73EC8D-60D8-0B62-F84D-C33949314C1F}"/>
          </ac:spMkLst>
        </pc:spChg>
        <pc:picChg chg="del">
          <ac:chgData name="伊健 杜" userId="e69aded81da48593" providerId="LiveId" clId="{80FB4641-9819-4931-9608-15BB77D0AB03}" dt="2022-09-26T09:04:36.745" v="1719" actId="478"/>
          <ac:picMkLst>
            <pc:docMk/>
            <pc:sldMk cId="740102621" sldId="827"/>
            <ac:picMk id="3" creationId="{920E3A1A-814B-F8F4-4BC0-62B5EEA51DD2}"/>
          </ac:picMkLst>
        </pc:picChg>
        <pc:picChg chg="del">
          <ac:chgData name="伊健 杜" userId="e69aded81da48593" providerId="LiveId" clId="{80FB4641-9819-4931-9608-15BB77D0AB03}" dt="2022-09-26T09:04:36.745" v="1719" actId="478"/>
          <ac:picMkLst>
            <pc:docMk/>
            <pc:sldMk cId="740102621" sldId="827"/>
            <ac:picMk id="5" creationId="{167FF280-0798-1696-A57A-46495C553E01}"/>
          </ac:picMkLst>
        </pc:picChg>
        <pc:picChg chg="add mod">
          <ac:chgData name="伊健 杜" userId="e69aded81da48593" providerId="LiveId" clId="{80FB4641-9819-4931-9608-15BB77D0AB03}" dt="2022-09-26T09:12:01.071" v="1812" actId="1076"/>
          <ac:picMkLst>
            <pc:docMk/>
            <pc:sldMk cId="740102621" sldId="827"/>
            <ac:picMk id="2050" creationId="{B6E385B7-0DDF-4BBB-657C-15F2DBB15136}"/>
          </ac:picMkLst>
        </pc:picChg>
      </pc:sldChg>
      <pc:sldChg chg="del">
        <pc:chgData name="伊健 杜" userId="e69aded81da48593" providerId="LiveId" clId="{80FB4641-9819-4931-9608-15BB77D0AB03}" dt="2022-09-26T04:48:42.581" v="0" actId="47"/>
        <pc:sldMkLst>
          <pc:docMk/>
          <pc:sldMk cId="50579126" sldId="828"/>
        </pc:sldMkLst>
      </pc:sldChg>
      <pc:sldChg chg="addSp delSp modSp add mod">
        <pc:chgData name="伊健 杜" userId="e69aded81da48593" providerId="LiveId" clId="{80FB4641-9819-4931-9608-15BB77D0AB03}" dt="2022-09-26T15:11:22.723" v="6306"/>
        <pc:sldMkLst>
          <pc:docMk/>
          <pc:sldMk cId="1701802196" sldId="828"/>
        </pc:sldMkLst>
        <pc:spChg chg="mod">
          <ac:chgData name="伊健 杜" userId="e69aded81da48593" providerId="LiveId" clId="{80FB4641-9819-4931-9608-15BB77D0AB03}" dt="2022-09-26T15:11:22.723" v="6306"/>
          <ac:spMkLst>
            <pc:docMk/>
            <pc:sldMk cId="1701802196" sldId="828"/>
            <ac:spMk id="2" creationId="{1302A11A-625D-774F-23B3-739301B530C3}"/>
          </ac:spMkLst>
        </pc:spChg>
        <pc:spChg chg="add mod">
          <ac:chgData name="伊健 杜" userId="e69aded81da48593" providerId="LiveId" clId="{80FB4641-9819-4931-9608-15BB77D0AB03}" dt="2022-09-26T10:27:46.648" v="2550"/>
          <ac:spMkLst>
            <pc:docMk/>
            <pc:sldMk cId="1701802196" sldId="828"/>
            <ac:spMk id="3" creationId="{B9F99A6C-CC78-B37E-7DD8-29835CAC1744}"/>
          </ac:spMkLst>
        </pc:spChg>
        <pc:spChg chg="del mod">
          <ac:chgData name="伊健 杜" userId="e69aded81da48593" providerId="LiveId" clId="{80FB4641-9819-4931-9608-15BB77D0AB03}" dt="2022-09-26T09:55:06.555" v="1818" actId="478"/>
          <ac:spMkLst>
            <pc:docMk/>
            <pc:sldMk cId="1701802196" sldId="828"/>
            <ac:spMk id="4" creationId="{21BD65C9-00B8-77B5-1258-CB85B4A4F40D}"/>
          </ac:spMkLst>
        </pc:spChg>
        <pc:picChg chg="del">
          <ac:chgData name="伊健 杜" userId="e69aded81da48593" providerId="LiveId" clId="{80FB4641-9819-4931-9608-15BB77D0AB03}" dt="2022-09-26T09:54:53.338" v="1814" actId="478"/>
          <ac:picMkLst>
            <pc:docMk/>
            <pc:sldMk cId="1701802196" sldId="828"/>
            <ac:picMk id="2050" creationId="{B6E385B7-0DDF-4BBB-657C-15F2DBB15136}"/>
          </ac:picMkLst>
        </pc:picChg>
        <pc:picChg chg="add mod">
          <ac:chgData name="伊健 杜" userId="e69aded81da48593" providerId="LiveId" clId="{80FB4641-9819-4931-9608-15BB77D0AB03}" dt="2022-09-26T10:04:51.020" v="1877" actId="14100"/>
          <ac:picMkLst>
            <pc:docMk/>
            <pc:sldMk cId="1701802196" sldId="828"/>
            <ac:picMk id="3074" creationId="{819880CD-B22E-FBCA-2BEE-A3CB0943DE98}"/>
          </ac:picMkLst>
        </pc:picChg>
      </pc:sldChg>
      <pc:sldChg chg="addSp delSp modSp add mod">
        <pc:chgData name="伊健 杜" userId="e69aded81da48593" providerId="LiveId" clId="{80FB4641-9819-4931-9608-15BB77D0AB03}" dt="2022-09-26T10:27:46.648" v="2550"/>
        <pc:sldMkLst>
          <pc:docMk/>
          <pc:sldMk cId="1331756103" sldId="829"/>
        </pc:sldMkLst>
        <pc:spChg chg="mod">
          <ac:chgData name="伊健 杜" userId="e69aded81da48593" providerId="LiveId" clId="{80FB4641-9819-4931-9608-15BB77D0AB03}" dt="2022-09-26T10:27:46.648" v="2550"/>
          <ac:spMkLst>
            <pc:docMk/>
            <pc:sldMk cId="1331756103" sldId="829"/>
            <ac:spMk id="2" creationId="{81F4B079-5182-7332-4978-966F1AEEF4D2}"/>
          </ac:spMkLst>
        </pc:spChg>
        <pc:spChg chg="mod">
          <ac:chgData name="伊健 杜" userId="e69aded81da48593" providerId="LiveId" clId="{80FB4641-9819-4931-9608-15BB77D0AB03}" dt="2022-09-26T10:27:46.648" v="2550"/>
          <ac:spMkLst>
            <pc:docMk/>
            <pc:sldMk cId="1331756103" sldId="829"/>
            <ac:spMk id="4" creationId="{CFC1CF28-580E-2280-640A-ADB8853307E7}"/>
          </ac:spMkLst>
        </pc:spChg>
        <pc:spChg chg="del mod">
          <ac:chgData name="伊健 杜" userId="e69aded81da48593" providerId="LiveId" clId="{80FB4641-9819-4931-9608-15BB77D0AB03}" dt="2022-09-26T10:10:46.569" v="1906" actId="478"/>
          <ac:spMkLst>
            <pc:docMk/>
            <pc:sldMk cId="1331756103" sldId="829"/>
            <ac:spMk id="5" creationId="{AA57B10D-D515-4DDE-373D-FAC302F57EBD}"/>
          </ac:spMkLst>
        </pc:spChg>
        <pc:picChg chg="del">
          <ac:chgData name="伊健 杜" userId="e69aded81da48593" providerId="LiveId" clId="{80FB4641-9819-4931-9608-15BB77D0AB03}" dt="2022-09-26T10:10:46.913" v="1907" actId="478"/>
          <ac:picMkLst>
            <pc:docMk/>
            <pc:sldMk cId="1331756103" sldId="829"/>
            <ac:picMk id="3" creationId="{204CF076-C400-224D-8AC2-7C90017A5720}"/>
          </ac:picMkLst>
        </pc:picChg>
        <pc:picChg chg="add del mod">
          <ac:chgData name="伊健 杜" userId="e69aded81da48593" providerId="LiveId" clId="{80FB4641-9819-4931-9608-15BB77D0AB03}" dt="2022-09-26T10:11:37.390" v="1910" actId="478"/>
          <ac:picMkLst>
            <pc:docMk/>
            <pc:sldMk cId="1331756103" sldId="829"/>
            <ac:picMk id="4098" creationId="{CDF42079-B75A-2B3B-2CA0-0CF96A14BAF9}"/>
          </ac:picMkLst>
        </pc:picChg>
        <pc:picChg chg="add mod">
          <ac:chgData name="伊健 杜" userId="e69aded81da48593" providerId="LiveId" clId="{80FB4641-9819-4931-9608-15BB77D0AB03}" dt="2022-09-26T10:11:39.341" v="1912" actId="1076"/>
          <ac:picMkLst>
            <pc:docMk/>
            <pc:sldMk cId="1331756103" sldId="829"/>
            <ac:picMk id="4100" creationId="{CE8708B8-BF7D-1637-786D-564BD6264009}"/>
          </ac:picMkLst>
        </pc:picChg>
      </pc:sldChg>
      <pc:sldChg chg="del">
        <pc:chgData name="伊健 杜" userId="e69aded81da48593" providerId="LiveId" clId="{80FB4641-9819-4931-9608-15BB77D0AB03}" dt="2022-09-26T04:48:42.581" v="0" actId="47"/>
        <pc:sldMkLst>
          <pc:docMk/>
          <pc:sldMk cId="4174227112" sldId="829"/>
        </pc:sldMkLst>
      </pc:sldChg>
      <pc:sldChg chg="del">
        <pc:chgData name="伊健 杜" userId="e69aded81da48593" providerId="LiveId" clId="{80FB4641-9819-4931-9608-15BB77D0AB03}" dt="2022-09-26T04:48:42.581" v="0" actId="47"/>
        <pc:sldMkLst>
          <pc:docMk/>
          <pc:sldMk cId="24949270" sldId="830"/>
        </pc:sldMkLst>
      </pc:sldChg>
      <pc:sldChg chg="addSp delSp modSp add mod">
        <pc:chgData name="伊健 杜" userId="e69aded81da48593" providerId="LiveId" clId="{80FB4641-9819-4931-9608-15BB77D0AB03}" dt="2022-09-26T10:27:46.648" v="2550"/>
        <pc:sldMkLst>
          <pc:docMk/>
          <pc:sldMk cId="3615361864" sldId="830"/>
        </pc:sldMkLst>
        <pc:spChg chg="mod">
          <ac:chgData name="伊健 杜" userId="e69aded81da48593" providerId="LiveId" clId="{80FB4641-9819-4931-9608-15BB77D0AB03}" dt="2022-09-26T10:27:46.648" v="2550"/>
          <ac:spMkLst>
            <pc:docMk/>
            <pc:sldMk cId="3615361864" sldId="830"/>
            <ac:spMk id="2" creationId="{81F4B079-5182-7332-4978-966F1AEEF4D2}"/>
          </ac:spMkLst>
        </pc:spChg>
        <pc:spChg chg="add mod">
          <ac:chgData name="伊健 杜" userId="e69aded81da48593" providerId="LiveId" clId="{80FB4641-9819-4931-9608-15BB77D0AB03}" dt="2022-09-26T10:27:46.648" v="2550"/>
          <ac:spMkLst>
            <pc:docMk/>
            <pc:sldMk cId="3615361864" sldId="830"/>
            <ac:spMk id="3" creationId="{B807661C-8605-B3FB-6E02-E14A8777DEEA}"/>
          </ac:spMkLst>
        </pc:spChg>
        <pc:spChg chg="mod">
          <ac:chgData name="伊健 杜" userId="e69aded81da48593" providerId="LiveId" clId="{80FB4641-9819-4931-9608-15BB77D0AB03}" dt="2022-09-26T10:13:31.186" v="2075" actId="20577"/>
          <ac:spMkLst>
            <pc:docMk/>
            <pc:sldMk cId="3615361864" sldId="830"/>
            <ac:spMk id="4" creationId="{CFC1CF28-580E-2280-640A-ADB8853307E7}"/>
          </ac:spMkLst>
        </pc:spChg>
        <pc:picChg chg="del">
          <ac:chgData name="伊健 杜" userId="e69aded81da48593" providerId="LiveId" clId="{80FB4641-9819-4931-9608-15BB77D0AB03}" dt="2022-09-26T10:12:37.966" v="1988" actId="478"/>
          <ac:picMkLst>
            <pc:docMk/>
            <pc:sldMk cId="3615361864" sldId="830"/>
            <ac:picMk id="4100" creationId="{CE8708B8-BF7D-1637-786D-564BD6264009}"/>
          </ac:picMkLst>
        </pc:picChg>
        <pc:picChg chg="add mod">
          <ac:chgData name="伊健 杜" userId="e69aded81da48593" providerId="LiveId" clId="{80FB4641-9819-4931-9608-15BB77D0AB03}" dt="2022-09-26T10:17:39.481" v="2136" actId="1076"/>
          <ac:picMkLst>
            <pc:docMk/>
            <pc:sldMk cId="3615361864" sldId="830"/>
            <ac:picMk id="5122" creationId="{DADC538E-54C9-E9F5-2C7E-A8D152C13AC3}"/>
          </ac:picMkLst>
        </pc:picChg>
      </pc:sldChg>
      <pc:sldChg chg="addSp delSp modSp add mod">
        <pc:chgData name="伊健 杜" userId="e69aded81da48593" providerId="LiveId" clId="{80FB4641-9819-4931-9608-15BB77D0AB03}" dt="2022-09-26T10:27:46.648" v="2550"/>
        <pc:sldMkLst>
          <pc:docMk/>
          <pc:sldMk cId="2185364814" sldId="831"/>
        </pc:sldMkLst>
        <pc:spChg chg="mod">
          <ac:chgData name="伊健 杜" userId="e69aded81da48593" providerId="LiveId" clId="{80FB4641-9819-4931-9608-15BB77D0AB03}" dt="2022-09-26T10:27:46.648" v="2550"/>
          <ac:spMkLst>
            <pc:docMk/>
            <pc:sldMk cId="2185364814" sldId="831"/>
            <ac:spMk id="2" creationId="{81F4B079-5182-7332-4978-966F1AEEF4D2}"/>
          </ac:spMkLst>
        </pc:spChg>
        <pc:spChg chg="del">
          <ac:chgData name="伊健 杜" userId="e69aded81da48593" providerId="LiveId" clId="{80FB4641-9819-4931-9608-15BB77D0AB03}" dt="2022-09-26T10:18:12.553" v="2138" actId="478"/>
          <ac:spMkLst>
            <pc:docMk/>
            <pc:sldMk cId="2185364814" sldId="831"/>
            <ac:spMk id="3" creationId="{B807661C-8605-B3FB-6E02-E14A8777DEEA}"/>
          </ac:spMkLst>
        </pc:spChg>
        <pc:spChg chg="mod">
          <ac:chgData name="伊健 杜" userId="e69aded81da48593" providerId="LiveId" clId="{80FB4641-9819-4931-9608-15BB77D0AB03}" dt="2022-09-26T10:27:46.648" v="2550"/>
          <ac:spMkLst>
            <pc:docMk/>
            <pc:sldMk cId="2185364814" sldId="831"/>
            <ac:spMk id="4" creationId="{CFC1CF28-580E-2280-640A-ADB8853307E7}"/>
          </ac:spMkLst>
        </pc:spChg>
        <pc:spChg chg="add del mod">
          <ac:chgData name="伊健 杜" userId="e69aded81da48593" providerId="LiveId" clId="{80FB4641-9819-4931-9608-15BB77D0AB03}" dt="2022-09-26T10:18:47.122" v="2179"/>
          <ac:spMkLst>
            <pc:docMk/>
            <pc:sldMk cId="2185364814" sldId="831"/>
            <ac:spMk id="5" creationId="{8ED9C830-9B43-28D5-A44C-31EFFD266D22}"/>
          </ac:spMkLst>
        </pc:spChg>
        <pc:picChg chg="del">
          <ac:chgData name="伊健 杜" userId="e69aded81da48593" providerId="LiveId" clId="{80FB4641-9819-4931-9608-15BB77D0AB03}" dt="2022-09-26T10:18:12.553" v="2138" actId="478"/>
          <ac:picMkLst>
            <pc:docMk/>
            <pc:sldMk cId="2185364814" sldId="831"/>
            <ac:picMk id="5122" creationId="{DADC538E-54C9-E9F5-2C7E-A8D152C13AC3}"/>
          </ac:picMkLst>
        </pc:picChg>
        <pc:picChg chg="add del mod">
          <ac:chgData name="伊健 杜" userId="e69aded81da48593" providerId="LiveId" clId="{80FB4641-9819-4931-9608-15BB77D0AB03}" dt="2022-09-26T10:18:47.121" v="2177" actId="478"/>
          <ac:picMkLst>
            <pc:docMk/>
            <pc:sldMk cId="2185364814" sldId="831"/>
            <ac:picMk id="6146" creationId="{CFDBD8DF-E2FD-E8E1-0AAA-7EA90891C809}"/>
          </ac:picMkLst>
        </pc:picChg>
        <pc:picChg chg="add mod">
          <ac:chgData name="伊健 杜" userId="e69aded81da48593" providerId="LiveId" clId="{80FB4641-9819-4931-9608-15BB77D0AB03}" dt="2022-09-26T10:20:40.748" v="2228" actId="1076"/>
          <ac:picMkLst>
            <pc:docMk/>
            <pc:sldMk cId="2185364814" sldId="831"/>
            <ac:picMk id="6148" creationId="{87DEF041-886A-D817-53BA-B2E729ED2065}"/>
          </ac:picMkLst>
        </pc:picChg>
      </pc:sldChg>
      <pc:sldChg chg="del">
        <pc:chgData name="伊健 杜" userId="e69aded81da48593" providerId="LiveId" clId="{80FB4641-9819-4931-9608-15BB77D0AB03}" dt="2022-09-26T04:48:42.581" v="0" actId="47"/>
        <pc:sldMkLst>
          <pc:docMk/>
          <pc:sldMk cId="4266730041" sldId="831"/>
        </pc:sldMkLst>
      </pc:sldChg>
      <pc:sldChg chg="addSp delSp modSp add mod ord">
        <pc:chgData name="伊健 杜" userId="e69aded81da48593" providerId="LiveId" clId="{80FB4641-9819-4931-9608-15BB77D0AB03}" dt="2022-09-26T14:55:00.210" v="6016"/>
        <pc:sldMkLst>
          <pc:docMk/>
          <pc:sldMk cId="1290189956" sldId="832"/>
        </pc:sldMkLst>
        <pc:spChg chg="mod">
          <ac:chgData name="伊健 杜" userId="e69aded81da48593" providerId="LiveId" clId="{80FB4641-9819-4931-9608-15BB77D0AB03}" dt="2022-09-26T10:22:28.359" v="2358"/>
          <ac:spMkLst>
            <pc:docMk/>
            <pc:sldMk cId="1290189956" sldId="832"/>
            <ac:spMk id="2" creationId="{81F4B079-5182-7332-4978-966F1AEEF4D2}"/>
          </ac:spMkLst>
        </pc:spChg>
        <pc:spChg chg="add mod">
          <ac:chgData name="伊健 杜" userId="e69aded81da48593" providerId="LiveId" clId="{80FB4641-9819-4931-9608-15BB77D0AB03}" dt="2022-09-26T10:27:38.541" v="2549" actId="113"/>
          <ac:spMkLst>
            <pc:docMk/>
            <pc:sldMk cId="1290189956" sldId="832"/>
            <ac:spMk id="3" creationId="{1BB5CBBC-8201-D51D-35F4-F644A853EEED}"/>
          </ac:spMkLst>
        </pc:spChg>
        <pc:spChg chg="mod">
          <ac:chgData name="伊健 杜" userId="e69aded81da48593" providerId="LiveId" clId="{80FB4641-9819-4931-9608-15BB77D0AB03}" dt="2022-09-26T14:55:00.210" v="6016"/>
          <ac:spMkLst>
            <pc:docMk/>
            <pc:sldMk cId="1290189956" sldId="832"/>
            <ac:spMk id="4" creationId="{CFC1CF28-580E-2280-640A-ADB8853307E7}"/>
          </ac:spMkLst>
        </pc:spChg>
        <pc:spChg chg="add del mod">
          <ac:chgData name="伊健 杜" userId="e69aded81da48593" providerId="LiveId" clId="{80FB4641-9819-4931-9608-15BB77D0AB03}" dt="2022-09-26T10:26:47.924" v="2425" actId="478"/>
          <ac:spMkLst>
            <pc:docMk/>
            <pc:sldMk cId="1290189956" sldId="832"/>
            <ac:spMk id="5" creationId="{7DE85EF7-8FEC-5188-634B-548113264189}"/>
          </ac:spMkLst>
        </pc:spChg>
        <pc:spChg chg="add mod">
          <ac:chgData name="伊健 杜" userId="e69aded81da48593" providerId="LiveId" clId="{80FB4641-9819-4931-9608-15BB77D0AB03}" dt="2022-09-26T10:27:46.648" v="2550"/>
          <ac:spMkLst>
            <pc:docMk/>
            <pc:sldMk cId="1290189956" sldId="832"/>
            <ac:spMk id="6" creationId="{02055528-9BA3-92A5-5619-74E91820B5B1}"/>
          </ac:spMkLst>
        </pc:spChg>
        <pc:picChg chg="del">
          <ac:chgData name="伊健 杜" userId="e69aded81da48593" providerId="LiveId" clId="{80FB4641-9819-4931-9608-15BB77D0AB03}" dt="2022-09-26T10:25:16.961" v="2361" actId="478"/>
          <ac:picMkLst>
            <pc:docMk/>
            <pc:sldMk cId="1290189956" sldId="832"/>
            <ac:picMk id="4100" creationId="{CE8708B8-BF7D-1637-786D-564BD6264009}"/>
          </ac:picMkLst>
        </pc:picChg>
        <pc:picChg chg="add mod">
          <ac:chgData name="伊健 杜" userId="e69aded81da48593" providerId="LiveId" clId="{80FB4641-9819-4931-9608-15BB77D0AB03}" dt="2022-09-26T10:25:20.903" v="2363" actId="1076"/>
          <ac:picMkLst>
            <pc:docMk/>
            <pc:sldMk cId="1290189956" sldId="832"/>
            <ac:picMk id="9218" creationId="{F7C0ED80-580B-F331-DBB6-7BA225D03C3C}"/>
          </ac:picMkLst>
        </pc:picChg>
      </pc:sldChg>
      <pc:sldChg chg="del">
        <pc:chgData name="伊健 杜" userId="e69aded81da48593" providerId="LiveId" clId="{80FB4641-9819-4931-9608-15BB77D0AB03}" dt="2022-09-26T04:48:42.581" v="0" actId="47"/>
        <pc:sldMkLst>
          <pc:docMk/>
          <pc:sldMk cId="1403296872" sldId="832"/>
        </pc:sldMkLst>
      </pc:sldChg>
      <pc:sldChg chg="modSp add del mod">
        <pc:chgData name="伊健 杜" userId="e69aded81da48593" providerId="LiveId" clId="{80FB4641-9819-4931-9608-15BB77D0AB03}" dt="2022-09-26T10:22:12.303" v="2347" actId="47"/>
        <pc:sldMkLst>
          <pc:docMk/>
          <pc:sldMk cId="3224243277" sldId="832"/>
        </pc:sldMkLst>
        <pc:spChg chg="mod">
          <ac:chgData name="伊健 杜" userId="e69aded81da48593" providerId="LiveId" clId="{80FB4641-9819-4931-9608-15BB77D0AB03}" dt="2022-09-26T10:22:10.207" v="2346" actId="20577"/>
          <ac:spMkLst>
            <pc:docMk/>
            <pc:sldMk cId="3224243277" sldId="832"/>
            <ac:spMk id="2" creationId="{96AFEA67-7C71-4749-3BB5-F2BD91A054FC}"/>
          </ac:spMkLst>
        </pc:spChg>
      </pc:sldChg>
      <pc:sldChg chg="del">
        <pc:chgData name="伊健 杜" userId="e69aded81da48593" providerId="LiveId" clId="{80FB4641-9819-4931-9608-15BB77D0AB03}" dt="2022-09-26T04:48:42.581" v="0" actId="47"/>
        <pc:sldMkLst>
          <pc:docMk/>
          <pc:sldMk cId="609699156" sldId="833"/>
        </pc:sldMkLst>
      </pc:sldChg>
      <pc:sldChg chg="addSp delSp modSp add mod">
        <pc:chgData name="伊健 杜" userId="e69aded81da48593" providerId="LiveId" clId="{80FB4641-9819-4931-9608-15BB77D0AB03}" dt="2022-09-26T14:55:00.210" v="6016"/>
        <pc:sldMkLst>
          <pc:docMk/>
          <pc:sldMk cId="1109904131" sldId="833"/>
        </pc:sldMkLst>
        <pc:spChg chg="mod">
          <ac:chgData name="伊健 杜" userId="e69aded81da48593" providerId="LiveId" clId="{80FB4641-9819-4931-9608-15BB77D0AB03}" dt="2022-09-26T10:29:52.280" v="2860"/>
          <ac:spMkLst>
            <pc:docMk/>
            <pc:sldMk cId="1109904131" sldId="833"/>
            <ac:spMk id="2" creationId="{81F4B079-5182-7332-4978-966F1AEEF4D2}"/>
          </ac:spMkLst>
        </pc:spChg>
        <pc:spChg chg="del mod">
          <ac:chgData name="伊健 杜" userId="e69aded81da48593" providerId="LiveId" clId="{80FB4641-9819-4931-9608-15BB77D0AB03}" dt="2022-09-26T10:29:54.949" v="2862" actId="478"/>
          <ac:spMkLst>
            <pc:docMk/>
            <pc:sldMk cId="1109904131" sldId="833"/>
            <ac:spMk id="3" creationId="{B807661C-8605-B3FB-6E02-E14A8777DEEA}"/>
          </ac:spMkLst>
        </pc:spChg>
        <pc:spChg chg="mod">
          <ac:chgData name="伊健 杜" userId="e69aded81da48593" providerId="LiveId" clId="{80FB4641-9819-4931-9608-15BB77D0AB03}" dt="2022-09-26T14:55:00.210" v="6016"/>
          <ac:spMkLst>
            <pc:docMk/>
            <pc:sldMk cId="1109904131" sldId="833"/>
            <ac:spMk id="4" creationId="{CFC1CF28-580E-2280-640A-ADB8853307E7}"/>
          </ac:spMkLst>
        </pc:spChg>
        <pc:picChg chg="add mod">
          <ac:chgData name="伊健 杜" userId="e69aded81da48593" providerId="LiveId" clId="{80FB4641-9819-4931-9608-15BB77D0AB03}" dt="2022-09-26T10:31:12.784" v="2874" actId="1076"/>
          <ac:picMkLst>
            <pc:docMk/>
            <pc:sldMk cId="1109904131" sldId="833"/>
            <ac:picMk id="6" creationId="{553A63B0-6EEF-A014-C71D-D1CDD3A4B2E6}"/>
          </ac:picMkLst>
        </pc:picChg>
        <pc:picChg chg="del mod">
          <ac:chgData name="伊健 杜" userId="e69aded81da48593" providerId="LiveId" clId="{80FB4641-9819-4931-9608-15BB77D0AB03}" dt="2022-09-26T10:29:54.949" v="2862" actId="478"/>
          <ac:picMkLst>
            <pc:docMk/>
            <pc:sldMk cId="1109904131" sldId="833"/>
            <ac:picMk id="5122" creationId="{DADC538E-54C9-E9F5-2C7E-A8D152C13AC3}"/>
          </ac:picMkLst>
        </pc:picChg>
        <pc:picChg chg="add del mod">
          <ac:chgData name="伊健 杜" userId="e69aded81da48593" providerId="LiveId" clId="{80FB4641-9819-4931-9608-15BB77D0AB03}" dt="2022-09-26T10:31:07.048" v="2870" actId="478"/>
          <ac:picMkLst>
            <pc:docMk/>
            <pc:sldMk cId="1109904131" sldId="833"/>
            <ac:picMk id="8194" creationId="{EAC28E75-7CAF-D927-6C6F-5CC685DF1389}"/>
          </ac:picMkLst>
        </pc:picChg>
      </pc:sldChg>
      <pc:sldChg chg="addSp delSp modSp add mod">
        <pc:chgData name="伊健 杜" userId="e69aded81da48593" providerId="LiveId" clId="{80FB4641-9819-4931-9608-15BB77D0AB03}" dt="2022-09-26T14:55:00.210" v="6016"/>
        <pc:sldMkLst>
          <pc:docMk/>
          <pc:sldMk cId="754227894" sldId="834"/>
        </pc:sldMkLst>
        <pc:spChg chg="mod">
          <ac:chgData name="伊健 杜" userId="e69aded81da48593" providerId="LiveId" clId="{80FB4641-9819-4931-9608-15BB77D0AB03}" dt="2022-09-26T10:31:45.281" v="2970"/>
          <ac:spMkLst>
            <pc:docMk/>
            <pc:sldMk cId="754227894" sldId="834"/>
            <ac:spMk id="2" creationId="{81F4B079-5182-7332-4978-966F1AEEF4D2}"/>
          </ac:spMkLst>
        </pc:spChg>
        <pc:spChg chg="mod">
          <ac:chgData name="伊健 杜" userId="e69aded81da48593" providerId="LiveId" clId="{80FB4641-9819-4931-9608-15BB77D0AB03}" dt="2022-09-26T14:55:00.210" v="6016"/>
          <ac:spMkLst>
            <pc:docMk/>
            <pc:sldMk cId="754227894" sldId="834"/>
            <ac:spMk id="4" creationId="{CFC1CF28-580E-2280-640A-ADB8853307E7}"/>
          </ac:spMkLst>
        </pc:spChg>
        <pc:picChg chg="del">
          <ac:chgData name="伊健 杜" userId="e69aded81da48593" providerId="LiveId" clId="{80FB4641-9819-4931-9608-15BB77D0AB03}" dt="2022-09-26T10:32:32.743" v="3077" actId="478"/>
          <ac:picMkLst>
            <pc:docMk/>
            <pc:sldMk cId="754227894" sldId="834"/>
            <ac:picMk id="6148" creationId="{87DEF041-886A-D817-53BA-B2E729ED2065}"/>
          </ac:picMkLst>
        </pc:picChg>
        <pc:picChg chg="add mod">
          <ac:chgData name="伊健 杜" userId="e69aded81da48593" providerId="LiveId" clId="{80FB4641-9819-4931-9608-15BB77D0AB03}" dt="2022-09-26T10:32:55.477" v="3081" actId="1076"/>
          <ac:picMkLst>
            <pc:docMk/>
            <pc:sldMk cId="754227894" sldId="834"/>
            <ac:picMk id="7170" creationId="{543AC27E-4924-1583-55AD-B0FF12B2A5B3}"/>
          </ac:picMkLst>
        </pc:picChg>
      </pc:sldChg>
      <pc:sldChg chg="del">
        <pc:chgData name="伊健 杜" userId="e69aded81da48593" providerId="LiveId" clId="{80FB4641-9819-4931-9608-15BB77D0AB03}" dt="2022-09-26T04:48:42.581" v="0" actId="47"/>
        <pc:sldMkLst>
          <pc:docMk/>
          <pc:sldMk cId="1879939134" sldId="834"/>
        </pc:sldMkLst>
      </pc:sldChg>
      <pc:sldChg chg="del">
        <pc:chgData name="伊健 杜" userId="e69aded81da48593" providerId="LiveId" clId="{80FB4641-9819-4931-9608-15BB77D0AB03}" dt="2022-09-26T04:48:42.581" v="0" actId="47"/>
        <pc:sldMkLst>
          <pc:docMk/>
          <pc:sldMk cId="2794690517" sldId="835"/>
        </pc:sldMkLst>
      </pc:sldChg>
      <pc:sldChg chg="modSp add mod">
        <pc:chgData name="伊健 杜" userId="e69aded81da48593" providerId="LiveId" clId="{80FB4641-9819-4931-9608-15BB77D0AB03}" dt="2022-09-26T14:55:00.210" v="6016"/>
        <pc:sldMkLst>
          <pc:docMk/>
          <pc:sldMk cId="3834757603" sldId="835"/>
        </pc:sldMkLst>
        <pc:spChg chg="mod">
          <ac:chgData name="伊健 杜" userId="e69aded81da48593" providerId="LiveId" clId="{80FB4641-9819-4931-9608-15BB77D0AB03}" dt="2022-09-26T14:55:00.210" v="6016"/>
          <ac:spMkLst>
            <pc:docMk/>
            <pc:sldMk cId="3834757603" sldId="835"/>
            <ac:spMk id="2" creationId="{96AFEA67-7C71-4749-3BB5-F2BD91A054FC}"/>
          </ac:spMkLst>
        </pc:spChg>
      </pc:sldChg>
      <pc:sldChg chg="addSp delSp modSp add mod">
        <pc:chgData name="伊健 杜" userId="e69aded81da48593" providerId="LiveId" clId="{80FB4641-9819-4931-9608-15BB77D0AB03}" dt="2022-09-26T14:55:00.210" v="6016"/>
        <pc:sldMkLst>
          <pc:docMk/>
          <pc:sldMk cId="1212283748" sldId="836"/>
        </pc:sldMkLst>
        <pc:spChg chg="mod">
          <ac:chgData name="伊健 杜" userId="e69aded81da48593" providerId="LiveId" clId="{80FB4641-9819-4931-9608-15BB77D0AB03}" dt="2022-09-26T14:55:00.210" v="6016"/>
          <ac:spMkLst>
            <pc:docMk/>
            <pc:sldMk cId="1212283748" sldId="836"/>
            <ac:spMk id="4" creationId="{CFC1CF28-580E-2280-640A-ADB8853307E7}"/>
          </ac:spMkLst>
        </pc:spChg>
        <pc:picChg chg="del">
          <ac:chgData name="伊健 杜" userId="e69aded81da48593" providerId="LiveId" clId="{80FB4641-9819-4931-9608-15BB77D0AB03}" dt="2022-09-26T10:42:01.283" v="3476" actId="478"/>
          <ac:picMkLst>
            <pc:docMk/>
            <pc:sldMk cId="1212283748" sldId="836"/>
            <ac:picMk id="6" creationId="{553A63B0-6EEF-A014-C71D-D1CDD3A4B2E6}"/>
          </ac:picMkLst>
        </pc:picChg>
        <pc:picChg chg="add mod">
          <ac:chgData name="伊健 杜" userId="e69aded81da48593" providerId="LiveId" clId="{80FB4641-9819-4931-9608-15BB77D0AB03}" dt="2022-09-26T10:42:28.795" v="3479" actId="1076"/>
          <ac:picMkLst>
            <pc:docMk/>
            <pc:sldMk cId="1212283748" sldId="836"/>
            <ac:picMk id="11266" creationId="{222F35D7-E7F5-2A68-F6C7-7B4E07995686}"/>
          </ac:picMkLst>
        </pc:picChg>
      </pc:sldChg>
      <pc:sldChg chg="del">
        <pc:chgData name="伊健 杜" userId="e69aded81da48593" providerId="LiveId" clId="{80FB4641-9819-4931-9608-15BB77D0AB03}" dt="2022-09-26T04:48:42.581" v="0" actId="47"/>
        <pc:sldMkLst>
          <pc:docMk/>
          <pc:sldMk cId="2599958930" sldId="836"/>
        </pc:sldMkLst>
      </pc:sldChg>
      <pc:sldChg chg="new del">
        <pc:chgData name="伊健 杜" userId="e69aded81da48593" providerId="LiveId" clId="{80FB4641-9819-4931-9608-15BB77D0AB03}" dt="2022-09-26T10:34:59.401" v="3247" actId="47"/>
        <pc:sldMkLst>
          <pc:docMk/>
          <pc:sldMk cId="2697066634" sldId="836"/>
        </pc:sldMkLst>
      </pc:sldChg>
      <pc:sldChg chg="del">
        <pc:chgData name="伊健 杜" userId="e69aded81da48593" providerId="LiveId" clId="{80FB4641-9819-4931-9608-15BB77D0AB03}" dt="2022-09-26T04:48:42.581" v="0" actId="47"/>
        <pc:sldMkLst>
          <pc:docMk/>
          <pc:sldMk cId="3086296814" sldId="837"/>
        </pc:sldMkLst>
      </pc:sldChg>
      <pc:sldChg chg="modSp add mod">
        <pc:chgData name="伊健 杜" userId="e69aded81da48593" providerId="LiveId" clId="{80FB4641-9819-4931-9608-15BB77D0AB03}" dt="2022-09-26T14:55:00.210" v="6016"/>
        <pc:sldMkLst>
          <pc:docMk/>
          <pc:sldMk cId="3669707053" sldId="837"/>
        </pc:sldMkLst>
        <pc:spChg chg="mod">
          <ac:chgData name="伊健 杜" userId="e69aded81da48593" providerId="LiveId" clId="{80FB4641-9819-4931-9608-15BB77D0AB03}" dt="2022-09-26T14:55:00.210" v="6016"/>
          <ac:spMkLst>
            <pc:docMk/>
            <pc:sldMk cId="3669707053" sldId="837"/>
            <ac:spMk id="2" creationId="{96AFEA67-7C71-4749-3BB5-F2BD91A054FC}"/>
          </ac:spMkLst>
        </pc:spChg>
      </pc:sldChg>
      <pc:sldChg chg="addSp delSp modSp add del mod">
        <pc:chgData name="伊健 杜" userId="e69aded81da48593" providerId="LiveId" clId="{80FB4641-9819-4931-9608-15BB77D0AB03}" dt="2022-09-26T10:40:17.786" v="3348" actId="47"/>
        <pc:sldMkLst>
          <pc:docMk/>
          <pc:sldMk cId="3984180977" sldId="837"/>
        </pc:sldMkLst>
        <pc:spChg chg="mod">
          <ac:chgData name="伊健 杜" userId="e69aded81da48593" providerId="LiveId" clId="{80FB4641-9819-4931-9608-15BB77D0AB03}" dt="2022-09-26T10:39:53.813" v="3345"/>
          <ac:spMkLst>
            <pc:docMk/>
            <pc:sldMk cId="3984180977" sldId="837"/>
            <ac:spMk id="4" creationId="{CFC1CF28-580E-2280-640A-ADB8853307E7}"/>
          </ac:spMkLst>
        </pc:spChg>
        <pc:picChg chg="del">
          <ac:chgData name="伊健 杜" userId="e69aded81da48593" providerId="LiveId" clId="{80FB4641-9819-4931-9608-15BB77D0AB03}" dt="2022-09-26T10:37:57.797" v="3331" actId="478"/>
          <ac:picMkLst>
            <pc:docMk/>
            <pc:sldMk cId="3984180977" sldId="837"/>
            <ac:picMk id="7170" creationId="{543AC27E-4924-1583-55AD-B0FF12B2A5B3}"/>
          </ac:picMkLst>
        </pc:picChg>
        <pc:picChg chg="add mod">
          <ac:chgData name="伊健 杜" userId="e69aded81da48593" providerId="LiveId" clId="{80FB4641-9819-4931-9608-15BB77D0AB03}" dt="2022-09-26T10:39:56.340" v="3347" actId="14100"/>
          <ac:picMkLst>
            <pc:docMk/>
            <pc:sldMk cId="3984180977" sldId="837"/>
            <ac:picMk id="10242" creationId="{64FF88E8-1B37-AE8B-92DD-631369E89B49}"/>
          </ac:picMkLst>
        </pc:picChg>
      </pc:sldChg>
      <pc:sldChg chg="del">
        <pc:chgData name="伊健 杜" userId="e69aded81da48593" providerId="LiveId" clId="{80FB4641-9819-4931-9608-15BB77D0AB03}" dt="2022-09-26T04:48:42.581" v="0" actId="47"/>
        <pc:sldMkLst>
          <pc:docMk/>
          <pc:sldMk cId="1271670824" sldId="838"/>
        </pc:sldMkLst>
      </pc:sldChg>
      <pc:sldChg chg="addSp delSp modSp add mod">
        <pc:chgData name="伊健 杜" userId="e69aded81da48593" providerId="LiveId" clId="{80FB4641-9819-4931-9608-15BB77D0AB03}" dt="2022-09-26T14:55:00.210" v="6016"/>
        <pc:sldMkLst>
          <pc:docMk/>
          <pc:sldMk cId="1521298679" sldId="838"/>
        </pc:sldMkLst>
        <pc:spChg chg="mod">
          <ac:chgData name="伊健 杜" userId="e69aded81da48593" providerId="LiveId" clId="{80FB4641-9819-4931-9608-15BB77D0AB03}" dt="2022-09-26T10:45:00.562" v="3847"/>
          <ac:spMkLst>
            <pc:docMk/>
            <pc:sldMk cId="1521298679" sldId="838"/>
            <ac:spMk id="2" creationId="{81F4B079-5182-7332-4978-966F1AEEF4D2}"/>
          </ac:spMkLst>
        </pc:spChg>
        <pc:spChg chg="mod">
          <ac:chgData name="伊健 杜" userId="e69aded81da48593" providerId="LiveId" clId="{80FB4641-9819-4931-9608-15BB77D0AB03}" dt="2022-09-26T14:55:00.210" v="6016"/>
          <ac:spMkLst>
            <pc:docMk/>
            <pc:sldMk cId="1521298679" sldId="838"/>
            <ac:spMk id="4" creationId="{CFC1CF28-580E-2280-640A-ADB8853307E7}"/>
          </ac:spMkLst>
        </pc:spChg>
        <pc:picChg chg="del">
          <ac:chgData name="伊健 杜" userId="e69aded81da48593" providerId="LiveId" clId="{80FB4641-9819-4931-9608-15BB77D0AB03}" dt="2022-09-26T10:48:01.509" v="3858" actId="478"/>
          <ac:picMkLst>
            <pc:docMk/>
            <pc:sldMk cId="1521298679" sldId="838"/>
            <ac:picMk id="11266" creationId="{222F35D7-E7F5-2A68-F6C7-7B4E07995686}"/>
          </ac:picMkLst>
        </pc:picChg>
        <pc:picChg chg="add mod">
          <ac:chgData name="伊健 杜" userId="e69aded81da48593" providerId="LiveId" clId="{80FB4641-9819-4931-9608-15BB77D0AB03}" dt="2022-09-26T10:48:04.107" v="3860" actId="1076"/>
          <ac:picMkLst>
            <pc:docMk/>
            <pc:sldMk cId="1521298679" sldId="838"/>
            <ac:picMk id="12290" creationId="{12DC5F18-AF95-2F7C-07AF-F486C33342D8}"/>
          </ac:picMkLst>
        </pc:picChg>
      </pc:sldChg>
      <pc:sldChg chg="del">
        <pc:chgData name="伊健 杜" userId="e69aded81da48593" providerId="LiveId" clId="{80FB4641-9819-4931-9608-15BB77D0AB03}" dt="2022-09-26T04:48:42.581" v="0" actId="47"/>
        <pc:sldMkLst>
          <pc:docMk/>
          <pc:sldMk cId="2024149844" sldId="839"/>
        </pc:sldMkLst>
      </pc:sldChg>
      <pc:sldChg chg="addSp delSp modSp add mod">
        <pc:chgData name="伊健 杜" userId="e69aded81da48593" providerId="LiveId" clId="{80FB4641-9819-4931-9608-15BB77D0AB03}" dt="2022-09-26T14:55:00.210" v="6016"/>
        <pc:sldMkLst>
          <pc:docMk/>
          <pc:sldMk cId="2772173396" sldId="839"/>
        </pc:sldMkLst>
        <pc:spChg chg="add mod">
          <ac:chgData name="伊健 杜" userId="e69aded81da48593" providerId="LiveId" clId="{80FB4641-9819-4931-9608-15BB77D0AB03}" dt="2022-09-26T10:51:26.672" v="4108" actId="1076"/>
          <ac:spMkLst>
            <pc:docMk/>
            <pc:sldMk cId="2772173396" sldId="839"/>
            <ac:spMk id="3" creationId="{0708A892-4293-DE26-7334-F18B0C1234A7}"/>
          </ac:spMkLst>
        </pc:spChg>
        <pc:spChg chg="mod">
          <ac:chgData name="伊健 杜" userId="e69aded81da48593" providerId="LiveId" clId="{80FB4641-9819-4931-9608-15BB77D0AB03}" dt="2022-09-26T14:55:00.210" v="6016"/>
          <ac:spMkLst>
            <pc:docMk/>
            <pc:sldMk cId="2772173396" sldId="839"/>
            <ac:spMk id="4" creationId="{CFC1CF28-580E-2280-640A-ADB8853307E7}"/>
          </ac:spMkLst>
        </pc:spChg>
        <pc:spChg chg="add mod">
          <ac:chgData name="伊健 杜" userId="e69aded81da48593" providerId="LiveId" clId="{80FB4641-9819-4931-9608-15BB77D0AB03}" dt="2022-09-26T10:51:34.500" v="4121" actId="1076"/>
          <ac:spMkLst>
            <pc:docMk/>
            <pc:sldMk cId="2772173396" sldId="839"/>
            <ac:spMk id="5" creationId="{97E2CE2A-2F8D-3B5E-C2C2-D9B001F2C378}"/>
          </ac:spMkLst>
        </pc:spChg>
        <pc:picChg chg="del mod">
          <ac:chgData name="伊健 杜" userId="e69aded81da48593" providerId="LiveId" clId="{80FB4641-9819-4931-9608-15BB77D0AB03}" dt="2022-09-26T10:49:58.598" v="3986" actId="478"/>
          <ac:picMkLst>
            <pc:docMk/>
            <pc:sldMk cId="2772173396" sldId="839"/>
            <ac:picMk id="12290" creationId="{12DC5F18-AF95-2F7C-07AF-F486C33342D8}"/>
          </ac:picMkLst>
        </pc:picChg>
        <pc:picChg chg="add mod">
          <ac:chgData name="伊健 杜" userId="e69aded81da48593" providerId="LiveId" clId="{80FB4641-9819-4931-9608-15BB77D0AB03}" dt="2022-09-26T10:50:05.262" v="3990" actId="1076"/>
          <ac:picMkLst>
            <pc:docMk/>
            <pc:sldMk cId="2772173396" sldId="839"/>
            <ac:picMk id="13314" creationId="{939FB5A6-FFCF-5765-AA4D-C06E2449228E}"/>
          </ac:picMkLst>
        </pc:picChg>
      </pc:sldChg>
      <pc:sldChg chg="del">
        <pc:chgData name="伊健 杜" userId="e69aded81da48593" providerId="LiveId" clId="{80FB4641-9819-4931-9608-15BB77D0AB03}" dt="2022-09-26T04:48:42.581" v="0" actId="47"/>
        <pc:sldMkLst>
          <pc:docMk/>
          <pc:sldMk cId="1439004790" sldId="840"/>
        </pc:sldMkLst>
      </pc:sldChg>
      <pc:sldChg chg="addSp delSp modSp add mod">
        <pc:chgData name="伊健 杜" userId="e69aded81da48593" providerId="LiveId" clId="{80FB4641-9819-4931-9608-15BB77D0AB03}" dt="2022-09-26T14:55:00.210" v="6016"/>
        <pc:sldMkLst>
          <pc:docMk/>
          <pc:sldMk cId="2995714008" sldId="840"/>
        </pc:sldMkLst>
        <pc:spChg chg="del">
          <ac:chgData name="伊健 杜" userId="e69aded81da48593" providerId="LiveId" clId="{80FB4641-9819-4931-9608-15BB77D0AB03}" dt="2022-09-26T10:51:54.365" v="4188" actId="478"/>
          <ac:spMkLst>
            <pc:docMk/>
            <pc:sldMk cId="2995714008" sldId="840"/>
            <ac:spMk id="3" creationId="{0708A892-4293-DE26-7334-F18B0C1234A7}"/>
          </ac:spMkLst>
        </pc:spChg>
        <pc:spChg chg="mod">
          <ac:chgData name="伊健 杜" userId="e69aded81da48593" providerId="LiveId" clId="{80FB4641-9819-4931-9608-15BB77D0AB03}" dt="2022-09-26T14:55:00.210" v="6016"/>
          <ac:spMkLst>
            <pc:docMk/>
            <pc:sldMk cId="2995714008" sldId="840"/>
            <ac:spMk id="4" creationId="{CFC1CF28-580E-2280-640A-ADB8853307E7}"/>
          </ac:spMkLst>
        </pc:spChg>
        <pc:spChg chg="del">
          <ac:chgData name="伊健 杜" userId="e69aded81da48593" providerId="LiveId" clId="{80FB4641-9819-4931-9608-15BB77D0AB03}" dt="2022-09-26T10:51:54.365" v="4188" actId="478"/>
          <ac:spMkLst>
            <pc:docMk/>
            <pc:sldMk cId="2995714008" sldId="840"/>
            <ac:spMk id="5" creationId="{97E2CE2A-2F8D-3B5E-C2C2-D9B001F2C378}"/>
          </ac:spMkLst>
        </pc:spChg>
        <pc:spChg chg="add mod">
          <ac:chgData name="伊健 杜" userId="e69aded81da48593" providerId="LiveId" clId="{80FB4641-9819-4931-9608-15BB77D0AB03}" dt="2022-09-26T14:55:00.210" v="6016"/>
          <ac:spMkLst>
            <pc:docMk/>
            <pc:sldMk cId="2995714008" sldId="840"/>
            <ac:spMk id="6" creationId="{677E51DE-E42E-672A-7EAA-2673A7B31AD4}"/>
          </ac:spMkLst>
        </pc:spChg>
        <pc:picChg chg="del">
          <ac:chgData name="伊健 杜" userId="e69aded81da48593" providerId="LiveId" clId="{80FB4641-9819-4931-9608-15BB77D0AB03}" dt="2022-09-26T10:51:54.365" v="4188" actId="478"/>
          <ac:picMkLst>
            <pc:docMk/>
            <pc:sldMk cId="2995714008" sldId="840"/>
            <ac:picMk id="13314" creationId="{939FB5A6-FFCF-5765-AA4D-C06E2449228E}"/>
          </ac:picMkLst>
        </pc:picChg>
        <pc:picChg chg="add mod">
          <ac:chgData name="伊健 杜" userId="e69aded81da48593" providerId="LiveId" clId="{80FB4641-9819-4931-9608-15BB77D0AB03}" dt="2022-09-26T10:52:36.110" v="4192" actId="1076"/>
          <ac:picMkLst>
            <pc:docMk/>
            <pc:sldMk cId="2995714008" sldId="840"/>
            <ac:picMk id="14338" creationId="{64CC11D9-C24D-4B85-0173-461A2D2E3940}"/>
          </ac:picMkLst>
        </pc:picChg>
      </pc:sldChg>
      <pc:sldChg chg="del">
        <pc:chgData name="伊健 杜" userId="e69aded81da48593" providerId="LiveId" clId="{80FB4641-9819-4931-9608-15BB77D0AB03}" dt="2022-09-26T04:48:42.581" v="0" actId="47"/>
        <pc:sldMkLst>
          <pc:docMk/>
          <pc:sldMk cId="445347622" sldId="841"/>
        </pc:sldMkLst>
      </pc:sldChg>
      <pc:sldChg chg="delSp modSp new mod">
        <pc:chgData name="伊健 杜" userId="e69aded81da48593" providerId="LiveId" clId="{80FB4641-9819-4931-9608-15BB77D0AB03}" dt="2022-09-26T14:55:00.210" v="6016"/>
        <pc:sldMkLst>
          <pc:docMk/>
          <pc:sldMk cId="984240185" sldId="841"/>
        </pc:sldMkLst>
        <pc:spChg chg="mod">
          <ac:chgData name="伊健 杜" userId="e69aded81da48593" providerId="LiveId" clId="{80FB4641-9819-4931-9608-15BB77D0AB03}" dt="2022-09-26T14:55:00.210" v="6016"/>
          <ac:spMkLst>
            <pc:docMk/>
            <pc:sldMk cId="984240185" sldId="841"/>
            <ac:spMk id="2" creationId="{389A9027-1518-E240-D083-56963B1F0568}"/>
          </ac:spMkLst>
        </pc:spChg>
        <pc:spChg chg="del">
          <ac:chgData name="伊健 杜" userId="e69aded81da48593" providerId="LiveId" clId="{80FB4641-9819-4931-9608-15BB77D0AB03}" dt="2022-09-26T10:54:21.113" v="4272" actId="478"/>
          <ac:spMkLst>
            <pc:docMk/>
            <pc:sldMk cId="984240185" sldId="841"/>
            <ac:spMk id="3" creationId="{235443FF-D734-1FF3-A4D8-8B6070B0EE89}"/>
          </ac:spMkLst>
        </pc:spChg>
      </pc:sldChg>
      <pc:sldChg chg="modSp add mod">
        <pc:chgData name="伊健 杜" userId="e69aded81da48593" providerId="LiveId" clId="{80FB4641-9819-4931-9608-15BB77D0AB03}" dt="2022-09-26T14:55:00.210" v="6016"/>
        <pc:sldMkLst>
          <pc:docMk/>
          <pc:sldMk cId="2224362505" sldId="842"/>
        </pc:sldMkLst>
        <pc:spChg chg="mod">
          <ac:chgData name="伊健 杜" userId="e69aded81da48593" providerId="LiveId" clId="{80FB4641-9819-4931-9608-15BB77D0AB03}" dt="2022-09-26T14:55:00.210" v="6016"/>
          <ac:spMkLst>
            <pc:docMk/>
            <pc:sldMk cId="2224362505" sldId="842"/>
            <ac:spMk id="2" creationId="{389A9027-1518-E240-D083-56963B1F0568}"/>
          </ac:spMkLst>
        </pc:spChg>
      </pc:sldChg>
      <pc:sldChg chg="del">
        <pc:chgData name="伊健 杜" userId="e69aded81da48593" providerId="LiveId" clId="{80FB4641-9819-4931-9608-15BB77D0AB03}" dt="2022-09-26T04:48:42.581" v="0" actId="47"/>
        <pc:sldMkLst>
          <pc:docMk/>
          <pc:sldMk cId="2944583892" sldId="842"/>
        </pc:sldMkLst>
      </pc:sldChg>
      <pc:sldChg chg="addSp delSp modSp add mod">
        <pc:chgData name="伊健 杜" userId="e69aded81da48593" providerId="LiveId" clId="{80FB4641-9819-4931-9608-15BB77D0AB03}" dt="2022-09-26T14:55:00.210" v="6016"/>
        <pc:sldMkLst>
          <pc:docMk/>
          <pc:sldMk cId="1184441123" sldId="843"/>
        </pc:sldMkLst>
        <pc:spChg chg="mod">
          <ac:chgData name="伊健 杜" userId="e69aded81da48593" providerId="LiveId" clId="{80FB4641-9819-4931-9608-15BB77D0AB03}" dt="2022-09-26T14:55:00.210" v="6016"/>
          <ac:spMkLst>
            <pc:docMk/>
            <pc:sldMk cId="1184441123" sldId="843"/>
            <ac:spMk id="4" creationId="{CFC1CF28-580E-2280-640A-ADB8853307E7}"/>
          </ac:spMkLst>
        </pc:spChg>
        <pc:spChg chg="del">
          <ac:chgData name="伊健 杜" userId="e69aded81da48593" providerId="LiveId" clId="{80FB4641-9819-4931-9608-15BB77D0AB03}" dt="2022-09-26T10:59:16.493" v="4698" actId="478"/>
          <ac:spMkLst>
            <pc:docMk/>
            <pc:sldMk cId="1184441123" sldId="843"/>
            <ac:spMk id="6" creationId="{677E51DE-E42E-672A-7EAA-2673A7B31AD4}"/>
          </ac:spMkLst>
        </pc:spChg>
        <pc:picChg chg="del">
          <ac:chgData name="伊健 杜" userId="e69aded81da48593" providerId="LiveId" clId="{80FB4641-9819-4931-9608-15BB77D0AB03}" dt="2022-09-26T10:59:13.328" v="4697" actId="478"/>
          <ac:picMkLst>
            <pc:docMk/>
            <pc:sldMk cId="1184441123" sldId="843"/>
            <ac:picMk id="14338" creationId="{64CC11D9-C24D-4B85-0173-461A2D2E3940}"/>
          </ac:picMkLst>
        </pc:picChg>
        <pc:picChg chg="add mod">
          <ac:chgData name="伊健 杜" userId="e69aded81da48593" providerId="LiveId" clId="{80FB4641-9819-4931-9608-15BB77D0AB03}" dt="2022-09-26T10:59:55.071" v="4702" actId="1076"/>
          <ac:picMkLst>
            <pc:docMk/>
            <pc:sldMk cId="1184441123" sldId="843"/>
            <ac:picMk id="15362" creationId="{F51C7A3D-AEA5-9C33-0168-3A8256FD7E8F}"/>
          </ac:picMkLst>
        </pc:picChg>
      </pc:sldChg>
      <pc:sldChg chg="addSp delSp modSp add mod">
        <pc:chgData name="伊健 杜" userId="e69aded81da48593" providerId="LiveId" clId="{80FB4641-9819-4931-9608-15BB77D0AB03}" dt="2022-09-26T14:55:00.210" v="6016"/>
        <pc:sldMkLst>
          <pc:docMk/>
          <pc:sldMk cId="829059941" sldId="844"/>
        </pc:sldMkLst>
        <pc:spChg chg="mod">
          <ac:chgData name="伊健 杜" userId="e69aded81da48593" providerId="LiveId" clId="{80FB4641-9819-4931-9608-15BB77D0AB03}" dt="2022-09-26T14:55:00.210" v="6016"/>
          <ac:spMkLst>
            <pc:docMk/>
            <pc:sldMk cId="829059941" sldId="844"/>
            <ac:spMk id="2" creationId="{81F4B079-5182-7332-4978-966F1AEEF4D2}"/>
          </ac:spMkLst>
        </pc:spChg>
        <pc:spChg chg="mod">
          <ac:chgData name="伊健 杜" userId="e69aded81da48593" providerId="LiveId" clId="{80FB4641-9819-4931-9608-15BB77D0AB03}" dt="2022-09-26T14:55:00.210" v="6016"/>
          <ac:spMkLst>
            <pc:docMk/>
            <pc:sldMk cId="829059941" sldId="844"/>
            <ac:spMk id="4" creationId="{CFC1CF28-580E-2280-640A-ADB8853307E7}"/>
          </ac:spMkLst>
        </pc:spChg>
        <pc:picChg chg="add mod">
          <ac:chgData name="伊健 杜" userId="e69aded81da48593" providerId="LiveId" clId="{80FB4641-9819-4931-9608-15BB77D0AB03}" dt="2022-09-26T11:40:08.366" v="4784" actId="1076"/>
          <ac:picMkLst>
            <pc:docMk/>
            <pc:sldMk cId="829059941" sldId="844"/>
            <ac:picMk id="1026" creationId="{7375AD4D-BD7D-DEE3-2F88-36203BEC31B6}"/>
          </ac:picMkLst>
        </pc:picChg>
        <pc:picChg chg="del mod">
          <ac:chgData name="伊健 杜" userId="e69aded81da48593" providerId="LiveId" clId="{80FB4641-9819-4931-9608-15BB77D0AB03}" dt="2022-09-26T11:40:00.469" v="4778" actId="478"/>
          <ac:picMkLst>
            <pc:docMk/>
            <pc:sldMk cId="829059941" sldId="844"/>
            <ac:picMk id="15362" creationId="{F51C7A3D-AEA5-9C33-0168-3A8256FD7E8F}"/>
          </ac:picMkLst>
        </pc:picChg>
      </pc:sldChg>
      <pc:sldChg chg="addSp delSp modSp add mod">
        <pc:chgData name="伊健 杜" userId="e69aded81da48593" providerId="LiveId" clId="{80FB4641-9819-4931-9608-15BB77D0AB03}" dt="2022-09-26T14:55:00.210" v="6016"/>
        <pc:sldMkLst>
          <pc:docMk/>
          <pc:sldMk cId="1399815622" sldId="845"/>
        </pc:sldMkLst>
        <pc:spChg chg="mod">
          <ac:chgData name="伊健 杜" userId="e69aded81da48593" providerId="LiveId" clId="{80FB4641-9819-4931-9608-15BB77D0AB03}" dt="2022-09-26T14:55:00.210" v="6016"/>
          <ac:spMkLst>
            <pc:docMk/>
            <pc:sldMk cId="1399815622" sldId="845"/>
            <ac:spMk id="2" creationId="{81F4B079-5182-7332-4978-966F1AEEF4D2}"/>
          </ac:spMkLst>
        </pc:spChg>
        <pc:spChg chg="mod">
          <ac:chgData name="伊健 杜" userId="e69aded81da48593" providerId="LiveId" clId="{80FB4641-9819-4931-9608-15BB77D0AB03}" dt="2022-09-26T14:55:00.210" v="6016"/>
          <ac:spMkLst>
            <pc:docMk/>
            <pc:sldMk cId="1399815622" sldId="845"/>
            <ac:spMk id="4" creationId="{CFC1CF28-580E-2280-640A-ADB8853307E7}"/>
          </ac:spMkLst>
        </pc:spChg>
        <pc:picChg chg="del">
          <ac:chgData name="伊健 杜" userId="e69aded81da48593" providerId="LiveId" clId="{80FB4641-9819-4931-9608-15BB77D0AB03}" dt="2022-09-26T11:40:27.554" v="4786" actId="478"/>
          <ac:picMkLst>
            <pc:docMk/>
            <pc:sldMk cId="1399815622" sldId="845"/>
            <ac:picMk id="1026" creationId="{7375AD4D-BD7D-DEE3-2F88-36203BEC31B6}"/>
          </ac:picMkLst>
        </pc:picChg>
        <pc:picChg chg="add mod">
          <ac:chgData name="伊健 杜" userId="e69aded81da48593" providerId="LiveId" clId="{80FB4641-9819-4931-9608-15BB77D0AB03}" dt="2022-09-26T11:40:37.640" v="4790" actId="1076"/>
          <ac:picMkLst>
            <pc:docMk/>
            <pc:sldMk cId="1399815622" sldId="845"/>
            <ac:picMk id="2050" creationId="{454EDACF-AF1C-A279-AD1E-1EF8442353A0}"/>
          </ac:picMkLst>
        </pc:picChg>
      </pc:sldChg>
      <pc:sldChg chg="delSp modSp new mod">
        <pc:chgData name="伊健 杜" userId="e69aded81da48593" providerId="LiveId" clId="{80FB4641-9819-4931-9608-15BB77D0AB03}" dt="2022-09-26T14:55:00.210" v="6016"/>
        <pc:sldMkLst>
          <pc:docMk/>
          <pc:sldMk cId="1600190259" sldId="846"/>
        </pc:sldMkLst>
        <pc:spChg chg="mod">
          <ac:chgData name="伊健 杜" userId="e69aded81da48593" providerId="LiveId" clId="{80FB4641-9819-4931-9608-15BB77D0AB03}" dt="2022-09-26T14:55:00.210" v="6016"/>
          <ac:spMkLst>
            <pc:docMk/>
            <pc:sldMk cId="1600190259" sldId="846"/>
            <ac:spMk id="2" creationId="{E390DCBC-A84D-90AE-6F44-27655E0D3363}"/>
          </ac:spMkLst>
        </pc:spChg>
        <pc:spChg chg="del">
          <ac:chgData name="伊健 杜" userId="e69aded81da48593" providerId="LiveId" clId="{80FB4641-9819-4931-9608-15BB77D0AB03}" dt="2022-09-26T13:52:28.236" v="4976" actId="478"/>
          <ac:spMkLst>
            <pc:docMk/>
            <pc:sldMk cId="1600190259" sldId="846"/>
            <ac:spMk id="3" creationId="{CDE3E6BA-27BC-2651-1D5E-E7248CC76E86}"/>
          </ac:spMkLst>
        </pc:spChg>
      </pc:sldChg>
      <pc:sldChg chg="addSp delSp modSp add mod">
        <pc:chgData name="伊健 杜" userId="e69aded81da48593" providerId="LiveId" clId="{80FB4641-9819-4931-9608-15BB77D0AB03}" dt="2022-09-26T14:55:00.210" v="6016"/>
        <pc:sldMkLst>
          <pc:docMk/>
          <pc:sldMk cId="4006749714" sldId="847"/>
        </pc:sldMkLst>
        <pc:spChg chg="mod">
          <ac:chgData name="伊健 杜" userId="e69aded81da48593" providerId="LiveId" clId="{80FB4641-9819-4931-9608-15BB77D0AB03}" dt="2022-09-26T14:55:00.210" v="6016"/>
          <ac:spMkLst>
            <pc:docMk/>
            <pc:sldMk cId="4006749714" sldId="847"/>
            <ac:spMk id="2" creationId="{81F4B079-5182-7332-4978-966F1AEEF4D2}"/>
          </ac:spMkLst>
        </pc:spChg>
        <pc:spChg chg="mod">
          <ac:chgData name="伊健 杜" userId="e69aded81da48593" providerId="LiveId" clId="{80FB4641-9819-4931-9608-15BB77D0AB03}" dt="2022-09-26T14:55:00.210" v="6016"/>
          <ac:spMkLst>
            <pc:docMk/>
            <pc:sldMk cId="4006749714" sldId="847"/>
            <ac:spMk id="4" creationId="{CFC1CF28-580E-2280-640A-ADB8853307E7}"/>
          </ac:spMkLst>
        </pc:spChg>
        <pc:spChg chg="add del">
          <ac:chgData name="伊健 杜" userId="e69aded81da48593" providerId="LiveId" clId="{80FB4641-9819-4931-9608-15BB77D0AB03}" dt="2022-09-26T13:52:00.933" v="4969" actId="478"/>
          <ac:spMkLst>
            <pc:docMk/>
            <pc:sldMk cId="4006749714" sldId="847"/>
            <ac:spMk id="5" creationId="{D49369FA-A286-720C-6A7E-114AAD5AF938}"/>
          </ac:spMkLst>
        </pc:spChg>
        <pc:picChg chg="add mod">
          <ac:chgData name="伊健 杜" userId="e69aded81da48593" providerId="LiveId" clId="{80FB4641-9819-4931-9608-15BB77D0AB03}" dt="2022-09-26T13:52:18.179" v="4975" actId="1076"/>
          <ac:picMkLst>
            <pc:docMk/>
            <pc:sldMk cId="4006749714" sldId="847"/>
            <ac:picMk id="1026" creationId="{DE7BC9DF-F40C-BE5E-C6C9-26ACE9158FF8}"/>
          </ac:picMkLst>
        </pc:picChg>
        <pc:picChg chg="del">
          <ac:chgData name="伊健 杜" userId="e69aded81da48593" providerId="LiveId" clId="{80FB4641-9819-4931-9608-15BB77D0AB03}" dt="2022-09-26T13:49:52.541" v="4967" actId="478"/>
          <ac:picMkLst>
            <pc:docMk/>
            <pc:sldMk cId="4006749714" sldId="847"/>
            <ac:picMk id="2050" creationId="{454EDACF-AF1C-A279-AD1E-1EF8442353A0}"/>
          </ac:picMkLst>
        </pc:picChg>
      </pc:sldChg>
      <pc:sldChg chg="addSp delSp modSp add mod">
        <pc:chgData name="伊健 杜" userId="e69aded81da48593" providerId="LiveId" clId="{80FB4641-9819-4931-9608-15BB77D0AB03}" dt="2022-09-26T14:03:38.045" v="5092"/>
        <pc:sldMkLst>
          <pc:docMk/>
          <pc:sldMk cId="907117066" sldId="848"/>
        </pc:sldMkLst>
        <pc:spChg chg="mod">
          <ac:chgData name="伊健 杜" userId="e69aded81da48593" providerId="LiveId" clId="{80FB4641-9819-4931-9608-15BB77D0AB03}" dt="2022-09-26T14:03:38.045" v="5092"/>
          <ac:spMkLst>
            <pc:docMk/>
            <pc:sldMk cId="907117066" sldId="848"/>
            <ac:spMk id="2" creationId="{1302A11A-625D-774F-23B3-739301B530C3}"/>
          </ac:spMkLst>
        </pc:spChg>
        <pc:spChg chg="add del mod">
          <ac:chgData name="伊健 杜" userId="e69aded81da48593" providerId="LiveId" clId="{80FB4641-9819-4931-9608-15BB77D0AB03}" dt="2022-09-26T14:03:35.663" v="5088"/>
          <ac:spMkLst>
            <pc:docMk/>
            <pc:sldMk cId="907117066" sldId="848"/>
            <ac:spMk id="3" creationId="{9065153A-8FDE-D905-349D-0D893ADED85C}"/>
          </ac:spMkLst>
        </pc:spChg>
        <pc:spChg chg="del">
          <ac:chgData name="伊健 杜" userId="e69aded81da48593" providerId="LiveId" clId="{80FB4641-9819-4931-9608-15BB77D0AB03}" dt="2022-09-26T14:03:00.386" v="5085" actId="478"/>
          <ac:spMkLst>
            <pc:docMk/>
            <pc:sldMk cId="907117066" sldId="848"/>
            <ac:spMk id="4" creationId="{21BD65C9-00B8-77B5-1258-CB85B4A4F40D}"/>
          </ac:spMkLst>
        </pc:spChg>
        <pc:picChg chg="del">
          <ac:chgData name="伊健 杜" userId="e69aded81da48593" providerId="LiveId" clId="{80FB4641-9819-4931-9608-15BB77D0AB03}" dt="2022-09-26T13:59:31.750" v="5083" actId="478"/>
          <ac:picMkLst>
            <pc:docMk/>
            <pc:sldMk cId="907117066" sldId="848"/>
            <ac:picMk id="1026" creationId="{AB951492-2D64-FE75-0F6E-DA624CA05734}"/>
          </ac:picMkLst>
        </pc:picChg>
        <pc:picChg chg="del">
          <ac:chgData name="伊健 杜" userId="e69aded81da48593" providerId="LiveId" clId="{80FB4641-9819-4931-9608-15BB77D0AB03}" dt="2022-09-26T13:59:31.750" v="5083" actId="478"/>
          <ac:picMkLst>
            <pc:docMk/>
            <pc:sldMk cId="907117066" sldId="848"/>
            <ac:picMk id="1028" creationId="{095C3CC7-3C51-B7B6-E709-0B82BBACF002}"/>
          </ac:picMkLst>
        </pc:picChg>
      </pc:sldChg>
      <pc:sldChg chg="add del">
        <pc:chgData name="伊健 杜" userId="e69aded81da48593" providerId="LiveId" clId="{80FB4641-9819-4931-9608-15BB77D0AB03}" dt="2022-09-26T13:54:14.842" v="5061" actId="47"/>
        <pc:sldMkLst>
          <pc:docMk/>
          <pc:sldMk cId="1931351726" sldId="848"/>
        </pc:sldMkLst>
      </pc:sldChg>
      <pc:sldChg chg="add del">
        <pc:chgData name="伊健 杜" userId="e69aded81da48593" providerId="LiveId" clId="{80FB4641-9819-4931-9608-15BB77D0AB03}" dt="2022-09-26T13:54:14.842" v="5061" actId="47"/>
        <pc:sldMkLst>
          <pc:docMk/>
          <pc:sldMk cId="1853660832" sldId="849"/>
        </pc:sldMkLst>
      </pc:sldChg>
      <pc:sldChg chg="addSp delSp modSp new mod">
        <pc:chgData name="伊健 杜" userId="e69aded81da48593" providerId="LiveId" clId="{80FB4641-9819-4931-9608-15BB77D0AB03}" dt="2022-09-26T14:55:00.210" v="6016"/>
        <pc:sldMkLst>
          <pc:docMk/>
          <pc:sldMk cId="4210279185" sldId="849"/>
        </pc:sldMkLst>
        <pc:spChg chg="mod">
          <ac:chgData name="伊健 杜" userId="e69aded81da48593" providerId="LiveId" clId="{80FB4641-9819-4931-9608-15BB77D0AB03}" dt="2022-09-26T14:55:00.210" v="6016"/>
          <ac:spMkLst>
            <pc:docMk/>
            <pc:sldMk cId="4210279185" sldId="849"/>
            <ac:spMk id="2" creationId="{C8729606-2632-8A94-684F-590468A8AC0C}"/>
          </ac:spMkLst>
        </pc:spChg>
        <pc:spChg chg="del">
          <ac:chgData name="伊健 杜" userId="e69aded81da48593" providerId="LiveId" clId="{80FB4641-9819-4931-9608-15BB77D0AB03}" dt="2022-09-26T14:06:01.487" v="5147" actId="478"/>
          <ac:spMkLst>
            <pc:docMk/>
            <pc:sldMk cId="4210279185" sldId="849"/>
            <ac:spMk id="3" creationId="{CD29BAEB-D063-3067-A851-E18C491AE048}"/>
          </ac:spMkLst>
        </pc:spChg>
        <pc:picChg chg="add del mod">
          <ac:chgData name="伊健 杜" userId="e69aded81da48593" providerId="LiveId" clId="{80FB4641-9819-4931-9608-15BB77D0AB03}" dt="2022-09-26T14:08:53.518" v="5216" actId="478"/>
          <ac:picMkLst>
            <pc:docMk/>
            <pc:sldMk cId="4210279185" sldId="849"/>
            <ac:picMk id="4" creationId="{187EAD47-2D45-8169-7795-10CE531B5DCF}"/>
          </ac:picMkLst>
        </pc:picChg>
        <pc:picChg chg="add mod">
          <ac:chgData name="伊健 杜" userId="e69aded81da48593" providerId="LiveId" clId="{80FB4641-9819-4931-9608-15BB77D0AB03}" dt="2022-09-26T14:08:55.701" v="5218" actId="1076"/>
          <ac:picMkLst>
            <pc:docMk/>
            <pc:sldMk cId="4210279185" sldId="849"/>
            <ac:picMk id="3074" creationId="{292A6DD3-EE64-52BB-2CFC-D97FB93C60C7}"/>
          </ac:picMkLst>
        </pc:picChg>
        <pc:picChg chg="add mod">
          <ac:chgData name="伊健 杜" userId="e69aded81da48593" providerId="LiveId" clId="{80FB4641-9819-4931-9608-15BB77D0AB03}" dt="2022-09-26T14:09:29.419" v="5235" actId="1076"/>
          <ac:picMkLst>
            <pc:docMk/>
            <pc:sldMk cId="4210279185" sldId="849"/>
            <ac:picMk id="3076" creationId="{9460899F-2C64-F3B5-4FDC-E28466086E02}"/>
          </ac:picMkLst>
        </pc:picChg>
      </pc:sldChg>
      <pc:sldChg chg="add del">
        <pc:chgData name="伊健 杜" userId="e69aded81da48593" providerId="LiveId" clId="{80FB4641-9819-4931-9608-15BB77D0AB03}" dt="2022-09-26T13:54:14.842" v="5061" actId="47"/>
        <pc:sldMkLst>
          <pc:docMk/>
          <pc:sldMk cId="125414959" sldId="850"/>
        </pc:sldMkLst>
      </pc:sldChg>
      <pc:sldChg chg="addSp delSp modSp new mod delAnim modAnim">
        <pc:chgData name="伊健 杜" userId="e69aded81da48593" providerId="LiveId" clId="{80FB4641-9819-4931-9608-15BB77D0AB03}" dt="2022-09-26T14:55:00.210" v="6016"/>
        <pc:sldMkLst>
          <pc:docMk/>
          <pc:sldMk cId="2593079863" sldId="850"/>
        </pc:sldMkLst>
        <pc:spChg chg="mod">
          <ac:chgData name="伊健 杜" userId="e69aded81da48593" providerId="LiveId" clId="{80FB4641-9819-4931-9608-15BB77D0AB03}" dt="2022-09-26T14:55:00.210" v="6016"/>
          <ac:spMkLst>
            <pc:docMk/>
            <pc:sldMk cId="2593079863" sldId="850"/>
            <ac:spMk id="2" creationId="{E79E1BCB-D050-90E4-6BA8-9C0749FBE7D3}"/>
          </ac:spMkLst>
        </pc:spChg>
        <pc:spChg chg="del">
          <ac:chgData name="伊健 杜" userId="e69aded81da48593" providerId="LiveId" clId="{80FB4641-9819-4931-9608-15BB77D0AB03}" dt="2022-09-26T14:09:54.423" v="5258" actId="478"/>
          <ac:spMkLst>
            <pc:docMk/>
            <pc:sldMk cId="2593079863" sldId="850"/>
            <ac:spMk id="3" creationId="{345F167C-325D-E6FE-2649-C7135571D281}"/>
          </ac:spMkLst>
        </pc:spChg>
        <pc:spChg chg="add mod">
          <ac:chgData name="伊健 杜" userId="e69aded81da48593" providerId="LiveId" clId="{80FB4641-9819-4931-9608-15BB77D0AB03}" dt="2022-09-26T14:15:52.510" v="5306" actId="1076"/>
          <ac:spMkLst>
            <pc:docMk/>
            <pc:sldMk cId="2593079863" sldId="850"/>
            <ac:spMk id="4" creationId="{CDE25F7A-DB50-4577-C33F-B24122A17B1C}"/>
          </ac:spMkLst>
        </pc:spChg>
        <pc:spChg chg="add mod">
          <ac:chgData name="伊健 杜" userId="e69aded81da48593" providerId="LiveId" clId="{80FB4641-9819-4931-9608-15BB77D0AB03}" dt="2022-09-26T14:16:10.314" v="5316" actId="1076"/>
          <ac:spMkLst>
            <pc:docMk/>
            <pc:sldMk cId="2593079863" sldId="850"/>
            <ac:spMk id="5" creationId="{DBC94FE8-EF65-35BF-B937-7EB162E0C999}"/>
          </ac:spMkLst>
        </pc:spChg>
        <pc:spChg chg="add mod">
          <ac:chgData name="伊健 杜" userId="e69aded81da48593" providerId="LiveId" clId="{80FB4641-9819-4931-9608-15BB77D0AB03}" dt="2022-09-26T14:55:00.210" v="6016"/>
          <ac:spMkLst>
            <pc:docMk/>
            <pc:sldMk cId="2593079863" sldId="850"/>
            <ac:spMk id="6" creationId="{052F8859-C5F9-47FD-C099-6A0C562BC112}"/>
          </ac:spMkLst>
        </pc:spChg>
        <pc:spChg chg="add del mod">
          <ac:chgData name="伊健 杜" userId="e69aded81da48593" providerId="LiveId" clId="{80FB4641-9819-4931-9608-15BB77D0AB03}" dt="2022-09-26T14:27:36.318" v="5692" actId="21"/>
          <ac:spMkLst>
            <pc:docMk/>
            <pc:sldMk cId="2593079863" sldId="850"/>
            <ac:spMk id="7" creationId="{AE29F95F-5D20-CC3C-13E6-6A4AE5308CA1}"/>
          </ac:spMkLst>
        </pc:spChg>
        <pc:spChg chg="add del mod">
          <ac:chgData name="伊健 杜" userId="e69aded81da48593" providerId="LiveId" clId="{80FB4641-9819-4931-9608-15BB77D0AB03}" dt="2022-09-26T14:18:07.095" v="5413" actId="478"/>
          <ac:spMkLst>
            <pc:docMk/>
            <pc:sldMk cId="2593079863" sldId="850"/>
            <ac:spMk id="8" creationId="{11DA9D46-3561-47F3-78C2-5A6F2D92A2E0}"/>
          </ac:spMkLst>
        </pc:spChg>
        <pc:spChg chg="add mod">
          <ac:chgData name="伊健 杜" userId="e69aded81da48593" providerId="LiveId" clId="{80FB4641-9819-4931-9608-15BB77D0AB03}" dt="2022-09-26T14:55:00.210" v="6016"/>
          <ac:spMkLst>
            <pc:docMk/>
            <pc:sldMk cId="2593079863" sldId="850"/>
            <ac:spMk id="9" creationId="{B7A22E17-46BC-3CA2-E144-F5B64A181F1C}"/>
          </ac:spMkLst>
        </pc:spChg>
      </pc:sldChg>
      <pc:sldChg chg="addSp delSp modSp new mod">
        <pc:chgData name="伊健 杜" userId="e69aded81da48593" providerId="LiveId" clId="{80FB4641-9819-4931-9608-15BB77D0AB03}" dt="2022-09-26T14:55:00.210" v="6016"/>
        <pc:sldMkLst>
          <pc:docMk/>
          <pc:sldMk cId="2817424330" sldId="851"/>
        </pc:sldMkLst>
        <pc:spChg chg="mod">
          <ac:chgData name="伊健 杜" userId="e69aded81da48593" providerId="LiveId" clId="{80FB4641-9819-4931-9608-15BB77D0AB03}" dt="2022-09-26T14:55:00.210" v="6016"/>
          <ac:spMkLst>
            <pc:docMk/>
            <pc:sldMk cId="2817424330" sldId="851"/>
            <ac:spMk id="2" creationId="{E535D218-619A-4B31-B7B0-6A3223BD6E45}"/>
          </ac:spMkLst>
        </pc:spChg>
        <pc:spChg chg="del">
          <ac:chgData name="伊健 杜" userId="e69aded81da48593" providerId="LiveId" clId="{80FB4641-9819-4931-9608-15BB77D0AB03}" dt="2022-09-26T14:19:43.712" v="5422" actId="478"/>
          <ac:spMkLst>
            <pc:docMk/>
            <pc:sldMk cId="2817424330" sldId="851"/>
            <ac:spMk id="3" creationId="{ED14E57A-CF4A-F7D4-F8BF-2F30372FFB69}"/>
          </ac:spMkLst>
        </pc:spChg>
        <pc:spChg chg="add mod">
          <ac:chgData name="伊健 杜" userId="e69aded81da48593" providerId="LiveId" clId="{80FB4641-9819-4931-9608-15BB77D0AB03}" dt="2022-09-26T14:26:13.981" v="5655" actId="13822"/>
          <ac:spMkLst>
            <pc:docMk/>
            <pc:sldMk cId="2817424330" sldId="851"/>
            <ac:spMk id="4" creationId="{6967114D-51FF-4433-399E-712FA5013C99}"/>
          </ac:spMkLst>
        </pc:spChg>
        <pc:picChg chg="add mod">
          <ac:chgData name="伊健 杜" userId="e69aded81da48593" providerId="LiveId" clId="{80FB4641-9819-4931-9608-15BB77D0AB03}" dt="2022-09-26T14:25:48.587" v="5647" actId="1076"/>
          <ac:picMkLst>
            <pc:docMk/>
            <pc:sldMk cId="2817424330" sldId="851"/>
            <ac:picMk id="4098" creationId="{FCCF7002-2655-F588-E184-A63EB2FB626B}"/>
          </ac:picMkLst>
        </pc:picChg>
        <pc:picChg chg="add mod">
          <ac:chgData name="伊健 杜" userId="e69aded81da48593" providerId="LiveId" clId="{80FB4641-9819-4931-9608-15BB77D0AB03}" dt="2022-09-26T14:26:03.441" v="5652" actId="1076"/>
          <ac:picMkLst>
            <pc:docMk/>
            <pc:sldMk cId="2817424330" sldId="851"/>
            <ac:picMk id="4100" creationId="{DDA0350F-90BC-5DC7-0E55-5E2DA7C630DC}"/>
          </ac:picMkLst>
        </pc:picChg>
      </pc:sldChg>
      <pc:sldChg chg="addSp delSp modSp add mod modAnim">
        <pc:chgData name="伊健 杜" userId="e69aded81da48593" providerId="LiveId" clId="{80FB4641-9819-4931-9608-15BB77D0AB03}" dt="2022-09-26T14:55:00.210" v="6016"/>
        <pc:sldMkLst>
          <pc:docMk/>
          <pc:sldMk cId="2615331582" sldId="852"/>
        </pc:sldMkLst>
        <pc:spChg chg="mod">
          <ac:chgData name="伊健 杜" userId="e69aded81da48593" providerId="LiveId" clId="{80FB4641-9819-4931-9608-15BB77D0AB03}" dt="2022-09-26T14:26:44.978" v="5687"/>
          <ac:spMkLst>
            <pc:docMk/>
            <pc:sldMk cId="2615331582" sldId="852"/>
            <ac:spMk id="2" creationId="{E535D218-619A-4B31-B7B0-6A3223BD6E45}"/>
          </ac:spMkLst>
        </pc:spChg>
        <pc:spChg chg="add mod">
          <ac:chgData name="伊健 杜" userId="e69aded81da48593" providerId="LiveId" clId="{80FB4641-9819-4931-9608-15BB77D0AB03}" dt="2022-09-26T14:55:00.210" v="6016"/>
          <ac:spMkLst>
            <pc:docMk/>
            <pc:sldMk cId="2615331582" sldId="852"/>
            <ac:spMk id="3" creationId="{69A9572D-7B0C-72E9-58B5-395AF6374E47}"/>
          </ac:spMkLst>
        </pc:spChg>
        <pc:spChg chg="del">
          <ac:chgData name="伊健 杜" userId="e69aded81da48593" providerId="LiveId" clId="{80FB4641-9819-4931-9608-15BB77D0AB03}" dt="2022-09-26T14:26:47.340" v="5688" actId="478"/>
          <ac:spMkLst>
            <pc:docMk/>
            <pc:sldMk cId="2615331582" sldId="852"/>
            <ac:spMk id="4" creationId="{6967114D-51FF-4433-399E-712FA5013C99}"/>
          </ac:spMkLst>
        </pc:spChg>
        <pc:picChg chg="del">
          <ac:chgData name="伊健 杜" userId="e69aded81da48593" providerId="LiveId" clId="{80FB4641-9819-4931-9608-15BB77D0AB03}" dt="2022-09-26T14:26:47.340" v="5688" actId="478"/>
          <ac:picMkLst>
            <pc:docMk/>
            <pc:sldMk cId="2615331582" sldId="852"/>
            <ac:picMk id="4098" creationId="{FCCF7002-2655-F588-E184-A63EB2FB626B}"/>
          </ac:picMkLst>
        </pc:picChg>
        <pc:picChg chg="del">
          <ac:chgData name="伊健 杜" userId="e69aded81da48593" providerId="LiveId" clId="{80FB4641-9819-4931-9608-15BB77D0AB03}" dt="2022-09-26T14:26:47.340" v="5688" actId="478"/>
          <ac:picMkLst>
            <pc:docMk/>
            <pc:sldMk cId="2615331582" sldId="852"/>
            <ac:picMk id="4100" creationId="{DDA0350F-90BC-5DC7-0E55-5E2DA7C630DC}"/>
          </ac:picMkLst>
        </pc:picChg>
        <pc:picChg chg="add mod">
          <ac:chgData name="伊健 杜" userId="e69aded81da48593" providerId="LiveId" clId="{80FB4641-9819-4931-9608-15BB77D0AB03}" dt="2022-09-26T14:27:28.591" v="5691" actId="1076"/>
          <ac:picMkLst>
            <pc:docMk/>
            <pc:sldMk cId="2615331582" sldId="852"/>
            <ac:picMk id="5122" creationId="{5FF4910C-752E-9E9A-C20C-E605A6D211D6}"/>
          </ac:picMkLst>
        </pc:picChg>
      </pc:sldChg>
      <pc:sldChg chg="addSp delSp modSp add mod ord">
        <pc:chgData name="伊健 杜" userId="e69aded81da48593" providerId="LiveId" clId="{80FB4641-9819-4931-9608-15BB77D0AB03}" dt="2022-09-26T14:55:00.210" v="6016"/>
        <pc:sldMkLst>
          <pc:docMk/>
          <pc:sldMk cId="4098201673" sldId="853"/>
        </pc:sldMkLst>
        <pc:spChg chg="mod">
          <ac:chgData name="伊健 杜" userId="e69aded81da48593" providerId="LiveId" clId="{80FB4641-9819-4931-9608-15BB77D0AB03}" dt="2022-09-26T14:55:00.210" v="6016"/>
          <ac:spMkLst>
            <pc:docMk/>
            <pc:sldMk cId="4098201673" sldId="853"/>
            <ac:spMk id="2" creationId="{C8729606-2632-8A94-684F-590468A8AC0C}"/>
          </ac:spMkLst>
        </pc:spChg>
        <pc:picChg chg="del">
          <ac:chgData name="伊健 杜" userId="e69aded81da48593" providerId="LiveId" clId="{80FB4641-9819-4931-9608-15BB77D0AB03}" dt="2022-09-26T14:31:56.345" v="5794" actId="478"/>
          <ac:picMkLst>
            <pc:docMk/>
            <pc:sldMk cId="4098201673" sldId="853"/>
            <ac:picMk id="3074" creationId="{292A6DD3-EE64-52BB-2CFC-D97FB93C60C7}"/>
          </ac:picMkLst>
        </pc:picChg>
        <pc:picChg chg="del">
          <ac:chgData name="伊健 杜" userId="e69aded81da48593" providerId="LiveId" clId="{80FB4641-9819-4931-9608-15BB77D0AB03}" dt="2022-09-26T14:31:57.772" v="5795" actId="478"/>
          <ac:picMkLst>
            <pc:docMk/>
            <pc:sldMk cId="4098201673" sldId="853"/>
            <ac:picMk id="3076" creationId="{9460899F-2C64-F3B5-4FDC-E28466086E02}"/>
          </ac:picMkLst>
        </pc:picChg>
        <pc:picChg chg="add mod">
          <ac:chgData name="伊健 杜" userId="e69aded81da48593" providerId="LiveId" clId="{80FB4641-9819-4931-9608-15BB77D0AB03}" dt="2022-09-26T14:32:39.102" v="5800" actId="1076"/>
          <ac:picMkLst>
            <pc:docMk/>
            <pc:sldMk cId="4098201673" sldId="853"/>
            <ac:picMk id="6146" creationId="{6AE1E7F1-1B5C-D7D0-2F2D-DF9F30B81773}"/>
          </ac:picMkLst>
        </pc:picChg>
        <pc:picChg chg="add mod">
          <ac:chgData name="伊健 杜" userId="e69aded81da48593" providerId="LiveId" clId="{80FB4641-9819-4931-9608-15BB77D0AB03}" dt="2022-09-26T14:33:43.854" v="5802" actId="1076"/>
          <ac:picMkLst>
            <pc:docMk/>
            <pc:sldMk cId="4098201673" sldId="853"/>
            <ac:picMk id="6148" creationId="{0985B1B7-B669-1C44-94BC-5AD5D9E85F66}"/>
          </ac:picMkLst>
        </pc:picChg>
      </pc:sldChg>
      <pc:sldChg chg="addSp delSp modSp add mod">
        <pc:chgData name="伊健 杜" userId="e69aded81da48593" providerId="LiveId" clId="{80FB4641-9819-4931-9608-15BB77D0AB03}" dt="2022-09-26T14:55:00.210" v="6016"/>
        <pc:sldMkLst>
          <pc:docMk/>
          <pc:sldMk cId="4148412482" sldId="854"/>
        </pc:sldMkLst>
        <pc:spChg chg="mod">
          <ac:chgData name="伊健 杜" userId="e69aded81da48593" providerId="LiveId" clId="{80FB4641-9819-4931-9608-15BB77D0AB03}" dt="2022-09-26T14:55:00.210" v="6016"/>
          <ac:spMkLst>
            <pc:docMk/>
            <pc:sldMk cId="4148412482" sldId="854"/>
            <ac:spMk id="2" creationId="{C8729606-2632-8A94-684F-590468A8AC0C}"/>
          </ac:spMkLst>
        </pc:spChg>
        <pc:picChg chg="add mod">
          <ac:chgData name="伊健 杜" userId="e69aded81da48593" providerId="LiveId" clId="{80FB4641-9819-4931-9608-15BB77D0AB03}" dt="2022-09-26T14:50:40.812" v="5928" actId="1076"/>
          <ac:picMkLst>
            <pc:docMk/>
            <pc:sldMk cId="4148412482" sldId="854"/>
            <ac:picMk id="3" creationId="{FDA55778-9F88-BCF3-D38B-1217A26749C8}"/>
          </ac:picMkLst>
        </pc:picChg>
        <pc:picChg chg="del mod">
          <ac:chgData name="伊健 杜" userId="e69aded81da48593" providerId="LiveId" clId="{80FB4641-9819-4931-9608-15BB77D0AB03}" dt="2022-09-26T14:33:57.756" v="5805" actId="478"/>
          <ac:picMkLst>
            <pc:docMk/>
            <pc:sldMk cId="4148412482" sldId="854"/>
            <ac:picMk id="6146" creationId="{6AE1E7F1-1B5C-D7D0-2F2D-DF9F30B81773}"/>
          </ac:picMkLst>
        </pc:picChg>
        <pc:picChg chg="del mod">
          <ac:chgData name="伊健 杜" userId="e69aded81da48593" providerId="LiveId" clId="{80FB4641-9819-4931-9608-15BB77D0AB03}" dt="2022-09-26T14:33:57.756" v="5805" actId="478"/>
          <ac:picMkLst>
            <pc:docMk/>
            <pc:sldMk cId="4148412482" sldId="854"/>
            <ac:picMk id="6148" creationId="{0985B1B7-B669-1C44-94BC-5AD5D9E85F66}"/>
          </ac:picMkLst>
        </pc:picChg>
        <pc:picChg chg="add mod">
          <ac:chgData name="伊健 杜" userId="e69aded81da48593" providerId="LiveId" clId="{80FB4641-9819-4931-9608-15BB77D0AB03}" dt="2022-09-26T14:50:38.267" v="5926" actId="1076"/>
          <ac:picMkLst>
            <pc:docMk/>
            <pc:sldMk cId="4148412482" sldId="854"/>
            <ac:picMk id="7170" creationId="{63C72C0E-2425-0E53-5C33-2BF8F9A8257B}"/>
          </ac:picMkLst>
        </pc:picChg>
        <pc:picChg chg="add mod">
          <ac:chgData name="伊健 杜" userId="e69aded81da48593" providerId="LiveId" clId="{80FB4641-9819-4931-9608-15BB77D0AB03}" dt="2022-09-26T14:50:31.138" v="5923" actId="1076"/>
          <ac:picMkLst>
            <pc:docMk/>
            <pc:sldMk cId="4148412482" sldId="854"/>
            <ac:picMk id="7172" creationId="{00291F41-3BE2-8678-8BE9-A2E3CFB0C9A2}"/>
          </ac:picMkLst>
        </pc:picChg>
      </pc:sldChg>
      <pc:sldChg chg="addSp delSp modSp new mod">
        <pc:chgData name="伊健 杜" userId="e69aded81da48593" providerId="LiveId" clId="{80FB4641-9819-4931-9608-15BB77D0AB03}" dt="2022-09-26T15:14:50.832" v="6467"/>
        <pc:sldMkLst>
          <pc:docMk/>
          <pc:sldMk cId="1582307899" sldId="855"/>
        </pc:sldMkLst>
        <pc:spChg chg="mod">
          <ac:chgData name="伊健 杜" userId="e69aded81da48593" providerId="LiveId" clId="{80FB4641-9819-4931-9608-15BB77D0AB03}" dt="2022-09-26T15:14:50.832" v="6467"/>
          <ac:spMkLst>
            <pc:docMk/>
            <pc:sldMk cId="1582307899" sldId="855"/>
            <ac:spMk id="2" creationId="{06E84387-405E-0122-CE6A-C8810C395759}"/>
          </ac:spMkLst>
        </pc:spChg>
        <pc:spChg chg="del">
          <ac:chgData name="伊健 杜" userId="e69aded81da48593" providerId="LiveId" clId="{80FB4641-9819-4931-9608-15BB77D0AB03}" dt="2022-09-26T14:55:54.993" v="6135" actId="478"/>
          <ac:spMkLst>
            <pc:docMk/>
            <pc:sldMk cId="1582307899" sldId="855"/>
            <ac:spMk id="3" creationId="{B20A8AF1-AFD7-438D-98AF-F3767328FBFD}"/>
          </ac:spMkLst>
        </pc:spChg>
        <pc:spChg chg="add mod">
          <ac:chgData name="伊健 杜" userId="e69aded81da48593" providerId="LiveId" clId="{80FB4641-9819-4931-9608-15BB77D0AB03}" dt="2022-09-26T15:14:50.832" v="6467"/>
          <ac:spMkLst>
            <pc:docMk/>
            <pc:sldMk cId="1582307899" sldId="855"/>
            <ac:spMk id="4" creationId="{522D3658-B868-84E4-C8D9-E91AFCC04624}"/>
          </ac:spMkLst>
        </pc:spChg>
      </pc:sldChg>
    </pc:docChg>
  </pc:docChgLst>
  <pc:docChgLst>
    <pc:chgData name="伊健 杜" userId="e69aded81da48593" providerId="LiveId" clId="{C6040F8A-93E4-469D-8EFE-CC7ECCDDED02}"/>
    <pc:docChg chg="custSel addSld delSld modSld sldOrd modSection">
      <pc:chgData name="伊健 杜" userId="e69aded81da48593" providerId="LiveId" clId="{C6040F8A-93E4-469D-8EFE-CC7ECCDDED02}" dt="2022-09-14T14:04:35.011" v="4431" actId="20577"/>
      <pc:docMkLst>
        <pc:docMk/>
      </pc:docMkLst>
      <pc:sldChg chg="modSp mod">
        <pc:chgData name="伊健 杜" userId="e69aded81da48593" providerId="LiveId" clId="{C6040F8A-93E4-469D-8EFE-CC7ECCDDED02}" dt="2022-09-14T14:03:36.696" v="4395"/>
        <pc:sldMkLst>
          <pc:docMk/>
          <pc:sldMk cId="3180688205" sldId="256"/>
        </pc:sldMkLst>
        <pc:spChg chg="mod">
          <ac:chgData name="伊健 杜" userId="e69aded81da48593" providerId="LiveId" clId="{C6040F8A-93E4-469D-8EFE-CC7ECCDDED02}" dt="2022-09-14T14:03:36.696" v="4395"/>
          <ac:spMkLst>
            <pc:docMk/>
            <pc:sldMk cId="3180688205" sldId="256"/>
            <ac:spMk id="2" creationId="{1F01E9DD-2818-4BD0-9996-984FE0985E67}"/>
          </ac:spMkLst>
        </pc:spChg>
      </pc:sldChg>
      <pc:sldChg chg="del">
        <pc:chgData name="伊健 杜" userId="e69aded81da48593" providerId="LiveId" clId="{C6040F8A-93E4-469D-8EFE-CC7ECCDDED02}" dt="2022-09-12T19:27:29.773" v="0" actId="47"/>
        <pc:sldMkLst>
          <pc:docMk/>
          <pc:sldMk cId="1437134219" sldId="524"/>
        </pc:sldMkLst>
      </pc:sldChg>
      <pc:sldChg chg="del">
        <pc:chgData name="伊健 杜" userId="e69aded81da48593" providerId="LiveId" clId="{C6040F8A-93E4-469D-8EFE-CC7ECCDDED02}" dt="2022-09-12T19:27:29.773" v="0" actId="47"/>
        <pc:sldMkLst>
          <pc:docMk/>
          <pc:sldMk cId="3551850107" sldId="526"/>
        </pc:sldMkLst>
      </pc:sldChg>
      <pc:sldChg chg="del">
        <pc:chgData name="伊健 杜" userId="e69aded81da48593" providerId="LiveId" clId="{C6040F8A-93E4-469D-8EFE-CC7ECCDDED02}" dt="2022-09-12T19:27:29.773" v="0" actId="47"/>
        <pc:sldMkLst>
          <pc:docMk/>
          <pc:sldMk cId="3075359360" sldId="606"/>
        </pc:sldMkLst>
      </pc:sldChg>
      <pc:sldChg chg="del">
        <pc:chgData name="伊健 杜" userId="e69aded81da48593" providerId="LiveId" clId="{C6040F8A-93E4-469D-8EFE-CC7ECCDDED02}" dt="2022-09-12T19:27:29.773" v="0" actId="47"/>
        <pc:sldMkLst>
          <pc:docMk/>
          <pc:sldMk cId="3786313440" sldId="608"/>
        </pc:sldMkLst>
      </pc:sldChg>
      <pc:sldChg chg="del">
        <pc:chgData name="伊健 杜" userId="e69aded81da48593" providerId="LiveId" clId="{C6040F8A-93E4-469D-8EFE-CC7ECCDDED02}" dt="2022-09-12T19:27:29.773" v="0" actId="47"/>
        <pc:sldMkLst>
          <pc:docMk/>
          <pc:sldMk cId="1239308445" sldId="609"/>
        </pc:sldMkLst>
      </pc:sldChg>
      <pc:sldChg chg="del">
        <pc:chgData name="伊健 杜" userId="e69aded81da48593" providerId="LiveId" clId="{C6040F8A-93E4-469D-8EFE-CC7ECCDDED02}" dt="2022-09-12T19:27:29.773" v="0" actId="47"/>
        <pc:sldMkLst>
          <pc:docMk/>
          <pc:sldMk cId="710267847" sldId="610"/>
        </pc:sldMkLst>
      </pc:sldChg>
      <pc:sldChg chg="addSp delSp modSp mod ord">
        <pc:chgData name="伊健 杜" userId="e69aded81da48593" providerId="LiveId" clId="{C6040F8A-93E4-469D-8EFE-CC7ECCDDED02}" dt="2022-09-13T13:32:32.128" v="4258" actId="1076"/>
        <pc:sldMkLst>
          <pc:docMk/>
          <pc:sldMk cId="3263895134" sldId="612"/>
        </pc:sldMkLst>
        <pc:spChg chg="add mod">
          <ac:chgData name="伊健 杜" userId="e69aded81da48593" providerId="LiveId" clId="{C6040F8A-93E4-469D-8EFE-CC7ECCDDED02}" dt="2022-09-13T05:10:49.001" v="1300" actId="20577"/>
          <ac:spMkLst>
            <pc:docMk/>
            <pc:sldMk cId="3263895134" sldId="612"/>
            <ac:spMk id="2" creationId="{402E3CDD-098B-E392-78B9-98BC5B35EAFE}"/>
          </ac:spMkLst>
        </pc:spChg>
        <pc:spChg chg="add mod">
          <ac:chgData name="伊健 杜" userId="e69aded81da48593" providerId="LiveId" clId="{C6040F8A-93E4-469D-8EFE-CC7ECCDDED02}" dt="2022-09-13T05:10:58.741" v="1304" actId="20577"/>
          <ac:spMkLst>
            <pc:docMk/>
            <pc:sldMk cId="3263895134" sldId="612"/>
            <ac:spMk id="3" creationId="{F381C70A-9A92-3A3B-7426-F41CF6D0669F}"/>
          </ac:spMkLst>
        </pc:spChg>
        <pc:spChg chg="mod">
          <ac:chgData name="伊健 杜" userId="e69aded81da48593" providerId="LiveId" clId="{C6040F8A-93E4-469D-8EFE-CC7ECCDDED02}" dt="2022-09-13T13:32:32.128" v="4258" actId="1076"/>
          <ac:spMkLst>
            <pc:docMk/>
            <pc:sldMk cId="3263895134" sldId="612"/>
            <ac:spMk id="4" creationId="{E349234E-2F9B-8B8E-47DA-329F75BF2F09}"/>
          </ac:spMkLst>
        </pc:spChg>
        <pc:spChg chg="add mod">
          <ac:chgData name="伊健 杜" userId="e69aded81da48593" providerId="LiveId" clId="{C6040F8A-93E4-469D-8EFE-CC7ECCDDED02}" dt="2022-09-13T05:24:12.068" v="1408" actId="14100"/>
          <ac:spMkLst>
            <pc:docMk/>
            <pc:sldMk cId="3263895134" sldId="612"/>
            <ac:spMk id="5" creationId="{A4780266-C923-A3E1-71E5-EC7001FCF371}"/>
          </ac:spMkLst>
        </pc:spChg>
        <pc:spChg chg="add mod">
          <ac:chgData name="伊健 杜" userId="e69aded81da48593" providerId="LiveId" clId="{C6040F8A-93E4-469D-8EFE-CC7ECCDDED02}" dt="2022-09-13T05:24:07.237" v="1405" actId="1076"/>
          <ac:spMkLst>
            <pc:docMk/>
            <pc:sldMk cId="3263895134" sldId="612"/>
            <ac:spMk id="6" creationId="{A59155A5-2CC7-A361-7FB6-0D7899B54486}"/>
          </ac:spMkLst>
        </pc:spChg>
        <pc:spChg chg="add mod">
          <ac:chgData name="伊健 杜" userId="e69aded81da48593" providerId="LiveId" clId="{C6040F8A-93E4-469D-8EFE-CC7ECCDDED02}" dt="2022-09-13T10:47:33.676" v="2054" actId="1076"/>
          <ac:spMkLst>
            <pc:docMk/>
            <pc:sldMk cId="3263895134" sldId="612"/>
            <ac:spMk id="7" creationId="{7693E7DD-FBB2-0EFB-A141-97B92E3DFE72}"/>
          </ac:spMkLst>
        </pc:spChg>
        <pc:picChg chg="del mod">
          <ac:chgData name="伊健 杜" userId="e69aded81da48593" providerId="LiveId" clId="{C6040F8A-93E4-469D-8EFE-CC7ECCDDED02}" dt="2022-09-13T05:10:13.065" v="1292" actId="478"/>
          <ac:picMkLst>
            <pc:docMk/>
            <pc:sldMk cId="3263895134" sldId="612"/>
            <ac:picMk id="3074" creationId="{97C43E79-8B3B-B076-49B7-AF9AE8F3B79A}"/>
          </ac:picMkLst>
        </pc:picChg>
        <pc:picChg chg="add mod">
          <ac:chgData name="伊健 杜" userId="e69aded81da48593" providerId="LiveId" clId="{C6040F8A-93E4-469D-8EFE-CC7ECCDDED02}" dt="2022-09-13T05:23:23.548" v="1365" actId="1076"/>
          <ac:picMkLst>
            <pc:docMk/>
            <pc:sldMk cId="3263895134" sldId="612"/>
            <ac:picMk id="9218" creationId="{BF9C691D-B9BD-B9DF-4B53-193D13715381}"/>
          </ac:picMkLst>
        </pc:picChg>
        <pc:picChg chg="add mod">
          <ac:chgData name="伊健 杜" userId="e69aded81da48593" providerId="LiveId" clId="{C6040F8A-93E4-469D-8EFE-CC7ECCDDED02}" dt="2022-09-13T05:23:22.099" v="1364" actId="1076"/>
          <ac:picMkLst>
            <pc:docMk/>
            <pc:sldMk cId="3263895134" sldId="612"/>
            <ac:picMk id="9220" creationId="{E9FDBFCA-C720-6272-89F3-E6AAE2981711}"/>
          </ac:picMkLst>
        </pc:picChg>
        <pc:picChg chg="add mod">
          <ac:chgData name="伊健 杜" userId="e69aded81da48593" providerId="LiveId" clId="{C6040F8A-93E4-469D-8EFE-CC7ECCDDED02}" dt="2022-09-13T05:25:20.066" v="1481" actId="1076"/>
          <ac:picMkLst>
            <pc:docMk/>
            <pc:sldMk cId="3263895134" sldId="612"/>
            <ac:picMk id="9222" creationId="{70CE5B74-0D51-3F47-7AE7-676FA975DBD5}"/>
          </ac:picMkLst>
        </pc:picChg>
      </pc:sldChg>
      <pc:sldChg chg="addSp modSp mod ord modAnim modNotes modNotesTx">
        <pc:chgData name="伊健 杜" userId="e69aded81da48593" providerId="LiveId" clId="{C6040F8A-93E4-469D-8EFE-CC7ECCDDED02}" dt="2022-09-13T12:22:17.220" v="3357"/>
        <pc:sldMkLst>
          <pc:docMk/>
          <pc:sldMk cId="1898577969" sldId="613"/>
        </pc:sldMkLst>
        <pc:spChg chg="mod">
          <ac:chgData name="伊健 杜" userId="e69aded81da48593" providerId="LiveId" clId="{C6040F8A-93E4-469D-8EFE-CC7ECCDDED02}" dt="2022-09-13T12:22:17.220" v="3357"/>
          <ac:spMkLst>
            <pc:docMk/>
            <pc:sldMk cId="1898577969" sldId="613"/>
            <ac:spMk id="2" creationId="{FBF88422-B4B3-EF6A-B4B3-55B2BB5AF09D}"/>
          </ac:spMkLst>
        </pc:spChg>
        <pc:spChg chg="add mod">
          <ac:chgData name="伊健 杜" userId="e69aded81da48593" providerId="LiveId" clId="{C6040F8A-93E4-469D-8EFE-CC7ECCDDED02}" dt="2022-09-13T12:22:17.220" v="3357"/>
          <ac:spMkLst>
            <pc:docMk/>
            <pc:sldMk cId="1898577969" sldId="613"/>
            <ac:spMk id="3" creationId="{A30F5DFC-1E1D-EB32-EAC9-94CD78FECA70}"/>
          </ac:spMkLst>
        </pc:spChg>
        <pc:spChg chg="add mod">
          <ac:chgData name="伊健 杜" userId="e69aded81da48593" providerId="LiveId" clId="{C6040F8A-93E4-469D-8EFE-CC7ECCDDED02}" dt="2022-09-13T11:47:15.698" v="2817" actId="1076"/>
          <ac:spMkLst>
            <pc:docMk/>
            <pc:sldMk cId="1898577969" sldId="613"/>
            <ac:spMk id="4" creationId="{AF8C2819-B07F-FF23-8ECF-ECF0737E15A4}"/>
          </ac:spMkLst>
        </pc:spChg>
        <pc:spChg chg="add mod">
          <ac:chgData name="伊健 杜" userId="e69aded81da48593" providerId="LiveId" clId="{C6040F8A-93E4-469D-8EFE-CC7ECCDDED02}" dt="2022-09-13T12:22:17.220" v="3357"/>
          <ac:spMkLst>
            <pc:docMk/>
            <pc:sldMk cId="1898577969" sldId="613"/>
            <ac:spMk id="5" creationId="{A5F6CDCF-B8F8-E058-CC81-3BD5DA059048}"/>
          </ac:spMkLst>
        </pc:spChg>
      </pc:sldChg>
      <pc:sldChg chg="del">
        <pc:chgData name="伊健 杜" userId="e69aded81da48593" providerId="LiveId" clId="{C6040F8A-93E4-469D-8EFE-CC7ECCDDED02}" dt="2022-09-12T19:27:38.319" v="1" actId="47"/>
        <pc:sldMkLst>
          <pc:docMk/>
          <pc:sldMk cId="132155922" sldId="614"/>
        </pc:sldMkLst>
      </pc:sldChg>
      <pc:sldChg chg="del">
        <pc:chgData name="伊健 杜" userId="e69aded81da48593" providerId="LiveId" clId="{C6040F8A-93E4-469D-8EFE-CC7ECCDDED02}" dt="2022-09-12T19:27:38.319" v="1" actId="47"/>
        <pc:sldMkLst>
          <pc:docMk/>
          <pc:sldMk cId="100691838" sldId="615"/>
        </pc:sldMkLst>
      </pc:sldChg>
      <pc:sldChg chg="del">
        <pc:chgData name="伊健 杜" userId="e69aded81da48593" providerId="LiveId" clId="{C6040F8A-93E4-469D-8EFE-CC7ECCDDED02}" dt="2022-09-12T19:27:38.319" v="1" actId="47"/>
        <pc:sldMkLst>
          <pc:docMk/>
          <pc:sldMk cId="3223514285" sldId="616"/>
        </pc:sldMkLst>
      </pc:sldChg>
      <pc:sldChg chg="del">
        <pc:chgData name="伊健 杜" userId="e69aded81da48593" providerId="LiveId" clId="{C6040F8A-93E4-469D-8EFE-CC7ECCDDED02}" dt="2022-09-12T19:27:38.319" v="1" actId="47"/>
        <pc:sldMkLst>
          <pc:docMk/>
          <pc:sldMk cId="4062107528" sldId="617"/>
        </pc:sldMkLst>
      </pc:sldChg>
      <pc:sldChg chg="del">
        <pc:chgData name="伊健 杜" userId="e69aded81da48593" providerId="LiveId" clId="{C6040F8A-93E4-469D-8EFE-CC7ECCDDED02}" dt="2022-09-12T19:27:38.319" v="1" actId="47"/>
        <pc:sldMkLst>
          <pc:docMk/>
          <pc:sldMk cId="788387328" sldId="618"/>
        </pc:sldMkLst>
      </pc:sldChg>
      <pc:sldChg chg="del">
        <pc:chgData name="伊健 杜" userId="e69aded81da48593" providerId="LiveId" clId="{C6040F8A-93E4-469D-8EFE-CC7ECCDDED02}" dt="2022-09-12T19:27:38.319" v="1" actId="47"/>
        <pc:sldMkLst>
          <pc:docMk/>
          <pc:sldMk cId="2747618762" sldId="619"/>
        </pc:sldMkLst>
      </pc:sldChg>
      <pc:sldChg chg="del">
        <pc:chgData name="伊健 杜" userId="e69aded81da48593" providerId="LiveId" clId="{C6040F8A-93E4-469D-8EFE-CC7ECCDDED02}" dt="2022-09-12T19:27:38.319" v="1" actId="47"/>
        <pc:sldMkLst>
          <pc:docMk/>
          <pc:sldMk cId="770457539" sldId="620"/>
        </pc:sldMkLst>
      </pc:sldChg>
      <pc:sldChg chg="del">
        <pc:chgData name="伊健 杜" userId="e69aded81da48593" providerId="LiveId" clId="{C6040F8A-93E4-469D-8EFE-CC7ECCDDED02}" dt="2022-09-12T19:27:38.319" v="1" actId="47"/>
        <pc:sldMkLst>
          <pc:docMk/>
          <pc:sldMk cId="1563584294" sldId="621"/>
        </pc:sldMkLst>
      </pc:sldChg>
      <pc:sldChg chg="del">
        <pc:chgData name="伊健 杜" userId="e69aded81da48593" providerId="LiveId" clId="{C6040F8A-93E4-469D-8EFE-CC7ECCDDED02}" dt="2022-09-12T19:27:38.319" v="1" actId="47"/>
        <pc:sldMkLst>
          <pc:docMk/>
          <pc:sldMk cId="1144250603" sldId="622"/>
        </pc:sldMkLst>
      </pc:sldChg>
      <pc:sldChg chg="del">
        <pc:chgData name="伊健 杜" userId="e69aded81da48593" providerId="LiveId" clId="{C6040F8A-93E4-469D-8EFE-CC7ECCDDED02}" dt="2022-09-12T19:27:38.319" v="1" actId="47"/>
        <pc:sldMkLst>
          <pc:docMk/>
          <pc:sldMk cId="1594402997" sldId="623"/>
        </pc:sldMkLst>
      </pc:sldChg>
      <pc:sldChg chg="del">
        <pc:chgData name="伊健 杜" userId="e69aded81da48593" providerId="LiveId" clId="{C6040F8A-93E4-469D-8EFE-CC7ECCDDED02}" dt="2022-09-12T19:27:38.319" v="1" actId="47"/>
        <pc:sldMkLst>
          <pc:docMk/>
          <pc:sldMk cId="162242863" sldId="624"/>
        </pc:sldMkLst>
      </pc:sldChg>
      <pc:sldChg chg="del">
        <pc:chgData name="伊健 杜" userId="e69aded81da48593" providerId="LiveId" clId="{C6040F8A-93E4-469D-8EFE-CC7ECCDDED02}" dt="2022-09-12T19:27:38.319" v="1" actId="47"/>
        <pc:sldMkLst>
          <pc:docMk/>
          <pc:sldMk cId="2053245557" sldId="625"/>
        </pc:sldMkLst>
      </pc:sldChg>
      <pc:sldChg chg="del">
        <pc:chgData name="伊健 杜" userId="e69aded81da48593" providerId="LiveId" clId="{C6040F8A-93E4-469D-8EFE-CC7ECCDDED02}" dt="2022-09-12T19:27:38.319" v="1" actId="47"/>
        <pc:sldMkLst>
          <pc:docMk/>
          <pc:sldMk cId="1627462434" sldId="626"/>
        </pc:sldMkLst>
      </pc:sldChg>
      <pc:sldChg chg="del">
        <pc:chgData name="伊健 杜" userId="e69aded81da48593" providerId="LiveId" clId="{C6040F8A-93E4-469D-8EFE-CC7ECCDDED02}" dt="2022-09-12T19:27:38.319" v="1" actId="47"/>
        <pc:sldMkLst>
          <pc:docMk/>
          <pc:sldMk cId="1470243298" sldId="627"/>
        </pc:sldMkLst>
      </pc:sldChg>
      <pc:sldChg chg="del">
        <pc:chgData name="伊健 杜" userId="e69aded81da48593" providerId="LiveId" clId="{C6040F8A-93E4-469D-8EFE-CC7ECCDDED02}" dt="2022-09-12T19:27:38.319" v="1" actId="47"/>
        <pc:sldMkLst>
          <pc:docMk/>
          <pc:sldMk cId="2344651219" sldId="628"/>
        </pc:sldMkLst>
      </pc:sldChg>
      <pc:sldChg chg="del">
        <pc:chgData name="伊健 杜" userId="e69aded81da48593" providerId="LiveId" clId="{C6040F8A-93E4-469D-8EFE-CC7ECCDDED02}" dt="2022-09-12T19:27:38.319" v="1" actId="47"/>
        <pc:sldMkLst>
          <pc:docMk/>
          <pc:sldMk cId="805673739" sldId="629"/>
        </pc:sldMkLst>
      </pc:sldChg>
      <pc:sldChg chg="del">
        <pc:chgData name="伊健 杜" userId="e69aded81da48593" providerId="LiveId" clId="{C6040F8A-93E4-469D-8EFE-CC7ECCDDED02}" dt="2022-09-12T19:27:38.319" v="1" actId="47"/>
        <pc:sldMkLst>
          <pc:docMk/>
          <pc:sldMk cId="3349796648" sldId="630"/>
        </pc:sldMkLst>
      </pc:sldChg>
      <pc:sldChg chg="del">
        <pc:chgData name="伊健 杜" userId="e69aded81da48593" providerId="LiveId" clId="{C6040F8A-93E4-469D-8EFE-CC7ECCDDED02}" dt="2022-09-12T19:27:38.319" v="1" actId="47"/>
        <pc:sldMkLst>
          <pc:docMk/>
          <pc:sldMk cId="3443455430" sldId="631"/>
        </pc:sldMkLst>
      </pc:sldChg>
      <pc:sldChg chg="del">
        <pc:chgData name="伊健 杜" userId="e69aded81da48593" providerId="LiveId" clId="{C6040F8A-93E4-469D-8EFE-CC7ECCDDED02}" dt="2022-09-12T19:27:38.319" v="1" actId="47"/>
        <pc:sldMkLst>
          <pc:docMk/>
          <pc:sldMk cId="1512918925" sldId="632"/>
        </pc:sldMkLst>
      </pc:sldChg>
      <pc:sldChg chg="del">
        <pc:chgData name="伊健 杜" userId="e69aded81da48593" providerId="LiveId" clId="{C6040F8A-93E4-469D-8EFE-CC7ECCDDED02}" dt="2022-09-12T19:27:38.319" v="1" actId="47"/>
        <pc:sldMkLst>
          <pc:docMk/>
          <pc:sldMk cId="751400326" sldId="633"/>
        </pc:sldMkLst>
      </pc:sldChg>
      <pc:sldChg chg="del">
        <pc:chgData name="伊健 杜" userId="e69aded81da48593" providerId="LiveId" clId="{C6040F8A-93E4-469D-8EFE-CC7ECCDDED02}" dt="2022-09-12T19:27:38.319" v="1" actId="47"/>
        <pc:sldMkLst>
          <pc:docMk/>
          <pc:sldMk cId="2011108810" sldId="634"/>
        </pc:sldMkLst>
      </pc:sldChg>
      <pc:sldChg chg="addSp modSp add del mod">
        <pc:chgData name="伊健 杜" userId="e69aded81da48593" providerId="LiveId" clId="{C6040F8A-93E4-469D-8EFE-CC7ECCDDED02}" dt="2022-09-13T04:54:25.013" v="1037" actId="1076"/>
        <pc:sldMkLst>
          <pc:docMk/>
          <pc:sldMk cId="3673505575" sldId="635"/>
        </pc:sldMkLst>
        <pc:spChg chg="add mod">
          <ac:chgData name="伊健 杜" userId="e69aded81da48593" providerId="LiveId" clId="{C6040F8A-93E4-469D-8EFE-CC7ECCDDED02}" dt="2022-09-13T04:54:20.800" v="1036" actId="1076"/>
          <ac:spMkLst>
            <pc:docMk/>
            <pc:sldMk cId="3673505575" sldId="635"/>
            <ac:spMk id="2" creationId="{DDE4E9A3-B841-D22E-6F5F-2B380C77A713}"/>
          </ac:spMkLst>
        </pc:spChg>
        <pc:spChg chg="mod">
          <ac:chgData name="伊健 杜" userId="e69aded81da48593" providerId="LiveId" clId="{C6040F8A-93E4-469D-8EFE-CC7ECCDDED02}" dt="2022-09-13T04:54:25.013" v="1037" actId="1076"/>
          <ac:spMkLst>
            <pc:docMk/>
            <pc:sldMk cId="3673505575" sldId="635"/>
            <ac:spMk id="4" creationId="{43597A60-173A-3608-E674-CE102DACA28E}"/>
          </ac:spMkLst>
        </pc:spChg>
      </pc:sldChg>
      <pc:sldChg chg="del">
        <pc:chgData name="伊健 杜" userId="e69aded81da48593" providerId="LiveId" clId="{C6040F8A-93E4-469D-8EFE-CC7ECCDDED02}" dt="2022-09-12T19:27:38.319" v="1" actId="47"/>
        <pc:sldMkLst>
          <pc:docMk/>
          <pc:sldMk cId="1324337466" sldId="636"/>
        </pc:sldMkLst>
      </pc:sldChg>
      <pc:sldChg chg="del">
        <pc:chgData name="伊健 杜" userId="e69aded81da48593" providerId="LiveId" clId="{C6040F8A-93E4-469D-8EFE-CC7ECCDDED02}" dt="2022-09-12T19:27:38.319" v="1" actId="47"/>
        <pc:sldMkLst>
          <pc:docMk/>
          <pc:sldMk cId="2410273997" sldId="637"/>
        </pc:sldMkLst>
      </pc:sldChg>
      <pc:sldChg chg="del">
        <pc:chgData name="伊健 杜" userId="e69aded81da48593" providerId="LiveId" clId="{C6040F8A-93E4-469D-8EFE-CC7ECCDDED02}" dt="2022-09-12T19:27:38.319" v="1" actId="47"/>
        <pc:sldMkLst>
          <pc:docMk/>
          <pc:sldMk cId="2314098831" sldId="638"/>
        </pc:sldMkLst>
      </pc:sldChg>
      <pc:sldChg chg="del">
        <pc:chgData name="伊健 杜" userId="e69aded81da48593" providerId="LiveId" clId="{C6040F8A-93E4-469D-8EFE-CC7ECCDDED02}" dt="2022-09-12T19:27:38.319" v="1" actId="47"/>
        <pc:sldMkLst>
          <pc:docMk/>
          <pc:sldMk cId="3393700141" sldId="639"/>
        </pc:sldMkLst>
      </pc:sldChg>
      <pc:sldChg chg="del">
        <pc:chgData name="伊健 杜" userId="e69aded81da48593" providerId="LiveId" clId="{C6040F8A-93E4-469D-8EFE-CC7ECCDDED02}" dt="2022-09-12T19:27:38.319" v="1" actId="47"/>
        <pc:sldMkLst>
          <pc:docMk/>
          <pc:sldMk cId="1590836182" sldId="640"/>
        </pc:sldMkLst>
      </pc:sldChg>
      <pc:sldChg chg="del">
        <pc:chgData name="伊健 杜" userId="e69aded81da48593" providerId="LiveId" clId="{C6040F8A-93E4-469D-8EFE-CC7ECCDDED02}" dt="2022-09-12T19:27:38.319" v="1" actId="47"/>
        <pc:sldMkLst>
          <pc:docMk/>
          <pc:sldMk cId="3970353969" sldId="641"/>
        </pc:sldMkLst>
      </pc:sldChg>
      <pc:sldChg chg="del">
        <pc:chgData name="伊健 杜" userId="e69aded81da48593" providerId="LiveId" clId="{C6040F8A-93E4-469D-8EFE-CC7ECCDDED02}" dt="2022-09-12T19:27:38.319" v="1" actId="47"/>
        <pc:sldMkLst>
          <pc:docMk/>
          <pc:sldMk cId="3823463519" sldId="644"/>
        </pc:sldMkLst>
      </pc:sldChg>
      <pc:sldChg chg="del">
        <pc:chgData name="伊健 杜" userId="e69aded81da48593" providerId="LiveId" clId="{C6040F8A-93E4-469D-8EFE-CC7ECCDDED02}" dt="2022-09-12T19:27:38.319" v="1" actId="47"/>
        <pc:sldMkLst>
          <pc:docMk/>
          <pc:sldMk cId="2077293032" sldId="645"/>
        </pc:sldMkLst>
      </pc:sldChg>
      <pc:sldChg chg="addSp modSp mod">
        <pc:chgData name="伊健 杜" userId="e69aded81da48593" providerId="LiveId" clId="{C6040F8A-93E4-469D-8EFE-CC7ECCDDED02}" dt="2022-09-13T13:38:09.481" v="4391"/>
        <pc:sldMkLst>
          <pc:docMk/>
          <pc:sldMk cId="2390716554" sldId="646"/>
        </pc:sldMkLst>
        <pc:spChg chg="add mod">
          <ac:chgData name="伊健 杜" userId="e69aded81da48593" providerId="LiveId" clId="{C6040F8A-93E4-469D-8EFE-CC7ECCDDED02}" dt="2022-09-13T13:38:09.481" v="4391"/>
          <ac:spMkLst>
            <pc:docMk/>
            <pc:sldMk cId="2390716554" sldId="646"/>
            <ac:spMk id="2" creationId="{A2707775-0305-EB18-D3B5-B2CE66636A77}"/>
          </ac:spMkLst>
        </pc:spChg>
      </pc:sldChg>
      <pc:sldChg chg="del">
        <pc:chgData name="伊健 杜" userId="e69aded81da48593" providerId="LiveId" clId="{C6040F8A-93E4-469D-8EFE-CC7ECCDDED02}" dt="2022-09-12T19:27:38.319" v="1" actId="47"/>
        <pc:sldMkLst>
          <pc:docMk/>
          <pc:sldMk cId="947771541" sldId="647"/>
        </pc:sldMkLst>
      </pc:sldChg>
      <pc:sldChg chg="addSp delSp modSp mod ord delAnim modAnim">
        <pc:chgData name="伊健 杜" userId="e69aded81da48593" providerId="LiveId" clId="{C6040F8A-93E4-469D-8EFE-CC7ECCDDED02}" dt="2022-09-13T04:35:25.796" v="403" actId="20577"/>
        <pc:sldMkLst>
          <pc:docMk/>
          <pc:sldMk cId="677330436" sldId="648"/>
        </pc:sldMkLst>
        <pc:spChg chg="mod">
          <ac:chgData name="伊健 杜" userId="e69aded81da48593" providerId="LiveId" clId="{C6040F8A-93E4-469D-8EFE-CC7ECCDDED02}" dt="2022-09-12T19:30:25.675" v="67" actId="1076"/>
          <ac:spMkLst>
            <pc:docMk/>
            <pc:sldMk cId="677330436" sldId="648"/>
            <ac:spMk id="2" creationId="{B7AE6E77-0BF7-01C4-2CAE-18DA960E26CA}"/>
          </ac:spMkLst>
        </pc:spChg>
        <pc:spChg chg="add mod">
          <ac:chgData name="伊健 杜" userId="e69aded81da48593" providerId="LiveId" clId="{C6040F8A-93E4-469D-8EFE-CC7ECCDDED02}" dt="2022-09-13T04:35:25.796" v="403" actId="20577"/>
          <ac:spMkLst>
            <pc:docMk/>
            <pc:sldMk cId="677330436" sldId="648"/>
            <ac:spMk id="3" creationId="{D96D2033-17C8-C63E-9D32-738A7719A81F}"/>
          </ac:spMkLst>
        </pc:spChg>
        <pc:spChg chg="add del mod">
          <ac:chgData name="伊健 杜" userId="e69aded81da48593" providerId="LiveId" clId="{C6040F8A-93E4-469D-8EFE-CC7ECCDDED02}" dt="2022-09-13T04:32:14.899" v="384" actId="478"/>
          <ac:spMkLst>
            <pc:docMk/>
            <pc:sldMk cId="677330436" sldId="648"/>
            <ac:spMk id="4" creationId="{2C7CF71A-C870-220C-9C3C-F4E7BDC8573C}"/>
          </ac:spMkLst>
        </pc:spChg>
        <pc:spChg chg="add del mod">
          <ac:chgData name="伊健 杜" userId="e69aded81da48593" providerId="LiveId" clId="{C6040F8A-93E4-469D-8EFE-CC7ECCDDED02}" dt="2022-09-13T04:32:14.899" v="384" actId="478"/>
          <ac:spMkLst>
            <pc:docMk/>
            <pc:sldMk cId="677330436" sldId="648"/>
            <ac:spMk id="5" creationId="{A26DC570-0D9D-EC72-A1DF-7C2D88ECE5B8}"/>
          </ac:spMkLst>
        </pc:spChg>
        <pc:spChg chg="add del mod">
          <ac:chgData name="伊健 杜" userId="e69aded81da48593" providerId="LiveId" clId="{C6040F8A-93E4-469D-8EFE-CC7ECCDDED02}" dt="2022-09-13T04:32:14.899" v="384" actId="478"/>
          <ac:spMkLst>
            <pc:docMk/>
            <pc:sldMk cId="677330436" sldId="648"/>
            <ac:spMk id="6" creationId="{8EB63739-66F7-918C-13C8-9E6965FA5F35}"/>
          </ac:spMkLst>
        </pc:spChg>
        <pc:spChg chg="add del mod">
          <ac:chgData name="伊健 杜" userId="e69aded81da48593" providerId="LiveId" clId="{C6040F8A-93E4-469D-8EFE-CC7ECCDDED02}" dt="2022-09-13T04:32:14.899" v="384" actId="478"/>
          <ac:spMkLst>
            <pc:docMk/>
            <pc:sldMk cId="677330436" sldId="648"/>
            <ac:spMk id="7" creationId="{81224A3F-76BB-FB40-8AB8-B9BCDB6CAFAE}"/>
          </ac:spMkLst>
        </pc:spChg>
        <pc:spChg chg="add del mod">
          <ac:chgData name="伊健 杜" userId="e69aded81da48593" providerId="LiveId" clId="{C6040F8A-93E4-469D-8EFE-CC7ECCDDED02}" dt="2022-09-13T04:32:02.057" v="382" actId="478"/>
          <ac:spMkLst>
            <pc:docMk/>
            <pc:sldMk cId="677330436" sldId="648"/>
            <ac:spMk id="8" creationId="{AF5866E6-D98A-9837-BDD7-1E731939909F}"/>
          </ac:spMkLst>
        </pc:spChg>
        <pc:spChg chg="add del mod">
          <ac:chgData name="伊健 杜" userId="e69aded81da48593" providerId="LiveId" clId="{C6040F8A-93E4-469D-8EFE-CC7ECCDDED02}" dt="2022-09-13T04:32:03.116" v="383" actId="478"/>
          <ac:spMkLst>
            <pc:docMk/>
            <pc:sldMk cId="677330436" sldId="648"/>
            <ac:spMk id="9" creationId="{00E4606F-1E35-1337-5341-63729793AE06}"/>
          </ac:spMkLst>
        </pc:spChg>
        <pc:picChg chg="add mod">
          <ac:chgData name="伊健 杜" userId="e69aded81da48593" providerId="LiveId" clId="{C6040F8A-93E4-469D-8EFE-CC7ECCDDED02}" dt="2022-09-13T04:32:36.822" v="389" actId="1076"/>
          <ac:picMkLst>
            <pc:docMk/>
            <pc:sldMk cId="677330436" sldId="648"/>
            <ac:picMk id="3074" creationId="{A0A9DE1D-7033-3C96-DA7D-B4F837E313F1}"/>
          </ac:picMkLst>
        </pc:picChg>
      </pc:sldChg>
      <pc:sldChg chg="addSp delSp modSp new mod ord">
        <pc:chgData name="伊健 杜" userId="e69aded81da48593" providerId="LiveId" clId="{C6040F8A-93E4-469D-8EFE-CC7ECCDDED02}" dt="2022-09-13T05:32:49.399" v="1789"/>
        <pc:sldMkLst>
          <pc:docMk/>
          <pc:sldMk cId="1861894648" sldId="649"/>
        </pc:sldMkLst>
        <pc:spChg chg="add del mod">
          <ac:chgData name="伊健 杜" userId="e69aded81da48593" providerId="LiveId" clId="{C6040F8A-93E4-469D-8EFE-CC7ECCDDED02}" dt="2022-09-13T04:55:05.804" v="1040" actId="478"/>
          <ac:spMkLst>
            <pc:docMk/>
            <pc:sldMk cId="1861894648" sldId="649"/>
            <ac:spMk id="2" creationId="{4AE37018-1FC3-576F-83DC-2A6B4F27870A}"/>
          </ac:spMkLst>
        </pc:spChg>
        <pc:spChg chg="del">
          <ac:chgData name="伊健 杜" userId="e69aded81da48593" providerId="LiveId" clId="{C6040F8A-93E4-469D-8EFE-CC7ECCDDED02}" dt="2022-09-12T19:44:51.130" v="262" actId="478"/>
          <ac:spMkLst>
            <pc:docMk/>
            <pc:sldMk cId="1861894648" sldId="649"/>
            <ac:spMk id="2" creationId="{731401A7-895C-8DD8-3E6D-0F900DE22041}"/>
          </ac:spMkLst>
        </pc:spChg>
        <pc:spChg chg="del">
          <ac:chgData name="伊健 杜" userId="e69aded81da48593" providerId="LiveId" clId="{C6040F8A-93E4-469D-8EFE-CC7ECCDDED02}" dt="2022-09-12T19:44:49.541" v="261" actId="478"/>
          <ac:spMkLst>
            <pc:docMk/>
            <pc:sldMk cId="1861894648" sldId="649"/>
            <ac:spMk id="3" creationId="{72AA8122-0434-E26A-0D9F-D8B209E0C8F0}"/>
          </ac:spMkLst>
        </pc:spChg>
        <pc:spChg chg="add del mod">
          <ac:chgData name="伊健 杜" userId="e69aded81da48593" providerId="LiveId" clId="{C6040F8A-93E4-469D-8EFE-CC7ECCDDED02}" dt="2022-09-13T05:25:45.039" v="1484" actId="478"/>
          <ac:spMkLst>
            <pc:docMk/>
            <pc:sldMk cId="1861894648" sldId="649"/>
            <ac:spMk id="4" creationId="{83C7AC16-8C9D-0CB7-5A4C-5772708B0FEC}"/>
          </ac:spMkLst>
        </pc:spChg>
        <pc:spChg chg="add mod">
          <ac:chgData name="伊健 杜" userId="e69aded81da48593" providerId="LiveId" clId="{C6040F8A-93E4-469D-8EFE-CC7ECCDDED02}" dt="2022-09-13T05:32:49.399" v="1789"/>
          <ac:spMkLst>
            <pc:docMk/>
            <pc:sldMk cId="1861894648" sldId="649"/>
            <ac:spMk id="5" creationId="{08AEA5F7-CDF9-38C9-3B45-8C139889D6B9}"/>
          </ac:spMkLst>
        </pc:spChg>
        <pc:spChg chg="add mod">
          <ac:chgData name="伊健 杜" userId="e69aded81da48593" providerId="LiveId" clId="{C6040F8A-93E4-469D-8EFE-CC7ECCDDED02}" dt="2022-09-13T05:29:36.080" v="1604"/>
          <ac:spMkLst>
            <pc:docMk/>
            <pc:sldMk cId="1861894648" sldId="649"/>
            <ac:spMk id="6" creationId="{45D4A53E-38E8-2B94-9401-C62A1D4EB83D}"/>
          </ac:spMkLst>
        </pc:spChg>
        <pc:picChg chg="add mod">
          <ac:chgData name="伊健 杜" userId="e69aded81da48593" providerId="LiveId" clId="{C6040F8A-93E4-469D-8EFE-CC7ECCDDED02}" dt="2022-09-13T05:26:33.469" v="1488" actId="1076"/>
          <ac:picMkLst>
            <pc:docMk/>
            <pc:sldMk cId="1861894648" sldId="649"/>
            <ac:picMk id="7170" creationId="{8F74F9E6-DE6D-64EC-791F-3D9BEC66B390}"/>
          </ac:picMkLst>
        </pc:picChg>
      </pc:sldChg>
      <pc:sldChg chg="addSp delSp modSp add mod ord delAnim">
        <pc:chgData name="伊健 杜" userId="e69aded81da48593" providerId="LiveId" clId="{C6040F8A-93E4-469D-8EFE-CC7ECCDDED02}" dt="2022-09-14T14:04:35.011" v="4431" actId="20577"/>
        <pc:sldMkLst>
          <pc:docMk/>
          <pc:sldMk cId="1706091722" sldId="650"/>
        </pc:sldMkLst>
        <pc:spChg chg="mod">
          <ac:chgData name="伊健 杜" userId="e69aded81da48593" providerId="LiveId" clId="{C6040F8A-93E4-469D-8EFE-CC7ECCDDED02}" dt="2022-09-14T14:04:35.011" v="4431" actId="20577"/>
          <ac:spMkLst>
            <pc:docMk/>
            <pc:sldMk cId="1706091722" sldId="650"/>
            <ac:spMk id="2" creationId="{B7AE6E77-0BF7-01C4-2CAE-18DA960E26CA}"/>
          </ac:spMkLst>
        </pc:spChg>
        <pc:spChg chg="del">
          <ac:chgData name="伊健 杜" userId="e69aded81da48593" providerId="LiveId" clId="{C6040F8A-93E4-469D-8EFE-CC7ECCDDED02}" dt="2022-09-13T04:15:55.879" v="270" actId="478"/>
          <ac:spMkLst>
            <pc:docMk/>
            <pc:sldMk cId="1706091722" sldId="650"/>
            <ac:spMk id="3" creationId="{D96D2033-17C8-C63E-9D32-738A7719A81F}"/>
          </ac:spMkLst>
        </pc:spChg>
        <pc:spChg chg="del">
          <ac:chgData name="伊健 杜" userId="e69aded81da48593" providerId="LiveId" clId="{C6040F8A-93E4-469D-8EFE-CC7ECCDDED02}" dt="2022-09-13T04:15:55.879" v="270" actId="478"/>
          <ac:spMkLst>
            <pc:docMk/>
            <pc:sldMk cId="1706091722" sldId="650"/>
            <ac:spMk id="4" creationId="{2C7CF71A-C870-220C-9C3C-F4E7BDC8573C}"/>
          </ac:spMkLst>
        </pc:spChg>
        <pc:spChg chg="del">
          <ac:chgData name="伊健 杜" userId="e69aded81da48593" providerId="LiveId" clId="{C6040F8A-93E4-469D-8EFE-CC7ECCDDED02}" dt="2022-09-13T04:15:55.879" v="270" actId="478"/>
          <ac:spMkLst>
            <pc:docMk/>
            <pc:sldMk cId="1706091722" sldId="650"/>
            <ac:spMk id="5" creationId="{A26DC570-0D9D-EC72-A1DF-7C2D88ECE5B8}"/>
          </ac:spMkLst>
        </pc:spChg>
        <pc:spChg chg="del">
          <ac:chgData name="伊健 杜" userId="e69aded81da48593" providerId="LiveId" clId="{C6040F8A-93E4-469D-8EFE-CC7ECCDDED02}" dt="2022-09-13T04:15:58.346" v="271" actId="478"/>
          <ac:spMkLst>
            <pc:docMk/>
            <pc:sldMk cId="1706091722" sldId="650"/>
            <ac:spMk id="6" creationId="{8EB63739-66F7-918C-13C8-9E6965FA5F35}"/>
          </ac:spMkLst>
        </pc:spChg>
        <pc:spChg chg="del">
          <ac:chgData name="伊健 杜" userId="e69aded81da48593" providerId="LiveId" clId="{C6040F8A-93E4-469D-8EFE-CC7ECCDDED02}" dt="2022-09-13T04:15:58.346" v="271" actId="478"/>
          <ac:spMkLst>
            <pc:docMk/>
            <pc:sldMk cId="1706091722" sldId="650"/>
            <ac:spMk id="7" creationId="{81224A3F-76BB-FB40-8AB8-B9BCDB6CAFAE}"/>
          </ac:spMkLst>
        </pc:spChg>
        <pc:spChg chg="del">
          <ac:chgData name="伊健 杜" userId="e69aded81da48593" providerId="LiveId" clId="{C6040F8A-93E4-469D-8EFE-CC7ECCDDED02}" dt="2022-09-13T04:15:55.879" v="270" actId="478"/>
          <ac:spMkLst>
            <pc:docMk/>
            <pc:sldMk cId="1706091722" sldId="650"/>
            <ac:spMk id="8" creationId="{AF5866E6-D98A-9837-BDD7-1E731939909F}"/>
          </ac:spMkLst>
        </pc:spChg>
        <pc:spChg chg="del">
          <ac:chgData name="伊健 杜" userId="e69aded81da48593" providerId="LiveId" clId="{C6040F8A-93E4-469D-8EFE-CC7ECCDDED02}" dt="2022-09-13T04:15:55.879" v="270" actId="478"/>
          <ac:spMkLst>
            <pc:docMk/>
            <pc:sldMk cId="1706091722" sldId="650"/>
            <ac:spMk id="9" creationId="{00E4606F-1E35-1337-5341-63729793AE06}"/>
          </ac:spMkLst>
        </pc:spChg>
        <pc:spChg chg="add mod">
          <ac:chgData name="伊健 杜" userId="e69aded81da48593" providerId="LiveId" clId="{C6040F8A-93E4-469D-8EFE-CC7ECCDDED02}" dt="2022-09-13T04:38:16.668" v="462"/>
          <ac:spMkLst>
            <pc:docMk/>
            <pc:sldMk cId="1706091722" sldId="650"/>
            <ac:spMk id="10" creationId="{57E8A5D7-7F80-F9A2-36A7-34510407E9A2}"/>
          </ac:spMkLst>
        </pc:spChg>
        <pc:spChg chg="add del">
          <ac:chgData name="伊健 杜" userId="e69aded81da48593" providerId="LiveId" clId="{C6040F8A-93E4-469D-8EFE-CC7ECCDDED02}" dt="2022-09-13T04:30:02.624" v="365" actId="478"/>
          <ac:spMkLst>
            <pc:docMk/>
            <pc:sldMk cId="1706091722" sldId="650"/>
            <ac:spMk id="11" creationId="{948BC864-4E49-6716-72CD-C271A2855EEA}"/>
          </ac:spMkLst>
        </pc:spChg>
        <pc:picChg chg="add mod">
          <ac:chgData name="伊健 杜" userId="e69aded81da48593" providerId="LiveId" clId="{C6040F8A-93E4-469D-8EFE-CC7ECCDDED02}" dt="2022-09-13T04:29:41.274" v="363" actId="1076"/>
          <ac:picMkLst>
            <pc:docMk/>
            <pc:sldMk cId="1706091722" sldId="650"/>
            <ac:picMk id="1026" creationId="{AC4DCEAC-0467-038D-55FA-41965D5A6738}"/>
          </ac:picMkLst>
        </pc:picChg>
        <pc:picChg chg="add mod">
          <ac:chgData name="伊健 杜" userId="e69aded81da48593" providerId="LiveId" clId="{C6040F8A-93E4-469D-8EFE-CC7ECCDDED02}" dt="2022-09-13T04:30:13.292" v="368" actId="1076"/>
          <ac:picMkLst>
            <pc:docMk/>
            <pc:sldMk cId="1706091722" sldId="650"/>
            <ac:picMk id="1030" creationId="{40EFC70A-2999-9AB7-5402-F4EDAB9B5DC5}"/>
          </ac:picMkLst>
        </pc:picChg>
        <pc:picChg chg="add mod">
          <ac:chgData name="伊健 杜" userId="e69aded81da48593" providerId="LiveId" clId="{C6040F8A-93E4-469D-8EFE-CC7ECCDDED02}" dt="2022-09-13T04:31:10.349" v="372" actId="1076"/>
          <ac:picMkLst>
            <pc:docMk/>
            <pc:sldMk cId="1706091722" sldId="650"/>
            <ac:picMk id="1032" creationId="{75A13452-8401-D7B5-CB09-55D839726807}"/>
          </ac:picMkLst>
        </pc:picChg>
      </pc:sldChg>
      <pc:sldChg chg="addSp delSp modSp new mod ord modAnim">
        <pc:chgData name="伊健 杜" userId="e69aded81da48593" providerId="LiveId" clId="{C6040F8A-93E4-469D-8EFE-CC7ECCDDED02}" dt="2022-09-13T13:08:30.699" v="4020" actId="404"/>
        <pc:sldMkLst>
          <pc:docMk/>
          <pc:sldMk cId="3901718067" sldId="651"/>
        </pc:sldMkLst>
        <pc:spChg chg="del">
          <ac:chgData name="伊健 杜" userId="e69aded81da48593" providerId="LiveId" clId="{C6040F8A-93E4-469D-8EFE-CC7ECCDDED02}" dt="2022-09-13T04:31:20.730" v="374" actId="478"/>
          <ac:spMkLst>
            <pc:docMk/>
            <pc:sldMk cId="3901718067" sldId="651"/>
            <ac:spMk id="2" creationId="{3345F277-4773-8D31-A704-5CB66A014557}"/>
          </ac:spMkLst>
        </pc:spChg>
        <pc:spChg chg="del">
          <ac:chgData name="伊健 杜" userId="e69aded81da48593" providerId="LiveId" clId="{C6040F8A-93E4-469D-8EFE-CC7ECCDDED02}" dt="2022-09-13T04:31:20.730" v="374" actId="478"/>
          <ac:spMkLst>
            <pc:docMk/>
            <pc:sldMk cId="3901718067" sldId="651"/>
            <ac:spMk id="3" creationId="{B0FB2ED7-A221-2D1B-BC4D-1B0B39DF378A}"/>
          </ac:spMkLst>
        </pc:spChg>
        <pc:spChg chg="add mod">
          <ac:chgData name="伊健 杜" userId="e69aded81da48593" providerId="LiveId" clId="{C6040F8A-93E4-469D-8EFE-CC7ECCDDED02}" dt="2022-09-13T04:31:33.523" v="377"/>
          <ac:spMkLst>
            <pc:docMk/>
            <pc:sldMk cId="3901718067" sldId="651"/>
            <ac:spMk id="4" creationId="{EFD26DE1-A98F-0310-A211-4E4C2CCC90B0}"/>
          </ac:spMkLst>
        </pc:spChg>
        <pc:spChg chg="add del mod">
          <ac:chgData name="伊健 杜" userId="e69aded81da48593" providerId="LiveId" clId="{C6040F8A-93E4-469D-8EFE-CC7ECCDDED02}" dt="2022-09-13T04:42:39.844" v="698" actId="478"/>
          <ac:spMkLst>
            <pc:docMk/>
            <pc:sldMk cId="3901718067" sldId="651"/>
            <ac:spMk id="5" creationId="{63E0F570-F3B4-B1E3-030F-F98129A12A80}"/>
          </ac:spMkLst>
        </pc:spChg>
        <pc:spChg chg="add mod">
          <ac:chgData name="伊健 杜" userId="e69aded81da48593" providerId="LiveId" clId="{C6040F8A-93E4-469D-8EFE-CC7ECCDDED02}" dt="2022-09-13T13:08:30.699" v="4020" actId="404"/>
          <ac:spMkLst>
            <pc:docMk/>
            <pc:sldMk cId="3901718067" sldId="651"/>
            <ac:spMk id="7" creationId="{0ADE14A5-A3CD-A089-8D7E-623E49F07604}"/>
          </ac:spMkLst>
        </pc:spChg>
        <pc:picChg chg="add del mod">
          <ac:chgData name="伊健 杜" userId="e69aded81da48593" providerId="LiveId" clId="{C6040F8A-93E4-469D-8EFE-CC7ECCDDED02}" dt="2022-09-13T04:46:02.522" v="860" actId="478"/>
          <ac:picMkLst>
            <pc:docMk/>
            <pc:sldMk cId="3901718067" sldId="651"/>
            <ac:picMk id="6" creationId="{61118885-E7DF-AE45-805C-4FF70C729D1D}"/>
          </ac:picMkLst>
        </pc:picChg>
        <pc:picChg chg="add del mod">
          <ac:chgData name="伊健 杜" userId="e69aded81da48593" providerId="LiveId" clId="{C6040F8A-93E4-469D-8EFE-CC7ECCDDED02}" dt="2022-09-13T04:51:47.340" v="947" actId="478"/>
          <ac:picMkLst>
            <pc:docMk/>
            <pc:sldMk cId="3901718067" sldId="651"/>
            <ac:picMk id="8" creationId="{1EC62D8D-0BED-182B-3DE3-7C8E091BED9E}"/>
          </ac:picMkLst>
        </pc:picChg>
        <pc:picChg chg="add del">
          <ac:chgData name="伊健 杜" userId="e69aded81da48593" providerId="LiveId" clId="{C6040F8A-93E4-469D-8EFE-CC7ECCDDED02}" dt="2022-09-13T04:31:28.266" v="376" actId="478"/>
          <ac:picMkLst>
            <pc:docMk/>
            <pc:sldMk cId="3901718067" sldId="651"/>
            <ac:picMk id="2050" creationId="{2031F696-E0AB-8C4A-DF27-8A26BB4D7A78}"/>
          </ac:picMkLst>
        </pc:picChg>
        <pc:picChg chg="add mod">
          <ac:chgData name="伊健 杜" userId="e69aded81da48593" providerId="LiveId" clId="{C6040F8A-93E4-469D-8EFE-CC7ECCDDED02}" dt="2022-09-13T04:51:48.831" v="948" actId="1076"/>
          <ac:picMkLst>
            <pc:docMk/>
            <pc:sldMk cId="3901718067" sldId="651"/>
            <ac:picMk id="2052" creationId="{83F3226D-A3D2-ED26-3785-F467AFD05AB6}"/>
          </ac:picMkLst>
        </pc:picChg>
        <pc:picChg chg="add mod">
          <ac:chgData name="伊健 杜" userId="e69aded81da48593" providerId="LiveId" clId="{C6040F8A-93E4-469D-8EFE-CC7ECCDDED02}" dt="2022-09-13T04:51:53.711" v="952" actId="1076"/>
          <ac:picMkLst>
            <pc:docMk/>
            <pc:sldMk cId="3901718067" sldId="651"/>
            <ac:picMk id="2054" creationId="{5A135CEB-A3EA-4309-C270-280C3112E19A}"/>
          </ac:picMkLst>
        </pc:picChg>
      </pc:sldChg>
      <pc:sldChg chg="addSp delSp modSp new mod modAnim">
        <pc:chgData name="伊健 杜" userId="e69aded81da48593" providerId="LiveId" clId="{C6040F8A-93E4-469D-8EFE-CC7ECCDDED02}" dt="2022-09-13T05:32:49.399" v="1789"/>
        <pc:sldMkLst>
          <pc:docMk/>
          <pc:sldMk cId="3879888255" sldId="652"/>
        </pc:sldMkLst>
        <pc:spChg chg="mod">
          <ac:chgData name="伊健 杜" userId="e69aded81da48593" providerId="LiveId" clId="{C6040F8A-93E4-469D-8EFE-CC7ECCDDED02}" dt="2022-09-13T04:38:16.668" v="462"/>
          <ac:spMkLst>
            <pc:docMk/>
            <pc:sldMk cId="3879888255" sldId="652"/>
            <ac:spMk id="2" creationId="{E43308AD-6A93-8411-FA7C-C745D869DE70}"/>
          </ac:spMkLst>
        </pc:spChg>
        <pc:spChg chg="del">
          <ac:chgData name="伊健 杜" userId="e69aded81da48593" providerId="LiveId" clId="{C6040F8A-93E4-469D-8EFE-CC7ECCDDED02}" dt="2022-09-13T04:33:29.218" v="393" actId="478"/>
          <ac:spMkLst>
            <pc:docMk/>
            <pc:sldMk cId="3879888255" sldId="652"/>
            <ac:spMk id="3" creationId="{18A13C25-661D-9C80-87AF-F5D4E6544962}"/>
          </ac:spMkLst>
        </pc:spChg>
        <pc:spChg chg="add mod">
          <ac:chgData name="伊健 杜" userId="e69aded81da48593" providerId="LiveId" clId="{C6040F8A-93E4-469D-8EFE-CC7ECCDDED02}" dt="2022-09-13T04:37:47.594" v="438" actId="1076"/>
          <ac:spMkLst>
            <pc:docMk/>
            <pc:sldMk cId="3879888255" sldId="652"/>
            <ac:spMk id="4" creationId="{D43543C1-988E-018E-DBAD-6390F23234DC}"/>
          </ac:spMkLst>
        </pc:spChg>
        <pc:spChg chg="add mod">
          <ac:chgData name="伊健 杜" userId="e69aded81da48593" providerId="LiveId" clId="{C6040F8A-93E4-469D-8EFE-CC7ECCDDED02}" dt="2022-09-13T05:32:49.399" v="1789"/>
          <ac:spMkLst>
            <pc:docMk/>
            <pc:sldMk cId="3879888255" sldId="652"/>
            <ac:spMk id="5" creationId="{84C2A4CD-5CA8-9066-B179-8808ECA33918}"/>
          </ac:spMkLst>
        </pc:spChg>
        <pc:picChg chg="add mod">
          <ac:chgData name="伊健 杜" userId="e69aded81da48593" providerId="LiveId" clId="{C6040F8A-93E4-469D-8EFE-CC7ECCDDED02}" dt="2022-09-13T04:40:40.749" v="611" actId="1076"/>
          <ac:picMkLst>
            <pc:docMk/>
            <pc:sldMk cId="3879888255" sldId="652"/>
            <ac:picMk id="4098" creationId="{63D2C53E-0EF2-577A-B6E6-7CF4BD1ED990}"/>
          </ac:picMkLst>
        </pc:picChg>
        <pc:picChg chg="add mod">
          <ac:chgData name="伊健 杜" userId="e69aded81da48593" providerId="LiveId" clId="{C6040F8A-93E4-469D-8EFE-CC7ECCDDED02}" dt="2022-09-13T04:40:40.126" v="610" actId="1076"/>
          <ac:picMkLst>
            <pc:docMk/>
            <pc:sldMk cId="3879888255" sldId="652"/>
            <ac:picMk id="4100" creationId="{BDEAE448-4908-6B62-9DD5-100D89E0561B}"/>
          </ac:picMkLst>
        </pc:picChg>
      </pc:sldChg>
      <pc:sldChg chg="addSp delSp modSp new mod">
        <pc:chgData name="伊健 杜" userId="e69aded81da48593" providerId="LiveId" clId="{C6040F8A-93E4-469D-8EFE-CC7ECCDDED02}" dt="2022-09-13T13:08:16.994" v="4008" actId="404"/>
        <pc:sldMkLst>
          <pc:docMk/>
          <pc:sldMk cId="1867778253" sldId="653"/>
        </pc:sldMkLst>
        <pc:spChg chg="del">
          <ac:chgData name="伊健 杜" userId="e69aded81da48593" providerId="LiveId" clId="{C6040F8A-93E4-469D-8EFE-CC7ECCDDED02}" dt="2022-09-13T04:52:03.624" v="955" actId="478"/>
          <ac:spMkLst>
            <pc:docMk/>
            <pc:sldMk cId="1867778253" sldId="653"/>
            <ac:spMk id="2" creationId="{51A47DD3-4E20-F5AD-3CFC-845C537D7C5F}"/>
          </ac:spMkLst>
        </pc:spChg>
        <pc:spChg chg="del">
          <ac:chgData name="伊健 杜" userId="e69aded81da48593" providerId="LiveId" clId="{C6040F8A-93E4-469D-8EFE-CC7ECCDDED02}" dt="2022-09-13T04:52:05.540" v="956" actId="478"/>
          <ac:spMkLst>
            <pc:docMk/>
            <pc:sldMk cId="1867778253" sldId="653"/>
            <ac:spMk id="3" creationId="{6906A26E-3D52-91BE-95A1-F1FFDFFDCCDC}"/>
          </ac:spMkLst>
        </pc:spChg>
        <pc:spChg chg="add mod">
          <ac:chgData name="伊健 杜" userId="e69aded81da48593" providerId="LiveId" clId="{C6040F8A-93E4-469D-8EFE-CC7ECCDDED02}" dt="2022-09-13T04:52:00.695" v="954"/>
          <ac:spMkLst>
            <pc:docMk/>
            <pc:sldMk cId="1867778253" sldId="653"/>
            <ac:spMk id="4" creationId="{FA9E33FB-AA6B-91D4-F347-FDD3BFD6AC84}"/>
          </ac:spMkLst>
        </pc:spChg>
        <pc:spChg chg="add mod">
          <ac:chgData name="伊健 杜" userId="e69aded81da48593" providerId="LiveId" clId="{C6040F8A-93E4-469D-8EFE-CC7ECCDDED02}" dt="2022-09-13T13:08:16.994" v="4008" actId="404"/>
          <ac:spMkLst>
            <pc:docMk/>
            <pc:sldMk cId="1867778253" sldId="653"/>
            <ac:spMk id="5" creationId="{7CC938D0-6606-3B07-C9AB-A78788D20862}"/>
          </ac:spMkLst>
        </pc:spChg>
        <pc:picChg chg="add mod">
          <ac:chgData name="伊健 杜" userId="e69aded81da48593" providerId="LiveId" clId="{C6040F8A-93E4-469D-8EFE-CC7ECCDDED02}" dt="2022-09-13T04:52:51.712" v="1026" actId="1076"/>
          <ac:picMkLst>
            <pc:docMk/>
            <pc:sldMk cId="1867778253" sldId="653"/>
            <ac:picMk id="5122" creationId="{D9EB4347-EAEC-CBD6-7B01-33BE6EB89370}"/>
          </ac:picMkLst>
        </pc:picChg>
        <pc:picChg chg="add mod">
          <ac:chgData name="伊健 杜" userId="e69aded81da48593" providerId="LiveId" clId="{C6040F8A-93E4-469D-8EFE-CC7ECCDDED02}" dt="2022-09-13T04:53:17.597" v="1031" actId="1076"/>
          <ac:picMkLst>
            <pc:docMk/>
            <pc:sldMk cId="1867778253" sldId="653"/>
            <ac:picMk id="5124" creationId="{3C4E4086-8E59-31E6-102B-2A20518D33A8}"/>
          </ac:picMkLst>
        </pc:picChg>
      </pc:sldChg>
      <pc:sldChg chg="addSp delSp modSp add mod modAnim">
        <pc:chgData name="伊健 杜" userId="e69aded81da48593" providerId="LiveId" clId="{C6040F8A-93E4-469D-8EFE-CC7ECCDDED02}" dt="2022-09-13T05:32:49.399" v="1789"/>
        <pc:sldMkLst>
          <pc:docMk/>
          <pc:sldMk cId="4243878875" sldId="654"/>
        </pc:sldMkLst>
        <pc:spChg chg="mod">
          <ac:chgData name="伊健 杜" userId="e69aded81da48593" providerId="LiveId" clId="{C6040F8A-93E4-469D-8EFE-CC7ECCDDED02}" dt="2022-09-13T05:32:49.399" v="1789"/>
          <ac:spMkLst>
            <pc:docMk/>
            <pc:sldMk cId="4243878875" sldId="654"/>
            <ac:spMk id="2" creationId="{E43308AD-6A93-8411-FA7C-C745D869DE70}"/>
          </ac:spMkLst>
        </pc:spChg>
        <pc:spChg chg="mod">
          <ac:chgData name="伊健 杜" userId="e69aded81da48593" providerId="LiveId" clId="{C6040F8A-93E4-469D-8EFE-CC7ECCDDED02}" dt="2022-09-13T05:32:49.399" v="1789"/>
          <ac:spMkLst>
            <pc:docMk/>
            <pc:sldMk cId="4243878875" sldId="654"/>
            <ac:spMk id="5" creationId="{84C2A4CD-5CA8-9066-B179-8808ECA33918}"/>
          </ac:spMkLst>
        </pc:spChg>
        <pc:spChg chg="add mod">
          <ac:chgData name="伊健 杜" userId="e69aded81da48593" providerId="LiveId" clId="{C6040F8A-93E4-469D-8EFE-CC7ECCDDED02}" dt="2022-09-13T04:59:10.239" v="1173" actId="164"/>
          <ac:spMkLst>
            <pc:docMk/>
            <pc:sldMk cId="4243878875" sldId="654"/>
            <ac:spMk id="6" creationId="{ACEB37A2-7191-83D4-2E18-5D2B4229FF18}"/>
          </ac:spMkLst>
        </pc:spChg>
        <pc:spChg chg="add mod">
          <ac:chgData name="伊健 杜" userId="e69aded81da48593" providerId="LiveId" clId="{C6040F8A-93E4-469D-8EFE-CC7ECCDDED02}" dt="2022-09-13T04:59:10.239" v="1173" actId="164"/>
          <ac:spMkLst>
            <pc:docMk/>
            <pc:sldMk cId="4243878875" sldId="654"/>
            <ac:spMk id="7" creationId="{74122214-A272-E8CA-8C87-461F25D7198E}"/>
          </ac:spMkLst>
        </pc:spChg>
        <pc:spChg chg="add mod">
          <ac:chgData name="伊健 杜" userId="e69aded81da48593" providerId="LiveId" clId="{C6040F8A-93E4-469D-8EFE-CC7ECCDDED02}" dt="2022-09-13T04:59:10.239" v="1173" actId="164"/>
          <ac:spMkLst>
            <pc:docMk/>
            <pc:sldMk cId="4243878875" sldId="654"/>
            <ac:spMk id="8" creationId="{F4A3FEDD-EA85-AD26-7DB0-811870DC236F}"/>
          </ac:spMkLst>
        </pc:spChg>
        <pc:grpChg chg="add mod">
          <ac:chgData name="伊健 杜" userId="e69aded81da48593" providerId="LiveId" clId="{C6040F8A-93E4-469D-8EFE-CC7ECCDDED02}" dt="2022-09-13T04:59:10.239" v="1173" actId="164"/>
          <ac:grpSpMkLst>
            <pc:docMk/>
            <pc:sldMk cId="4243878875" sldId="654"/>
            <ac:grpSpMk id="9" creationId="{31E943C5-8109-AA95-5E19-7402C92BFAEB}"/>
          </ac:grpSpMkLst>
        </pc:grpChg>
        <pc:picChg chg="add mod">
          <ac:chgData name="伊健 杜" userId="e69aded81da48593" providerId="LiveId" clId="{C6040F8A-93E4-469D-8EFE-CC7ECCDDED02}" dt="2022-09-13T04:59:10.239" v="1173" actId="164"/>
          <ac:picMkLst>
            <pc:docMk/>
            <pc:sldMk cId="4243878875" sldId="654"/>
            <ac:picMk id="3" creationId="{431BEC39-1A84-27B6-E545-C7DB64F9BE6E}"/>
          </ac:picMkLst>
        </pc:picChg>
        <pc:picChg chg="del">
          <ac:chgData name="伊健 杜" userId="e69aded81da48593" providerId="LiveId" clId="{C6040F8A-93E4-469D-8EFE-CC7ECCDDED02}" dt="2022-09-13T04:56:13.936" v="1132" actId="478"/>
          <ac:picMkLst>
            <pc:docMk/>
            <pc:sldMk cId="4243878875" sldId="654"/>
            <ac:picMk id="4098" creationId="{63D2C53E-0EF2-577A-B6E6-7CF4BD1ED990}"/>
          </ac:picMkLst>
        </pc:picChg>
        <pc:picChg chg="del">
          <ac:chgData name="伊健 杜" userId="e69aded81da48593" providerId="LiveId" clId="{C6040F8A-93E4-469D-8EFE-CC7ECCDDED02}" dt="2022-09-13T04:56:13.936" v="1132" actId="478"/>
          <ac:picMkLst>
            <pc:docMk/>
            <pc:sldMk cId="4243878875" sldId="654"/>
            <ac:picMk id="4100" creationId="{BDEAE448-4908-6B62-9DD5-100D89E0561B}"/>
          </ac:picMkLst>
        </pc:picChg>
        <pc:picChg chg="add mod">
          <ac:chgData name="伊健 杜" userId="e69aded81da48593" providerId="LiveId" clId="{C6040F8A-93E4-469D-8EFE-CC7ECCDDED02}" dt="2022-09-13T04:59:10.239" v="1173" actId="164"/>
          <ac:picMkLst>
            <pc:docMk/>
            <pc:sldMk cId="4243878875" sldId="654"/>
            <ac:picMk id="6146" creationId="{A04C0204-25F9-90AD-B7F7-102C577B1ABA}"/>
          </ac:picMkLst>
        </pc:picChg>
        <pc:picChg chg="add mod">
          <ac:chgData name="伊健 杜" userId="e69aded81da48593" providerId="LiveId" clId="{C6040F8A-93E4-469D-8EFE-CC7ECCDDED02}" dt="2022-09-13T04:59:10.239" v="1173" actId="164"/>
          <ac:picMkLst>
            <pc:docMk/>
            <pc:sldMk cId="4243878875" sldId="654"/>
            <ac:picMk id="6148" creationId="{E37074D6-D2B5-4AFC-94CE-7E6976D8200D}"/>
          </ac:picMkLst>
        </pc:picChg>
        <pc:picChg chg="add mod">
          <ac:chgData name="伊健 杜" userId="e69aded81da48593" providerId="LiveId" clId="{C6040F8A-93E4-469D-8EFE-CC7ECCDDED02}" dt="2022-09-13T04:59:10.239" v="1173" actId="164"/>
          <ac:picMkLst>
            <pc:docMk/>
            <pc:sldMk cId="4243878875" sldId="654"/>
            <ac:picMk id="6150" creationId="{8DA5767A-A4A7-A333-678C-CBC6A930762A}"/>
          </ac:picMkLst>
        </pc:picChg>
      </pc:sldChg>
      <pc:sldChg chg="addSp delSp modSp add mod">
        <pc:chgData name="伊健 杜" userId="e69aded81da48593" providerId="LiveId" clId="{C6040F8A-93E4-469D-8EFE-CC7ECCDDED02}" dt="2022-09-13T05:32:49.399" v="1789"/>
        <pc:sldMkLst>
          <pc:docMk/>
          <pc:sldMk cId="868507049" sldId="655"/>
        </pc:sldMkLst>
        <pc:spChg chg="mod">
          <ac:chgData name="伊健 杜" userId="e69aded81da48593" providerId="LiveId" clId="{C6040F8A-93E4-469D-8EFE-CC7ECCDDED02}" dt="2022-09-13T05:32:49.399" v="1789"/>
          <ac:spMkLst>
            <pc:docMk/>
            <pc:sldMk cId="868507049" sldId="655"/>
            <ac:spMk id="3" creationId="{D96D2033-17C8-C63E-9D32-738A7719A81F}"/>
          </ac:spMkLst>
        </pc:spChg>
        <pc:picChg chg="add mod">
          <ac:chgData name="伊健 杜" userId="e69aded81da48593" providerId="LiveId" clId="{C6040F8A-93E4-469D-8EFE-CC7ECCDDED02}" dt="2022-09-13T05:08:14.808" v="1265" actId="1076"/>
          <ac:picMkLst>
            <pc:docMk/>
            <pc:sldMk cId="868507049" sldId="655"/>
            <ac:picMk id="4" creationId="{179C6E0B-FD2B-A7E9-C247-EAF35D3A86CB}"/>
          </ac:picMkLst>
        </pc:picChg>
        <pc:picChg chg="add mod">
          <ac:chgData name="伊健 杜" userId="e69aded81da48593" providerId="LiveId" clId="{C6040F8A-93E4-469D-8EFE-CC7ECCDDED02}" dt="2022-09-13T05:08:21.216" v="1268" actId="1076"/>
          <ac:picMkLst>
            <pc:docMk/>
            <pc:sldMk cId="868507049" sldId="655"/>
            <ac:picMk id="5" creationId="{561DCF3E-EAAF-6450-37F8-4260B9563555}"/>
          </ac:picMkLst>
        </pc:picChg>
        <pc:picChg chg="del">
          <ac:chgData name="伊健 杜" userId="e69aded81da48593" providerId="LiveId" clId="{C6040F8A-93E4-469D-8EFE-CC7ECCDDED02}" dt="2022-09-13T05:07:50.136" v="1262" actId="478"/>
          <ac:picMkLst>
            <pc:docMk/>
            <pc:sldMk cId="868507049" sldId="655"/>
            <ac:picMk id="3074" creationId="{A0A9DE1D-7033-3C96-DA7D-B4F837E313F1}"/>
          </ac:picMkLst>
        </pc:picChg>
      </pc:sldChg>
      <pc:sldChg chg="delSp modSp new mod">
        <pc:chgData name="伊健 杜" userId="e69aded81da48593" providerId="LiveId" clId="{C6040F8A-93E4-469D-8EFE-CC7ECCDDED02}" dt="2022-09-13T12:22:17.220" v="3357"/>
        <pc:sldMkLst>
          <pc:docMk/>
          <pc:sldMk cId="1672288559" sldId="656"/>
        </pc:sldMkLst>
        <pc:spChg chg="mod">
          <ac:chgData name="伊健 杜" userId="e69aded81da48593" providerId="LiveId" clId="{C6040F8A-93E4-469D-8EFE-CC7ECCDDED02}" dt="2022-09-13T12:22:17.220" v="3357"/>
          <ac:spMkLst>
            <pc:docMk/>
            <pc:sldMk cId="1672288559" sldId="656"/>
            <ac:spMk id="2" creationId="{B4BECD35-4F96-B9CB-32A1-FF438E76AEF4}"/>
          </ac:spMkLst>
        </pc:spChg>
        <pc:spChg chg="del">
          <ac:chgData name="伊健 杜" userId="e69aded81da48593" providerId="LiveId" clId="{C6040F8A-93E4-469D-8EFE-CC7ECCDDED02}" dt="2022-09-13T05:26:47.560" v="1505" actId="478"/>
          <ac:spMkLst>
            <pc:docMk/>
            <pc:sldMk cId="1672288559" sldId="656"/>
            <ac:spMk id="3" creationId="{C4356440-E760-BED1-7D80-EFFC72911089}"/>
          </ac:spMkLst>
        </pc:spChg>
      </pc:sldChg>
      <pc:sldChg chg="addSp delSp modSp new mod modAnim">
        <pc:chgData name="伊健 杜" userId="e69aded81da48593" providerId="LiveId" clId="{C6040F8A-93E4-469D-8EFE-CC7ECCDDED02}" dt="2022-09-13T05:32:49.399" v="1789"/>
        <pc:sldMkLst>
          <pc:docMk/>
          <pc:sldMk cId="3167562931" sldId="657"/>
        </pc:sldMkLst>
        <pc:spChg chg="mod">
          <ac:chgData name="伊健 杜" userId="e69aded81da48593" providerId="LiveId" clId="{C6040F8A-93E4-469D-8EFE-CC7ECCDDED02}" dt="2022-09-13T05:32:49.399" v="1789"/>
          <ac:spMkLst>
            <pc:docMk/>
            <pc:sldMk cId="3167562931" sldId="657"/>
            <ac:spMk id="2" creationId="{8115EBB0-05A6-86EF-7B68-1A44F2E929E9}"/>
          </ac:spMkLst>
        </pc:spChg>
        <pc:spChg chg="del">
          <ac:chgData name="伊健 杜" userId="e69aded81da48593" providerId="LiveId" clId="{C6040F8A-93E4-469D-8EFE-CC7ECCDDED02}" dt="2022-09-13T05:27:04.703" v="1508" actId="478"/>
          <ac:spMkLst>
            <pc:docMk/>
            <pc:sldMk cId="3167562931" sldId="657"/>
            <ac:spMk id="3" creationId="{C35DBC4B-BAB6-84C9-C7F0-411C3B62B2CE}"/>
          </ac:spMkLst>
        </pc:spChg>
        <pc:spChg chg="add mod">
          <ac:chgData name="伊健 杜" userId="e69aded81da48593" providerId="LiveId" clId="{C6040F8A-93E4-469D-8EFE-CC7ECCDDED02}" dt="2022-09-13T05:28:43.366" v="1550" actId="1076"/>
          <ac:spMkLst>
            <pc:docMk/>
            <pc:sldMk cId="3167562931" sldId="657"/>
            <ac:spMk id="4" creationId="{1FF3443A-B93D-2C4C-5217-6A9071E1164D}"/>
          </ac:spMkLst>
        </pc:spChg>
        <pc:spChg chg="add mod">
          <ac:chgData name="伊健 杜" userId="e69aded81da48593" providerId="LiveId" clId="{C6040F8A-93E4-469D-8EFE-CC7ECCDDED02}" dt="2022-09-13T05:31:29.146" v="1665" actId="1076"/>
          <ac:spMkLst>
            <pc:docMk/>
            <pc:sldMk cId="3167562931" sldId="657"/>
            <ac:spMk id="5" creationId="{99BEEB91-E4F1-1F1A-06C6-AB7FFC508730}"/>
          </ac:spMkLst>
        </pc:spChg>
      </pc:sldChg>
      <pc:sldChg chg="addSp delSp modSp new mod">
        <pc:chgData name="伊健 杜" userId="e69aded81da48593" providerId="LiveId" clId="{C6040F8A-93E4-469D-8EFE-CC7ECCDDED02}" dt="2022-09-13T05:32:49.399" v="1789"/>
        <pc:sldMkLst>
          <pc:docMk/>
          <pc:sldMk cId="2032501319" sldId="658"/>
        </pc:sldMkLst>
        <pc:spChg chg="del">
          <ac:chgData name="伊健 杜" userId="e69aded81da48593" providerId="LiveId" clId="{C6040F8A-93E4-469D-8EFE-CC7ECCDDED02}" dt="2022-09-13T05:30:23.920" v="1606" actId="478"/>
          <ac:spMkLst>
            <pc:docMk/>
            <pc:sldMk cId="2032501319" sldId="658"/>
            <ac:spMk id="2" creationId="{E1FF7316-D63A-250F-35E8-7C3632CCC136}"/>
          </ac:spMkLst>
        </pc:spChg>
        <pc:spChg chg="del">
          <ac:chgData name="伊健 杜" userId="e69aded81da48593" providerId="LiveId" clId="{C6040F8A-93E4-469D-8EFE-CC7ECCDDED02}" dt="2022-09-13T05:30:23.920" v="1606" actId="478"/>
          <ac:spMkLst>
            <pc:docMk/>
            <pc:sldMk cId="2032501319" sldId="658"/>
            <ac:spMk id="3" creationId="{16ECBABC-1F12-1816-F01A-B3F973DCCDAB}"/>
          </ac:spMkLst>
        </pc:spChg>
        <pc:spChg chg="add mod">
          <ac:chgData name="伊健 杜" userId="e69aded81da48593" providerId="LiveId" clId="{C6040F8A-93E4-469D-8EFE-CC7ECCDDED02}" dt="2022-09-13T05:31:17.035" v="1662" actId="1076"/>
          <ac:spMkLst>
            <pc:docMk/>
            <pc:sldMk cId="2032501319" sldId="658"/>
            <ac:spMk id="6" creationId="{70FEC0D2-A5ED-A9D7-01DE-25045D0163DB}"/>
          </ac:spMkLst>
        </pc:spChg>
        <pc:spChg chg="add mod">
          <ac:chgData name="伊健 杜" userId="e69aded81da48593" providerId="LiveId" clId="{C6040F8A-93E4-469D-8EFE-CC7ECCDDED02}" dt="2022-09-13T05:32:49.399" v="1789"/>
          <ac:spMkLst>
            <pc:docMk/>
            <pc:sldMk cId="2032501319" sldId="658"/>
            <ac:spMk id="7" creationId="{91490DDA-BC3E-E661-8B01-EBEA20E3EE44}"/>
          </ac:spMkLst>
        </pc:spChg>
        <pc:picChg chg="add mod">
          <ac:chgData name="伊健 杜" userId="e69aded81da48593" providerId="LiveId" clId="{C6040F8A-93E4-469D-8EFE-CC7ECCDDED02}" dt="2022-09-13T05:30:32.846" v="1608" actId="1076"/>
          <ac:picMkLst>
            <pc:docMk/>
            <pc:sldMk cId="2032501319" sldId="658"/>
            <ac:picMk id="4" creationId="{080FFDEA-DFFE-A654-DC54-0719E974E6CA}"/>
          </ac:picMkLst>
        </pc:picChg>
        <pc:picChg chg="add mod">
          <ac:chgData name="伊健 杜" userId="e69aded81da48593" providerId="LiveId" clId="{C6040F8A-93E4-469D-8EFE-CC7ECCDDED02}" dt="2022-09-13T05:30:42.556" v="1611" actId="196"/>
          <ac:picMkLst>
            <pc:docMk/>
            <pc:sldMk cId="2032501319" sldId="658"/>
            <ac:picMk id="5" creationId="{58A7BF11-70E9-B421-FA72-5AF5387289C1}"/>
          </ac:picMkLst>
        </pc:picChg>
      </pc:sldChg>
      <pc:sldChg chg="addSp delSp modSp add mod">
        <pc:chgData name="伊健 杜" userId="e69aded81da48593" providerId="LiveId" clId="{C6040F8A-93E4-469D-8EFE-CC7ECCDDED02}" dt="2022-09-13T13:33:15.232" v="4269" actId="1076"/>
        <pc:sldMkLst>
          <pc:docMk/>
          <pc:sldMk cId="1648479377" sldId="659"/>
        </pc:sldMkLst>
        <pc:spChg chg="del">
          <ac:chgData name="伊健 杜" userId="e69aded81da48593" providerId="LiveId" clId="{C6040F8A-93E4-469D-8EFE-CC7ECCDDED02}" dt="2022-09-13T05:35:06.225" v="1817" actId="478"/>
          <ac:spMkLst>
            <pc:docMk/>
            <pc:sldMk cId="1648479377" sldId="659"/>
            <ac:spMk id="2" creationId="{402E3CDD-098B-E392-78B9-98BC5B35EAFE}"/>
          </ac:spMkLst>
        </pc:spChg>
        <pc:spChg chg="add del mod">
          <ac:chgData name="伊健 杜" userId="e69aded81da48593" providerId="LiveId" clId="{C6040F8A-93E4-469D-8EFE-CC7ECCDDED02}" dt="2022-09-13T11:04:47.927" v="2058" actId="478"/>
          <ac:spMkLst>
            <pc:docMk/>
            <pc:sldMk cId="1648479377" sldId="659"/>
            <ac:spMk id="2" creationId="{ADE1E213-FF86-EEF5-EF3B-48AB2749153D}"/>
          </ac:spMkLst>
        </pc:spChg>
        <pc:spChg chg="add mod">
          <ac:chgData name="伊健 杜" userId="e69aded81da48593" providerId="LiveId" clId="{C6040F8A-93E4-469D-8EFE-CC7ECCDDED02}" dt="2022-09-13T13:33:15.232" v="4269" actId="1076"/>
          <ac:spMkLst>
            <pc:docMk/>
            <pc:sldMk cId="1648479377" sldId="659"/>
            <ac:spMk id="3" creationId="{D512AA16-313A-18E4-8338-254182E172C2}"/>
          </ac:spMkLst>
        </pc:spChg>
        <pc:spChg chg="del">
          <ac:chgData name="伊健 杜" userId="e69aded81da48593" providerId="LiveId" clId="{C6040F8A-93E4-469D-8EFE-CC7ECCDDED02}" dt="2022-09-13T05:35:06.225" v="1817" actId="478"/>
          <ac:spMkLst>
            <pc:docMk/>
            <pc:sldMk cId="1648479377" sldId="659"/>
            <ac:spMk id="3" creationId="{F381C70A-9A92-3A3B-7426-F41CF6D0669F}"/>
          </ac:spMkLst>
        </pc:spChg>
        <pc:spChg chg="mod">
          <ac:chgData name="伊健 杜" userId="e69aded81da48593" providerId="LiveId" clId="{C6040F8A-93E4-469D-8EFE-CC7ECCDDED02}" dt="2022-09-13T13:33:12.883" v="4268" actId="1076"/>
          <ac:spMkLst>
            <pc:docMk/>
            <pc:sldMk cId="1648479377" sldId="659"/>
            <ac:spMk id="4" creationId="{E349234E-2F9B-8B8E-47DA-329F75BF2F09}"/>
          </ac:spMkLst>
        </pc:spChg>
        <pc:spChg chg="del">
          <ac:chgData name="伊健 杜" userId="e69aded81da48593" providerId="LiveId" clId="{C6040F8A-93E4-469D-8EFE-CC7ECCDDED02}" dt="2022-09-13T05:35:06.225" v="1817" actId="478"/>
          <ac:spMkLst>
            <pc:docMk/>
            <pc:sldMk cId="1648479377" sldId="659"/>
            <ac:spMk id="5" creationId="{A4780266-C923-A3E1-71E5-EC7001FCF371}"/>
          </ac:spMkLst>
        </pc:spChg>
        <pc:spChg chg="add del">
          <ac:chgData name="伊健 杜" userId="e69aded81da48593" providerId="LiveId" clId="{C6040F8A-93E4-469D-8EFE-CC7ECCDDED02}" dt="2022-09-13T13:33:03.284" v="4261"/>
          <ac:spMkLst>
            <pc:docMk/>
            <pc:sldMk cId="1648479377" sldId="659"/>
            <ac:spMk id="5" creationId="{EACD1E4B-BEB6-FB90-713E-7ACA889348D8}"/>
          </ac:spMkLst>
        </pc:spChg>
        <pc:spChg chg="del">
          <ac:chgData name="伊健 杜" userId="e69aded81da48593" providerId="LiveId" clId="{C6040F8A-93E4-469D-8EFE-CC7ECCDDED02}" dt="2022-09-13T05:35:06.225" v="1817" actId="478"/>
          <ac:spMkLst>
            <pc:docMk/>
            <pc:sldMk cId="1648479377" sldId="659"/>
            <ac:spMk id="6" creationId="{A59155A5-2CC7-A361-7FB6-0D7899B54486}"/>
          </ac:spMkLst>
        </pc:spChg>
        <pc:spChg chg="del">
          <ac:chgData name="伊健 杜" userId="e69aded81da48593" providerId="LiveId" clId="{C6040F8A-93E4-469D-8EFE-CC7ECCDDED02}" dt="2022-09-13T05:35:06.225" v="1817" actId="478"/>
          <ac:spMkLst>
            <pc:docMk/>
            <pc:sldMk cId="1648479377" sldId="659"/>
            <ac:spMk id="7" creationId="{7693E7DD-FBB2-0EFB-A141-97B92E3DFE72}"/>
          </ac:spMkLst>
        </pc:spChg>
        <pc:picChg chg="add mod">
          <ac:chgData name="伊健 杜" userId="e69aded81da48593" providerId="LiveId" clId="{C6040F8A-93E4-469D-8EFE-CC7ECCDDED02}" dt="2022-09-13T11:12:13.759" v="2065" actId="1076"/>
          <ac:picMkLst>
            <pc:docMk/>
            <pc:sldMk cId="1648479377" sldId="659"/>
            <ac:picMk id="1026" creationId="{203B99ED-C7B0-4293-BA2D-AA8223AACFF8}"/>
          </ac:picMkLst>
        </pc:picChg>
        <pc:picChg chg="del">
          <ac:chgData name="伊健 杜" userId="e69aded81da48593" providerId="LiveId" clId="{C6040F8A-93E4-469D-8EFE-CC7ECCDDED02}" dt="2022-09-13T05:35:06.225" v="1817" actId="478"/>
          <ac:picMkLst>
            <pc:docMk/>
            <pc:sldMk cId="1648479377" sldId="659"/>
            <ac:picMk id="9218" creationId="{BF9C691D-B9BD-B9DF-4B53-193D13715381}"/>
          </ac:picMkLst>
        </pc:picChg>
        <pc:picChg chg="del">
          <ac:chgData name="伊健 杜" userId="e69aded81da48593" providerId="LiveId" clId="{C6040F8A-93E4-469D-8EFE-CC7ECCDDED02}" dt="2022-09-13T05:35:06.225" v="1817" actId="478"/>
          <ac:picMkLst>
            <pc:docMk/>
            <pc:sldMk cId="1648479377" sldId="659"/>
            <ac:picMk id="9220" creationId="{E9FDBFCA-C720-6272-89F3-E6AAE2981711}"/>
          </ac:picMkLst>
        </pc:picChg>
        <pc:picChg chg="del">
          <ac:chgData name="伊健 杜" userId="e69aded81da48593" providerId="LiveId" clId="{C6040F8A-93E4-469D-8EFE-CC7ECCDDED02}" dt="2022-09-13T05:35:06.225" v="1817" actId="478"/>
          <ac:picMkLst>
            <pc:docMk/>
            <pc:sldMk cId="1648479377" sldId="659"/>
            <ac:picMk id="9222" creationId="{70CE5B74-0D51-3F47-7AE7-676FA975DBD5}"/>
          </ac:picMkLst>
        </pc:picChg>
      </pc:sldChg>
      <pc:sldChg chg="addSp delSp modSp new mod">
        <pc:chgData name="伊健 杜" userId="e69aded81da48593" providerId="LiveId" clId="{C6040F8A-93E4-469D-8EFE-CC7ECCDDED02}" dt="2022-09-13T12:22:17.220" v="3357"/>
        <pc:sldMkLst>
          <pc:docMk/>
          <pc:sldMk cId="26340709" sldId="660"/>
        </pc:sldMkLst>
        <pc:spChg chg="del">
          <ac:chgData name="伊健 杜" userId="e69aded81da48593" providerId="LiveId" clId="{C6040F8A-93E4-469D-8EFE-CC7ECCDDED02}" dt="2022-09-13T10:40:40.451" v="1825" actId="478"/>
          <ac:spMkLst>
            <pc:docMk/>
            <pc:sldMk cId="26340709" sldId="660"/>
            <ac:spMk id="2" creationId="{EC8A082F-F1B2-1798-89DF-098A6557E296}"/>
          </ac:spMkLst>
        </pc:spChg>
        <pc:spChg chg="del">
          <ac:chgData name="伊健 杜" userId="e69aded81da48593" providerId="LiveId" clId="{C6040F8A-93E4-469D-8EFE-CC7ECCDDED02}" dt="2022-09-13T10:40:40.451" v="1825" actId="478"/>
          <ac:spMkLst>
            <pc:docMk/>
            <pc:sldMk cId="26340709" sldId="660"/>
            <ac:spMk id="3" creationId="{896BAAA6-1A54-14D0-D157-D5AE3CD476FA}"/>
          </ac:spMkLst>
        </pc:spChg>
        <pc:spChg chg="add mod">
          <ac:chgData name="伊健 杜" userId="e69aded81da48593" providerId="LiveId" clId="{C6040F8A-93E4-469D-8EFE-CC7ECCDDED02}" dt="2022-09-13T10:40:43.481" v="1827" actId="1076"/>
          <ac:spMkLst>
            <pc:docMk/>
            <pc:sldMk cId="26340709" sldId="660"/>
            <ac:spMk id="4" creationId="{0F406965-E9F0-7052-72EC-1750D1AB92E4}"/>
          </ac:spMkLst>
        </pc:spChg>
        <pc:spChg chg="add mod">
          <ac:chgData name="伊健 杜" userId="e69aded81da48593" providerId="LiveId" clId="{C6040F8A-93E4-469D-8EFE-CC7ECCDDED02}" dt="2022-09-13T12:22:17.220" v="3357"/>
          <ac:spMkLst>
            <pc:docMk/>
            <pc:sldMk cId="26340709" sldId="660"/>
            <ac:spMk id="5" creationId="{F38F7F72-304C-00F7-202C-6301338E3B6A}"/>
          </ac:spMkLst>
        </pc:spChg>
      </pc:sldChg>
      <pc:sldChg chg="addSp delSp modSp new mod">
        <pc:chgData name="伊健 杜" userId="e69aded81da48593" providerId="LiveId" clId="{C6040F8A-93E4-469D-8EFE-CC7ECCDDED02}" dt="2022-09-13T13:33:40.808" v="4284" actId="1076"/>
        <pc:sldMkLst>
          <pc:docMk/>
          <pc:sldMk cId="3638744398" sldId="661"/>
        </pc:sldMkLst>
        <pc:spChg chg="del">
          <ac:chgData name="伊健 杜" userId="e69aded81da48593" providerId="LiveId" clId="{C6040F8A-93E4-469D-8EFE-CC7ECCDDED02}" dt="2022-09-13T11:14:23.124" v="2122" actId="478"/>
          <ac:spMkLst>
            <pc:docMk/>
            <pc:sldMk cId="3638744398" sldId="661"/>
            <ac:spMk id="2" creationId="{4409D1A5-69B3-F871-6ABE-3B0FABDE990F}"/>
          </ac:spMkLst>
        </pc:spChg>
        <pc:spChg chg="del">
          <ac:chgData name="伊健 杜" userId="e69aded81da48593" providerId="LiveId" clId="{C6040F8A-93E4-469D-8EFE-CC7ECCDDED02}" dt="2022-09-13T11:14:23.124" v="2122" actId="478"/>
          <ac:spMkLst>
            <pc:docMk/>
            <pc:sldMk cId="3638744398" sldId="661"/>
            <ac:spMk id="3" creationId="{336A831B-E7EF-A92C-0EFD-F5383959B439}"/>
          </ac:spMkLst>
        </pc:spChg>
        <pc:spChg chg="add mod">
          <ac:chgData name="伊健 杜" userId="e69aded81da48593" providerId="LiveId" clId="{C6040F8A-93E4-469D-8EFE-CC7ECCDDED02}" dt="2022-09-13T13:33:40.808" v="4284" actId="1076"/>
          <ac:spMkLst>
            <pc:docMk/>
            <pc:sldMk cId="3638744398" sldId="661"/>
            <ac:spMk id="4" creationId="{588C8E97-7FB2-D78A-28AD-AEE8CDB7B5AD}"/>
          </ac:spMkLst>
        </pc:spChg>
        <pc:picChg chg="add mod">
          <ac:chgData name="伊健 杜" userId="e69aded81da48593" providerId="LiveId" clId="{C6040F8A-93E4-469D-8EFE-CC7ECCDDED02}" dt="2022-09-13T13:33:33.648" v="4282" actId="1076"/>
          <ac:picMkLst>
            <pc:docMk/>
            <pc:sldMk cId="3638744398" sldId="661"/>
            <ac:picMk id="2050" creationId="{5B1EA8F9-1356-7DEB-E74D-A9E806AD1C6D}"/>
          </ac:picMkLst>
        </pc:picChg>
      </pc:sldChg>
      <pc:sldChg chg="addSp delSp modSp new mod">
        <pc:chgData name="伊健 杜" userId="e69aded81da48593" providerId="LiveId" clId="{C6040F8A-93E4-469D-8EFE-CC7ECCDDED02}" dt="2022-09-13T13:33:57.219" v="4290" actId="1076"/>
        <pc:sldMkLst>
          <pc:docMk/>
          <pc:sldMk cId="2132249025" sldId="662"/>
        </pc:sldMkLst>
        <pc:spChg chg="mod">
          <ac:chgData name="伊健 杜" userId="e69aded81da48593" providerId="LiveId" clId="{C6040F8A-93E4-469D-8EFE-CC7ECCDDED02}" dt="2022-09-13T13:33:57.219" v="4290" actId="1076"/>
          <ac:spMkLst>
            <pc:docMk/>
            <pc:sldMk cId="2132249025" sldId="662"/>
            <ac:spMk id="2" creationId="{931E47DB-4FAB-624C-7C55-B43634F3EA99}"/>
          </ac:spMkLst>
        </pc:spChg>
        <pc:spChg chg="del">
          <ac:chgData name="伊健 杜" userId="e69aded81da48593" providerId="LiveId" clId="{C6040F8A-93E4-469D-8EFE-CC7ECCDDED02}" dt="2022-09-13T11:15:20.643" v="2149" actId="478"/>
          <ac:spMkLst>
            <pc:docMk/>
            <pc:sldMk cId="2132249025" sldId="662"/>
            <ac:spMk id="3" creationId="{6D125D5F-B608-707C-B851-28E3D62E6A54}"/>
          </ac:spMkLst>
        </pc:spChg>
        <pc:picChg chg="add mod">
          <ac:chgData name="伊健 杜" userId="e69aded81da48593" providerId="LiveId" clId="{C6040F8A-93E4-469D-8EFE-CC7ECCDDED02}" dt="2022-09-13T11:15:24.403" v="2152" actId="14100"/>
          <ac:picMkLst>
            <pc:docMk/>
            <pc:sldMk cId="2132249025" sldId="662"/>
            <ac:picMk id="3074" creationId="{CED04215-4154-74A8-7D32-A8595F97CCEC}"/>
          </ac:picMkLst>
        </pc:picChg>
      </pc:sldChg>
      <pc:sldChg chg="addSp delSp modSp add mod">
        <pc:chgData name="伊健 杜" userId="e69aded81da48593" providerId="LiveId" clId="{C6040F8A-93E4-469D-8EFE-CC7ECCDDED02}" dt="2022-09-13T13:34:09.918" v="4297" actId="27636"/>
        <pc:sldMkLst>
          <pc:docMk/>
          <pc:sldMk cId="2270182881" sldId="663"/>
        </pc:sldMkLst>
        <pc:spChg chg="mod">
          <ac:chgData name="伊健 杜" userId="e69aded81da48593" providerId="LiveId" clId="{C6040F8A-93E4-469D-8EFE-CC7ECCDDED02}" dt="2022-09-13T13:34:09.918" v="4297" actId="27636"/>
          <ac:spMkLst>
            <pc:docMk/>
            <pc:sldMk cId="2270182881" sldId="663"/>
            <ac:spMk id="2" creationId="{931E47DB-4FAB-624C-7C55-B43634F3EA99}"/>
          </ac:spMkLst>
        </pc:spChg>
        <pc:picChg chg="del">
          <ac:chgData name="伊健 杜" userId="e69aded81da48593" providerId="LiveId" clId="{C6040F8A-93E4-469D-8EFE-CC7ECCDDED02}" dt="2022-09-13T11:15:58.300" v="2166" actId="478"/>
          <ac:picMkLst>
            <pc:docMk/>
            <pc:sldMk cId="2270182881" sldId="663"/>
            <ac:picMk id="3074" creationId="{CED04215-4154-74A8-7D32-A8595F97CCEC}"/>
          </ac:picMkLst>
        </pc:picChg>
        <pc:picChg chg="add mod">
          <ac:chgData name="伊健 杜" userId="e69aded81da48593" providerId="LiveId" clId="{C6040F8A-93E4-469D-8EFE-CC7ECCDDED02}" dt="2022-09-13T11:16:05.980" v="2171" actId="1076"/>
          <ac:picMkLst>
            <pc:docMk/>
            <pc:sldMk cId="2270182881" sldId="663"/>
            <ac:picMk id="4098" creationId="{73C2CB48-F992-E217-C306-325DFBEDCB91}"/>
          </ac:picMkLst>
        </pc:picChg>
      </pc:sldChg>
      <pc:sldChg chg="addSp delSp modSp new mod">
        <pc:chgData name="伊健 杜" userId="e69aded81da48593" providerId="LiveId" clId="{C6040F8A-93E4-469D-8EFE-CC7ECCDDED02}" dt="2022-09-13T13:34:27.336" v="4304" actId="1076"/>
        <pc:sldMkLst>
          <pc:docMk/>
          <pc:sldMk cId="667217459" sldId="664"/>
        </pc:sldMkLst>
        <pc:spChg chg="mod">
          <ac:chgData name="伊健 杜" userId="e69aded81da48593" providerId="LiveId" clId="{C6040F8A-93E4-469D-8EFE-CC7ECCDDED02}" dt="2022-09-13T13:34:27.336" v="4304" actId="1076"/>
          <ac:spMkLst>
            <pc:docMk/>
            <pc:sldMk cId="667217459" sldId="664"/>
            <ac:spMk id="2" creationId="{14CE53D1-02A9-F69A-D527-16B6F707BD80}"/>
          </ac:spMkLst>
        </pc:spChg>
        <pc:spChg chg="del">
          <ac:chgData name="伊健 杜" userId="e69aded81da48593" providerId="LiveId" clId="{C6040F8A-93E4-469D-8EFE-CC7ECCDDED02}" dt="2022-09-13T11:16:45.819" v="2186" actId="478"/>
          <ac:spMkLst>
            <pc:docMk/>
            <pc:sldMk cId="667217459" sldId="664"/>
            <ac:spMk id="3" creationId="{0A60F9F6-F11E-2261-4597-7FD762B7BB7D}"/>
          </ac:spMkLst>
        </pc:spChg>
        <pc:spChg chg="add del">
          <ac:chgData name="伊健 杜" userId="e69aded81da48593" providerId="LiveId" clId="{C6040F8A-93E4-469D-8EFE-CC7ECCDDED02}" dt="2022-09-13T13:34:23.360" v="4300"/>
          <ac:spMkLst>
            <pc:docMk/>
            <pc:sldMk cId="667217459" sldId="664"/>
            <ac:spMk id="4" creationId="{29588EBA-CF73-08E6-72EC-C261F5A603EA}"/>
          </ac:spMkLst>
        </pc:spChg>
        <pc:picChg chg="add mod">
          <ac:chgData name="伊健 杜" userId="e69aded81da48593" providerId="LiveId" clId="{C6040F8A-93E4-469D-8EFE-CC7ECCDDED02}" dt="2022-09-13T11:16:48.213" v="2188" actId="1076"/>
          <ac:picMkLst>
            <pc:docMk/>
            <pc:sldMk cId="667217459" sldId="664"/>
            <ac:picMk id="5122" creationId="{0C1A48CB-03F2-8620-1FAB-578D4C66C6F4}"/>
          </ac:picMkLst>
        </pc:picChg>
      </pc:sldChg>
      <pc:sldChg chg="addSp delSp modSp new mod ord">
        <pc:chgData name="伊健 杜" userId="e69aded81da48593" providerId="LiveId" clId="{C6040F8A-93E4-469D-8EFE-CC7ECCDDED02}" dt="2022-09-13T11:44:48.719" v="2769"/>
        <pc:sldMkLst>
          <pc:docMk/>
          <pc:sldMk cId="375270347" sldId="665"/>
        </pc:sldMkLst>
        <pc:spChg chg="del">
          <ac:chgData name="伊健 杜" userId="e69aded81da48593" providerId="LiveId" clId="{C6040F8A-93E4-469D-8EFE-CC7ECCDDED02}" dt="2022-09-13T11:19:08.152" v="2319" actId="478"/>
          <ac:spMkLst>
            <pc:docMk/>
            <pc:sldMk cId="375270347" sldId="665"/>
            <ac:spMk id="2" creationId="{FBDAD725-06F7-B48C-BAAB-13FF537CC610}"/>
          </ac:spMkLst>
        </pc:spChg>
        <pc:spChg chg="del">
          <ac:chgData name="伊健 杜" userId="e69aded81da48593" providerId="LiveId" clId="{C6040F8A-93E4-469D-8EFE-CC7ECCDDED02}" dt="2022-09-13T11:19:04.999" v="2316" actId="478"/>
          <ac:spMkLst>
            <pc:docMk/>
            <pc:sldMk cId="375270347" sldId="665"/>
            <ac:spMk id="3" creationId="{136EA8B4-9F74-E24F-9745-736913D3D88D}"/>
          </ac:spMkLst>
        </pc:spChg>
        <pc:spChg chg="add mod">
          <ac:chgData name="伊健 杜" userId="e69aded81da48593" providerId="LiveId" clId="{C6040F8A-93E4-469D-8EFE-CC7ECCDDED02}" dt="2022-09-13T11:19:12.501" v="2321" actId="1076"/>
          <ac:spMkLst>
            <pc:docMk/>
            <pc:sldMk cId="375270347" sldId="665"/>
            <ac:spMk id="5" creationId="{DD88B590-AD94-98CD-B6F5-AECB946573D7}"/>
          </ac:spMkLst>
        </pc:spChg>
        <pc:picChg chg="add mod">
          <ac:chgData name="伊健 杜" userId="e69aded81da48593" providerId="LiveId" clId="{C6040F8A-93E4-469D-8EFE-CC7ECCDDED02}" dt="2022-09-13T11:19:12.501" v="2321" actId="1076"/>
          <ac:picMkLst>
            <pc:docMk/>
            <pc:sldMk cId="375270347" sldId="665"/>
            <ac:picMk id="4" creationId="{9E1816B8-3675-5FF2-EA1B-E17552314E42}"/>
          </ac:picMkLst>
        </pc:picChg>
      </pc:sldChg>
      <pc:sldChg chg="addSp delSp modSp add mod">
        <pc:chgData name="伊健 杜" userId="e69aded81da48593" providerId="LiveId" clId="{C6040F8A-93E4-469D-8EFE-CC7ECCDDED02}" dt="2022-09-13T12:22:17.220" v="3357"/>
        <pc:sldMkLst>
          <pc:docMk/>
          <pc:sldMk cId="2743255347" sldId="666"/>
        </pc:sldMkLst>
        <pc:spChg chg="del">
          <ac:chgData name="伊健 杜" userId="e69aded81da48593" providerId="LiveId" clId="{C6040F8A-93E4-469D-8EFE-CC7ECCDDED02}" dt="2022-09-13T12:05:54.223" v="3052" actId="478"/>
          <ac:spMkLst>
            <pc:docMk/>
            <pc:sldMk cId="2743255347" sldId="666"/>
            <ac:spMk id="2" creationId="{FBDAD725-06F7-B48C-BAAB-13FF537CC610}"/>
          </ac:spMkLst>
        </pc:spChg>
        <pc:spChg chg="del">
          <ac:chgData name="伊健 杜" userId="e69aded81da48593" providerId="LiveId" clId="{C6040F8A-93E4-469D-8EFE-CC7ECCDDED02}" dt="2022-09-13T12:05:54.223" v="3052" actId="478"/>
          <ac:spMkLst>
            <pc:docMk/>
            <pc:sldMk cId="2743255347" sldId="666"/>
            <ac:spMk id="3" creationId="{136EA8B4-9F74-E24F-9745-736913D3D88D}"/>
          </ac:spMkLst>
        </pc:spChg>
        <pc:spChg chg="add del mod">
          <ac:chgData name="伊健 杜" userId="e69aded81da48593" providerId="LiveId" clId="{C6040F8A-93E4-469D-8EFE-CC7ECCDDED02}" dt="2022-09-13T12:08:42.147" v="3055"/>
          <ac:spMkLst>
            <pc:docMk/>
            <pc:sldMk cId="2743255347" sldId="666"/>
            <ac:spMk id="4" creationId="{A424AC4D-1D23-C651-AC00-B61E4CAD7B0A}"/>
          </ac:spMkLst>
        </pc:spChg>
        <pc:spChg chg="add mod">
          <ac:chgData name="伊健 杜" userId="e69aded81da48593" providerId="LiveId" clId="{C6040F8A-93E4-469D-8EFE-CC7ECCDDED02}" dt="2022-09-13T12:22:17.220" v="3357"/>
          <ac:spMkLst>
            <pc:docMk/>
            <pc:sldMk cId="2743255347" sldId="666"/>
            <ac:spMk id="5" creationId="{FD90D1DC-1F20-C503-5E6A-3819910B7422}"/>
          </ac:spMkLst>
        </pc:spChg>
      </pc:sldChg>
      <pc:sldChg chg="addSp delSp modSp add mod">
        <pc:chgData name="伊健 杜" userId="e69aded81da48593" providerId="LiveId" clId="{C6040F8A-93E4-469D-8EFE-CC7ECCDDED02}" dt="2022-09-13T13:38:09.481" v="4391"/>
        <pc:sldMkLst>
          <pc:docMk/>
          <pc:sldMk cId="2049248693" sldId="667"/>
        </pc:sldMkLst>
        <pc:spChg chg="mod">
          <ac:chgData name="伊健 杜" userId="e69aded81da48593" providerId="LiveId" clId="{C6040F8A-93E4-469D-8EFE-CC7ECCDDED02}" dt="2022-09-13T13:35:13.828" v="4322" actId="404"/>
          <ac:spMkLst>
            <pc:docMk/>
            <pc:sldMk cId="2049248693" sldId="667"/>
            <ac:spMk id="2" creationId="{FBDAD725-06F7-B48C-BAAB-13FF537CC610}"/>
          </ac:spMkLst>
        </pc:spChg>
        <pc:spChg chg="del">
          <ac:chgData name="伊健 杜" userId="e69aded81da48593" providerId="LiveId" clId="{C6040F8A-93E4-469D-8EFE-CC7ECCDDED02}" dt="2022-09-13T12:16:14.760" v="3251" actId="478"/>
          <ac:spMkLst>
            <pc:docMk/>
            <pc:sldMk cId="2049248693" sldId="667"/>
            <ac:spMk id="3" creationId="{136EA8B4-9F74-E24F-9745-736913D3D88D}"/>
          </ac:spMkLst>
        </pc:spChg>
        <pc:spChg chg="add mod">
          <ac:chgData name="伊健 杜" userId="e69aded81da48593" providerId="LiveId" clId="{C6040F8A-93E4-469D-8EFE-CC7ECCDDED02}" dt="2022-09-13T13:38:09.481" v="4391"/>
          <ac:spMkLst>
            <pc:docMk/>
            <pc:sldMk cId="2049248693" sldId="667"/>
            <ac:spMk id="4" creationId="{EE9C18A6-801E-7415-B053-FFE93EC87C01}"/>
          </ac:spMkLst>
        </pc:spChg>
        <pc:picChg chg="add mod">
          <ac:chgData name="伊健 杜" userId="e69aded81da48593" providerId="LiveId" clId="{C6040F8A-93E4-469D-8EFE-CC7ECCDDED02}" dt="2022-09-13T12:23:43.821" v="3449" actId="1076"/>
          <ac:picMkLst>
            <pc:docMk/>
            <pc:sldMk cId="2049248693" sldId="667"/>
            <ac:picMk id="12290" creationId="{7A57C73B-8D8A-150A-8C35-855272202C8D}"/>
          </ac:picMkLst>
        </pc:picChg>
      </pc:sldChg>
      <pc:sldChg chg="delSp modSp add mod">
        <pc:chgData name="伊健 杜" userId="e69aded81da48593" providerId="LiveId" clId="{C6040F8A-93E4-469D-8EFE-CC7ECCDDED02}" dt="2022-09-13T13:38:09.481" v="4391"/>
        <pc:sldMkLst>
          <pc:docMk/>
          <pc:sldMk cId="3339009637" sldId="668"/>
        </pc:sldMkLst>
        <pc:spChg chg="mod">
          <ac:chgData name="伊健 杜" userId="e69aded81da48593" providerId="LiveId" clId="{C6040F8A-93E4-469D-8EFE-CC7ECCDDED02}" dt="2022-09-13T13:38:09.481" v="4391"/>
          <ac:spMkLst>
            <pc:docMk/>
            <pc:sldMk cId="3339009637" sldId="668"/>
            <ac:spMk id="2" creationId="{FBDAD725-06F7-B48C-BAAB-13FF537CC610}"/>
          </ac:spMkLst>
        </pc:spChg>
        <pc:spChg chg="del">
          <ac:chgData name="伊健 杜" userId="e69aded81da48593" providerId="LiveId" clId="{C6040F8A-93E4-469D-8EFE-CC7ECCDDED02}" dt="2022-09-13T12:23:46.890" v="3450" actId="478"/>
          <ac:spMkLst>
            <pc:docMk/>
            <pc:sldMk cId="3339009637" sldId="668"/>
            <ac:spMk id="3" creationId="{136EA8B4-9F74-E24F-9745-736913D3D88D}"/>
          </ac:spMkLst>
        </pc:spChg>
      </pc:sldChg>
      <pc:sldChg chg="addSp delSp modSp new mod">
        <pc:chgData name="伊健 杜" userId="e69aded81da48593" providerId="LiveId" clId="{C6040F8A-93E4-469D-8EFE-CC7ECCDDED02}" dt="2022-09-13T12:22:17.220" v="3357"/>
        <pc:sldMkLst>
          <pc:docMk/>
          <pc:sldMk cId="3503492021" sldId="669"/>
        </pc:sldMkLst>
        <pc:spChg chg="mod">
          <ac:chgData name="伊健 杜" userId="e69aded81da48593" providerId="LiveId" clId="{C6040F8A-93E4-469D-8EFE-CC7ECCDDED02}" dt="2022-09-13T12:22:17.220" v="3357"/>
          <ac:spMkLst>
            <pc:docMk/>
            <pc:sldMk cId="3503492021" sldId="669"/>
            <ac:spMk id="2" creationId="{525BEF43-9A35-38FA-FC47-A42FF2B4DC46}"/>
          </ac:spMkLst>
        </pc:spChg>
        <pc:spChg chg="del">
          <ac:chgData name="伊健 杜" userId="e69aded81da48593" providerId="LiveId" clId="{C6040F8A-93E4-469D-8EFE-CC7ECCDDED02}" dt="2022-09-13T11:23:20.148" v="2375" actId="478"/>
          <ac:spMkLst>
            <pc:docMk/>
            <pc:sldMk cId="3503492021" sldId="669"/>
            <ac:spMk id="3" creationId="{ADC50A2C-7990-00C1-2E79-3DD805D662FA}"/>
          </ac:spMkLst>
        </pc:spChg>
        <pc:spChg chg="add mod">
          <ac:chgData name="伊健 杜" userId="e69aded81da48593" providerId="LiveId" clId="{C6040F8A-93E4-469D-8EFE-CC7ECCDDED02}" dt="2022-09-13T11:27:38.620" v="2420" actId="403"/>
          <ac:spMkLst>
            <pc:docMk/>
            <pc:sldMk cId="3503492021" sldId="669"/>
            <ac:spMk id="4" creationId="{78B92A6D-E99E-C4F5-4F99-C88337A4B592}"/>
          </ac:spMkLst>
        </pc:spChg>
        <pc:picChg chg="add del mod">
          <ac:chgData name="伊健 杜" userId="e69aded81da48593" providerId="LiveId" clId="{C6040F8A-93E4-469D-8EFE-CC7ECCDDED02}" dt="2022-09-13T11:25:07.886" v="2379" actId="478"/>
          <ac:picMkLst>
            <pc:docMk/>
            <pc:sldMk cId="3503492021" sldId="669"/>
            <ac:picMk id="6146" creationId="{FD6C8959-9EE7-6807-358E-CECA600411F6}"/>
          </ac:picMkLst>
        </pc:picChg>
        <pc:picChg chg="add mod">
          <ac:chgData name="伊健 杜" userId="e69aded81da48593" providerId="LiveId" clId="{C6040F8A-93E4-469D-8EFE-CC7ECCDDED02}" dt="2022-09-13T11:26:11.096" v="2395" actId="1076"/>
          <ac:picMkLst>
            <pc:docMk/>
            <pc:sldMk cId="3503492021" sldId="669"/>
            <ac:picMk id="6148" creationId="{3449AA9A-B1A9-53C5-F3D0-6727D17C73A3}"/>
          </ac:picMkLst>
        </pc:picChg>
        <pc:picChg chg="add mod">
          <ac:chgData name="伊健 杜" userId="e69aded81da48593" providerId="LiveId" clId="{C6040F8A-93E4-469D-8EFE-CC7ECCDDED02}" dt="2022-09-13T11:27:28.059" v="2405" actId="1076"/>
          <ac:picMkLst>
            <pc:docMk/>
            <pc:sldMk cId="3503492021" sldId="669"/>
            <ac:picMk id="6150" creationId="{49C02453-7AB1-2362-EB8B-1658B8414B38}"/>
          </ac:picMkLst>
        </pc:picChg>
        <pc:picChg chg="add mod">
          <ac:chgData name="伊健 杜" userId="e69aded81da48593" providerId="LiveId" clId="{C6040F8A-93E4-469D-8EFE-CC7ECCDDED02}" dt="2022-09-13T11:27:28.759" v="2406" actId="1076"/>
          <ac:picMkLst>
            <pc:docMk/>
            <pc:sldMk cId="3503492021" sldId="669"/>
            <ac:picMk id="6152" creationId="{EB540F00-A630-3167-86C3-877695BA9D81}"/>
          </ac:picMkLst>
        </pc:picChg>
        <pc:picChg chg="add del">
          <ac:chgData name="伊健 杜" userId="e69aded81da48593" providerId="LiveId" clId="{C6040F8A-93E4-469D-8EFE-CC7ECCDDED02}" dt="2022-09-13T11:30:40.572" v="2423"/>
          <ac:picMkLst>
            <pc:docMk/>
            <pc:sldMk cId="3503492021" sldId="669"/>
            <ac:picMk id="6154" creationId="{902BE476-31FE-B39D-363C-8368D7C6A856}"/>
          </ac:picMkLst>
        </pc:picChg>
      </pc:sldChg>
      <pc:sldChg chg="addSp delSp modSp new mod">
        <pc:chgData name="伊健 杜" userId="e69aded81da48593" providerId="LiveId" clId="{C6040F8A-93E4-469D-8EFE-CC7ECCDDED02}" dt="2022-09-13T12:22:17.220" v="3357"/>
        <pc:sldMkLst>
          <pc:docMk/>
          <pc:sldMk cId="2076562511" sldId="670"/>
        </pc:sldMkLst>
        <pc:spChg chg="del">
          <ac:chgData name="伊健 杜" userId="e69aded81da48593" providerId="LiveId" clId="{C6040F8A-93E4-469D-8EFE-CC7ECCDDED02}" dt="2022-09-13T11:30:46.122" v="2425" actId="478"/>
          <ac:spMkLst>
            <pc:docMk/>
            <pc:sldMk cId="2076562511" sldId="670"/>
            <ac:spMk id="2" creationId="{579E3CA6-83B7-D6A3-9D97-56A8BF893BC6}"/>
          </ac:spMkLst>
        </pc:spChg>
        <pc:spChg chg="del">
          <ac:chgData name="伊健 杜" userId="e69aded81da48593" providerId="LiveId" clId="{C6040F8A-93E4-469D-8EFE-CC7ECCDDED02}" dt="2022-09-13T11:31:15.852" v="2472" actId="478"/>
          <ac:spMkLst>
            <pc:docMk/>
            <pc:sldMk cId="2076562511" sldId="670"/>
            <ac:spMk id="3" creationId="{E27919BF-20E8-B730-3485-164F55970789}"/>
          </ac:spMkLst>
        </pc:spChg>
        <pc:spChg chg="add del mod">
          <ac:chgData name="伊健 杜" userId="e69aded81da48593" providerId="LiveId" clId="{C6040F8A-93E4-469D-8EFE-CC7ECCDDED02}" dt="2022-09-13T11:47:08.589" v="2816" actId="478"/>
          <ac:spMkLst>
            <pc:docMk/>
            <pc:sldMk cId="2076562511" sldId="670"/>
            <ac:spMk id="4" creationId="{209F8218-DCDE-24ED-51FB-54CC04F9B157}"/>
          </ac:spMkLst>
        </pc:spChg>
        <pc:spChg chg="add del mod">
          <ac:chgData name="伊健 杜" userId="e69aded81da48593" providerId="LiveId" clId="{C6040F8A-93E4-469D-8EFE-CC7ECCDDED02}" dt="2022-09-13T11:32:32.200" v="2490" actId="478"/>
          <ac:spMkLst>
            <pc:docMk/>
            <pc:sldMk cId="2076562511" sldId="670"/>
            <ac:spMk id="5" creationId="{8F164FC9-DF78-EB90-DEB0-36988A03A6F1}"/>
          </ac:spMkLst>
        </pc:spChg>
        <pc:spChg chg="add mod">
          <ac:chgData name="伊健 杜" userId="e69aded81da48593" providerId="LiveId" clId="{C6040F8A-93E4-469D-8EFE-CC7ECCDDED02}" dt="2022-09-13T12:22:17.220" v="3357"/>
          <ac:spMkLst>
            <pc:docMk/>
            <pc:sldMk cId="2076562511" sldId="670"/>
            <ac:spMk id="6" creationId="{DA0ED03E-7DB6-DA7B-ACC2-27BDED76F097}"/>
          </ac:spMkLst>
        </pc:spChg>
        <pc:picChg chg="add del mod">
          <ac:chgData name="伊健 杜" userId="e69aded81da48593" providerId="LiveId" clId="{C6040F8A-93E4-469D-8EFE-CC7ECCDDED02}" dt="2022-09-13T11:32:31.593" v="2489" actId="478"/>
          <ac:picMkLst>
            <pc:docMk/>
            <pc:sldMk cId="2076562511" sldId="670"/>
            <ac:picMk id="7170" creationId="{7F06B162-9F22-AC5A-510E-BDF931E431A0}"/>
          </ac:picMkLst>
        </pc:picChg>
        <pc:picChg chg="add mod">
          <ac:chgData name="伊健 杜" userId="e69aded81da48593" providerId="LiveId" clId="{C6040F8A-93E4-469D-8EFE-CC7ECCDDED02}" dt="2022-09-13T12:05:42.779" v="3051" actId="1076"/>
          <ac:picMkLst>
            <pc:docMk/>
            <pc:sldMk cId="2076562511" sldId="670"/>
            <ac:picMk id="7172" creationId="{10772DBD-23D9-D199-C98C-5ED3A6DF9656}"/>
          </ac:picMkLst>
        </pc:picChg>
      </pc:sldChg>
      <pc:sldChg chg="delSp modSp add mod ord delAnim modNotes">
        <pc:chgData name="伊健 杜" userId="e69aded81da48593" providerId="LiveId" clId="{C6040F8A-93E4-469D-8EFE-CC7ECCDDED02}" dt="2022-09-13T12:22:17.220" v="3357"/>
        <pc:sldMkLst>
          <pc:docMk/>
          <pc:sldMk cId="3744511420" sldId="671"/>
        </pc:sldMkLst>
        <pc:spChg chg="mod">
          <ac:chgData name="伊健 杜" userId="e69aded81da48593" providerId="LiveId" clId="{C6040F8A-93E4-469D-8EFE-CC7ECCDDED02}" dt="2022-09-13T12:22:17.220" v="3357"/>
          <ac:spMkLst>
            <pc:docMk/>
            <pc:sldMk cId="3744511420" sldId="671"/>
            <ac:spMk id="2" creationId="{FBF88422-B4B3-EF6A-B4B3-55B2BB5AF09D}"/>
          </ac:spMkLst>
        </pc:spChg>
        <pc:spChg chg="mod">
          <ac:chgData name="伊健 杜" userId="e69aded81da48593" providerId="LiveId" clId="{C6040F8A-93E4-469D-8EFE-CC7ECCDDED02}" dt="2022-09-13T12:22:17.220" v="3357"/>
          <ac:spMkLst>
            <pc:docMk/>
            <pc:sldMk cId="3744511420" sldId="671"/>
            <ac:spMk id="3" creationId="{A30F5DFC-1E1D-EB32-EAC9-94CD78FECA70}"/>
          </ac:spMkLst>
        </pc:spChg>
        <pc:spChg chg="del">
          <ac:chgData name="伊健 杜" userId="e69aded81da48593" providerId="LiveId" clId="{C6040F8A-93E4-469D-8EFE-CC7ECCDDED02}" dt="2022-09-13T11:57:01.958" v="2912" actId="478"/>
          <ac:spMkLst>
            <pc:docMk/>
            <pc:sldMk cId="3744511420" sldId="671"/>
            <ac:spMk id="5" creationId="{A5F6CDCF-B8F8-E058-CC81-3BD5DA059048}"/>
          </ac:spMkLst>
        </pc:spChg>
      </pc:sldChg>
      <pc:sldChg chg="addSp delSp modSp new mod">
        <pc:chgData name="伊健 杜" userId="e69aded81da48593" providerId="LiveId" clId="{C6040F8A-93E4-469D-8EFE-CC7ECCDDED02}" dt="2022-09-13T11:58:16.588" v="2931" actId="1076"/>
        <pc:sldMkLst>
          <pc:docMk/>
          <pc:sldMk cId="1637866361" sldId="672"/>
        </pc:sldMkLst>
        <pc:spChg chg="del">
          <ac:chgData name="伊健 杜" userId="e69aded81da48593" providerId="LiveId" clId="{C6040F8A-93E4-469D-8EFE-CC7ECCDDED02}" dt="2022-09-13T11:57:14.712" v="2920" actId="478"/>
          <ac:spMkLst>
            <pc:docMk/>
            <pc:sldMk cId="1637866361" sldId="672"/>
            <ac:spMk id="2" creationId="{24EB99E0-23E3-A51E-52AE-B7EF2CFBC9D5}"/>
          </ac:spMkLst>
        </pc:spChg>
        <pc:spChg chg="del mod">
          <ac:chgData name="伊健 杜" userId="e69aded81da48593" providerId="LiveId" clId="{C6040F8A-93E4-469D-8EFE-CC7ECCDDED02}" dt="2022-09-13T11:57:12.541" v="2919" actId="478"/>
          <ac:spMkLst>
            <pc:docMk/>
            <pc:sldMk cId="1637866361" sldId="672"/>
            <ac:spMk id="3" creationId="{D09E1655-967B-19A8-DC20-5544292ADE18}"/>
          </ac:spMkLst>
        </pc:spChg>
        <pc:picChg chg="add del mod">
          <ac:chgData name="伊健 杜" userId="e69aded81da48593" providerId="LiveId" clId="{C6040F8A-93E4-469D-8EFE-CC7ECCDDED02}" dt="2022-09-13T11:58:03.662" v="2925" actId="478"/>
          <ac:picMkLst>
            <pc:docMk/>
            <pc:sldMk cId="1637866361" sldId="672"/>
            <ac:picMk id="8194" creationId="{C5EAD826-CE3F-6704-7CE0-712289EB0093}"/>
          </ac:picMkLst>
        </pc:picChg>
        <pc:picChg chg="add mod">
          <ac:chgData name="伊健 杜" userId="e69aded81da48593" providerId="LiveId" clId="{C6040F8A-93E4-469D-8EFE-CC7ECCDDED02}" dt="2022-09-13T11:58:16.588" v="2931" actId="1076"/>
          <ac:picMkLst>
            <pc:docMk/>
            <pc:sldMk cId="1637866361" sldId="672"/>
            <ac:picMk id="8196" creationId="{718B54C5-412E-2446-7AE9-AF73A9C72838}"/>
          </ac:picMkLst>
        </pc:picChg>
      </pc:sldChg>
      <pc:sldChg chg="addSp delSp modSp add mod">
        <pc:chgData name="伊健 杜" userId="e69aded81da48593" providerId="LiveId" clId="{C6040F8A-93E4-469D-8EFE-CC7ECCDDED02}" dt="2022-09-13T13:34:59.258" v="4313" actId="122"/>
        <pc:sldMkLst>
          <pc:docMk/>
          <pc:sldMk cId="2797701192" sldId="673"/>
        </pc:sldMkLst>
        <pc:spChg chg="del">
          <ac:chgData name="伊健 杜" userId="e69aded81da48593" providerId="LiveId" clId="{C6040F8A-93E4-469D-8EFE-CC7ECCDDED02}" dt="2022-09-13T11:59:17.681" v="2942" actId="478"/>
          <ac:spMkLst>
            <pc:docMk/>
            <pc:sldMk cId="2797701192" sldId="673"/>
            <ac:spMk id="2" creationId="{402E3CDD-098B-E392-78B9-98BC5B35EAFE}"/>
          </ac:spMkLst>
        </pc:spChg>
        <pc:spChg chg="del">
          <ac:chgData name="伊健 杜" userId="e69aded81da48593" providerId="LiveId" clId="{C6040F8A-93E4-469D-8EFE-CC7ECCDDED02}" dt="2022-09-13T11:59:17.681" v="2942" actId="478"/>
          <ac:spMkLst>
            <pc:docMk/>
            <pc:sldMk cId="2797701192" sldId="673"/>
            <ac:spMk id="3" creationId="{F381C70A-9A92-3A3B-7426-F41CF6D0669F}"/>
          </ac:spMkLst>
        </pc:spChg>
        <pc:spChg chg="mod">
          <ac:chgData name="伊健 杜" userId="e69aded81da48593" providerId="LiveId" clId="{C6040F8A-93E4-469D-8EFE-CC7ECCDDED02}" dt="2022-09-13T13:34:59.258" v="4313" actId="122"/>
          <ac:spMkLst>
            <pc:docMk/>
            <pc:sldMk cId="2797701192" sldId="673"/>
            <ac:spMk id="4" creationId="{E349234E-2F9B-8B8E-47DA-329F75BF2F09}"/>
          </ac:spMkLst>
        </pc:spChg>
        <pc:spChg chg="del">
          <ac:chgData name="伊健 杜" userId="e69aded81da48593" providerId="LiveId" clId="{C6040F8A-93E4-469D-8EFE-CC7ECCDDED02}" dt="2022-09-13T11:59:17.681" v="2942" actId="478"/>
          <ac:spMkLst>
            <pc:docMk/>
            <pc:sldMk cId="2797701192" sldId="673"/>
            <ac:spMk id="5" creationId="{A4780266-C923-A3E1-71E5-EC7001FCF371}"/>
          </ac:spMkLst>
        </pc:spChg>
        <pc:spChg chg="del">
          <ac:chgData name="伊健 杜" userId="e69aded81da48593" providerId="LiveId" clId="{C6040F8A-93E4-469D-8EFE-CC7ECCDDED02}" dt="2022-09-13T11:59:17.681" v="2942" actId="478"/>
          <ac:spMkLst>
            <pc:docMk/>
            <pc:sldMk cId="2797701192" sldId="673"/>
            <ac:spMk id="6" creationId="{A59155A5-2CC7-A361-7FB6-0D7899B54486}"/>
          </ac:spMkLst>
        </pc:spChg>
        <pc:spChg chg="del">
          <ac:chgData name="伊健 杜" userId="e69aded81da48593" providerId="LiveId" clId="{C6040F8A-93E4-469D-8EFE-CC7ECCDDED02}" dt="2022-09-13T11:59:17.681" v="2942" actId="478"/>
          <ac:spMkLst>
            <pc:docMk/>
            <pc:sldMk cId="2797701192" sldId="673"/>
            <ac:spMk id="7" creationId="{7693E7DD-FBB2-0EFB-A141-97B92E3DFE72}"/>
          </ac:spMkLst>
        </pc:spChg>
        <pc:spChg chg="add mod">
          <ac:chgData name="伊健 杜" userId="e69aded81da48593" providerId="LiveId" clId="{C6040F8A-93E4-469D-8EFE-CC7ECCDDED02}" dt="2022-09-13T12:02:13.348" v="2968" actId="1076"/>
          <ac:spMkLst>
            <pc:docMk/>
            <pc:sldMk cId="2797701192" sldId="673"/>
            <ac:spMk id="9" creationId="{F4AF1369-A28F-F39E-F1EB-A2F95ED29E28}"/>
          </ac:spMkLst>
        </pc:spChg>
        <pc:spChg chg="add mod">
          <ac:chgData name="伊健 杜" userId="e69aded81da48593" providerId="LiveId" clId="{C6040F8A-93E4-469D-8EFE-CC7ECCDDED02}" dt="2022-09-13T12:22:17.220" v="3357"/>
          <ac:spMkLst>
            <pc:docMk/>
            <pc:sldMk cId="2797701192" sldId="673"/>
            <ac:spMk id="11" creationId="{1EC9644A-CBE0-1397-B455-7F215C5F8BA1}"/>
          </ac:spMkLst>
        </pc:spChg>
        <pc:picChg chg="add mod">
          <ac:chgData name="伊健 杜" userId="e69aded81da48593" providerId="LiveId" clId="{C6040F8A-93E4-469D-8EFE-CC7ECCDDED02}" dt="2022-09-13T12:02:30.098" v="2973" actId="1076"/>
          <ac:picMkLst>
            <pc:docMk/>
            <pc:sldMk cId="2797701192" sldId="673"/>
            <ac:picMk id="8" creationId="{65FCCA83-CA67-7DE4-9B9E-E3094ECD368D}"/>
          </ac:picMkLst>
        </pc:picChg>
        <pc:picChg chg="add mod">
          <ac:chgData name="伊健 杜" userId="e69aded81da48593" providerId="LiveId" clId="{C6040F8A-93E4-469D-8EFE-CC7ECCDDED02}" dt="2022-09-13T12:02:28.938" v="2972" actId="1076"/>
          <ac:picMkLst>
            <pc:docMk/>
            <pc:sldMk cId="2797701192" sldId="673"/>
            <ac:picMk id="10" creationId="{1EC50AEA-1CE3-E8BB-F2CD-451FE2675CB5}"/>
          </ac:picMkLst>
        </pc:picChg>
        <pc:picChg chg="del">
          <ac:chgData name="伊健 杜" userId="e69aded81da48593" providerId="LiveId" clId="{C6040F8A-93E4-469D-8EFE-CC7ECCDDED02}" dt="2022-09-13T11:59:17.681" v="2942" actId="478"/>
          <ac:picMkLst>
            <pc:docMk/>
            <pc:sldMk cId="2797701192" sldId="673"/>
            <ac:picMk id="9218" creationId="{BF9C691D-B9BD-B9DF-4B53-193D13715381}"/>
          </ac:picMkLst>
        </pc:picChg>
        <pc:picChg chg="del">
          <ac:chgData name="伊健 杜" userId="e69aded81da48593" providerId="LiveId" clId="{C6040F8A-93E4-469D-8EFE-CC7ECCDDED02}" dt="2022-09-13T11:59:17.681" v="2942" actId="478"/>
          <ac:picMkLst>
            <pc:docMk/>
            <pc:sldMk cId="2797701192" sldId="673"/>
            <ac:picMk id="9220" creationId="{E9FDBFCA-C720-6272-89F3-E6AAE2981711}"/>
          </ac:picMkLst>
        </pc:picChg>
        <pc:picChg chg="del">
          <ac:chgData name="伊健 杜" userId="e69aded81da48593" providerId="LiveId" clId="{C6040F8A-93E4-469D-8EFE-CC7ECCDDED02}" dt="2022-09-13T11:59:17.681" v="2942" actId="478"/>
          <ac:picMkLst>
            <pc:docMk/>
            <pc:sldMk cId="2797701192" sldId="673"/>
            <ac:picMk id="9222" creationId="{70CE5B74-0D51-3F47-7AE7-676FA975DBD5}"/>
          </ac:picMkLst>
        </pc:picChg>
      </pc:sldChg>
      <pc:sldChg chg="add del">
        <pc:chgData name="伊健 杜" userId="e69aded81da48593" providerId="LiveId" clId="{C6040F8A-93E4-469D-8EFE-CC7ECCDDED02}" dt="2022-09-13T11:57:53.606" v="2922"/>
        <pc:sldMkLst>
          <pc:docMk/>
          <pc:sldMk cId="3126750659" sldId="673"/>
        </pc:sldMkLst>
      </pc:sldChg>
      <pc:sldChg chg="delSp modSp add mod delAnim modNotes">
        <pc:chgData name="伊健 杜" userId="e69aded81da48593" providerId="LiveId" clId="{C6040F8A-93E4-469D-8EFE-CC7ECCDDED02}" dt="2022-09-13T12:22:17.220" v="3357"/>
        <pc:sldMkLst>
          <pc:docMk/>
          <pc:sldMk cId="1774406882" sldId="674"/>
        </pc:sldMkLst>
        <pc:spChg chg="mod">
          <ac:chgData name="伊健 杜" userId="e69aded81da48593" providerId="LiveId" clId="{C6040F8A-93E4-469D-8EFE-CC7ECCDDED02}" dt="2022-09-13T12:22:17.220" v="3357"/>
          <ac:spMkLst>
            <pc:docMk/>
            <pc:sldMk cId="1774406882" sldId="674"/>
            <ac:spMk id="2" creationId="{FBF88422-B4B3-EF6A-B4B3-55B2BB5AF09D}"/>
          </ac:spMkLst>
        </pc:spChg>
        <pc:spChg chg="del">
          <ac:chgData name="伊健 杜" userId="e69aded81da48593" providerId="LiveId" clId="{C6040F8A-93E4-469D-8EFE-CC7ECCDDED02}" dt="2022-09-13T12:08:47.124" v="3057" actId="478"/>
          <ac:spMkLst>
            <pc:docMk/>
            <pc:sldMk cId="1774406882" sldId="674"/>
            <ac:spMk id="3" creationId="{A30F5DFC-1E1D-EB32-EAC9-94CD78FECA70}"/>
          </ac:spMkLst>
        </pc:spChg>
        <pc:spChg chg="del">
          <ac:chgData name="伊健 杜" userId="e69aded81da48593" providerId="LiveId" clId="{C6040F8A-93E4-469D-8EFE-CC7ECCDDED02}" dt="2022-09-13T12:08:47.124" v="3057" actId="478"/>
          <ac:spMkLst>
            <pc:docMk/>
            <pc:sldMk cId="1774406882" sldId="674"/>
            <ac:spMk id="4" creationId="{AF8C2819-B07F-FF23-8ECF-ECF0737E15A4}"/>
          </ac:spMkLst>
        </pc:spChg>
        <pc:spChg chg="del">
          <ac:chgData name="伊健 杜" userId="e69aded81da48593" providerId="LiveId" clId="{C6040F8A-93E4-469D-8EFE-CC7ECCDDED02}" dt="2022-09-13T12:08:47.124" v="3057" actId="478"/>
          <ac:spMkLst>
            <pc:docMk/>
            <pc:sldMk cId="1774406882" sldId="674"/>
            <ac:spMk id="5" creationId="{A5F6CDCF-B8F8-E058-CC81-3BD5DA059048}"/>
          </ac:spMkLst>
        </pc:spChg>
      </pc:sldChg>
      <pc:sldChg chg="addSp delSp modSp new mod">
        <pc:chgData name="伊健 杜" userId="e69aded81da48593" providerId="LiveId" clId="{C6040F8A-93E4-469D-8EFE-CC7ECCDDED02}" dt="2022-09-13T12:22:17.220" v="3357"/>
        <pc:sldMkLst>
          <pc:docMk/>
          <pc:sldMk cId="4259223609" sldId="675"/>
        </pc:sldMkLst>
        <pc:spChg chg="mod">
          <ac:chgData name="伊健 杜" userId="e69aded81da48593" providerId="LiveId" clId="{C6040F8A-93E4-469D-8EFE-CC7ECCDDED02}" dt="2022-09-13T12:22:17.220" v="3357"/>
          <ac:spMkLst>
            <pc:docMk/>
            <pc:sldMk cId="4259223609" sldId="675"/>
            <ac:spMk id="2" creationId="{9361EDF5-8717-1EA4-FFD7-60836FB75E93}"/>
          </ac:spMkLst>
        </pc:spChg>
        <pc:spChg chg="del">
          <ac:chgData name="伊健 杜" userId="e69aded81da48593" providerId="LiveId" clId="{C6040F8A-93E4-469D-8EFE-CC7ECCDDED02}" dt="2022-09-13T12:16:25.328" v="3259" actId="478"/>
          <ac:spMkLst>
            <pc:docMk/>
            <pc:sldMk cId="4259223609" sldId="675"/>
            <ac:spMk id="3" creationId="{16EC8E65-E9BB-AA5E-72D3-3BA06E2C48D0}"/>
          </ac:spMkLst>
        </pc:spChg>
        <pc:picChg chg="add mod">
          <ac:chgData name="伊健 杜" userId="e69aded81da48593" providerId="LiveId" clId="{C6040F8A-93E4-469D-8EFE-CC7ECCDDED02}" dt="2022-09-13T12:22:08.803" v="3355" actId="1076"/>
          <ac:picMkLst>
            <pc:docMk/>
            <pc:sldMk cId="4259223609" sldId="675"/>
            <ac:picMk id="10242" creationId="{EDC237BF-A2F0-8CD3-6CBF-62227083DE6F}"/>
          </ac:picMkLst>
        </pc:picChg>
      </pc:sldChg>
      <pc:sldChg chg="addSp delSp modSp new mod">
        <pc:chgData name="伊健 杜" userId="e69aded81da48593" providerId="LiveId" clId="{C6040F8A-93E4-469D-8EFE-CC7ECCDDED02}" dt="2022-09-13T13:38:09.481" v="4391"/>
        <pc:sldMkLst>
          <pc:docMk/>
          <pc:sldMk cId="537435773" sldId="676"/>
        </pc:sldMkLst>
        <pc:spChg chg="mod">
          <ac:chgData name="伊健 杜" userId="e69aded81da48593" providerId="LiveId" clId="{C6040F8A-93E4-469D-8EFE-CC7ECCDDED02}" dt="2022-09-13T13:38:09.481" v="4391"/>
          <ac:spMkLst>
            <pc:docMk/>
            <pc:sldMk cId="537435773" sldId="676"/>
            <ac:spMk id="2" creationId="{9065166C-E165-E2F0-CA07-AF5D0D289CAF}"/>
          </ac:spMkLst>
        </pc:spChg>
        <pc:spChg chg="del">
          <ac:chgData name="伊健 杜" userId="e69aded81da48593" providerId="LiveId" clId="{C6040F8A-93E4-469D-8EFE-CC7ECCDDED02}" dt="2022-09-13T12:58:36.429" v="3834" actId="478"/>
          <ac:spMkLst>
            <pc:docMk/>
            <pc:sldMk cId="537435773" sldId="676"/>
            <ac:spMk id="3" creationId="{5C033590-FCA5-2F42-825E-F468FCA3C529}"/>
          </ac:spMkLst>
        </pc:spChg>
        <pc:spChg chg="add mod">
          <ac:chgData name="伊健 杜" userId="e69aded81da48593" providerId="LiveId" clId="{C6040F8A-93E4-469D-8EFE-CC7ECCDDED02}" dt="2022-09-13T13:38:09.481" v="4391"/>
          <ac:spMkLst>
            <pc:docMk/>
            <pc:sldMk cId="537435773" sldId="676"/>
            <ac:spMk id="4" creationId="{E0CB4BD6-A875-4F8C-BDBC-628B2D07DCCA}"/>
          </ac:spMkLst>
        </pc:spChg>
        <pc:picChg chg="add mod">
          <ac:chgData name="伊健 杜" userId="e69aded81da48593" providerId="LiveId" clId="{C6040F8A-93E4-469D-8EFE-CC7ECCDDED02}" dt="2022-09-13T13:03:39.545" v="3896" actId="1076"/>
          <ac:picMkLst>
            <pc:docMk/>
            <pc:sldMk cId="537435773" sldId="676"/>
            <ac:picMk id="13314" creationId="{CCA7197A-1491-C006-4FA5-7D0ACA0B7050}"/>
          </ac:picMkLst>
        </pc:picChg>
        <pc:picChg chg="add mod">
          <ac:chgData name="伊健 杜" userId="e69aded81da48593" providerId="LiveId" clId="{C6040F8A-93E4-469D-8EFE-CC7ECCDDED02}" dt="2022-09-13T13:02:52.381" v="3890" actId="1076"/>
          <ac:picMkLst>
            <pc:docMk/>
            <pc:sldMk cId="537435773" sldId="676"/>
            <ac:picMk id="13316" creationId="{F84F1819-C5C2-7A9F-2DC2-3DEE1F8A0B5D}"/>
          </ac:picMkLst>
        </pc:picChg>
        <pc:picChg chg="add mod">
          <ac:chgData name="伊健 杜" userId="e69aded81da48593" providerId="LiveId" clId="{C6040F8A-93E4-469D-8EFE-CC7ECCDDED02}" dt="2022-09-13T13:03:38.141" v="3895" actId="1076"/>
          <ac:picMkLst>
            <pc:docMk/>
            <pc:sldMk cId="537435773" sldId="676"/>
            <ac:picMk id="13318" creationId="{825CF1D0-4645-55DF-75A5-ECE04E93A0FC}"/>
          </ac:picMkLst>
        </pc:picChg>
      </pc:sldChg>
      <pc:sldChg chg="addSp delSp modSp new mod modNotesTx">
        <pc:chgData name="伊健 杜" userId="e69aded81da48593" providerId="LiveId" clId="{C6040F8A-93E4-469D-8EFE-CC7ECCDDED02}" dt="2022-09-13T13:38:09.481" v="4391"/>
        <pc:sldMkLst>
          <pc:docMk/>
          <pc:sldMk cId="3469213798" sldId="677"/>
        </pc:sldMkLst>
        <pc:spChg chg="mod">
          <ac:chgData name="伊健 杜" userId="e69aded81da48593" providerId="LiveId" clId="{C6040F8A-93E4-469D-8EFE-CC7ECCDDED02}" dt="2022-09-13T13:38:09.481" v="4391"/>
          <ac:spMkLst>
            <pc:docMk/>
            <pc:sldMk cId="3469213798" sldId="677"/>
            <ac:spMk id="2" creationId="{B6238592-8A2F-6B93-A07F-B30BA69D8C7E}"/>
          </ac:spMkLst>
        </pc:spChg>
        <pc:spChg chg="del">
          <ac:chgData name="伊健 杜" userId="e69aded81da48593" providerId="LiveId" clId="{C6040F8A-93E4-469D-8EFE-CC7ECCDDED02}" dt="2022-09-13T13:04:08.558" v="3943" actId="478"/>
          <ac:spMkLst>
            <pc:docMk/>
            <pc:sldMk cId="3469213798" sldId="677"/>
            <ac:spMk id="3" creationId="{36872BDE-F764-B118-A8A1-22BA7DAB188D}"/>
          </ac:spMkLst>
        </pc:spChg>
        <pc:picChg chg="add mod">
          <ac:chgData name="伊健 杜" userId="e69aded81da48593" providerId="LiveId" clId="{C6040F8A-93E4-469D-8EFE-CC7ECCDDED02}" dt="2022-09-13T13:04:48.016" v="3979" actId="1076"/>
          <ac:picMkLst>
            <pc:docMk/>
            <pc:sldMk cId="3469213798" sldId="677"/>
            <ac:picMk id="14338" creationId="{51AE73DE-BBD5-32B5-A329-0EE28609C658}"/>
          </ac:picMkLst>
        </pc:picChg>
        <pc:picChg chg="add mod">
          <ac:chgData name="伊健 杜" userId="e69aded81da48593" providerId="LiveId" clId="{C6040F8A-93E4-469D-8EFE-CC7ECCDDED02}" dt="2022-09-13T13:04:58.070" v="3981" actId="1076"/>
          <ac:picMkLst>
            <pc:docMk/>
            <pc:sldMk cId="3469213798" sldId="677"/>
            <ac:picMk id="14340" creationId="{F70A0A60-FF22-E9EA-0F1E-10475906788A}"/>
          </ac:picMkLst>
        </pc:picChg>
        <pc:picChg chg="add mod">
          <ac:chgData name="伊健 杜" userId="e69aded81da48593" providerId="LiveId" clId="{C6040F8A-93E4-469D-8EFE-CC7ECCDDED02}" dt="2022-09-13T13:05:17.729" v="3984" actId="1076"/>
          <ac:picMkLst>
            <pc:docMk/>
            <pc:sldMk cId="3469213798" sldId="677"/>
            <ac:picMk id="14342" creationId="{A697FB15-F2F2-D8BC-AF7D-1DC9B03FB690}"/>
          </ac:picMkLst>
        </pc:picChg>
        <pc:picChg chg="add mod">
          <ac:chgData name="伊健 杜" userId="e69aded81da48593" providerId="LiveId" clId="{C6040F8A-93E4-469D-8EFE-CC7ECCDDED02}" dt="2022-09-13T13:05:42.428" v="3987" actId="1076"/>
          <ac:picMkLst>
            <pc:docMk/>
            <pc:sldMk cId="3469213798" sldId="677"/>
            <ac:picMk id="14344" creationId="{A1890A69-7004-58AD-FF28-E7D845BC92AE}"/>
          </ac:picMkLst>
        </pc:picChg>
        <pc:picChg chg="add mod">
          <ac:chgData name="伊健 杜" userId="e69aded81da48593" providerId="LiveId" clId="{C6040F8A-93E4-469D-8EFE-CC7ECCDDED02}" dt="2022-09-13T13:07:16.925" v="4000" actId="1076"/>
          <ac:picMkLst>
            <pc:docMk/>
            <pc:sldMk cId="3469213798" sldId="677"/>
            <ac:picMk id="14346" creationId="{212C4093-A06A-8E0F-6DEF-6CFB903E5BA1}"/>
          </ac:picMkLst>
        </pc:picChg>
      </pc:sldChg>
      <pc:sldChg chg="addSp delSp modSp new mod ord">
        <pc:chgData name="伊健 杜" userId="e69aded81da48593" providerId="LiveId" clId="{C6040F8A-93E4-469D-8EFE-CC7ECCDDED02}" dt="2022-09-13T13:38:09.481" v="4391"/>
        <pc:sldMkLst>
          <pc:docMk/>
          <pc:sldMk cId="1448130752" sldId="678"/>
        </pc:sldMkLst>
        <pc:spChg chg="mod">
          <ac:chgData name="伊健 杜" userId="e69aded81da48593" providerId="LiveId" clId="{C6040F8A-93E4-469D-8EFE-CC7ECCDDED02}" dt="2022-09-13T13:36:29.973" v="4368" actId="404"/>
          <ac:spMkLst>
            <pc:docMk/>
            <pc:sldMk cId="1448130752" sldId="678"/>
            <ac:spMk id="2" creationId="{81F4B079-5182-7332-4978-966F1AEEF4D2}"/>
          </ac:spMkLst>
        </pc:spChg>
        <pc:spChg chg="del">
          <ac:chgData name="伊健 杜" userId="e69aded81da48593" providerId="LiveId" clId="{C6040F8A-93E4-469D-8EFE-CC7ECCDDED02}" dt="2022-09-13T13:35:35.807" v="4331" actId="478"/>
          <ac:spMkLst>
            <pc:docMk/>
            <pc:sldMk cId="1448130752" sldId="678"/>
            <ac:spMk id="3" creationId="{7D71AC56-E8ED-1CBC-9048-B3EDF64CC709}"/>
          </ac:spMkLst>
        </pc:spChg>
        <pc:spChg chg="add mod">
          <ac:chgData name="伊健 杜" userId="e69aded81da48593" providerId="LiveId" clId="{C6040F8A-93E4-469D-8EFE-CC7ECCDDED02}" dt="2022-09-13T13:38:09.481" v="4391"/>
          <ac:spMkLst>
            <pc:docMk/>
            <pc:sldMk cId="1448130752" sldId="678"/>
            <ac:spMk id="4" creationId="{CFC1CF28-580E-2280-640A-ADB8853307E7}"/>
          </ac:spMkLst>
        </pc:spChg>
      </pc:sldChg>
      <pc:sldChg chg="addSp delSp modSp new mod modNotesTx">
        <pc:chgData name="伊健 杜" userId="e69aded81da48593" providerId="LiveId" clId="{C6040F8A-93E4-469D-8EFE-CC7ECCDDED02}" dt="2022-09-13T15:32:08.745" v="4392" actId="20577"/>
        <pc:sldMkLst>
          <pc:docMk/>
          <pc:sldMk cId="3379187248" sldId="679"/>
        </pc:sldMkLst>
        <pc:spChg chg="del">
          <ac:chgData name="伊健 杜" userId="e69aded81da48593" providerId="LiveId" clId="{C6040F8A-93E4-469D-8EFE-CC7ECCDDED02}" dt="2022-09-13T13:09:59.883" v="4031" actId="478"/>
          <ac:spMkLst>
            <pc:docMk/>
            <pc:sldMk cId="3379187248" sldId="679"/>
            <ac:spMk id="2" creationId="{85854FC7-C321-22C2-A758-712B9A73B812}"/>
          </ac:spMkLst>
        </pc:spChg>
        <pc:spChg chg="del">
          <ac:chgData name="伊健 杜" userId="e69aded81da48593" providerId="LiveId" clId="{C6040F8A-93E4-469D-8EFE-CC7ECCDDED02}" dt="2022-09-13T13:09:59.883" v="4031" actId="478"/>
          <ac:spMkLst>
            <pc:docMk/>
            <pc:sldMk cId="3379187248" sldId="679"/>
            <ac:spMk id="3" creationId="{A002B61B-E0E1-A2E3-893D-3A3F9166D3FD}"/>
          </ac:spMkLst>
        </pc:spChg>
        <pc:spChg chg="add mod">
          <ac:chgData name="伊健 杜" userId="e69aded81da48593" providerId="LiveId" clId="{C6040F8A-93E4-469D-8EFE-CC7ECCDDED02}" dt="2022-09-13T13:38:09.481" v="4391"/>
          <ac:spMkLst>
            <pc:docMk/>
            <pc:sldMk cId="3379187248" sldId="679"/>
            <ac:spMk id="4" creationId="{3C65B1E6-6541-EA27-96F4-F80C97C9C202}"/>
          </ac:spMkLst>
        </pc:spChg>
      </pc:sldChg>
      <pc:sldChg chg="modSp add mod">
        <pc:chgData name="伊健 杜" userId="e69aded81da48593" providerId="LiveId" clId="{C6040F8A-93E4-469D-8EFE-CC7ECCDDED02}" dt="2022-09-13T13:38:09.481" v="4391"/>
        <pc:sldMkLst>
          <pc:docMk/>
          <pc:sldMk cId="618460365" sldId="680"/>
        </pc:sldMkLst>
        <pc:spChg chg="mod">
          <ac:chgData name="伊健 杜" userId="e69aded81da48593" providerId="LiveId" clId="{C6040F8A-93E4-469D-8EFE-CC7ECCDDED02}" dt="2022-09-13T13:38:09.481" v="4391"/>
          <ac:spMkLst>
            <pc:docMk/>
            <pc:sldMk cId="618460365" sldId="680"/>
            <ac:spMk id="4" creationId="{3C65B1E6-6541-EA27-96F4-F80C97C9C202}"/>
          </ac:spMkLst>
        </pc:spChg>
      </pc:sldChg>
      <pc:sldChg chg="addSp delSp modSp new mod">
        <pc:chgData name="伊健 杜" userId="e69aded81da48593" providerId="LiveId" clId="{C6040F8A-93E4-469D-8EFE-CC7ECCDDED02}" dt="2022-09-13T13:38:09.481" v="4391"/>
        <pc:sldMkLst>
          <pc:docMk/>
          <pc:sldMk cId="2929407868" sldId="681"/>
        </pc:sldMkLst>
        <pc:spChg chg="del mod">
          <ac:chgData name="伊健 杜" userId="e69aded81da48593" providerId="LiveId" clId="{C6040F8A-93E4-469D-8EFE-CC7ECCDDED02}" dt="2022-09-13T13:37:52.625" v="4369" actId="478"/>
          <ac:spMkLst>
            <pc:docMk/>
            <pc:sldMk cId="2929407868" sldId="681"/>
            <ac:spMk id="2" creationId="{7D511639-2DE0-241F-4469-3FE0079BC656}"/>
          </ac:spMkLst>
        </pc:spChg>
        <pc:spChg chg="del">
          <ac:chgData name="伊健 杜" userId="e69aded81da48593" providerId="LiveId" clId="{C6040F8A-93E4-469D-8EFE-CC7ECCDDED02}" dt="2022-09-13T13:14:19.477" v="4159" actId="478"/>
          <ac:spMkLst>
            <pc:docMk/>
            <pc:sldMk cId="2929407868" sldId="681"/>
            <ac:spMk id="3" creationId="{5AFA2642-17BA-9627-4425-C70394A20B09}"/>
          </ac:spMkLst>
        </pc:spChg>
        <pc:spChg chg="add mod">
          <ac:chgData name="伊健 杜" userId="e69aded81da48593" providerId="LiveId" clId="{C6040F8A-93E4-469D-8EFE-CC7ECCDDED02}" dt="2022-09-13T13:38:09.481" v="4391"/>
          <ac:spMkLst>
            <pc:docMk/>
            <pc:sldMk cId="2929407868" sldId="681"/>
            <ac:spMk id="4" creationId="{7690F7E8-D20F-FCD1-265D-8FBBC8006B47}"/>
          </ac:spMkLst>
        </pc:spChg>
      </pc:sldChg>
      <pc:sldChg chg="modSp add del mod">
        <pc:chgData name="伊健 杜" userId="e69aded81da48593" providerId="LiveId" clId="{C6040F8A-93E4-469D-8EFE-CC7ECCDDED02}" dt="2022-09-13T13:38:04.111" v="4390" actId="47"/>
        <pc:sldMkLst>
          <pc:docMk/>
          <pc:sldMk cId="3131892719" sldId="682"/>
        </pc:sldMkLst>
        <pc:spChg chg="mod">
          <ac:chgData name="伊健 杜" userId="e69aded81da48593" providerId="LiveId" clId="{C6040F8A-93E4-469D-8EFE-CC7ECCDDED02}" dt="2022-09-13T13:37:54.191" v="4370" actId="1076"/>
          <ac:spMkLst>
            <pc:docMk/>
            <pc:sldMk cId="3131892719" sldId="682"/>
            <ac:spMk id="4" creationId="{CFC1CF28-580E-2280-640A-ADB8853307E7}"/>
          </ac:spMkLst>
        </pc:spChg>
      </pc:sldChg>
      <pc:sldMasterChg chg="delSldLayout">
        <pc:chgData name="伊健 杜" userId="e69aded81da48593" providerId="LiveId" clId="{C6040F8A-93E4-469D-8EFE-CC7ECCDDED02}" dt="2022-09-12T19:27:29.773" v="0" actId="47"/>
        <pc:sldMasterMkLst>
          <pc:docMk/>
          <pc:sldMasterMk cId="275032408" sldId="2147483648"/>
        </pc:sldMasterMkLst>
        <pc:sldLayoutChg chg="del">
          <pc:chgData name="伊健 杜" userId="e69aded81da48593" providerId="LiveId" clId="{C6040F8A-93E4-469D-8EFE-CC7ECCDDED02}" dt="2022-09-12T19:27:29.773" v="0" actId="47"/>
          <pc:sldLayoutMkLst>
            <pc:docMk/>
            <pc:sldMasterMk cId="275032408" sldId="2147483648"/>
            <pc:sldLayoutMk cId="3612784858" sldId="2147483660"/>
          </pc:sldLayoutMkLst>
        </pc:sldLayoutChg>
      </pc:sldMasterChg>
    </pc:docChg>
  </pc:docChgLst>
  <pc:docChgLst>
    <pc:chgData name="伊健 杜" userId="e69aded81da48593" providerId="LiveId" clId="{2649DFFE-EC20-430C-B5CC-2DB40C805001}"/>
    <pc:docChg chg="custSel addSld delSld modSld sldOrd">
      <pc:chgData name="伊健 杜" userId="e69aded81da48593" providerId="LiveId" clId="{2649DFFE-EC20-430C-B5CC-2DB40C805001}" dt="2021-12-03T11:31:37.323" v="503" actId="478"/>
      <pc:docMkLst>
        <pc:docMk/>
      </pc:docMkLst>
      <pc:sldChg chg="modSp mod">
        <pc:chgData name="伊健 杜" userId="e69aded81da48593" providerId="LiveId" clId="{2649DFFE-EC20-430C-B5CC-2DB40C805001}" dt="2021-12-03T09:59:21.238" v="501" actId="20577"/>
        <pc:sldMkLst>
          <pc:docMk/>
          <pc:sldMk cId="3180688205" sldId="256"/>
        </pc:sldMkLst>
        <pc:spChg chg="mod">
          <ac:chgData name="伊健 杜" userId="e69aded81da48593" providerId="LiveId" clId="{2649DFFE-EC20-430C-B5CC-2DB40C805001}" dt="2021-12-03T09:59:21.238" v="501" actId="20577"/>
          <ac:spMkLst>
            <pc:docMk/>
            <pc:sldMk cId="3180688205" sldId="256"/>
            <ac:spMk id="2" creationId="{1F01E9DD-2818-4BD0-9996-984FE0985E67}"/>
          </ac:spMkLst>
        </pc:spChg>
      </pc:sldChg>
      <pc:sldChg chg="modSp add mod modAnim modNotes">
        <pc:chgData name="伊健 杜" userId="e69aded81da48593" providerId="LiveId" clId="{2649DFFE-EC20-430C-B5CC-2DB40C805001}" dt="2021-12-03T09:56:24.550" v="492" actId="14100"/>
        <pc:sldMkLst>
          <pc:docMk/>
          <pc:sldMk cId="0" sldId="270"/>
        </pc:sldMkLst>
        <pc:spChg chg="mod">
          <ac:chgData name="伊健 杜" userId="e69aded81da48593" providerId="LiveId" clId="{2649DFFE-EC20-430C-B5CC-2DB40C805001}" dt="2021-12-03T09:55:53.296" v="485"/>
          <ac:spMkLst>
            <pc:docMk/>
            <pc:sldMk cId="0" sldId="270"/>
            <ac:spMk id="300" creationId="{00000000-0000-0000-0000-000000000000}"/>
          </ac:spMkLst>
        </pc:spChg>
        <pc:spChg chg="mod">
          <ac:chgData name="伊健 杜" userId="e69aded81da48593" providerId="LiveId" clId="{2649DFFE-EC20-430C-B5CC-2DB40C805001}" dt="2021-12-03T09:55:53.296" v="485"/>
          <ac:spMkLst>
            <pc:docMk/>
            <pc:sldMk cId="0" sldId="270"/>
            <ac:spMk id="305" creationId="{00000000-0000-0000-0000-000000000000}"/>
          </ac:spMkLst>
        </pc:spChg>
        <pc:spChg chg="mod">
          <ac:chgData name="伊健 杜" userId="e69aded81da48593" providerId="LiveId" clId="{2649DFFE-EC20-430C-B5CC-2DB40C805001}" dt="2021-12-03T09:55:53.296" v="485"/>
          <ac:spMkLst>
            <pc:docMk/>
            <pc:sldMk cId="0" sldId="270"/>
            <ac:spMk id="306" creationId="{00000000-0000-0000-0000-000000000000}"/>
          </ac:spMkLst>
        </pc:spChg>
        <pc:spChg chg="mod">
          <ac:chgData name="伊健 杜" userId="e69aded81da48593" providerId="LiveId" clId="{2649DFFE-EC20-430C-B5CC-2DB40C805001}" dt="2021-12-03T09:56:24.550" v="492" actId="14100"/>
          <ac:spMkLst>
            <pc:docMk/>
            <pc:sldMk cId="0" sldId="270"/>
            <ac:spMk id="308" creationId="{00000000-0000-0000-0000-000000000000}"/>
          </ac:spMkLst>
        </pc:spChg>
      </pc:sldChg>
      <pc:sldChg chg="modSp add modNotes">
        <pc:chgData name="伊健 杜" userId="e69aded81da48593" providerId="LiveId" clId="{2649DFFE-EC20-430C-B5CC-2DB40C805001}" dt="2021-12-03T09:55:53.296" v="485"/>
        <pc:sldMkLst>
          <pc:docMk/>
          <pc:sldMk cId="0" sldId="271"/>
        </pc:sldMkLst>
        <pc:spChg chg="mod">
          <ac:chgData name="伊健 杜" userId="e69aded81da48593" providerId="LiveId" clId="{2649DFFE-EC20-430C-B5CC-2DB40C805001}" dt="2021-12-03T09:55:53.296" v="485"/>
          <ac:spMkLst>
            <pc:docMk/>
            <pc:sldMk cId="0" sldId="271"/>
            <ac:spMk id="322" creationId="{00000000-0000-0000-0000-000000000000}"/>
          </ac:spMkLst>
        </pc:spChg>
      </pc:sldChg>
      <pc:sldChg chg="delSp modSp add mod ord delAnim modNotes">
        <pc:chgData name="伊健 杜" userId="e69aded81da48593" providerId="LiveId" clId="{2649DFFE-EC20-430C-B5CC-2DB40C805001}" dt="2021-12-03T09:55:53.296" v="485"/>
        <pc:sldMkLst>
          <pc:docMk/>
          <pc:sldMk cId="746082490" sldId="286"/>
        </pc:sldMkLst>
        <pc:spChg chg="del">
          <ac:chgData name="伊健 杜" userId="e69aded81da48593" providerId="LiveId" clId="{2649DFFE-EC20-430C-B5CC-2DB40C805001}" dt="2021-12-03T07:42:29.233" v="438" actId="478"/>
          <ac:spMkLst>
            <pc:docMk/>
            <pc:sldMk cId="746082490" sldId="286"/>
            <ac:spMk id="7" creationId="{E9098511-4C1C-4977-8239-9149CB95879B}"/>
          </ac:spMkLst>
        </pc:spChg>
        <pc:spChg chg="del">
          <ac:chgData name="伊健 杜" userId="e69aded81da48593" providerId="LiveId" clId="{2649DFFE-EC20-430C-B5CC-2DB40C805001}" dt="2021-12-03T07:42:29.233" v="438" actId="478"/>
          <ac:spMkLst>
            <pc:docMk/>
            <pc:sldMk cId="746082490" sldId="286"/>
            <ac:spMk id="8" creationId="{A2C2CB15-61A3-4AE1-96BA-3DD34E345283}"/>
          </ac:spMkLst>
        </pc:spChg>
        <pc:grpChg chg="del">
          <ac:chgData name="伊健 杜" userId="e69aded81da48593" providerId="LiveId" clId="{2649DFFE-EC20-430C-B5CC-2DB40C805001}" dt="2021-12-03T07:42:29.233" v="438" actId="478"/>
          <ac:grpSpMkLst>
            <pc:docMk/>
            <pc:sldMk cId="746082490" sldId="286"/>
            <ac:grpSpMk id="3" creationId="{F5E49E19-F3E3-4BF7-85EA-567DAFC13BC6}"/>
          </ac:grpSpMkLst>
        </pc:grpChg>
        <pc:picChg chg="mod">
          <ac:chgData name="伊健 杜" userId="e69aded81da48593" providerId="LiveId" clId="{2649DFFE-EC20-430C-B5CC-2DB40C805001}" dt="2021-12-03T07:43:36.238" v="479" actId="1076"/>
          <ac:picMkLst>
            <pc:docMk/>
            <pc:sldMk cId="746082490" sldId="286"/>
            <ac:picMk id="9" creationId="{6CE9DA09-5B74-474A-9F78-8349CFD79E08}"/>
          </ac:picMkLst>
        </pc:picChg>
      </pc:sldChg>
      <pc:sldChg chg="delSp modSp add mod ord delAnim modNotes">
        <pc:chgData name="伊健 杜" userId="e69aded81da48593" providerId="LiveId" clId="{2649DFFE-EC20-430C-B5CC-2DB40C805001}" dt="2021-12-03T09:55:53.296" v="485"/>
        <pc:sldMkLst>
          <pc:docMk/>
          <pc:sldMk cId="2829887703" sldId="287"/>
        </pc:sldMkLst>
        <pc:spChg chg="del mod">
          <ac:chgData name="伊健 杜" userId="e69aded81da48593" providerId="LiveId" clId="{2649DFFE-EC20-430C-B5CC-2DB40C805001}" dt="2021-12-03T07:42:35.860" v="451" actId="478"/>
          <ac:spMkLst>
            <pc:docMk/>
            <pc:sldMk cId="2829887703" sldId="287"/>
            <ac:spMk id="7" creationId="{E9098511-4C1C-4977-8239-9149CB95879B}"/>
          </ac:spMkLst>
        </pc:spChg>
        <pc:spChg chg="del mod">
          <ac:chgData name="伊健 杜" userId="e69aded81da48593" providerId="LiveId" clId="{2649DFFE-EC20-430C-B5CC-2DB40C805001}" dt="2021-12-03T07:42:35.860" v="451" actId="478"/>
          <ac:spMkLst>
            <pc:docMk/>
            <pc:sldMk cId="2829887703" sldId="287"/>
            <ac:spMk id="8" creationId="{A2C2CB15-61A3-4AE1-96BA-3DD34E345283}"/>
          </ac:spMkLst>
        </pc:spChg>
        <pc:grpChg chg="del">
          <ac:chgData name="伊健 杜" userId="e69aded81da48593" providerId="LiveId" clId="{2649DFFE-EC20-430C-B5CC-2DB40C805001}" dt="2021-12-03T07:42:35.860" v="451" actId="478"/>
          <ac:grpSpMkLst>
            <pc:docMk/>
            <pc:sldMk cId="2829887703" sldId="287"/>
            <ac:grpSpMk id="3" creationId="{F5E49E19-F3E3-4BF7-85EA-567DAFC13BC6}"/>
          </ac:grpSpMkLst>
        </pc:grpChg>
        <pc:picChg chg="mod">
          <ac:chgData name="伊健 杜" userId="e69aded81da48593" providerId="LiveId" clId="{2649DFFE-EC20-430C-B5CC-2DB40C805001}" dt="2021-12-03T07:43:34.183" v="478" actId="1076"/>
          <ac:picMkLst>
            <pc:docMk/>
            <pc:sldMk cId="2829887703" sldId="287"/>
            <ac:picMk id="9" creationId="{FDBB55E1-0E95-49BE-A9A2-E5C2ADAE1EB0}"/>
          </ac:picMkLst>
        </pc:picChg>
      </pc:sldChg>
      <pc:sldChg chg="delSp modSp add mod ord delAnim modNotes">
        <pc:chgData name="伊健 杜" userId="e69aded81da48593" providerId="LiveId" clId="{2649DFFE-EC20-430C-B5CC-2DB40C805001}" dt="2021-12-03T09:55:53.296" v="485"/>
        <pc:sldMkLst>
          <pc:docMk/>
          <pc:sldMk cId="3042948582" sldId="299"/>
        </pc:sldMkLst>
        <pc:spChg chg="del">
          <ac:chgData name="伊健 杜" userId="e69aded81da48593" providerId="LiveId" clId="{2649DFFE-EC20-430C-B5CC-2DB40C805001}" dt="2021-12-03T07:42:39.323" v="453" actId="478"/>
          <ac:spMkLst>
            <pc:docMk/>
            <pc:sldMk cId="3042948582" sldId="299"/>
            <ac:spMk id="7" creationId="{E9098511-4C1C-4977-8239-9149CB95879B}"/>
          </ac:spMkLst>
        </pc:spChg>
        <pc:spChg chg="del mod">
          <ac:chgData name="伊健 杜" userId="e69aded81da48593" providerId="LiveId" clId="{2649DFFE-EC20-430C-B5CC-2DB40C805001}" dt="2021-12-03T07:42:39.323" v="453" actId="478"/>
          <ac:spMkLst>
            <pc:docMk/>
            <pc:sldMk cId="3042948582" sldId="299"/>
            <ac:spMk id="8" creationId="{A2C2CB15-61A3-4AE1-96BA-3DD34E345283}"/>
          </ac:spMkLst>
        </pc:spChg>
        <pc:grpChg chg="del mod">
          <ac:chgData name="伊健 杜" userId="e69aded81da48593" providerId="LiveId" clId="{2649DFFE-EC20-430C-B5CC-2DB40C805001}" dt="2021-12-03T07:42:39.323" v="453" actId="478"/>
          <ac:grpSpMkLst>
            <pc:docMk/>
            <pc:sldMk cId="3042948582" sldId="299"/>
            <ac:grpSpMk id="3" creationId="{F5E49E19-F3E3-4BF7-85EA-567DAFC13BC6}"/>
          </ac:grpSpMkLst>
        </pc:grpChg>
        <pc:picChg chg="mod">
          <ac:chgData name="伊健 杜" userId="e69aded81da48593" providerId="LiveId" clId="{2649DFFE-EC20-430C-B5CC-2DB40C805001}" dt="2021-12-03T07:43:32.370" v="477" actId="1076"/>
          <ac:picMkLst>
            <pc:docMk/>
            <pc:sldMk cId="3042948582" sldId="299"/>
            <ac:picMk id="9" creationId="{79155DF3-194C-4AE4-B4C1-47BEE48BC112}"/>
          </ac:picMkLst>
        </pc:picChg>
      </pc:sldChg>
      <pc:sldChg chg="delSp modSp add mod ord delAnim modNotes">
        <pc:chgData name="伊健 杜" userId="e69aded81da48593" providerId="LiveId" clId="{2649DFFE-EC20-430C-B5CC-2DB40C805001}" dt="2021-12-03T09:55:53.296" v="485"/>
        <pc:sldMkLst>
          <pc:docMk/>
          <pc:sldMk cId="3626329760" sldId="300"/>
        </pc:sldMkLst>
        <pc:spChg chg="del">
          <ac:chgData name="伊健 杜" userId="e69aded81da48593" providerId="LiveId" clId="{2649DFFE-EC20-430C-B5CC-2DB40C805001}" dt="2021-12-03T07:42:42.719" v="455" actId="478"/>
          <ac:spMkLst>
            <pc:docMk/>
            <pc:sldMk cId="3626329760" sldId="300"/>
            <ac:spMk id="7" creationId="{E9098511-4C1C-4977-8239-9149CB95879B}"/>
          </ac:spMkLst>
        </pc:spChg>
        <pc:spChg chg="del">
          <ac:chgData name="伊健 杜" userId="e69aded81da48593" providerId="LiveId" clId="{2649DFFE-EC20-430C-B5CC-2DB40C805001}" dt="2021-12-03T07:42:42.719" v="455" actId="478"/>
          <ac:spMkLst>
            <pc:docMk/>
            <pc:sldMk cId="3626329760" sldId="300"/>
            <ac:spMk id="8" creationId="{A2C2CB15-61A3-4AE1-96BA-3DD34E345283}"/>
          </ac:spMkLst>
        </pc:spChg>
        <pc:grpChg chg="del mod">
          <ac:chgData name="伊健 杜" userId="e69aded81da48593" providerId="LiveId" clId="{2649DFFE-EC20-430C-B5CC-2DB40C805001}" dt="2021-12-03T07:42:42.719" v="455" actId="478"/>
          <ac:grpSpMkLst>
            <pc:docMk/>
            <pc:sldMk cId="3626329760" sldId="300"/>
            <ac:grpSpMk id="3" creationId="{F5E49E19-F3E3-4BF7-85EA-567DAFC13BC6}"/>
          </ac:grpSpMkLst>
        </pc:grpChg>
        <pc:picChg chg="mod">
          <ac:chgData name="伊健 杜" userId="e69aded81da48593" providerId="LiveId" clId="{2649DFFE-EC20-430C-B5CC-2DB40C805001}" dt="2021-12-03T07:43:30.441" v="476" actId="1076"/>
          <ac:picMkLst>
            <pc:docMk/>
            <pc:sldMk cId="3626329760" sldId="300"/>
            <ac:picMk id="9" creationId="{0F14CDCB-96E5-450E-BCB4-633847B2CF11}"/>
          </ac:picMkLst>
        </pc:picChg>
      </pc:sldChg>
      <pc:sldChg chg="delSp modSp add mod ord delAnim modNotes">
        <pc:chgData name="伊健 杜" userId="e69aded81da48593" providerId="LiveId" clId="{2649DFFE-EC20-430C-B5CC-2DB40C805001}" dt="2021-12-03T09:55:53.296" v="485"/>
        <pc:sldMkLst>
          <pc:docMk/>
          <pc:sldMk cId="1589854818" sldId="301"/>
        </pc:sldMkLst>
        <pc:spChg chg="del">
          <ac:chgData name="伊健 杜" userId="e69aded81da48593" providerId="LiveId" clId="{2649DFFE-EC20-430C-B5CC-2DB40C805001}" dt="2021-12-03T07:42:47.003" v="456" actId="478"/>
          <ac:spMkLst>
            <pc:docMk/>
            <pc:sldMk cId="1589854818" sldId="301"/>
            <ac:spMk id="7" creationId="{E9098511-4C1C-4977-8239-9149CB95879B}"/>
          </ac:spMkLst>
        </pc:spChg>
        <pc:spChg chg="del">
          <ac:chgData name="伊健 杜" userId="e69aded81da48593" providerId="LiveId" clId="{2649DFFE-EC20-430C-B5CC-2DB40C805001}" dt="2021-12-03T07:42:47.003" v="456" actId="478"/>
          <ac:spMkLst>
            <pc:docMk/>
            <pc:sldMk cId="1589854818" sldId="301"/>
            <ac:spMk id="8" creationId="{A2C2CB15-61A3-4AE1-96BA-3DD34E345283}"/>
          </ac:spMkLst>
        </pc:spChg>
        <pc:grpChg chg="del">
          <ac:chgData name="伊健 杜" userId="e69aded81da48593" providerId="LiveId" clId="{2649DFFE-EC20-430C-B5CC-2DB40C805001}" dt="2021-12-03T07:42:47.003" v="456" actId="478"/>
          <ac:grpSpMkLst>
            <pc:docMk/>
            <pc:sldMk cId="1589854818" sldId="301"/>
            <ac:grpSpMk id="3" creationId="{F5E49E19-F3E3-4BF7-85EA-567DAFC13BC6}"/>
          </ac:grpSpMkLst>
        </pc:grpChg>
        <pc:picChg chg="mod">
          <ac:chgData name="伊健 杜" userId="e69aded81da48593" providerId="LiveId" clId="{2649DFFE-EC20-430C-B5CC-2DB40C805001}" dt="2021-12-03T07:43:19.439" v="475" actId="1076"/>
          <ac:picMkLst>
            <pc:docMk/>
            <pc:sldMk cId="1589854818" sldId="301"/>
            <ac:picMk id="9" creationId="{7207996F-B66B-40EC-B165-6DFBC1D9B6F9}"/>
          </ac:picMkLst>
        </pc:picChg>
      </pc:sldChg>
      <pc:sldChg chg="delSp modSp add mod ord delAnim modNotes">
        <pc:chgData name="伊健 杜" userId="e69aded81da48593" providerId="LiveId" clId="{2649DFFE-EC20-430C-B5CC-2DB40C805001}" dt="2021-12-03T09:55:53.296" v="485"/>
        <pc:sldMkLst>
          <pc:docMk/>
          <pc:sldMk cId="2746290322" sldId="303"/>
        </pc:sldMkLst>
        <pc:spChg chg="del">
          <ac:chgData name="伊健 杜" userId="e69aded81da48593" providerId="LiveId" clId="{2649DFFE-EC20-430C-B5CC-2DB40C805001}" dt="2021-12-03T07:42:51.092" v="457" actId="478"/>
          <ac:spMkLst>
            <pc:docMk/>
            <pc:sldMk cId="2746290322" sldId="303"/>
            <ac:spMk id="7" creationId="{E9098511-4C1C-4977-8239-9149CB95879B}"/>
          </ac:spMkLst>
        </pc:spChg>
        <pc:spChg chg="del">
          <ac:chgData name="伊健 杜" userId="e69aded81da48593" providerId="LiveId" clId="{2649DFFE-EC20-430C-B5CC-2DB40C805001}" dt="2021-12-03T07:42:51.092" v="457" actId="478"/>
          <ac:spMkLst>
            <pc:docMk/>
            <pc:sldMk cId="2746290322" sldId="303"/>
            <ac:spMk id="8" creationId="{A2C2CB15-61A3-4AE1-96BA-3DD34E345283}"/>
          </ac:spMkLst>
        </pc:spChg>
        <pc:grpChg chg="del">
          <ac:chgData name="伊健 杜" userId="e69aded81da48593" providerId="LiveId" clId="{2649DFFE-EC20-430C-B5CC-2DB40C805001}" dt="2021-12-03T07:42:51.092" v="457" actId="478"/>
          <ac:grpSpMkLst>
            <pc:docMk/>
            <pc:sldMk cId="2746290322" sldId="303"/>
            <ac:grpSpMk id="3" creationId="{F5E49E19-F3E3-4BF7-85EA-567DAFC13BC6}"/>
          </ac:grpSpMkLst>
        </pc:grpChg>
        <pc:picChg chg="mod">
          <ac:chgData name="伊健 杜" userId="e69aded81da48593" providerId="LiveId" clId="{2649DFFE-EC20-430C-B5CC-2DB40C805001}" dt="2021-12-03T07:43:14.875" v="473" actId="1076"/>
          <ac:picMkLst>
            <pc:docMk/>
            <pc:sldMk cId="2746290322" sldId="303"/>
            <ac:picMk id="9" creationId="{85B9A018-18D4-4729-9A09-512A392C4F7E}"/>
          </ac:picMkLst>
        </pc:picChg>
      </pc:sldChg>
      <pc:sldChg chg="delSp modSp add mod ord delAnim modNotes">
        <pc:chgData name="伊健 杜" userId="e69aded81da48593" providerId="LiveId" clId="{2649DFFE-EC20-430C-B5CC-2DB40C805001}" dt="2021-12-03T09:55:53.296" v="485"/>
        <pc:sldMkLst>
          <pc:docMk/>
          <pc:sldMk cId="2769666907" sldId="304"/>
        </pc:sldMkLst>
        <pc:spChg chg="del">
          <ac:chgData name="伊健 杜" userId="e69aded81da48593" providerId="LiveId" clId="{2649DFFE-EC20-430C-B5CC-2DB40C805001}" dt="2021-12-03T07:42:54.249" v="458" actId="478"/>
          <ac:spMkLst>
            <pc:docMk/>
            <pc:sldMk cId="2769666907" sldId="304"/>
            <ac:spMk id="7" creationId="{E9098511-4C1C-4977-8239-9149CB95879B}"/>
          </ac:spMkLst>
        </pc:spChg>
        <pc:spChg chg="del">
          <ac:chgData name="伊健 杜" userId="e69aded81da48593" providerId="LiveId" clId="{2649DFFE-EC20-430C-B5CC-2DB40C805001}" dt="2021-12-03T07:42:54.249" v="458" actId="478"/>
          <ac:spMkLst>
            <pc:docMk/>
            <pc:sldMk cId="2769666907" sldId="304"/>
            <ac:spMk id="8" creationId="{A2C2CB15-61A3-4AE1-96BA-3DD34E345283}"/>
          </ac:spMkLst>
        </pc:spChg>
        <pc:grpChg chg="del">
          <ac:chgData name="伊健 杜" userId="e69aded81da48593" providerId="LiveId" clId="{2649DFFE-EC20-430C-B5CC-2DB40C805001}" dt="2021-12-03T07:42:54.249" v="458" actId="478"/>
          <ac:grpSpMkLst>
            <pc:docMk/>
            <pc:sldMk cId="2769666907" sldId="304"/>
            <ac:grpSpMk id="3" creationId="{F5E49E19-F3E3-4BF7-85EA-567DAFC13BC6}"/>
          </ac:grpSpMkLst>
        </pc:grpChg>
        <pc:picChg chg="mod">
          <ac:chgData name="伊健 杜" userId="e69aded81da48593" providerId="LiveId" clId="{2649DFFE-EC20-430C-B5CC-2DB40C805001}" dt="2021-12-03T07:43:05.046" v="465" actId="14100"/>
          <ac:picMkLst>
            <pc:docMk/>
            <pc:sldMk cId="2769666907" sldId="304"/>
            <ac:picMk id="9" creationId="{019FC389-EA31-4742-8204-05301A880309}"/>
          </ac:picMkLst>
        </pc:picChg>
      </pc:sldChg>
      <pc:sldChg chg="delSp modSp add mod ord delAnim modNotes">
        <pc:chgData name="伊健 杜" userId="e69aded81da48593" providerId="LiveId" clId="{2649DFFE-EC20-430C-B5CC-2DB40C805001}" dt="2021-12-03T09:55:53.296" v="485"/>
        <pc:sldMkLst>
          <pc:docMk/>
          <pc:sldMk cId="3027874277" sldId="305"/>
        </pc:sldMkLst>
        <pc:spChg chg="del">
          <ac:chgData name="伊健 杜" userId="e69aded81da48593" providerId="LiveId" clId="{2649DFFE-EC20-430C-B5CC-2DB40C805001}" dt="2021-12-03T07:42:57.507" v="459" actId="478"/>
          <ac:spMkLst>
            <pc:docMk/>
            <pc:sldMk cId="3027874277" sldId="305"/>
            <ac:spMk id="7" creationId="{E9098511-4C1C-4977-8239-9149CB95879B}"/>
          </ac:spMkLst>
        </pc:spChg>
        <pc:spChg chg="del">
          <ac:chgData name="伊健 杜" userId="e69aded81da48593" providerId="LiveId" clId="{2649DFFE-EC20-430C-B5CC-2DB40C805001}" dt="2021-12-03T07:42:57.507" v="459" actId="478"/>
          <ac:spMkLst>
            <pc:docMk/>
            <pc:sldMk cId="3027874277" sldId="305"/>
            <ac:spMk id="8" creationId="{A2C2CB15-61A3-4AE1-96BA-3DD34E345283}"/>
          </ac:spMkLst>
        </pc:spChg>
        <pc:grpChg chg="del">
          <ac:chgData name="伊健 杜" userId="e69aded81da48593" providerId="LiveId" clId="{2649DFFE-EC20-430C-B5CC-2DB40C805001}" dt="2021-12-03T07:42:57.507" v="459" actId="478"/>
          <ac:grpSpMkLst>
            <pc:docMk/>
            <pc:sldMk cId="3027874277" sldId="305"/>
            <ac:grpSpMk id="3" creationId="{F5E49E19-F3E3-4BF7-85EA-567DAFC13BC6}"/>
          </ac:grpSpMkLst>
        </pc:grpChg>
        <pc:picChg chg="mod">
          <ac:chgData name="伊健 杜" userId="e69aded81da48593" providerId="LiveId" clId="{2649DFFE-EC20-430C-B5CC-2DB40C805001}" dt="2021-12-03T07:43:01.953" v="463" actId="1076"/>
          <ac:picMkLst>
            <pc:docMk/>
            <pc:sldMk cId="3027874277" sldId="305"/>
            <ac:picMk id="9" creationId="{8CEE15C1-7EFB-4D1D-BC8E-8D887A7ECF45}"/>
          </ac:picMkLst>
        </pc:picChg>
      </pc:sldChg>
      <pc:sldChg chg="modSp mod">
        <pc:chgData name="伊健 杜" userId="e69aded81da48593" providerId="LiveId" clId="{2649DFFE-EC20-430C-B5CC-2DB40C805001}" dt="2021-12-03T07:02:03.679" v="356" actId="1076"/>
        <pc:sldMkLst>
          <pc:docMk/>
          <pc:sldMk cId="4132122763" sldId="368"/>
        </pc:sldMkLst>
        <pc:spChg chg="mod">
          <ac:chgData name="伊健 杜" userId="e69aded81da48593" providerId="LiveId" clId="{2649DFFE-EC20-430C-B5CC-2DB40C805001}" dt="2021-12-03T07:02:03.679" v="356" actId="1076"/>
          <ac:spMkLst>
            <pc:docMk/>
            <pc:sldMk cId="4132122763" sldId="368"/>
            <ac:spMk id="2" creationId="{00000000-0000-0000-0000-000000000000}"/>
          </ac:spMkLst>
        </pc:spChg>
      </pc:sldChg>
      <pc:sldChg chg="ord">
        <pc:chgData name="伊健 杜" userId="e69aded81da48593" providerId="LiveId" clId="{2649DFFE-EC20-430C-B5CC-2DB40C805001}" dt="2021-12-03T05:26:23.034" v="2"/>
        <pc:sldMkLst>
          <pc:docMk/>
          <pc:sldMk cId="3123348491" sldId="415"/>
        </pc:sldMkLst>
      </pc:sldChg>
      <pc:sldChg chg="modSp mod ord">
        <pc:chgData name="伊健 杜" userId="e69aded81da48593" providerId="LiveId" clId="{2649DFFE-EC20-430C-B5CC-2DB40C805001}" dt="2021-12-03T05:27:03.883" v="3" actId="20577"/>
        <pc:sldMkLst>
          <pc:docMk/>
          <pc:sldMk cId="1257555558" sldId="417"/>
        </pc:sldMkLst>
        <pc:spChg chg="mod">
          <ac:chgData name="伊健 杜" userId="e69aded81da48593" providerId="LiveId" clId="{2649DFFE-EC20-430C-B5CC-2DB40C805001}" dt="2021-12-03T05:27:03.883" v="3" actId="20577"/>
          <ac:spMkLst>
            <pc:docMk/>
            <pc:sldMk cId="1257555558" sldId="417"/>
            <ac:spMk id="7" creationId="{00000000-0000-0000-0000-000000000000}"/>
          </ac:spMkLst>
        </pc:spChg>
      </pc:sldChg>
      <pc:sldChg chg="modSp add mod modNotes">
        <pc:chgData name="伊健 杜" userId="e69aded81da48593" providerId="LiveId" clId="{2649DFFE-EC20-430C-B5CC-2DB40C805001}" dt="2021-12-03T09:55:53.296" v="485"/>
        <pc:sldMkLst>
          <pc:docMk/>
          <pc:sldMk cId="4036216295" sldId="422"/>
        </pc:sldMkLst>
        <pc:spChg chg="mod">
          <ac:chgData name="伊健 杜" userId="e69aded81da48593" providerId="LiveId" clId="{2649DFFE-EC20-430C-B5CC-2DB40C805001}" dt="2021-12-03T07:09:41.162" v="382" actId="1076"/>
          <ac:spMkLst>
            <pc:docMk/>
            <pc:sldMk cId="4036216295" sldId="422"/>
            <ac:spMk id="2" creationId="{00000000-0000-0000-0000-000000000000}"/>
          </ac:spMkLst>
        </pc:spChg>
        <pc:spChg chg="mod">
          <ac:chgData name="伊健 杜" userId="e69aded81da48593" providerId="LiveId" clId="{2649DFFE-EC20-430C-B5CC-2DB40C805001}" dt="2021-12-03T07:09:36.241" v="373" actId="1076"/>
          <ac:spMkLst>
            <pc:docMk/>
            <pc:sldMk cId="4036216295" sldId="422"/>
            <ac:spMk id="4" creationId="{00000000-0000-0000-0000-000000000000}"/>
          </ac:spMkLst>
        </pc:spChg>
      </pc:sldChg>
      <pc:sldChg chg="ord">
        <pc:chgData name="伊健 杜" userId="e69aded81da48593" providerId="LiveId" clId="{2649DFFE-EC20-430C-B5CC-2DB40C805001}" dt="2021-12-03T07:05:29.813" v="359"/>
        <pc:sldMkLst>
          <pc:docMk/>
          <pc:sldMk cId="1696918189" sldId="423"/>
        </pc:sldMkLst>
      </pc:sldChg>
      <pc:sldChg chg="ord">
        <pc:chgData name="伊健 杜" userId="e69aded81da48593" providerId="LiveId" clId="{2649DFFE-EC20-430C-B5CC-2DB40C805001}" dt="2021-12-03T07:05:29.813" v="359"/>
        <pc:sldMkLst>
          <pc:docMk/>
          <pc:sldMk cId="2644600179" sldId="424"/>
        </pc:sldMkLst>
      </pc:sldChg>
      <pc:sldChg chg="del">
        <pc:chgData name="伊健 杜" userId="e69aded81da48593" providerId="LiveId" clId="{2649DFFE-EC20-430C-B5CC-2DB40C805001}" dt="2021-12-03T07:05:19.034" v="357" actId="47"/>
        <pc:sldMkLst>
          <pc:docMk/>
          <pc:sldMk cId="1347968565" sldId="425"/>
        </pc:sldMkLst>
      </pc:sldChg>
      <pc:sldChg chg="del">
        <pc:chgData name="伊健 杜" userId="e69aded81da48593" providerId="LiveId" clId="{2649DFFE-EC20-430C-B5CC-2DB40C805001}" dt="2021-12-03T09:56:42.550" v="495" actId="47"/>
        <pc:sldMkLst>
          <pc:docMk/>
          <pc:sldMk cId="1253433127" sldId="429"/>
        </pc:sldMkLst>
      </pc:sldChg>
      <pc:sldChg chg="modSp mod modAnim">
        <pc:chgData name="伊健 杜" userId="e69aded81da48593" providerId="LiveId" clId="{2649DFFE-EC20-430C-B5CC-2DB40C805001}" dt="2021-12-03T09:56:39.665" v="494"/>
        <pc:sldMkLst>
          <pc:docMk/>
          <pc:sldMk cId="1965851405" sldId="488"/>
        </pc:sldMkLst>
        <pc:spChg chg="mod">
          <ac:chgData name="伊健 杜" userId="e69aded81da48593" providerId="LiveId" clId="{2649DFFE-EC20-430C-B5CC-2DB40C805001}" dt="2021-12-03T09:56:37.292" v="493" actId="122"/>
          <ac:spMkLst>
            <pc:docMk/>
            <pc:sldMk cId="1965851405" sldId="488"/>
            <ac:spMk id="3" creationId="{00000000-0000-0000-0000-000000000000}"/>
          </ac:spMkLst>
        </pc:spChg>
      </pc:sldChg>
      <pc:sldChg chg="ord">
        <pc:chgData name="伊健 杜" userId="e69aded81da48593" providerId="LiveId" clId="{2649DFFE-EC20-430C-B5CC-2DB40C805001}" dt="2021-12-03T05:26:23.034" v="2"/>
        <pc:sldMkLst>
          <pc:docMk/>
          <pc:sldMk cId="3881099013" sldId="490"/>
        </pc:sldMkLst>
      </pc:sldChg>
      <pc:sldChg chg="modNotes">
        <pc:chgData name="伊健 杜" userId="e69aded81da48593" providerId="LiveId" clId="{2649DFFE-EC20-430C-B5CC-2DB40C805001}" dt="2021-12-03T05:31:11.287" v="38"/>
        <pc:sldMkLst>
          <pc:docMk/>
          <pc:sldMk cId="3110225550" sldId="501"/>
        </pc:sldMkLst>
      </pc:sldChg>
      <pc:sldChg chg="modNotes">
        <pc:chgData name="伊健 杜" userId="e69aded81da48593" providerId="LiveId" clId="{2649DFFE-EC20-430C-B5CC-2DB40C805001}" dt="2021-12-03T05:31:11.287" v="38"/>
        <pc:sldMkLst>
          <pc:docMk/>
          <pc:sldMk cId="1398845864" sldId="522"/>
        </pc:sldMkLst>
      </pc:sldChg>
      <pc:sldChg chg="del">
        <pc:chgData name="伊健 杜" userId="e69aded81da48593" providerId="LiveId" clId="{2649DFFE-EC20-430C-B5CC-2DB40C805001}" dt="2021-12-03T05:25:59.659" v="0" actId="47"/>
        <pc:sldMkLst>
          <pc:docMk/>
          <pc:sldMk cId="216157039" sldId="523"/>
        </pc:sldMkLst>
      </pc:sldChg>
      <pc:sldChg chg="delSp modSp add mod ord delAnim modNotes">
        <pc:chgData name="伊健 杜" userId="e69aded81da48593" providerId="LiveId" clId="{2649DFFE-EC20-430C-B5CC-2DB40C805001}" dt="2021-12-03T09:55:53.296" v="485"/>
        <pc:sldMkLst>
          <pc:docMk/>
          <pc:sldMk cId="1191107333" sldId="526"/>
        </pc:sldMkLst>
        <pc:spChg chg="del">
          <ac:chgData name="伊健 杜" userId="e69aded81da48593" providerId="LiveId" clId="{2649DFFE-EC20-430C-B5CC-2DB40C805001}" dt="2021-12-03T07:42:23.270" v="436" actId="478"/>
          <ac:spMkLst>
            <pc:docMk/>
            <pc:sldMk cId="1191107333" sldId="526"/>
            <ac:spMk id="7" creationId="{E9098511-4C1C-4977-8239-9149CB95879B}"/>
          </ac:spMkLst>
        </pc:spChg>
        <pc:spChg chg="del">
          <ac:chgData name="伊健 杜" userId="e69aded81da48593" providerId="LiveId" clId="{2649DFFE-EC20-430C-B5CC-2DB40C805001}" dt="2021-12-03T07:42:23.270" v="436" actId="478"/>
          <ac:spMkLst>
            <pc:docMk/>
            <pc:sldMk cId="1191107333" sldId="526"/>
            <ac:spMk id="8" creationId="{A2C2CB15-61A3-4AE1-96BA-3DD34E345283}"/>
          </ac:spMkLst>
        </pc:spChg>
        <pc:grpChg chg="del">
          <ac:chgData name="伊健 杜" userId="e69aded81da48593" providerId="LiveId" clId="{2649DFFE-EC20-430C-B5CC-2DB40C805001}" dt="2021-12-03T07:42:23.270" v="436" actId="478"/>
          <ac:grpSpMkLst>
            <pc:docMk/>
            <pc:sldMk cId="1191107333" sldId="526"/>
            <ac:grpSpMk id="3" creationId="{F5E49E19-F3E3-4BF7-85EA-567DAFC13BC6}"/>
          </ac:grpSpMkLst>
        </pc:grpChg>
        <pc:picChg chg="mod">
          <ac:chgData name="伊健 杜" userId="e69aded81da48593" providerId="LiveId" clId="{2649DFFE-EC20-430C-B5CC-2DB40C805001}" dt="2021-12-03T07:43:42.674" v="481" actId="1076"/>
          <ac:picMkLst>
            <pc:docMk/>
            <pc:sldMk cId="1191107333" sldId="526"/>
            <ac:picMk id="2" creationId="{47B353D8-55C2-47D5-B06D-AD2EF3098796}"/>
          </ac:picMkLst>
        </pc:picChg>
      </pc:sldChg>
      <pc:sldChg chg="addSp delSp modSp add mod">
        <pc:chgData name="伊健 杜" userId="e69aded81da48593" providerId="LiveId" clId="{2649DFFE-EC20-430C-B5CC-2DB40C805001}" dt="2021-12-03T05:31:02.629" v="37"/>
        <pc:sldMkLst>
          <pc:docMk/>
          <pc:sldMk cId="4090569073" sldId="529"/>
        </pc:sldMkLst>
        <pc:spChg chg="mod">
          <ac:chgData name="伊健 杜" userId="e69aded81da48593" providerId="LiveId" clId="{2649DFFE-EC20-430C-B5CC-2DB40C805001}" dt="2021-12-03T05:31:02.629" v="37"/>
          <ac:spMkLst>
            <pc:docMk/>
            <pc:sldMk cId="4090569073" sldId="529"/>
            <ac:spMk id="2" creationId="{00000000-0000-0000-0000-000000000000}"/>
          </ac:spMkLst>
        </pc:spChg>
        <pc:spChg chg="add del">
          <ac:chgData name="伊健 杜" userId="e69aded81da48593" providerId="LiveId" clId="{2649DFFE-EC20-430C-B5CC-2DB40C805001}" dt="2021-12-03T05:30:31.297" v="24"/>
          <ac:spMkLst>
            <pc:docMk/>
            <pc:sldMk cId="4090569073" sldId="529"/>
            <ac:spMk id="3" creationId="{8225B7FB-D245-4F9D-907A-DAF9C90C63D4}"/>
          </ac:spMkLst>
        </pc:spChg>
        <pc:picChg chg="mod">
          <ac:chgData name="伊健 杜" userId="e69aded81da48593" providerId="LiveId" clId="{2649DFFE-EC20-430C-B5CC-2DB40C805001}" dt="2021-12-03T05:29:59.592" v="12" actId="1076"/>
          <ac:picMkLst>
            <pc:docMk/>
            <pc:sldMk cId="4090569073" sldId="529"/>
            <ac:picMk id="4" creationId="{00000000-0000-0000-0000-000000000000}"/>
          </ac:picMkLst>
        </pc:picChg>
      </pc:sldChg>
      <pc:sldChg chg="addSp delSp modSp add mod ord modAnim">
        <pc:chgData name="伊健 杜" userId="e69aded81da48593" providerId="LiveId" clId="{2649DFFE-EC20-430C-B5CC-2DB40C805001}" dt="2021-12-03T05:34:05.973" v="98" actId="478"/>
        <pc:sldMkLst>
          <pc:docMk/>
          <pc:sldMk cId="1256648123" sldId="531"/>
        </pc:sldMkLst>
        <pc:spChg chg="del mod">
          <ac:chgData name="伊健 杜" userId="e69aded81da48593" providerId="LiveId" clId="{2649DFFE-EC20-430C-B5CC-2DB40C805001}" dt="2021-12-03T05:34:05.973" v="98" actId="478"/>
          <ac:spMkLst>
            <pc:docMk/>
            <pc:sldMk cId="1256648123" sldId="531"/>
            <ac:spMk id="2" creationId="{00000000-0000-0000-0000-000000000000}"/>
          </ac:spMkLst>
        </pc:spChg>
        <pc:spChg chg="add del mod">
          <ac:chgData name="伊健 杜" userId="e69aded81da48593" providerId="LiveId" clId="{2649DFFE-EC20-430C-B5CC-2DB40C805001}" dt="2021-12-03T05:33:31.147" v="76" actId="478"/>
          <ac:spMkLst>
            <pc:docMk/>
            <pc:sldMk cId="1256648123" sldId="531"/>
            <ac:spMk id="4" creationId="{90C19CA8-3CF4-4C94-BAEE-CAD25AAFF3A7}"/>
          </ac:spMkLst>
        </pc:spChg>
        <pc:spChg chg="add mod">
          <ac:chgData name="伊健 杜" userId="e69aded81da48593" providerId="LiveId" clId="{2649DFFE-EC20-430C-B5CC-2DB40C805001}" dt="2021-12-03T05:33:54.710" v="93" actId="1076"/>
          <ac:spMkLst>
            <pc:docMk/>
            <pc:sldMk cId="1256648123" sldId="531"/>
            <ac:spMk id="6" creationId="{5F245D23-F6DC-4D28-AC0F-28312CFBCA5D}"/>
          </ac:spMkLst>
        </pc:spChg>
        <pc:picChg chg="mod">
          <ac:chgData name="伊健 杜" userId="e69aded81da48593" providerId="LiveId" clId="{2649DFFE-EC20-430C-B5CC-2DB40C805001}" dt="2021-12-03T05:33:55.684" v="94" actId="1076"/>
          <ac:picMkLst>
            <pc:docMk/>
            <pc:sldMk cId="1256648123" sldId="531"/>
            <ac:picMk id="5" creationId="{00000000-0000-0000-0000-000000000000}"/>
          </ac:picMkLst>
        </pc:picChg>
      </pc:sldChg>
      <pc:sldChg chg="add">
        <pc:chgData name="伊健 杜" userId="e69aded81da48593" providerId="LiveId" clId="{2649DFFE-EC20-430C-B5CC-2DB40C805001}" dt="2021-12-03T05:29:47.528" v="8"/>
        <pc:sldMkLst>
          <pc:docMk/>
          <pc:sldMk cId="339441533" sldId="532"/>
        </pc:sldMkLst>
      </pc:sldChg>
      <pc:sldChg chg="addSp modSp add mod ord modAnim">
        <pc:chgData name="伊健 杜" userId="e69aded81da48593" providerId="LiveId" clId="{2649DFFE-EC20-430C-B5CC-2DB40C805001}" dt="2021-12-03T06:24:37.752" v="162"/>
        <pc:sldMkLst>
          <pc:docMk/>
          <pc:sldMk cId="438318784" sldId="534"/>
        </pc:sldMkLst>
        <pc:spChg chg="mod">
          <ac:chgData name="伊健 杜" userId="e69aded81da48593" providerId="LiveId" clId="{2649DFFE-EC20-430C-B5CC-2DB40C805001}" dt="2021-12-03T06:23:28.719" v="149" actId="1076"/>
          <ac:spMkLst>
            <pc:docMk/>
            <pc:sldMk cId="438318784" sldId="534"/>
            <ac:spMk id="2" creationId="{00000000-0000-0000-0000-000000000000}"/>
          </ac:spMkLst>
        </pc:spChg>
        <pc:spChg chg="add mod">
          <ac:chgData name="伊健 杜" userId="e69aded81da48593" providerId="LiveId" clId="{2649DFFE-EC20-430C-B5CC-2DB40C805001}" dt="2021-12-03T06:23:23.610" v="148" actId="1076"/>
          <ac:spMkLst>
            <pc:docMk/>
            <pc:sldMk cId="438318784" sldId="534"/>
            <ac:spMk id="4" creationId="{1B453329-89D1-477B-8D2E-1B85182E02F2}"/>
          </ac:spMkLst>
        </pc:spChg>
        <pc:picChg chg="mod">
          <ac:chgData name="伊健 杜" userId="e69aded81da48593" providerId="LiveId" clId="{2649DFFE-EC20-430C-B5CC-2DB40C805001}" dt="2021-12-03T06:23:20.662" v="147" actId="1076"/>
          <ac:picMkLst>
            <pc:docMk/>
            <pc:sldMk cId="438318784" sldId="534"/>
            <ac:picMk id="6146" creationId="{00000000-0000-0000-0000-000000000000}"/>
          </ac:picMkLst>
        </pc:picChg>
      </pc:sldChg>
      <pc:sldChg chg="add">
        <pc:chgData name="伊健 杜" userId="e69aded81da48593" providerId="LiveId" clId="{2649DFFE-EC20-430C-B5CC-2DB40C805001}" dt="2021-12-03T05:29:47.528" v="8"/>
        <pc:sldMkLst>
          <pc:docMk/>
          <pc:sldMk cId="3834267121" sldId="535"/>
        </pc:sldMkLst>
      </pc:sldChg>
      <pc:sldChg chg="addSp modSp add mod ord modAnim">
        <pc:chgData name="伊健 杜" userId="e69aded81da48593" providerId="LiveId" clId="{2649DFFE-EC20-430C-B5CC-2DB40C805001}" dt="2021-12-03T07:00:11.504" v="302"/>
        <pc:sldMkLst>
          <pc:docMk/>
          <pc:sldMk cId="2312317726" sldId="537"/>
        </pc:sldMkLst>
        <pc:spChg chg="add mod">
          <ac:chgData name="伊健 杜" userId="e69aded81da48593" providerId="LiveId" clId="{2649DFFE-EC20-430C-B5CC-2DB40C805001}" dt="2021-12-03T07:00:04.374" v="300" actId="1076"/>
          <ac:spMkLst>
            <pc:docMk/>
            <pc:sldMk cId="2312317726" sldId="537"/>
            <ac:spMk id="4" creationId="{5AA5D179-F710-4F03-821E-2E8043273BE0}"/>
          </ac:spMkLst>
        </pc:spChg>
        <pc:spChg chg="mod">
          <ac:chgData name="伊健 杜" userId="e69aded81da48593" providerId="LiveId" clId="{2649DFFE-EC20-430C-B5CC-2DB40C805001}" dt="2021-12-03T06:59:50.567" v="297" actId="1076"/>
          <ac:spMkLst>
            <pc:docMk/>
            <pc:sldMk cId="2312317726" sldId="537"/>
            <ac:spMk id="8" creationId="{00000000-0000-0000-0000-000000000000}"/>
          </ac:spMkLst>
        </pc:spChg>
        <pc:picChg chg="mod">
          <ac:chgData name="伊健 杜" userId="e69aded81da48593" providerId="LiveId" clId="{2649DFFE-EC20-430C-B5CC-2DB40C805001}" dt="2021-12-03T06:59:49.104" v="296" actId="1076"/>
          <ac:picMkLst>
            <pc:docMk/>
            <pc:sldMk cId="2312317726" sldId="537"/>
            <ac:picMk id="7" creationId="{00000000-0000-0000-0000-000000000000}"/>
          </ac:picMkLst>
        </pc:picChg>
      </pc:sldChg>
      <pc:sldChg chg="add">
        <pc:chgData name="伊健 杜" userId="e69aded81da48593" providerId="LiveId" clId="{2649DFFE-EC20-430C-B5CC-2DB40C805001}" dt="2021-12-03T05:29:47.528" v="8"/>
        <pc:sldMkLst>
          <pc:docMk/>
          <pc:sldMk cId="3809707786" sldId="539"/>
        </pc:sldMkLst>
      </pc:sldChg>
      <pc:sldChg chg="addSp delSp modSp add mod ord">
        <pc:chgData name="伊健 杜" userId="e69aded81da48593" providerId="LiveId" clId="{2649DFFE-EC20-430C-B5CC-2DB40C805001}" dt="2021-12-03T06:30:23.472" v="257" actId="1076"/>
        <pc:sldMkLst>
          <pc:docMk/>
          <pc:sldMk cId="3240180662" sldId="540"/>
        </pc:sldMkLst>
        <pc:spChg chg="add del">
          <ac:chgData name="伊健 杜" userId="e69aded81da48593" providerId="LiveId" clId="{2649DFFE-EC20-430C-B5CC-2DB40C805001}" dt="2021-12-03T06:30:17.677" v="253"/>
          <ac:spMkLst>
            <pc:docMk/>
            <pc:sldMk cId="3240180662" sldId="540"/>
            <ac:spMk id="2" creationId="{8F8D95CA-0C2F-4F07-AD76-C3BE499276D3}"/>
          </ac:spMkLst>
        </pc:spChg>
        <pc:spChg chg="mod">
          <ac:chgData name="伊健 杜" userId="e69aded81da48593" providerId="LiveId" clId="{2649DFFE-EC20-430C-B5CC-2DB40C805001}" dt="2021-12-03T06:30:19.076" v="255"/>
          <ac:spMkLst>
            <pc:docMk/>
            <pc:sldMk cId="3240180662" sldId="540"/>
            <ac:spMk id="8" creationId="{00000000-0000-0000-0000-000000000000}"/>
          </ac:spMkLst>
        </pc:spChg>
        <pc:picChg chg="mod">
          <ac:chgData name="伊健 杜" userId="e69aded81da48593" providerId="LiveId" clId="{2649DFFE-EC20-430C-B5CC-2DB40C805001}" dt="2021-12-03T06:30:23.472" v="257" actId="1076"/>
          <ac:picMkLst>
            <pc:docMk/>
            <pc:sldMk cId="3240180662" sldId="540"/>
            <ac:picMk id="4" creationId="{00000000-0000-0000-0000-000000000000}"/>
          </ac:picMkLst>
        </pc:picChg>
      </pc:sldChg>
      <pc:sldChg chg="add">
        <pc:chgData name="伊健 杜" userId="e69aded81da48593" providerId="LiveId" clId="{2649DFFE-EC20-430C-B5CC-2DB40C805001}" dt="2021-12-03T05:29:47.528" v="8"/>
        <pc:sldMkLst>
          <pc:docMk/>
          <pc:sldMk cId="3708809013" sldId="542"/>
        </pc:sldMkLst>
      </pc:sldChg>
      <pc:sldChg chg="add ord">
        <pc:chgData name="伊健 杜" userId="e69aded81da48593" providerId="LiveId" clId="{2649DFFE-EC20-430C-B5CC-2DB40C805001}" dt="2021-12-03T06:07:04.271" v="111"/>
        <pc:sldMkLst>
          <pc:docMk/>
          <pc:sldMk cId="2840407982" sldId="559"/>
        </pc:sldMkLst>
      </pc:sldChg>
      <pc:sldChg chg="add">
        <pc:chgData name="伊健 杜" userId="e69aded81da48593" providerId="LiveId" clId="{2649DFFE-EC20-430C-B5CC-2DB40C805001}" dt="2021-12-03T05:29:47.528" v="8"/>
        <pc:sldMkLst>
          <pc:docMk/>
          <pc:sldMk cId="1005015688" sldId="560"/>
        </pc:sldMkLst>
      </pc:sldChg>
      <pc:sldChg chg="addSp delSp modSp add mod ord modAnim">
        <pc:chgData name="伊健 杜" userId="e69aded81da48593" providerId="LiveId" clId="{2649DFFE-EC20-430C-B5CC-2DB40C805001}" dt="2021-12-03T06:31:38.891" v="285"/>
        <pc:sldMkLst>
          <pc:docMk/>
          <pc:sldMk cId="1828882153" sldId="561"/>
        </pc:sldMkLst>
        <pc:spChg chg="add mod">
          <ac:chgData name="伊健 杜" userId="e69aded81da48593" providerId="LiveId" clId="{2649DFFE-EC20-430C-B5CC-2DB40C805001}" dt="2021-12-03T06:31:05.556" v="269" actId="1076"/>
          <ac:spMkLst>
            <pc:docMk/>
            <pc:sldMk cId="1828882153" sldId="561"/>
            <ac:spMk id="2" creationId="{BE275963-FA79-4785-B8E4-570F290734E1}"/>
          </ac:spMkLst>
        </pc:spChg>
        <pc:spChg chg="add del">
          <ac:chgData name="伊健 杜" userId="e69aded81da48593" providerId="LiveId" clId="{2649DFFE-EC20-430C-B5CC-2DB40C805001}" dt="2021-12-03T06:31:23.136" v="282"/>
          <ac:spMkLst>
            <pc:docMk/>
            <pc:sldMk cId="1828882153" sldId="561"/>
            <ac:spMk id="3" creationId="{A7A24A40-ED22-4537-B8AF-F102203F5664}"/>
          </ac:spMkLst>
        </pc:spChg>
        <pc:spChg chg="add mod">
          <ac:chgData name="伊健 杜" userId="e69aded81da48593" providerId="LiveId" clId="{2649DFFE-EC20-430C-B5CC-2DB40C805001}" dt="2021-12-03T06:31:28.031" v="284" actId="1076"/>
          <ac:spMkLst>
            <pc:docMk/>
            <pc:sldMk cId="1828882153" sldId="561"/>
            <ac:spMk id="5" creationId="{163D3A6D-1135-4659-B12B-9566348BDA49}"/>
          </ac:spMkLst>
        </pc:spChg>
        <pc:spChg chg="mod">
          <ac:chgData name="伊健 杜" userId="e69aded81da48593" providerId="LiveId" clId="{2649DFFE-EC20-430C-B5CC-2DB40C805001}" dt="2021-12-03T06:30:53.921" v="264" actId="1076"/>
          <ac:spMkLst>
            <pc:docMk/>
            <pc:sldMk cId="1828882153" sldId="561"/>
            <ac:spMk id="8" creationId="{00000000-0000-0000-0000-000000000000}"/>
          </ac:spMkLst>
        </pc:spChg>
        <pc:picChg chg="mod">
          <ac:chgData name="伊健 杜" userId="e69aded81da48593" providerId="LiveId" clId="{2649DFFE-EC20-430C-B5CC-2DB40C805001}" dt="2021-12-03T06:30:56.543" v="266" actId="1076"/>
          <ac:picMkLst>
            <pc:docMk/>
            <pc:sldMk cId="1828882153" sldId="561"/>
            <ac:picMk id="7170" creationId="{00000000-0000-0000-0000-000000000000}"/>
          </ac:picMkLst>
        </pc:picChg>
      </pc:sldChg>
      <pc:sldChg chg="delSp add ord modNotes">
        <pc:chgData name="伊健 杜" userId="e69aded81da48593" providerId="LiveId" clId="{2649DFFE-EC20-430C-B5CC-2DB40C805001}" dt="2021-12-03T11:31:37.323" v="503" actId="478"/>
        <pc:sldMkLst>
          <pc:docMk/>
          <pc:sldMk cId="1983830730" sldId="567"/>
        </pc:sldMkLst>
        <pc:picChg chg="del">
          <ac:chgData name="伊健 杜" userId="e69aded81da48593" providerId="LiveId" clId="{2649DFFE-EC20-430C-B5CC-2DB40C805001}" dt="2021-12-03T11:31:37.323" v="503" actId="478"/>
          <ac:picMkLst>
            <pc:docMk/>
            <pc:sldMk cId="1983830730" sldId="567"/>
            <ac:picMk id="13" creationId="{00000000-0000-0000-0000-000000000000}"/>
          </ac:picMkLst>
        </pc:picChg>
      </pc:sldChg>
      <pc:sldChg chg="delSp add ord modNotes">
        <pc:chgData name="伊健 杜" userId="e69aded81da48593" providerId="LiveId" clId="{2649DFFE-EC20-430C-B5CC-2DB40C805001}" dt="2021-12-03T11:31:35.543" v="502" actId="478"/>
        <pc:sldMkLst>
          <pc:docMk/>
          <pc:sldMk cId="1420022070" sldId="568"/>
        </pc:sldMkLst>
        <pc:picChg chg="del">
          <ac:chgData name="伊健 杜" userId="e69aded81da48593" providerId="LiveId" clId="{2649DFFE-EC20-430C-B5CC-2DB40C805001}" dt="2021-12-03T11:31:35.543" v="502" actId="478"/>
          <ac:picMkLst>
            <pc:docMk/>
            <pc:sldMk cId="1420022070" sldId="568"/>
            <ac:picMk id="12" creationId="{00000000-0000-0000-0000-000000000000}"/>
          </ac:picMkLst>
        </pc:picChg>
      </pc:sldChg>
      <pc:sldChg chg="addSp modSp add mod ord modAnim">
        <pc:chgData name="伊健 杜" userId="e69aded81da48593" providerId="LiveId" clId="{2649DFFE-EC20-430C-B5CC-2DB40C805001}" dt="2021-12-03T06:29:03.728" v="234" actId="1076"/>
        <pc:sldMkLst>
          <pc:docMk/>
          <pc:sldMk cId="2094480420" sldId="569"/>
        </pc:sldMkLst>
        <pc:spChg chg="add mod">
          <ac:chgData name="伊健 杜" userId="e69aded81da48593" providerId="LiveId" clId="{2649DFFE-EC20-430C-B5CC-2DB40C805001}" dt="2021-12-03T06:28:27.957" v="233" actId="122"/>
          <ac:spMkLst>
            <pc:docMk/>
            <pc:sldMk cId="2094480420" sldId="569"/>
            <ac:spMk id="4" creationId="{0C8A5A73-FA47-450B-BF31-5E30863A3049}"/>
          </ac:spMkLst>
        </pc:spChg>
        <pc:spChg chg="mod">
          <ac:chgData name="伊健 杜" userId="e69aded81da48593" providerId="LiveId" clId="{2649DFFE-EC20-430C-B5CC-2DB40C805001}" dt="2021-12-03T06:28:09.405" v="226" actId="1076"/>
          <ac:spMkLst>
            <pc:docMk/>
            <pc:sldMk cId="2094480420" sldId="569"/>
            <ac:spMk id="6" creationId="{00000000-0000-0000-0000-000000000000}"/>
          </ac:spMkLst>
        </pc:spChg>
        <pc:picChg chg="mod">
          <ac:chgData name="伊健 杜" userId="e69aded81da48593" providerId="LiveId" clId="{2649DFFE-EC20-430C-B5CC-2DB40C805001}" dt="2021-12-03T06:29:03.728" v="234" actId="1076"/>
          <ac:picMkLst>
            <pc:docMk/>
            <pc:sldMk cId="2094480420" sldId="569"/>
            <ac:picMk id="11266" creationId="{00000000-0000-0000-0000-000000000000}"/>
          </ac:picMkLst>
        </pc:picChg>
      </pc:sldChg>
      <pc:sldChg chg="add">
        <pc:chgData name="伊健 杜" userId="e69aded81da48593" providerId="LiveId" clId="{2649DFFE-EC20-430C-B5CC-2DB40C805001}" dt="2021-12-03T05:29:47.528" v="8"/>
        <pc:sldMkLst>
          <pc:docMk/>
          <pc:sldMk cId="4254941501" sldId="570"/>
        </pc:sldMkLst>
      </pc:sldChg>
      <pc:sldChg chg="addSp delSp modSp add mod">
        <pc:chgData name="伊健 杜" userId="e69aded81da48593" providerId="LiveId" clId="{2649DFFE-EC20-430C-B5CC-2DB40C805001}" dt="2021-12-03T07:42:04.228" v="435" actId="1076"/>
        <pc:sldMkLst>
          <pc:docMk/>
          <pc:sldMk cId="1277854790" sldId="575"/>
        </pc:sldMkLst>
        <pc:picChg chg="del mod">
          <ac:chgData name="伊健 杜" userId="e69aded81da48593" providerId="LiveId" clId="{2649DFFE-EC20-430C-B5CC-2DB40C805001}" dt="2021-12-03T07:40:16.394" v="432" actId="478"/>
          <ac:picMkLst>
            <pc:docMk/>
            <pc:sldMk cId="1277854790" sldId="575"/>
            <ac:picMk id="5" creationId="{00000000-0000-0000-0000-000000000000}"/>
          </ac:picMkLst>
        </pc:picChg>
        <pc:picChg chg="add mod">
          <ac:chgData name="伊健 杜" userId="e69aded81da48593" providerId="LiveId" clId="{2649DFFE-EC20-430C-B5CC-2DB40C805001}" dt="2021-12-03T07:42:04.228" v="435" actId="1076"/>
          <ac:picMkLst>
            <pc:docMk/>
            <pc:sldMk cId="1277854790" sldId="575"/>
            <ac:picMk id="6" creationId="{EBF38F2B-6309-43B4-9745-6CC812163E32}"/>
          </ac:picMkLst>
        </pc:picChg>
      </pc:sldChg>
      <pc:sldChg chg="add">
        <pc:chgData name="伊健 杜" userId="e69aded81da48593" providerId="LiveId" clId="{2649DFFE-EC20-430C-B5CC-2DB40C805001}" dt="2021-12-03T07:32:53.376" v="384"/>
        <pc:sldMkLst>
          <pc:docMk/>
          <pc:sldMk cId="3500008544" sldId="577"/>
        </pc:sldMkLst>
      </pc:sldChg>
      <pc:sldChg chg="add">
        <pc:chgData name="伊健 杜" userId="e69aded81da48593" providerId="LiveId" clId="{2649DFFE-EC20-430C-B5CC-2DB40C805001}" dt="2021-12-03T07:32:53.376" v="384"/>
        <pc:sldMkLst>
          <pc:docMk/>
          <pc:sldMk cId="1498597186" sldId="578"/>
        </pc:sldMkLst>
      </pc:sldChg>
      <pc:sldChg chg="modNotes">
        <pc:chgData name="伊健 杜" userId="e69aded81da48593" providerId="LiveId" clId="{2649DFFE-EC20-430C-B5CC-2DB40C805001}" dt="2021-12-03T05:31:11.287" v="38"/>
        <pc:sldMkLst>
          <pc:docMk/>
          <pc:sldMk cId="614364601" sldId="669"/>
        </pc:sldMkLst>
      </pc:sldChg>
      <pc:sldChg chg="modNotes">
        <pc:chgData name="伊健 杜" userId="e69aded81da48593" providerId="LiveId" clId="{2649DFFE-EC20-430C-B5CC-2DB40C805001}" dt="2021-12-03T05:31:11.287" v="38"/>
        <pc:sldMkLst>
          <pc:docMk/>
          <pc:sldMk cId="604481288" sldId="693"/>
        </pc:sldMkLst>
      </pc:sldChg>
      <pc:sldChg chg="modNotes">
        <pc:chgData name="伊健 杜" userId="e69aded81da48593" providerId="LiveId" clId="{2649DFFE-EC20-430C-B5CC-2DB40C805001}" dt="2021-12-03T05:31:11.287" v="38"/>
        <pc:sldMkLst>
          <pc:docMk/>
          <pc:sldMk cId="4210626519" sldId="694"/>
        </pc:sldMkLst>
      </pc:sldChg>
      <pc:sldChg chg="delSp new del mod">
        <pc:chgData name="伊健 杜" userId="e69aded81da48593" providerId="LiveId" clId="{2649DFFE-EC20-430C-B5CC-2DB40C805001}" dt="2021-12-03T07:01:14.170" v="334" actId="47"/>
        <pc:sldMkLst>
          <pc:docMk/>
          <pc:sldMk cId="1871810265" sldId="695"/>
        </pc:sldMkLst>
        <pc:spChg chg="del">
          <ac:chgData name="伊健 杜" userId="e69aded81da48593" providerId="LiveId" clId="{2649DFFE-EC20-430C-B5CC-2DB40C805001}" dt="2021-12-03T05:28:15.743" v="6" actId="478"/>
          <ac:spMkLst>
            <pc:docMk/>
            <pc:sldMk cId="1871810265" sldId="695"/>
            <ac:spMk id="2" creationId="{B5AB2485-750F-400B-BA11-415A1AC881F4}"/>
          </ac:spMkLst>
        </pc:spChg>
        <pc:spChg chg="del">
          <ac:chgData name="伊健 杜" userId="e69aded81da48593" providerId="LiveId" clId="{2649DFFE-EC20-430C-B5CC-2DB40C805001}" dt="2021-12-03T05:28:15.743" v="6" actId="478"/>
          <ac:spMkLst>
            <pc:docMk/>
            <pc:sldMk cId="1871810265" sldId="695"/>
            <ac:spMk id="3" creationId="{3FCB668B-93AC-4440-A2D3-E2F079F248CE}"/>
          </ac:spMkLst>
        </pc:spChg>
        <pc:spChg chg="del">
          <ac:chgData name="伊健 杜" userId="e69aded81da48593" providerId="LiveId" clId="{2649DFFE-EC20-430C-B5CC-2DB40C805001}" dt="2021-12-03T05:28:15.743" v="6" actId="478"/>
          <ac:spMkLst>
            <pc:docMk/>
            <pc:sldMk cId="1871810265" sldId="695"/>
            <ac:spMk id="4" creationId="{6D4CF86D-2D00-45B2-A2E9-F06CAF12BA1F}"/>
          </ac:spMkLst>
        </pc:spChg>
      </pc:sldChg>
      <pc:sldChg chg="delSp add del mod">
        <pc:chgData name="伊健 杜" userId="e69aded81da48593" providerId="LiveId" clId="{2649DFFE-EC20-430C-B5CC-2DB40C805001}" dt="2021-12-03T07:01:14.170" v="334" actId="47"/>
        <pc:sldMkLst>
          <pc:docMk/>
          <pc:sldMk cId="4261661793" sldId="696"/>
        </pc:sldMkLst>
        <pc:spChg chg="del">
          <ac:chgData name="伊健 杜" userId="e69aded81da48593" providerId="LiveId" clId="{2649DFFE-EC20-430C-B5CC-2DB40C805001}" dt="2021-12-03T05:28:20.843" v="7" actId="478"/>
          <ac:spMkLst>
            <pc:docMk/>
            <pc:sldMk cId="4261661793" sldId="696"/>
            <ac:spMk id="2" creationId="{B5AB2485-750F-400B-BA11-415A1AC881F4}"/>
          </ac:spMkLst>
        </pc:spChg>
        <pc:spChg chg="del">
          <ac:chgData name="伊健 杜" userId="e69aded81da48593" providerId="LiveId" clId="{2649DFFE-EC20-430C-B5CC-2DB40C805001}" dt="2021-12-03T05:28:20.843" v="7" actId="478"/>
          <ac:spMkLst>
            <pc:docMk/>
            <pc:sldMk cId="4261661793" sldId="696"/>
            <ac:spMk id="3" creationId="{3FCB668B-93AC-4440-A2D3-E2F079F248CE}"/>
          </ac:spMkLst>
        </pc:spChg>
        <pc:spChg chg="del">
          <ac:chgData name="伊健 杜" userId="e69aded81da48593" providerId="LiveId" clId="{2649DFFE-EC20-430C-B5CC-2DB40C805001}" dt="2021-12-03T05:28:20.843" v="7" actId="478"/>
          <ac:spMkLst>
            <pc:docMk/>
            <pc:sldMk cId="4261661793" sldId="696"/>
            <ac:spMk id="4" creationId="{6D4CF86D-2D00-45B2-A2E9-F06CAF12BA1F}"/>
          </ac:spMkLst>
        </pc:spChg>
      </pc:sldChg>
      <pc:sldChg chg="addSp delSp modSp add mod ord modAnim">
        <pc:chgData name="伊健 杜" userId="e69aded81da48593" providerId="LiveId" clId="{2649DFFE-EC20-430C-B5CC-2DB40C805001}" dt="2021-12-03T05:33:13.895" v="63"/>
        <pc:sldMkLst>
          <pc:docMk/>
          <pc:sldMk cId="2658820820" sldId="697"/>
        </pc:sldMkLst>
        <pc:spChg chg="mod">
          <ac:chgData name="伊健 杜" userId="e69aded81da48593" providerId="LiveId" clId="{2649DFFE-EC20-430C-B5CC-2DB40C805001}" dt="2021-12-03T05:32:59.370" v="58" actId="1076"/>
          <ac:spMkLst>
            <pc:docMk/>
            <pc:sldMk cId="2658820820" sldId="697"/>
            <ac:spMk id="2" creationId="{00000000-0000-0000-0000-000000000000}"/>
          </ac:spMkLst>
        </pc:spChg>
        <pc:spChg chg="add del">
          <ac:chgData name="伊健 杜" userId="e69aded81da48593" providerId="LiveId" clId="{2649DFFE-EC20-430C-B5CC-2DB40C805001}" dt="2021-12-03T05:31:31.588" v="44"/>
          <ac:spMkLst>
            <pc:docMk/>
            <pc:sldMk cId="2658820820" sldId="697"/>
            <ac:spMk id="3" creationId="{349DBBE2-A651-47CA-A384-68ED3A8E52B0}"/>
          </ac:spMkLst>
        </pc:spChg>
        <pc:spChg chg="add mod">
          <ac:chgData name="伊健 杜" userId="e69aded81da48593" providerId="LiveId" clId="{2649DFFE-EC20-430C-B5CC-2DB40C805001}" dt="2021-12-03T05:33:03.184" v="60" actId="1076"/>
          <ac:spMkLst>
            <pc:docMk/>
            <pc:sldMk cId="2658820820" sldId="697"/>
            <ac:spMk id="5" creationId="{156D00EC-BFF0-4FA4-8CFA-959F21DDBB91}"/>
          </ac:spMkLst>
        </pc:spChg>
        <pc:picChg chg="mod">
          <ac:chgData name="伊健 杜" userId="e69aded81da48593" providerId="LiveId" clId="{2649DFFE-EC20-430C-B5CC-2DB40C805001}" dt="2021-12-03T05:33:04.401" v="61" actId="1076"/>
          <ac:picMkLst>
            <pc:docMk/>
            <pc:sldMk cId="2658820820" sldId="697"/>
            <ac:picMk id="4" creationId="{00000000-0000-0000-0000-000000000000}"/>
          </ac:picMkLst>
        </pc:picChg>
      </pc:sldChg>
      <pc:sldChg chg="addSp delSp modSp add mod delAnim modAnim">
        <pc:chgData name="伊健 杜" userId="e69aded81da48593" providerId="LiveId" clId="{2649DFFE-EC20-430C-B5CC-2DB40C805001}" dt="2021-12-03T05:34:25.450" v="109"/>
        <pc:sldMkLst>
          <pc:docMk/>
          <pc:sldMk cId="2227205244" sldId="698"/>
        </pc:sldMkLst>
        <pc:spChg chg="mod">
          <ac:chgData name="伊健 杜" userId="e69aded81da48593" providerId="LiveId" clId="{2649DFFE-EC20-430C-B5CC-2DB40C805001}" dt="2021-12-03T05:34:11.902" v="100" actId="1076"/>
          <ac:spMkLst>
            <pc:docMk/>
            <pc:sldMk cId="2227205244" sldId="698"/>
            <ac:spMk id="2" creationId="{00000000-0000-0000-0000-000000000000}"/>
          </ac:spMkLst>
        </pc:spChg>
        <pc:spChg chg="del">
          <ac:chgData name="伊健 杜" userId="e69aded81da48593" providerId="LiveId" clId="{2649DFFE-EC20-430C-B5CC-2DB40C805001}" dt="2021-12-03T05:34:10.415" v="99" actId="478"/>
          <ac:spMkLst>
            <pc:docMk/>
            <pc:sldMk cId="2227205244" sldId="698"/>
            <ac:spMk id="6" creationId="{5F245D23-F6DC-4D28-AC0F-28312CFBCA5D}"/>
          </ac:spMkLst>
        </pc:spChg>
        <pc:spChg chg="add mod">
          <ac:chgData name="伊健 杜" userId="e69aded81da48593" providerId="LiveId" clId="{2649DFFE-EC20-430C-B5CC-2DB40C805001}" dt="2021-12-03T05:34:22.324" v="108" actId="1076"/>
          <ac:spMkLst>
            <pc:docMk/>
            <pc:sldMk cId="2227205244" sldId="698"/>
            <ac:spMk id="7" creationId="{F7C8A019-30DA-48F2-9E5F-1355F15CA7E3}"/>
          </ac:spMkLst>
        </pc:spChg>
      </pc:sldChg>
      <pc:sldChg chg="addSp delSp modSp add mod ord modAnim">
        <pc:chgData name="伊健 杜" userId="e69aded81da48593" providerId="LiveId" clId="{2649DFFE-EC20-430C-B5CC-2DB40C805001}" dt="2021-12-03T06:23:12.574" v="145"/>
        <pc:sldMkLst>
          <pc:docMk/>
          <pc:sldMk cId="3437514304" sldId="699"/>
        </pc:sldMkLst>
        <pc:spChg chg="mod">
          <ac:chgData name="伊健 杜" userId="e69aded81da48593" providerId="LiveId" clId="{2649DFFE-EC20-430C-B5CC-2DB40C805001}" dt="2021-12-03T06:22:47.787" v="141" actId="1076"/>
          <ac:spMkLst>
            <pc:docMk/>
            <pc:sldMk cId="3437514304" sldId="699"/>
            <ac:spMk id="2" creationId="{00000000-0000-0000-0000-000000000000}"/>
          </ac:spMkLst>
        </pc:spChg>
        <pc:spChg chg="add del">
          <ac:chgData name="伊健 杜" userId="e69aded81da48593" providerId="LiveId" clId="{2649DFFE-EC20-430C-B5CC-2DB40C805001}" dt="2021-12-03T06:22:40.022" v="136"/>
          <ac:spMkLst>
            <pc:docMk/>
            <pc:sldMk cId="3437514304" sldId="699"/>
            <ac:spMk id="3" creationId="{EF4C7D76-ECAC-4D8B-A812-EFFCD81FF392}"/>
          </ac:spMkLst>
        </pc:spChg>
        <pc:picChg chg="mod">
          <ac:chgData name="伊健 杜" userId="e69aded81da48593" providerId="LiveId" clId="{2649DFFE-EC20-430C-B5CC-2DB40C805001}" dt="2021-12-03T06:22:49.005" v="142" actId="1076"/>
          <ac:picMkLst>
            <pc:docMk/>
            <pc:sldMk cId="3437514304" sldId="699"/>
            <ac:picMk id="6146" creationId="{00000000-0000-0000-0000-000000000000}"/>
          </ac:picMkLst>
        </pc:picChg>
      </pc:sldChg>
      <pc:sldChg chg="addSp delSp modSp add mod ord modAnim">
        <pc:chgData name="伊健 杜" userId="e69aded81da48593" providerId="LiveId" clId="{2649DFFE-EC20-430C-B5CC-2DB40C805001}" dt="2021-12-03T06:29:15.429" v="236"/>
        <pc:sldMkLst>
          <pc:docMk/>
          <pc:sldMk cId="955325583" sldId="700"/>
        </pc:sldMkLst>
        <pc:spChg chg="mod">
          <ac:chgData name="伊健 杜" userId="e69aded81da48593" providerId="LiveId" clId="{2649DFFE-EC20-430C-B5CC-2DB40C805001}" dt="2021-12-03T06:24:28.419" v="157" actId="20577"/>
          <ac:spMkLst>
            <pc:docMk/>
            <pc:sldMk cId="955325583" sldId="700"/>
            <ac:spMk id="6" creationId="{00000000-0000-0000-0000-000000000000}"/>
          </ac:spMkLst>
        </pc:spChg>
        <pc:picChg chg="add del mod">
          <ac:chgData name="伊健 杜" userId="e69aded81da48593" providerId="LiveId" clId="{2649DFFE-EC20-430C-B5CC-2DB40C805001}" dt="2021-12-03T06:26:35.113" v="184" actId="478"/>
          <ac:picMkLst>
            <pc:docMk/>
            <pc:sldMk cId="955325583" sldId="700"/>
            <ac:picMk id="4" creationId="{0A9B5468-5AAC-48F6-8166-8C82CE482D2D}"/>
          </ac:picMkLst>
        </pc:picChg>
        <pc:picChg chg="add del mod">
          <ac:chgData name="伊健 杜" userId="e69aded81da48593" providerId="LiveId" clId="{2649DFFE-EC20-430C-B5CC-2DB40C805001}" dt="2021-12-03T06:26:34.407" v="183" actId="478"/>
          <ac:picMkLst>
            <pc:docMk/>
            <pc:sldMk cId="955325583" sldId="700"/>
            <ac:picMk id="5" creationId="{2D85FB05-F394-4F90-BBED-D38F79A5637E}"/>
          </ac:picMkLst>
        </pc:picChg>
        <pc:picChg chg="add del mod">
          <ac:chgData name="伊健 杜" userId="e69aded81da48593" providerId="LiveId" clId="{2649DFFE-EC20-430C-B5CC-2DB40C805001}" dt="2021-12-03T06:26:33.832" v="182" actId="478"/>
          <ac:picMkLst>
            <pc:docMk/>
            <pc:sldMk cId="955325583" sldId="700"/>
            <ac:picMk id="7" creationId="{01B23C82-4A48-4683-8512-E485228FEA86}"/>
          </ac:picMkLst>
        </pc:picChg>
        <pc:picChg chg="add mod">
          <ac:chgData name="伊健 杜" userId="e69aded81da48593" providerId="LiveId" clId="{2649DFFE-EC20-430C-B5CC-2DB40C805001}" dt="2021-12-03T06:27:22.894" v="220" actId="1076"/>
          <ac:picMkLst>
            <pc:docMk/>
            <pc:sldMk cId="955325583" sldId="700"/>
            <ac:picMk id="8" creationId="{B05A6C7A-229D-40E4-96C4-388AAA1E01D3}"/>
          </ac:picMkLst>
        </pc:picChg>
        <pc:picChg chg="add mod">
          <ac:chgData name="伊健 杜" userId="e69aded81da48593" providerId="LiveId" clId="{2649DFFE-EC20-430C-B5CC-2DB40C805001}" dt="2021-12-03T06:27:10.172" v="212" actId="1076"/>
          <ac:picMkLst>
            <pc:docMk/>
            <pc:sldMk cId="955325583" sldId="700"/>
            <ac:picMk id="9" creationId="{A6A81C97-7A6D-49A8-9EEE-1AC58476AD40}"/>
          </ac:picMkLst>
        </pc:picChg>
        <pc:picChg chg="add mod">
          <ac:chgData name="伊健 杜" userId="e69aded81da48593" providerId="LiveId" clId="{2649DFFE-EC20-430C-B5CC-2DB40C805001}" dt="2021-12-03T06:27:21.397" v="218" actId="1076"/>
          <ac:picMkLst>
            <pc:docMk/>
            <pc:sldMk cId="955325583" sldId="700"/>
            <ac:picMk id="10" creationId="{A15D5100-C8AA-40B0-94F1-7F15FA0078C9}"/>
          </ac:picMkLst>
        </pc:picChg>
        <pc:picChg chg="add mod">
          <ac:chgData name="伊健 杜" userId="e69aded81da48593" providerId="LiveId" clId="{2649DFFE-EC20-430C-B5CC-2DB40C805001}" dt="2021-12-03T06:27:23.754" v="221" actId="1076"/>
          <ac:picMkLst>
            <pc:docMk/>
            <pc:sldMk cId="955325583" sldId="700"/>
            <ac:picMk id="11" creationId="{B6C3BE8C-C8DF-4969-9060-3B5DFCBB80BD}"/>
          </ac:picMkLst>
        </pc:picChg>
        <pc:picChg chg="add mod">
          <ac:chgData name="伊健 杜" userId="e69aded81da48593" providerId="LiveId" clId="{2649DFFE-EC20-430C-B5CC-2DB40C805001}" dt="2021-12-03T06:27:22.202" v="219" actId="1076"/>
          <ac:picMkLst>
            <pc:docMk/>
            <pc:sldMk cId="955325583" sldId="700"/>
            <ac:picMk id="12" creationId="{5EE5D29D-B1D3-447A-B5E4-F9856F7DC1FA}"/>
          </ac:picMkLst>
        </pc:picChg>
        <pc:picChg chg="add del mod">
          <ac:chgData name="伊健 杜" userId="e69aded81da48593" providerId="LiveId" clId="{2649DFFE-EC20-430C-B5CC-2DB40C805001}" dt="2021-12-03T06:27:17.742" v="215" actId="478"/>
          <ac:picMkLst>
            <pc:docMk/>
            <pc:sldMk cId="955325583" sldId="700"/>
            <ac:picMk id="13" creationId="{983D9C13-22A8-468D-811E-346DC33AAA91}"/>
          </ac:picMkLst>
        </pc:picChg>
        <pc:picChg chg="add mod">
          <ac:chgData name="伊健 杜" userId="e69aded81da48593" providerId="LiveId" clId="{2649DFFE-EC20-430C-B5CC-2DB40C805001}" dt="2021-12-03T06:27:20.042" v="217" actId="1076"/>
          <ac:picMkLst>
            <pc:docMk/>
            <pc:sldMk cId="955325583" sldId="700"/>
            <ac:picMk id="14" creationId="{052B28EB-6E8E-4484-815F-9F7B62634D3A}"/>
          </ac:picMkLst>
        </pc:picChg>
        <pc:picChg chg="del">
          <ac:chgData name="伊健 杜" userId="e69aded81da48593" providerId="LiveId" clId="{2649DFFE-EC20-430C-B5CC-2DB40C805001}" dt="2021-12-03T06:24:36.497" v="160" actId="478"/>
          <ac:picMkLst>
            <pc:docMk/>
            <pc:sldMk cId="955325583" sldId="700"/>
            <ac:picMk id="11266" creationId="{00000000-0000-0000-0000-000000000000}"/>
          </ac:picMkLst>
        </pc:picChg>
      </pc:sldChg>
      <pc:sldChg chg="addSp modSp add mod modAnim">
        <pc:chgData name="伊健 杜" userId="e69aded81da48593" providerId="LiveId" clId="{2649DFFE-EC20-430C-B5CC-2DB40C805001}" dt="2021-12-03T06:30:42.564" v="261"/>
        <pc:sldMkLst>
          <pc:docMk/>
          <pc:sldMk cId="899944127" sldId="701"/>
        </pc:sldMkLst>
        <pc:spChg chg="add mod">
          <ac:chgData name="伊健 杜" userId="e69aded81da48593" providerId="LiveId" clId="{2649DFFE-EC20-430C-B5CC-2DB40C805001}" dt="2021-12-03T06:30:40.093" v="259"/>
          <ac:spMkLst>
            <pc:docMk/>
            <pc:sldMk cId="899944127" sldId="701"/>
            <ac:spMk id="5" creationId="{993624B4-16BB-4081-BCE6-EBD0B62E950F}"/>
          </ac:spMkLst>
        </pc:spChg>
        <pc:spChg chg="mod">
          <ac:chgData name="伊健 杜" userId="e69aded81da48593" providerId="LiveId" clId="{2649DFFE-EC20-430C-B5CC-2DB40C805001}" dt="2021-12-03T06:30:42.033" v="260" actId="1076"/>
          <ac:spMkLst>
            <pc:docMk/>
            <pc:sldMk cId="899944127" sldId="701"/>
            <ac:spMk id="8" creationId="{00000000-0000-0000-0000-000000000000}"/>
          </ac:spMkLst>
        </pc:spChg>
        <pc:picChg chg="mod">
          <ac:chgData name="伊健 杜" userId="e69aded81da48593" providerId="LiveId" clId="{2649DFFE-EC20-430C-B5CC-2DB40C805001}" dt="2021-12-03T06:30:39.875" v="258" actId="1076"/>
          <ac:picMkLst>
            <pc:docMk/>
            <pc:sldMk cId="899944127" sldId="701"/>
            <ac:picMk id="4" creationId="{00000000-0000-0000-0000-000000000000}"/>
          </ac:picMkLst>
        </pc:picChg>
      </pc:sldChg>
      <pc:sldChg chg="addSp modSp new mod modAnim">
        <pc:chgData name="伊健 杜" userId="e69aded81da48593" providerId="LiveId" clId="{2649DFFE-EC20-430C-B5CC-2DB40C805001}" dt="2021-12-03T06:59:39.565" v="295"/>
        <pc:sldMkLst>
          <pc:docMk/>
          <pc:sldMk cId="3575903777" sldId="702"/>
        </pc:sldMkLst>
        <pc:spChg chg="add mod">
          <ac:chgData name="伊健 杜" userId="e69aded81da48593" providerId="LiveId" clId="{2649DFFE-EC20-430C-B5CC-2DB40C805001}" dt="2021-12-03T06:59:38.768" v="294" actId="1076"/>
          <ac:spMkLst>
            <pc:docMk/>
            <pc:sldMk cId="3575903777" sldId="702"/>
            <ac:spMk id="4" creationId="{4F1AA922-5A2D-44AA-A0EC-6F6B7D334846}"/>
          </ac:spMkLst>
        </pc:spChg>
        <pc:picChg chg="add mod">
          <ac:chgData name="伊健 杜" userId="e69aded81da48593" providerId="LiveId" clId="{2649DFFE-EC20-430C-B5CC-2DB40C805001}" dt="2021-12-03T06:59:21.207" v="290" actId="1076"/>
          <ac:picMkLst>
            <pc:docMk/>
            <pc:sldMk cId="3575903777" sldId="702"/>
            <ac:picMk id="2" creationId="{FB1CBC6E-9EB2-43FE-8299-502D889F4121}"/>
          </ac:picMkLst>
        </pc:picChg>
        <pc:picChg chg="add mod">
          <ac:chgData name="伊健 杜" userId="e69aded81da48593" providerId="LiveId" clId="{2649DFFE-EC20-430C-B5CC-2DB40C805001}" dt="2021-12-03T06:59:23.014" v="291" actId="1076"/>
          <ac:picMkLst>
            <pc:docMk/>
            <pc:sldMk cId="3575903777" sldId="702"/>
            <ac:picMk id="3" creationId="{8C10CC93-6BD2-49F5-8913-4DEB6558D084}"/>
          </ac:picMkLst>
        </pc:picChg>
      </pc:sldChg>
      <pc:sldChg chg="addSp delSp modSp new mod">
        <pc:chgData name="伊健 杜" userId="e69aded81da48593" providerId="LiveId" clId="{2649DFFE-EC20-430C-B5CC-2DB40C805001}" dt="2021-12-03T07:00:50.094" v="333" actId="1076"/>
        <pc:sldMkLst>
          <pc:docMk/>
          <pc:sldMk cId="3259531855" sldId="703"/>
        </pc:sldMkLst>
        <pc:spChg chg="add del mod">
          <ac:chgData name="伊健 杜" userId="e69aded81da48593" providerId="LiveId" clId="{2649DFFE-EC20-430C-B5CC-2DB40C805001}" dt="2021-12-03T07:00:18.918" v="305" actId="478"/>
          <ac:spMkLst>
            <pc:docMk/>
            <pc:sldMk cId="3259531855" sldId="703"/>
            <ac:spMk id="2" creationId="{9BC71959-240F-4378-864A-CBA3BC141364}"/>
          </ac:spMkLst>
        </pc:spChg>
        <pc:picChg chg="add mod">
          <ac:chgData name="伊健 杜" userId="e69aded81da48593" providerId="LiveId" clId="{2649DFFE-EC20-430C-B5CC-2DB40C805001}" dt="2021-12-03T07:00:45.105" v="328" actId="14100"/>
          <ac:picMkLst>
            <pc:docMk/>
            <pc:sldMk cId="3259531855" sldId="703"/>
            <ac:picMk id="3" creationId="{15783E8F-7C6F-43A1-B8A7-C4420F1C9EF7}"/>
          </ac:picMkLst>
        </pc:picChg>
        <pc:picChg chg="add mod">
          <ac:chgData name="伊健 杜" userId="e69aded81da48593" providerId="LiveId" clId="{2649DFFE-EC20-430C-B5CC-2DB40C805001}" dt="2021-12-03T07:00:48.709" v="332" actId="1076"/>
          <ac:picMkLst>
            <pc:docMk/>
            <pc:sldMk cId="3259531855" sldId="703"/>
            <ac:picMk id="4" creationId="{54069D6A-B18D-43D4-8021-1A453B77038A}"/>
          </ac:picMkLst>
        </pc:picChg>
        <pc:picChg chg="add mod">
          <ac:chgData name="伊健 杜" userId="e69aded81da48593" providerId="LiveId" clId="{2649DFFE-EC20-430C-B5CC-2DB40C805001}" dt="2021-12-03T07:00:47.083" v="330" actId="1076"/>
          <ac:picMkLst>
            <pc:docMk/>
            <pc:sldMk cId="3259531855" sldId="703"/>
            <ac:picMk id="5" creationId="{175C929A-41AF-4D4E-AB03-7052D9ABCACF}"/>
          </ac:picMkLst>
        </pc:picChg>
        <pc:picChg chg="add mod">
          <ac:chgData name="伊健 杜" userId="e69aded81da48593" providerId="LiveId" clId="{2649DFFE-EC20-430C-B5CC-2DB40C805001}" dt="2021-12-03T07:00:46.241" v="329" actId="1076"/>
          <ac:picMkLst>
            <pc:docMk/>
            <pc:sldMk cId="3259531855" sldId="703"/>
            <ac:picMk id="6" creationId="{420DC5BF-F1B9-4D83-B30B-0AC7E1AC14A4}"/>
          </ac:picMkLst>
        </pc:picChg>
        <pc:picChg chg="add mod">
          <ac:chgData name="伊健 杜" userId="e69aded81da48593" providerId="LiveId" clId="{2649DFFE-EC20-430C-B5CC-2DB40C805001}" dt="2021-12-03T07:00:50.094" v="333" actId="1076"/>
          <ac:picMkLst>
            <pc:docMk/>
            <pc:sldMk cId="3259531855" sldId="703"/>
            <ac:picMk id="7" creationId="{DF18D74D-EFBE-4CFB-B31C-D1CEFBFA2FCA}"/>
          </ac:picMkLst>
        </pc:picChg>
      </pc:sldChg>
      <pc:sldChg chg="addSp modSp new">
        <pc:chgData name="伊健 杜" userId="e69aded81da48593" providerId="LiveId" clId="{2649DFFE-EC20-430C-B5CC-2DB40C805001}" dt="2021-12-03T07:01:38.200" v="351" actId="1076"/>
        <pc:sldMkLst>
          <pc:docMk/>
          <pc:sldMk cId="1125863965" sldId="704"/>
        </pc:sldMkLst>
        <pc:picChg chg="add mod">
          <ac:chgData name="伊健 杜" userId="e69aded81da48593" providerId="LiveId" clId="{2649DFFE-EC20-430C-B5CC-2DB40C805001}" dt="2021-12-03T07:01:36.333" v="350" actId="1076"/>
          <ac:picMkLst>
            <pc:docMk/>
            <pc:sldMk cId="1125863965" sldId="704"/>
            <ac:picMk id="2" creationId="{3C6D8047-8376-4A2D-9C42-C5A7D39E01CE}"/>
          </ac:picMkLst>
        </pc:picChg>
        <pc:picChg chg="add mod">
          <ac:chgData name="伊健 杜" userId="e69aded81da48593" providerId="LiveId" clId="{2649DFFE-EC20-430C-B5CC-2DB40C805001}" dt="2021-12-03T07:01:32.101" v="343" actId="1076"/>
          <ac:picMkLst>
            <pc:docMk/>
            <pc:sldMk cId="1125863965" sldId="704"/>
            <ac:picMk id="3" creationId="{43F036BC-55BB-4921-BEFB-FE47ED520154}"/>
          </ac:picMkLst>
        </pc:picChg>
        <pc:picChg chg="add mod">
          <ac:chgData name="伊健 杜" userId="e69aded81da48593" providerId="LiveId" clId="{2649DFFE-EC20-430C-B5CC-2DB40C805001}" dt="2021-12-03T07:01:31.534" v="342" actId="1076"/>
          <ac:picMkLst>
            <pc:docMk/>
            <pc:sldMk cId="1125863965" sldId="704"/>
            <ac:picMk id="4" creationId="{40571C1E-531B-4EB4-993A-598FDFBC3F60}"/>
          </ac:picMkLst>
        </pc:picChg>
        <pc:picChg chg="add mod">
          <ac:chgData name="伊健 杜" userId="e69aded81da48593" providerId="LiveId" clId="{2649DFFE-EC20-430C-B5CC-2DB40C805001}" dt="2021-12-03T07:01:30.220" v="340" actId="1076"/>
          <ac:picMkLst>
            <pc:docMk/>
            <pc:sldMk cId="1125863965" sldId="704"/>
            <ac:picMk id="5" creationId="{3B91EB2A-9B8E-4852-9DA7-A69188959C3E}"/>
          </ac:picMkLst>
        </pc:picChg>
        <pc:picChg chg="add mod">
          <ac:chgData name="伊健 杜" userId="e69aded81da48593" providerId="LiveId" clId="{2649DFFE-EC20-430C-B5CC-2DB40C805001}" dt="2021-12-03T07:01:35.219" v="348" actId="1076"/>
          <ac:picMkLst>
            <pc:docMk/>
            <pc:sldMk cId="1125863965" sldId="704"/>
            <ac:picMk id="6" creationId="{047E31B9-CBF4-48F0-BB7B-B9486F1808B2}"/>
          </ac:picMkLst>
        </pc:picChg>
        <pc:picChg chg="add mod">
          <ac:chgData name="伊健 杜" userId="e69aded81da48593" providerId="LiveId" clId="{2649DFFE-EC20-430C-B5CC-2DB40C805001}" dt="2021-12-03T07:01:38.200" v="351" actId="1076"/>
          <ac:picMkLst>
            <pc:docMk/>
            <pc:sldMk cId="1125863965" sldId="704"/>
            <ac:picMk id="7" creationId="{28F0840E-1854-49C4-A0E1-A83117EF5831}"/>
          </ac:picMkLst>
        </pc:picChg>
        <pc:picChg chg="add mod">
          <ac:chgData name="伊健 杜" userId="e69aded81da48593" providerId="LiveId" clId="{2649DFFE-EC20-430C-B5CC-2DB40C805001}" dt="2021-12-03T07:01:35.335" v="349"/>
          <ac:picMkLst>
            <pc:docMk/>
            <pc:sldMk cId="1125863965" sldId="704"/>
            <ac:picMk id="8" creationId="{B84B9808-C2A5-41BA-878E-AD361400D01D}"/>
          </ac:picMkLst>
        </pc:picChg>
      </pc:sldChg>
      <pc:sldChg chg="new">
        <pc:chgData name="伊健 杜" userId="e69aded81da48593" providerId="LiveId" clId="{2649DFFE-EC20-430C-B5CC-2DB40C805001}" dt="2021-12-03T07:33:46.798" v="385" actId="680"/>
        <pc:sldMkLst>
          <pc:docMk/>
          <pc:sldMk cId="1281712308" sldId="705"/>
        </pc:sldMkLst>
      </pc:sldChg>
      <pc:sldChg chg="new del">
        <pc:chgData name="伊健 杜" userId="e69aded81da48593" providerId="LiveId" clId="{2649DFFE-EC20-430C-B5CC-2DB40C805001}" dt="2021-12-03T07:31:41.498" v="383" actId="47"/>
        <pc:sldMkLst>
          <pc:docMk/>
          <pc:sldMk cId="3404711697" sldId="705"/>
        </pc:sldMkLst>
      </pc:sldChg>
      <pc:sldChg chg="delSp modSp add mod ord delAnim modNotes">
        <pc:chgData name="伊健 杜" userId="e69aded81da48593" providerId="LiveId" clId="{2649DFFE-EC20-430C-B5CC-2DB40C805001}" dt="2021-12-03T09:55:53.296" v="485"/>
        <pc:sldMkLst>
          <pc:docMk/>
          <pc:sldMk cId="2975883225" sldId="706"/>
        </pc:sldMkLst>
        <pc:spChg chg="del">
          <ac:chgData name="伊健 杜" userId="e69aded81da48593" providerId="LiveId" clId="{2649DFFE-EC20-430C-B5CC-2DB40C805001}" dt="2021-12-03T07:42:26.172" v="437" actId="478"/>
          <ac:spMkLst>
            <pc:docMk/>
            <pc:sldMk cId="2975883225" sldId="706"/>
            <ac:spMk id="7" creationId="{E9098511-4C1C-4977-8239-9149CB95879B}"/>
          </ac:spMkLst>
        </pc:spChg>
        <pc:spChg chg="del">
          <ac:chgData name="伊健 杜" userId="e69aded81da48593" providerId="LiveId" clId="{2649DFFE-EC20-430C-B5CC-2DB40C805001}" dt="2021-12-03T07:42:26.172" v="437" actId="478"/>
          <ac:spMkLst>
            <pc:docMk/>
            <pc:sldMk cId="2975883225" sldId="706"/>
            <ac:spMk id="8" creationId="{A2C2CB15-61A3-4AE1-96BA-3DD34E345283}"/>
          </ac:spMkLst>
        </pc:spChg>
        <pc:grpChg chg="del">
          <ac:chgData name="伊健 杜" userId="e69aded81da48593" providerId="LiveId" clId="{2649DFFE-EC20-430C-B5CC-2DB40C805001}" dt="2021-12-03T07:42:26.172" v="437" actId="478"/>
          <ac:grpSpMkLst>
            <pc:docMk/>
            <pc:sldMk cId="2975883225" sldId="706"/>
            <ac:grpSpMk id="3" creationId="{F5E49E19-F3E3-4BF7-85EA-567DAFC13BC6}"/>
          </ac:grpSpMkLst>
        </pc:grpChg>
        <pc:picChg chg="mod">
          <ac:chgData name="伊健 杜" userId="e69aded81da48593" providerId="LiveId" clId="{2649DFFE-EC20-430C-B5CC-2DB40C805001}" dt="2021-12-03T07:43:38.528" v="480" actId="1076"/>
          <ac:picMkLst>
            <pc:docMk/>
            <pc:sldMk cId="2975883225" sldId="706"/>
            <ac:picMk id="9" creationId="{1EF62CA8-8577-479F-A23C-013B8C3920DB}"/>
          </ac:picMkLst>
        </pc:picChg>
      </pc:sldChg>
      <pc:sldChg chg="add del">
        <pc:chgData name="伊健 杜" userId="e69aded81da48593" providerId="LiveId" clId="{2649DFFE-EC20-430C-B5CC-2DB40C805001}" dt="2021-12-03T07:37:57.525" v="387" actId="47"/>
        <pc:sldMkLst>
          <pc:docMk/>
          <pc:sldMk cId="4039965919" sldId="706"/>
        </pc:sldMkLst>
      </pc:sldChg>
      <pc:sldChg chg="addSp delSp modSp add mod ord modAnim">
        <pc:chgData name="伊健 杜" userId="e69aded81da48593" providerId="LiveId" clId="{2649DFFE-EC20-430C-B5CC-2DB40C805001}" dt="2021-12-03T07:39:49.094" v="422"/>
        <pc:sldMkLst>
          <pc:docMk/>
          <pc:sldMk cId="1021801785" sldId="707"/>
        </pc:sldMkLst>
        <pc:spChg chg="add mod">
          <ac:chgData name="伊健 杜" userId="e69aded81da48593" providerId="LiveId" clId="{2649DFFE-EC20-430C-B5CC-2DB40C805001}" dt="2021-12-03T07:38:57.852" v="412" actId="1076"/>
          <ac:spMkLst>
            <pc:docMk/>
            <pc:sldMk cId="1021801785" sldId="707"/>
            <ac:spMk id="7" creationId="{6BC11BD2-E31A-4723-9AB3-ACA3E73B28F3}"/>
          </ac:spMkLst>
        </pc:spChg>
        <pc:spChg chg="add mod">
          <ac:chgData name="伊健 杜" userId="e69aded81da48593" providerId="LiveId" clId="{2649DFFE-EC20-430C-B5CC-2DB40C805001}" dt="2021-12-03T07:39:09.501" v="414" actId="1076"/>
          <ac:spMkLst>
            <pc:docMk/>
            <pc:sldMk cId="1021801785" sldId="707"/>
            <ac:spMk id="8" creationId="{3CF5D9AD-C5AB-4C3A-8D24-5F1628017466}"/>
          </ac:spMkLst>
        </pc:spChg>
        <pc:spChg chg="add mod">
          <ac:chgData name="伊健 杜" userId="e69aded81da48593" providerId="LiveId" clId="{2649DFFE-EC20-430C-B5CC-2DB40C805001}" dt="2021-12-03T07:39:41.722" v="421" actId="1076"/>
          <ac:spMkLst>
            <pc:docMk/>
            <pc:sldMk cId="1021801785" sldId="707"/>
            <ac:spMk id="9" creationId="{2E1FD889-EA45-48E0-A43B-60280EB0F538}"/>
          </ac:spMkLst>
        </pc:spChg>
        <pc:picChg chg="mod">
          <ac:chgData name="伊健 杜" userId="e69aded81da48593" providerId="LiveId" clId="{2649DFFE-EC20-430C-B5CC-2DB40C805001}" dt="2021-12-03T07:38:47.367" v="399" actId="1076"/>
          <ac:picMkLst>
            <pc:docMk/>
            <pc:sldMk cId="1021801785" sldId="707"/>
            <ac:picMk id="4" creationId="{00000000-0000-0000-0000-000000000000}"/>
          </ac:picMkLst>
        </pc:picChg>
        <pc:picChg chg="del">
          <ac:chgData name="伊健 杜" userId="e69aded81da48593" providerId="LiveId" clId="{2649DFFE-EC20-430C-B5CC-2DB40C805001}" dt="2021-12-03T07:38:24.907" v="393" actId="478"/>
          <ac:picMkLst>
            <pc:docMk/>
            <pc:sldMk cId="1021801785" sldId="707"/>
            <ac:picMk id="5" creationId="{00000000-0000-0000-0000-000000000000}"/>
          </ac:picMkLst>
        </pc:picChg>
        <pc:picChg chg="del mod">
          <ac:chgData name="伊健 杜" userId="e69aded81da48593" providerId="LiveId" clId="{2649DFFE-EC20-430C-B5CC-2DB40C805001}" dt="2021-12-03T07:38:24.907" v="393" actId="478"/>
          <ac:picMkLst>
            <pc:docMk/>
            <pc:sldMk cId="1021801785" sldId="707"/>
            <ac:picMk id="6" creationId="{00000000-0000-0000-0000-000000000000}"/>
          </ac:picMkLst>
        </pc:picChg>
      </pc:sldChg>
      <pc:sldChg chg="add del">
        <pc:chgData name="伊健 杜" userId="e69aded81da48593" providerId="LiveId" clId="{2649DFFE-EC20-430C-B5CC-2DB40C805001}" dt="2021-12-03T07:37:57.525" v="387" actId="47"/>
        <pc:sldMkLst>
          <pc:docMk/>
          <pc:sldMk cId="1127279228" sldId="707"/>
        </pc:sldMkLst>
      </pc:sldChg>
      <pc:sldChg chg="add del">
        <pc:chgData name="伊健 杜" userId="e69aded81da48593" providerId="LiveId" clId="{2649DFFE-EC20-430C-B5CC-2DB40C805001}" dt="2021-12-03T07:38:36.977" v="398"/>
        <pc:sldMkLst>
          <pc:docMk/>
          <pc:sldMk cId="908620645" sldId="708"/>
        </pc:sldMkLst>
      </pc:sldChg>
      <pc:sldChg chg="delSp modSp add del mod">
        <pc:chgData name="伊健 杜" userId="e69aded81da48593" providerId="LiveId" clId="{2649DFFE-EC20-430C-B5CC-2DB40C805001}" dt="2021-12-03T07:40:14.456" v="430" actId="47"/>
        <pc:sldMkLst>
          <pc:docMk/>
          <pc:sldMk cId="2531230451" sldId="708"/>
        </pc:sldMkLst>
        <pc:picChg chg="mod">
          <ac:chgData name="伊健 杜" userId="e69aded81da48593" providerId="LiveId" clId="{2649DFFE-EC20-430C-B5CC-2DB40C805001}" dt="2021-12-03T07:40:12.617" v="429" actId="1076"/>
          <ac:picMkLst>
            <pc:docMk/>
            <pc:sldMk cId="2531230451" sldId="708"/>
            <ac:picMk id="3" creationId="{00000000-0000-0000-0000-000000000000}"/>
          </ac:picMkLst>
        </pc:picChg>
        <pc:picChg chg="del">
          <ac:chgData name="伊健 杜" userId="e69aded81da48593" providerId="LiveId" clId="{2649DFFE-EC20-430C-B5CC-2DB40C805001}" dt="2021-12-03T07:40:02.559" v="424" actId="478"/>
          <ac:picMkLst>
            <pc:docMk/>
            <pc:sldMk cId="2531230451" sldId="708"/>
            <ac:picMk id="5" creationId="{00000000-0000-0000-0000-000000000000}"/>
          </ac:picMkLst>
        </pc:picChg>
      </pc:sldChg>
    </pc:docChg>
  </pc:docChgLst>
  <pc:docChgLst>
    <pc:chgData name="伊健 杜" userId="e69aded81da48593" providerId="LiveId" clId="{507289F8-E6EA-4936-A75A-EF07BA0AD1AE}"/>
    <pc:docChg chg="undo custSel addSld delSld modSld sldOrd">
      <pc:chgData name="伊健 杜" userId="e69aded81da48593" providerId="LiveId" clId="{507289F8-E6EA-4936-A75A-EF07BA0AD1AE}" dt="2022-12-01T15:00:59.109" v="4518" actId="47"/>
      <pc:docMkLst>
        <pc:docMk/>
      </pc:docMkLst>
      <pc:sldChg chg="del">
        <pc:chgData name="伊健 杜" userId="e69aded81da48593" providerId="LiveId" clId="{507289F8-E6EA-4936-A75A-EF07BA0AD1AE}" dt="2022-12-01T10:06:04.651" v="2" actId="47"/>
        <pc:sldMkLst>
          <pc:docMk/>
          <pc:sldMk cId="2032622639" sldId="1600"/>
        </pc:sldMkLst>
      </pc:sldChg>
      <pc:sldChg chg="del">
        <pc:chgData name="伊健 杜" userId="e69aded81da48593" providerId="LiveId" clId="{507289F8-E6EA-4936-A75A-EF07BA0AD1AE}" dt="2022-12-01T10:05:53.859" v="0" actId="47"/>
        <pc:sldMkLst>
          <pc:docMk/>
          <pc:sldMk cId="3956247552" sldId="1629"/>
        </pc:sldMkLst>
      </pc:sldChg>
      <pc:sldChg chg="addSp modSp mod">
        <pc:chgData name="伊健 杜" userId="e69aded81da48593" providerId="LiveId" clId="{507289F8-E6EA-4936-A75A-EF07BA0AD1AE}" dt="2022-12-01T12:40:52.115" v="4181"/>
        <pc:sldMkLst>
          <pc:docMk/>
          <pc:sldMk cId="3981181640" sldId="1631"/>
        </pc:sldMkLst>
        <pc:spChg chg="add mod">
          <ac:chgData name="伊健 杜" userId="e69aded81da48593" providerId="LiveId" clId="{507289F8-E6EA-4936-A75A-EF07BA0AD1AE}" dt="2022-12-01T12:40:52.115" v="4181"/>
          <ac:spMkLst>
            <pc:docMk/>
            <pc:sldMk cId="3981181640" sldId="1631"/>
            <ac:spMk id="2" creationId="{49DFC628-A535-425B-4C86-F5D847CA8DB1}"/>
          </ac:spMkLst>
        </pc:spChg>
        <pc:spChg chg="mod">
          <ac:chgData name="伊健 杜" userId="e69aded81da48593" providerId="LiveId" clId="{507289F8-E6EA-4936-A75A-EF07BA0AD1AE}" dt="2022-12-01T12:40:52.115" v="4181"/>
          <ac:spMkLst>
            <pc:docMk/>
            <pc:sldMk cId="3981181640" sldId="1631"/>
            <ac:spMk id="4" creationId="{2CD63A4E-E37B-41A6-9090-C7BF9F9D4BD7}"/>
          </ac:spMkLst>
        </pc:spChg>
      </pc:sldChg>
      <pc:sldChg chg="del">
        <pc:chgData name="伊健 杜" userId="e69aded81da48593" providerId="LiveId" clId="{507289F8-E6EA-4936-A75A-EF07BA0AD1AE}" dt="2022-12-01T10:05:53.859" v="0" actId="47"/>
        <pc:sldMkLst>
          <pc:docMk/>
          <pc:sldMk cId="3996448752" sldId="1632"/>
        </pc:sldMkLst>
      </pc:sldChg>
      <pc:sldChg chg="addSp delSp modSp mod">
        <pc:chgData name="伊健 杜" userId="e69aded81da48593" providerId="LiveId" clId="{507289F8-E6EA-4936-A75A-EF07BA0AD1AE}" dt="2022-12-01T12:40:52.115" v="4181"/>
        <pc:sldMkLst>
          <pc:docMk/>
          <pc:sldMk cId="2221877690" sldId="1633"/>
        </pc:sldMkLst>
        <pc:spChg chg="mod">
          <ac:chgData name="伊健 杜" userId="e69aded81da48593" providerId="LiveId" clId="{507289F8-E6EA-4936-A75A-EF07BA0AD1AE}" dt="2022-12-01T12:40:52.115" v="4181"/>
          <ac:spMkLst>
            <pc:docMk/>
            <pc:sldMk cId="2221877690" sldId="1633"/>
            <ac:spMk id="2" creationId="{10304424-DB4A-36E7-9E0D-D32A5DD0F26C}"/>
          </ac:spMkLst>
        </pc:spChg>
        <pc:spChg chg="mod">
          <ac:chgData name="伊健 杜" userId="e69aded81da48593" providerId="LiveId" clId="{507289F8-E6EA-4936-A75A-EF07BA0AD1AE}" dt="2022-12-01T12:40:52.115" v="4181"/>
          <ac:spMkLst>
            <pc:docMk/>
            <pc:sldMk cId="2221877690" sldId="1633"/>
            <ac:spMk id="5" creationId="{E7287B0E-EF55-E721-8EFA-9A9183C0EDF9}"/>
          </ac:spMkLst>
        </pc:spChg>
        <pc:picChg chg="add mod">
          <ac:chgData name="伊健 杜" userId="e69aded81da48593" providerId="LiveId" clId="{507289F8-E6EA-4936-A75A-EF07BA0AD1AE}" dt="2022-12-01T10:20:09.463" v="358" actId="1076"/>
          <ac:picMkLst>
            <pc:docMk/>
            <pc:sldMk cId="2221877690" sldId="1633"/>
            <ac:picMk id="1026" creationId="{13077364-246C-128B-9BED-58904B7D5FEC}"/>
          </ac:picMkLst>
        </pc:picChg>
        <pc:picChg chg="del mod">
          <ac:chgData name="伊健 杜" userId="e69aded81da48593" providerId="LiveId" clId="{507289F8-E6EA-4936-A75A-EF07BA0AD1AE}" dt="2022-12-01T10:09:27.969" v="117" actId="478"/>
          <ac:picMkLst>
            <pc:docMk/>
            <pc:sldMk cId="2221877690" sldId="1633"/>
            <ac:picMk id="3074" creationId="{CFC828F6-0CD9-476A-1811-450C6B73B604}"/>
          </ac:picMkLst>
        </pc:picChg>
      </pc:sldChg>
      <pc:sldChg chg="del">
        <pc:chgData name="伊健 杜" userId="e69aded81da48593" providerId="LiveId" clId="{507289F8-E6EA-4936-A75A-EF07BA0AD1AE}" dt="2022-12-01T10:05:58.396" v="1" actId="47"/>
        <pc:sldMkLst>
          <pc:docMk/>
          <pc:sldMk cId="1943031113" sldId="1634"/>
        </pc:sldMkLst>
      </pc:sldChg>
      <pc:sldChg chg="del">
        <pc:chgData name="伊健 杜" userId="e69aded81da48593" providerId="LiveId" clId="{507289F8-E6EA-4936-A75A-EF07BA0AD1AE}" dt="2022-12-01T10:06:04.651" v="2" actId="47"/>
        <pc:sldMkLst>
          <pc:docMk/>
          <pc:sldMk cId="1920947018" sldId="1635"/>
        </pc:sldMkLst>
      </pc:sldChg>
      <pc:sldChg chg="del">
        <pc:chgData name="伊健 杜" userId="e69aded81da48593" providerId="LiveId" clId="{507289F8-E6EA-4936-A75A-EF07BA0AD1AE}" dt="2022-12-01T10:06:04.651" v="2" actId="47"/>
        <pc:sldMkLst>
          <pc:docMk/>
          <pc:sldMk cId="1109139813" sldId="1636"/>
        </pc:sldMkLst>
      </pc:sldChg>
      <pc:sldChg chg="del">
        <pc:chgData name="伊健 杜" userId="e69aded81da48593" providerId="LiveId" clId="{507289F8-E6EA-4936-A75A-EF07BA0AD1AE}" dt="2022-12-01T10:06:04.651" v="2" actId="47"/>
        <pc:sldMkLst>
          <pc:docMk/>
          <pc:sldMk cId="3068505379" sldId="1637"/>
        </pc:sldMkLst>
      </pc:sldChg>
      <pc:sldChg chg="del">
        <pc:chgData name="伊健 杜" userId="e69aded81da48593" providerId="LiveId" clId="{507289F8-E6EA-4936-A75A-EF07BA0AD1AE}" dt="2022-12-01T10:06:04.651" v="2" actId="47"/>
        <pc:sldMkLst>
          <pc:docMk/>
          <pc:sldMk cId="3635934370" sldId="1638"/>
        </pc:sldMkLst>
      </pc:sldChg>
      <pc:sldChg chg="del">
        <pc:chgData name="伊健 杜" userId="e69aded81da48593" providerId="LiveId" clId="{507289F8-E6EA-4936-A75A-EF07BA0AD1AE}" dt="2022-12-01T10:06:04.651" v="2" actId="47"/>
        <pc:sldMkLst>
          <pc:docMk/>
          <pc:sldMk cId="3669960574" sldId="1639"/>
        </pc:sldMkLst>
      </pc:sldChg>
      <pc:sldChg chg="del">
        <pc:chgData name="伊健 杜" userId="e69aded81da48593" providerId="LiveId" clId="{507289F8-E6EA-4936-A75A-EF07BA0AD1AE}" dt="2022-12-01T10:06:04.651" v="2" actId="47"/>
        <pc:sldMkLst>
          <pc:docMk/>
          <pc:sldMk cId="3723693010" sldId="1640"/>
        </pc:sldMkLst>
      </pc:sldChg>
      <pc:sldChg chg="del">
        <pc:chgData name="伊健 杜" userId="e69aded81da48593" providerId="LiveId" clId="{507289F8-E6EA-4936-A75A-EF07BA0AD1AE}" dt="2022-12-01T10:06:04.651" v="2" actId="47"/>
        <pc:sldMkLst>
          <pc:docMk/>
          <pc:sldMk cId="1725491534" sldId="1641"/>
        </pc:sldMkLst>
      </pc:sldChg>
      <pc:sldChg chg="del">
        <pc:chgData name="伊健 杜" userId="e69aded81da48593" providerId="LiveId" clId="{507289F8-E6EA-4936-A75A-EF07BA0AD1AE}" dt="2022-12-01T10:06:04.651" v="2" actId="47"/>
        <pc:sldMkLst>
          <pc:docMk/>
          <pc:sldMk cId="632205816" sldId="1642"/>
        </pc:sldMkLst>
      </pc:sldChg>
      <pc:sldChg chg="addSp delSp modSp mod">
        <pc:chgData name="伊健 杜" userId="e69aded81da48593" providerId="LiveId" clId="{507289F8-E6EA-4936-A75A-EF07BA0AD1AE}" dt="2022-12-01T12:47:23.004" v="4508"/>
        <pc:sldMkLst>
          <pc:docMk/>
          <pc:sldMk cId="4260021333" sldId="1643"/>
        </pc:sldMkLst>
        <pc:spChg chg="mod">
          <ac:chgData name="伊健 杜" userId="e69aded81da48593" providerId="LiveId" clId="{507289F8-E6EA-4936-A75A-EF07BA0AD1AE}" dt="2022-12-01T12:47:23.004" v="4508"/>
          <ac:spMkLst>
            <pc:docMk/>
            <pc:sldMk cId="4260021333" sldId="1643"/>
            <ac:spMk id="2" creationId="{5075023D-FB1C-EE43-81A1-59C89730424D}"/>
          </ac:spMkLst>
        </pc:spChg>
        <pc:spChg chg="del">
          <ac:chgData name="伊健 杜" userId="e69aded81da48593" providerId="LiveId" clId="{507289F8-E6EA-4936-A75A-EF07BA0AD1AE}" dt="2022-12-01T12:43:35.690" v="4372" actId="478"/>
          <ac:spMkLst>
            <pc:docMk/>
            <pc:sldMk cId="4260021333" sldId="1643"/>
            <ac:spMk id="3" creationId="{945C4ABE-5D78-5A26-B722-4FDC1872E460}"/>
          </ac:spMkLst>
        </pc:spChg>
        <pc:spChg chg="add mod">
          <ac:chgData name="伊健 杜" userId="e69aded81da48593" providerId="LiveId" clId="{507289F8-E6EA-4936-A75A-EF07BA0AD1AE}" dt="2022-12-01T12:47:23.004" v="4508"/>
          <ac:spMkLst>
            <pc:docMk/>
            <pc:sldMk cId="4260021333" sldId="1643"/>
            <ac:spMk id="4" creationId="{2C9D4FA5-BB50-4B82-8018-30DDA46E99BC}"/>
          </ac:spMkLst>
        </pc:spChg>
      </pc:sldChg>
      <pc:sldChg chg="del">
        <pc:chgData name="伊健 杜" userId="e69aded81da48593" providerId="LiveId" clId="{507289F8-E6EA-4936-A75A-EF07BA0AD1AE}" dt="2022-12-01T10:06:04.651" v="2" actId="47"/>
        <pc:sldMkLst>
          <pc:docMk/>
          <pc:sldMk cId="1033426215" sldId="1644"/>
        </pc:sldMkLst>
      </pc:sldChg>
      <pc:sldChg chg="del">
        <pc:chgData name="伊健 杜" userId="e69aded81da48593" providerId="LiveId" clId="{507289F8-E6EA-4936-A75A-EF07BA0AD1AE}" dt="2022-12-01T10:06:04.651" v="2" actId="47"/>
        <pc:sldMkLst>
          <pc:docMk/>
          <pc:sldMk cId="2418504957" sldId="1645"/>
        </pc:sldMkLst>
      </pc:sldChg>
      <pc:sldChg chg="del">
        <pc:chgData name="伊健 杜" userId="e69aded81da48593" providerId="LiveId" clId="{507289F8-E6EA-4936-A75A-EF07BA0AD1AE}" dt="2022-12-01T10:06:04.651" v="2" actId="47"/>
        <pc:sldMkLst>
          <pc:docMk/>
          <pc:sldMk cId="574078309" sldId="1646"/>
        </pc:sldMkLst>
      </pc:sldChg>
      <pc:sldChg chg="del">
        <pc:chgData name="伊健 杜" userId="e69aded81da48593" providerId="LiveId" clId="{507289F8-E6EA-4936-A75A-EF07BA0AD1AE}" dt="2022-12-01T10:06:04.651" v="2" actId="47"/>
        <pc:sldMkLst>
          <pc:docMk/>
          <pc:sldMk cId="613182168" sldId="1647"/>
        </pc:sldMkLst>
      </pc:sldChg>
      <pc:sldChg chg="del">
        <pc:chgData name="伊健 杜" userId="e69aded81da48593" providerId="LiveId" clId="{507289F8-E6EA-4936-A75A-EF07BA0AD1AE}" dt="2022-12-01T10:06:04.651" v="2" actId="47"/>
        <pc:sldMkLst>
          <pc:docMk/>
          <pc:sldMk cId="3106689935" sldId="1648"/>
        </pc:sldMkLst>
      </pc:sldChg>
      <pc:sldChg chg="del">
        <pc:chgData name="伊健 杜" userId="e69aded81da48593" providerId="LiveId" clId="{507289F8-E6EA-4936-A75A-EF07BA0AD1AE}" dt="2022-12-01T10:06:04.651" v="2" actId="47"/>
        <pc:sldMkLst>
          <pc:docMk/>
          <pc:sldMk cId="2359702286" sldId="1649"/>
        </pc:sldMkLst>
      </pc:sldChg>
      <pc:sldChg chg="del">
        <pc:chgData name="伊健 杜" userId="e69aded81da48593" providerId="LiveId" clId="{507289F8-E6EA-4936-A75A-EF07BA0AD1AE}" dt="2022-12-01T10:06:04.651" v="2" actId="47"/>
        <pc:sldMkLst>
          <pc:docMk/>
          <pc:sldMk cId="3486609757" sldId="1650"/>
        </pc:sldMkLst>
      </pc:sldChg>
      <pc:sldChg chg="del">
        <pc:chgData name="伊健 杜" userId="e69aded81da48593" providerId="LiveId" clId="{507289F8-E6EA-4936-A75A-EF07BA0AD1AE}" dt="2022-12-01T10:06:04.651" v="2" actId="47"/>
        <pc:sldMkLst>
          <pc:docMk/>
          <pc:sldMk cId="1255261345" sldId="1651"/>
        </pc:sldMkLst>
      </pc:sldChg>
      <pc:sldChg chg="del">
        <pc:chgData name="伊健 杜" userId="e69aded81da48593" providerId="LiveId" clId="{507289F8-E6EA-4936-A75A-EF07BA0AD1AE}" dt="2022-12-01T10:06:04.651" v="2" actId="47"/>
        <pc:sldMkLst>
          <pc:docMk/>
          <pc:sldMk cId="3447177732" sldId="1652"/>
        </pc:sldMkLst>
      </pc:sldChg>
      <pc:sldChg chg="del">
        <pc:chgData name="伊健 杜" userId="e69aded81da48593" providerId="LiveId" clId="{507289F8-E6EA-4936-A75A-EF07BA0AD1AE}" dt="2022-12-01T10:06:04.651" v="2" actId="47"/>
        <pc:sldMkLst>
          <pc:docMk/>
          <pc:sldMk cId="1360828132" sldId="1653"/>
        </pc:sldMkLst>
      </pc:sldChg>
      <pc:sldChg chg="del">
        <pc:chgData name="伊健 杜" userId="e69aded81da48593" providerId="LiveId" clId="{507289F8-E6EA-4936-A75A-EF07BA0AD1AE}" dt="2022-12-01T10:06:04.651" v="2" actId="47"/>
        <pc:sldMkLst>
          <pc:docMk/>
          <pc:sldMk cId="382516160" sldId="1654"/>
        </pc:sldMkLst>
      </pc:sldChg>
      <pc:sldChg chg="del">
        <pc:chgData name="伊健 杜" userId="e69aded81da48593" providerId="LiveId" clId="{507289F8-E6EA-4936-A75A-EF07BA0AD1AE}" dt="2022-12-01T10:06:04.651" v="2" actId="47"/>
        <pc:sldMkLst>
          <pc:docMk/>
          <pc:sldMk cId="4258371911" sldId="1655"/>
        </pc:sldMkLst>
      </pc:sldChg>
      <pc:sldChg chg="del">
        <pc:chgData name="伊健 杜" userId="e69aded81da48593" providerId="LiveId" clId="{507289F8-E6EA-4936-A75A-EF07BA0AD1AE}" dt="2022-12-01T10:06:04.651" v="2" actId="47"/>
        <pc:sldMkLst>
          <pc:docMk/>
          <pc:sldMk cId="844771689" sldId="1656"/>
        </pc:sldMkLst>
      </pc:sldChg>
      <pc:sldChg chg="del">
        <pc:chgData name="伊健 杜" userId="e69aded81da48593" providerId="LiveId" clId="{507289F8-E6EA-4936-A75A-EF07BA0AD1AE}" dt="2022-12-01T10:06:04.651" v="2" actId="47"/>
        <pc:sldMkLst>
          <pc:docMk/>
          <pc:sldMk cId="1358456787" sldId="1657"/>
        </pc:sldMkLst>
      </pc:sldChg>
      <pc:sldChg chg="del">
        <pc:chgData name="伊健 杜" userId="e69aded81da48593" providerId="LiveId" clId="{507289F8-E6EA-4936-A75A-EF07BA0AD1AE}" dt="2022-12-01T10:06:04.651" v="2" actId="47"/>
        <pc:sldMkLst>
          <pc:docMk/>
          <pc:sldMk cId="1575561204" sldId="1658"/>
        </pc:sldMkLst>
      </pc:sldChg>
      <pc:sldChg chg="del">
        <pc:chgData name="伊健 杜" userId="e69aded81da48593" providerId="LiveId" clId="{507289F8-E6EA-4936-A75A-EF07BA0AD1AE}" dt="2022-12-01T10:06:04.651" v="2" actId="47"/>
        <pc:sldMkLst>
          <pc:docMk/>
          <pc:sldMk cId="390046188" sldId="1659"/>
        </pc:sldMkLst>
      </pc:sldChg>
      <pc:sldChg chg="del">
        <pc:chgData name="伊健 杜" userId="e69aded81da48593" providerId="LiveId" clId="{507289F8-E6EA-4936-A75A-EF07BA0AD1AE}" dt="2022-12-01T10:06:04.651" v="2" actId="47"/>
        <pc:sldMkLst>
          <pc:docMk/>
          <pc:sldMk cId="4229946150" sldId="1660"/>
        </pc:sldMkLst>
      </pc:sldChg>
      <pc:sldChg chg="del">
        <pc:chgData name="伊健 杜" userId="e69aded81da48593" providerId="LiveId" clId="{507289F8-E6EA-4936-A75A-EF07BA0AD1AE}" dt="2022-12-01T10:06:04.651" v="2" actId="47"/>
        <pc:sldMkLst>
          <pc:docMk/>
          <pc:sldMk cId="4170320492" sldId="1661"/>
        </pc:sldMkLst>
      </pc:sldChg>
      <pc:sldChg chg="del">
        <pc:chgData name="伊健 杜" userId="e69aded81da48593" providerId="LiveId" clId="{507289F8-E6EA-4936-A75A-EF07BA0AD1AE}" dt="2022-12-01T10:06:04.651" v="2" actId="47"/>
        <pc:sldMkLst>
          <pc:docMk/>
          <pc:sldMk cId="3620070148" sldId="1662"/>
        </pc:sldMkLst>
      </pc:sldChg>
      <pc:sldChg chg="del">
        <pc:chgData name="伊健 杜" userId="e69aded81da48593" providerId="LiveId" clId="{507289F8-E6EA-4936-A75A-EF07BA0AD1AE}" dt="2022-12-01T10:06:04.651" v="2" actId="47"/>
        <pc:sldMkLst>
          <pc:docMk/>
          <pc:sldMk cId="1174473443" sldId="1663"/>
        </pc:sldMkLst>
      </pc:sldChg>
      <pc:sldChg chg="del">
        <pc:chgData name="伊健 杜" userId="e69aded81da48593" providerId="LiveId" clId="{507289F8-E6EA-4936-A75A-EF07BA0AD1AE}" dt="2022-12-01T10:06:04.651" v="2" actId="47"/>
        <pc:sldMkLst>
          <pc:docMk/>
          <pc:sldMk cId="2846733632" sldId="1664"/>
        </pc:sldMkLst>
      </pc:sldChg>
      <pc:sldChg chg="del">
        <pc:chgData name="伊健 杜" userId="e69aded81da48593" providerId="LiveId" clId="{507289F8-E6EA-4936-A75A-EF07BA0AD1AE}" dt="2022-12-01T10:06:04.651" v="2" actId="47"/>
        <pc:sldMkLst>
          <pc:docMk/>
          <pc:sldMk cId="3970273814" sldId="1665"/>
        </pc:sldMkLst>
      </pc:sldChg>
      <pc:sldChg chg="del">
        <pc:chgData name="伊健 杜" userId="e69aded81da48593" providerId="LiveId" clId="{507289F8-E6EA-4936-A75A-EF07BA0AD1AE}" dt="2022-12-01T10:06:04.651" v="2" actId="47"/>
        <pc:sldMkLst>
          <pc:docMk/>
          <pc:sldMk cId="1614446235" sldId="1666"/>
        </pc:sldMkLst>
      </pc:sldChg>
      <pc:sldChg chg="del">
        <pc:chgData name="伊健 杜" userId="e69aded81da48593" providerId="LiveId" clId="{507289F8-E6EA-4936-A75A-EF07BA0AD1AE}" dt="2022-12-01T10:06:04.651" v="2" actId="47"/>
        <pc:sldMkLst>
          <pc:docMk/>
          <pc:sldMk cId="3623434506" sldId="1667"/>
        </pc:sldMkLst>
      </pc:sldChg>
      <pc:sldChg chg="del">
        <pc:chgData name="伊健 杜" userId="e69aded81da48593" providerId="LiveId" clId="{507289F8-E6EA-4936-A75A-EF07BA0AD1AE}" dt="2022-12-01T10:06:04.651" v="2" actId="47"/>
        <pc:sldMkLst>
          <pc:docMk/>
          <pc:sldMk cId="3943296893" sldId="1668"/>
        </pc:sldMkLst>
      </pc:sldChg>
      <pc:sldChg chg="add del">
        <pc:chgData name="伊健 杜" userId="e69aded81da48593" providerId="LiveId" clId="{507289F8-E6EA-4936-A75A-EF07BA0AD1AE}" dt="2022-12-01T15:00:59.109" v="4518" actId="47"/>
        <pc:sldMkLst>
          <pc:docMk/>
          <pc:sldMk cId="2890553167" sldId="1669"/>
        </pc:sldMkLst>
      </pc:sldChg>
      <pc:sldChg chg="addSp delSp modSp mod">
        <pc:chgData name="伊健 杜" userId="e69aded81da48593" providerId="LiveId" clId="{507289F8-E6EA-4936-A75A-EF07BA0AD1AE}" dt="2022-12-01T11:57:52.359" v="2600" actId="1076"/>
        <pc:sldMkLst>
          <pc:docMk/>
          <pc:sldMk cId="2873396240" sldId="1670"/>
        </pc:sldMkLst>
        <pc:spChg chg="del">
          <ac:chgData name="伊健 杜" userId="e69aded81da48593" providerId="LiveId" clId="{507289F8-E6EA-4936-A75A-EF07BA0AD1AE}" dt="2022-12-01T11:57:46.526" v="2595" actId="478"/>
          <ac:spMkLst>
            <pc:docMk/>
            <pc:sldMk cId="2873396240" sldId="1670"/>
            <ac:spMk id="2" creationId="{2827E16F-A3A2-618A-4DEA-25E6E1BCB7C8}"/>
          </ac:spMkLst>
        </pc:spChg>
        <pc:spChg chg="del">
          <ac:chgData name="伊健 杜" userId="e69aded81da48593" providerId="LiveId" clId="{507289F8-E6EA-4936-A75A-EF07BA0AD1AE}" dt="2022-12-01T11:57:46.526" v="2595" actId="478"/>
          <ac:spMkLst>
            <pc:docMk/>
            <pc:sldMk cId="2873396240" sldId="1670"/>
            <ac:spMk id="3" creationId="{AD7B45BF-5B9F-4199-A390-F0921427464D}"/>
          </ac:spMkLst>
        </pc:spChg>
        <pc:picChg chg="add mod">
          <ac:chgData name="伊健 杜" userId="e69aded81da48593" providerId="LiveId" clId="{507289F8-E6EA-4936-A75A-EF07BA0AD1AE}" dt="2022-12-01T11:57:52.359" v="2600" actId="1076"/>
          <ac:picMkLst>
            <pc:docMk/>
            <pc:sldMk cId="2873396240" sldId="1670"/>
            <ac:picMk id="5" creationId="{9134AB08-8D54-DB56-DB04-E1D4551D2249}"/>
          </ac:picMkLst>
        </pc:picChg>
      </pc:sldChg>
      <pc:sldChg chg="add del">
        <pc:chgData name="伊健 杜" userId="e69aded81da48593" providerId="LiveId" clId="{507289F8-E6EA-4936-A75A-EF07BA0AD1AE}" dt="2022-12-01T15:00:59.109" v="4518" actId="47"/>
        <pc:sldMkLst>
          <pc:docMk/>
          <pc:sldMk cId="3884756548" sldId="1671"/>
        </pc:sldMkLst>
      </pc:sldChg>
      <pc:sldChg chg="addSp delSp modSp mod">
        <pc:chgData name="伊健 杜" userId="e69aded81da48593" providerId="LiveId" clId="{507289F8-E6EA-4936-A75A-EF07BA0AD1AE}" dt="2022-12-01T12:40:52.115" v="4181"/>
        <pc:sldMkLst>
          <pc:docMk/>
          <pc:sldMk cId="882423663" sldId="1672"/>
        </pc:sldMkLst>
        <pc:spChg chg="mod">
          <ac:chgData name="伊健 杜" userId="e69aded81da48593" providerId="LiveId" clId="{507289F8-E6EA-4936-A75A-EF07BA0AD1AE}" dt="2022-12-01T11:24:19.923" v="1548" actId="20577"/>
          <ac:spMkLst>
            <pc:docMk/>
            <pc:sldMk cId="882423663" sldId="1672"/>
            <ac:spMk id="2" creationId="{93750CB4-09CB-E972-8931-8149CF602B19}"/>
          </ac:spMkLst>
        </pc:spChg>
        <pc:spChg chg="mod">
          <ac:chgData name="伊健 杜" userId="e69aded81da48593" providerId="LiveId" clId="{507289F8-E6EA-4936-A75A-EF07BA0AD1AE}" dt="2022-12-01T12:40:52.115" v="4181"/>
          <ac:spMkLst>
            <pc:docMk/>
            <pc:sldMk cId="882423663" sldId="1672"/>
            <ac:spMk id="4" creationId="{2CD63A4E-E37B-41A6-9090-C7BF9F9D4BD7}"/>
          </ac:spMkLst>
        </pc:spChg>
        <pc:picChg chg="add mod">
          <ac:chgData name="伊健 杜" userId="e69aded81da48593" providerId="LiveId" clId="{507289F8-E6EA-4936-A75A-EF07BA0AD1AE}" dt="2022-12-01T11:30:08.818" v="1831" actId="1076"/>
          <ac:picMkLst>
            <pc:docMk/>
            <pc:sldMk cId="882423663" sldId="1672"/>
            <ac:picMk id="11266" creationId="{41C7DADA-D223-CEB9-A9A2-D13F3432809F}"/>
          </ac:picMkLst>
        </pc:picChg>
        <pc:picChg chg="add del">
          <ac:chgData name="伊健 杜" userId="e69aded81da48593" providerId="LiveId" clId="{507289F8-E6EA-4936-A75A-EF07BA0AD1AE}" dt="2022-12-01T11:30:14.665" v="1833"/>
          <ac:picMkLst>
            <pc:docMk/>
            <pc:sldMk cId="882423663" sldId="1672"/>
            <ac:picMk id="11268" creationId="{A337839E-E09F-3F30-9B7E-0D5163EB0D1C}"/>
          </ac:picMkLst>
        </pc:picChg>
        <pc:picChg chg="del">
          <ac:chgData name="伊健 杜" userId="e69aded81da48593" providerId="LiveId" clId="{507289F8-E6EA-4936-A75A-EF07BA0AD1AE}" dt="2022-12-01T11:26:36.822" v="1828" actId="478"/>
          <ac:picMkLst>
            <pc:docMk/>
            <pc:sldMk cId="882423663" sldId="1672"/>
            <ac:picMk id="32770" creationId="{5A8EF8D5-91A3-B822-9A01-FF09A2A32E94}"/>
          </ac:picMkLst>
        </pc:picChg>
      </pc:sldChg>
      <pc:sldChg chg="addSp modSp mod">
        <pc:chgData name="伊健 杜" userId="e69aded81da48593" providerId="LiveId" clId="{507289F8-E6EA-4936-A75A-EF07BA0AD1AE}" dt="2022-12-01T12:40:52.115" v="4181"/>
        <pc:sldMkLst>
          <pc:docMk/>
          <pc:sldMk cId="2221160068" sldId="1673"/>
        </pc:sldMkLst>
        <pc:spChg chg="add mod">
          <ac:chgData name="伊健 杜" userId="e69aded81da48593" providerId="LiveId" clId="{507289F8-E6EA-4936-A75A-EF07BA0AD1AE}" dt="2022-12-01T11:55:28.301" v="2391" actId="1076"/>
          <ac:spMkLst>
            <pc:docMk/>
            <pc:sldMk cId="2221160068" sldId="1673"/>
            <ac:spMk id="2" creationId="{F8B0C1A1-6CD5-E17A-4684-416331F9B3C5}"/>
          </ac:spMkLst>
        </pc:spChg>
        <pc:spChg chg="mod">
          <ac:chgData name="伊健 杜" userId="e69aded81da48593" providerId="LiveId" clId="{507289F8-E6EA-4936-A75A-EF07BA0AD1AE}" dt="2022-12-01T12:40:52.115" v="4181"/>
          <ac:spMkLst>
            <pc:docMk/>
            <pc:sldMk cId="2221160068" sldId="1673"/>
            <ac:spMk id="4" creationId="{2CD63A4E-E37B-41A6-9090-C7BF9F9D4BD7}"/>
          </ac:spMkLst>
        </pc:spChg>
      </pc:sldChg>
      <pc:sldChg chg="addSp modSp add mod">
        <pc:chgData name="伊健 杜" userId="e69aded81da48593" providerId="LiveId" clId="{507289F8-E6EA-4936-A75A-EF07BA0AD1AE}" dt="2022-12-01T12:40:52.115" v="4181"/>
        <pc:sldMkLst>
          <pc:docMk/>
          <pc:sldMk cId="3038361113" sldId="1674"/>
        </pc:sldMkLst>
        <pc:spChg chg="mod">
          <ac:chgData name="伊健 杜" userId="e69aded81da48593" providerId="LiveId" clId="{507289F8-E6EA-4936-A75A-EF07BA0AD1AE}" dt="2022-12-01T12:40:52.115" v="4181"/>
          <ac:spMkLst>
            <pc:docMk/>
            <pc:sldMk cId="3038361113" sldId="1674"/>
            <ac:spMk id="2" creationId="{10304424-DB4A-36E7-9E0D-D32A5DD0F26C}"/>
          </ac:spMkLst>
        </pc:spChg>
        <pc:spChg chg="mod">
          <ac:chgData name="伊健 杜" userId="e69aded81da48593" providerId="LiveId" clId="{507289F8-E6EA-4936-A75A-EF07BA0AD1AE}" dt="2022-12-01T12:40:52.115" v="4181"/>
          <ac:spMkLst>
            <pc:docMk/>
            <pc:sldMk cId="3038361113" sldId="1674"/>
            <ac:spMk id="5" creationId="{E7287B0E-EF55-E721-8EFA-9A9183C0EDF9}"/>
          </ac:spMkLst>
        </pc:spChg>
        <pc:picChg chg="add mod">
          <ac:chgData name="伊健 杜" userId="e69aded81da48593" providerId="LiveId" clId="{507289F8-E6EA-4936-A75A-EF07BA0AD1AE}" dt="2022-12-01T10:20:32.405" v="362" actId="14100"/>
          <ac:picMkLst>
            <pc:docMk/>
            <pc:sldMk cId="3038361113" sldId="1674"/>
            <ac:picMk id="2050" creationId="{C6210326-A739-49F1-D973-8EFE989B5D45}"/>
          </ac:picMkLst>
        </pc:picChg>
      </pc:sldChg>
      <pc:sldChg chg="addSp delSp modSp add mod">
        <pc:chgData name="伊健 杜" userId="e69aded81da48593" providerId="LiveId" clId="{507289F8-E6EA-4936-A75A-EF07BA0AD1AE}" dt="2022-12-01T12:40:52.115" v="4181"/>
        <pc:sldMkLst>
          <pc:docMk/>
          <pc:sldMk cId="2616140614" sldId="1675"/>
        </pc:sldMkLst>
        <pc:spChg chg="mod">
          <ac:chgData name="伊健 杜" userId="e69aded81da48593" providerId="LiveId" clId="{507289F8-E6EA-4936-A75A-EF07BA0AD1AE}" dt="2022-12-01T12:40:52.115" v="4181"/>
          <ac:spMkLst>
            <pc:docMk/>
            <pc:sldMk cId="2616140614" sldId="1675"/>
            <ac:spMk id="2" creationId="{10304424-DB4A-36E7-9E0D-D32A5DD0F26C}"/>
          </ac:spMkLst>
        </pc:spChg>
        <pc:spChg chg="mod">
          <ac:chgData name="伊健 杜" userId="e69aded81da48593" providerId="LiveId" clId="{507289F8-E6EA-4936-A75A-EF07BA0AD1AE}" dt="2022-12-01T12:40:52.115" v="4181"/>
          <ac:spMkLst>
            <pc:docMk/>
            <pc:sldMk cId="2616140614" sldId="1675"/>
            <ac:spMk id="5" creationId="{E7287B0E-EF55-E721-8EFA-9A9183C0EDF9}"/>
          </ac:spMkLst>
        </pc:spChg>
        <pc:picChg chg="del">
          <ac:chgData name="伊健 杜" userId="e69aded81da48593" providerId="LiveId" clId="{507289F8-E6EA-4936-A75A-EF07BA0AD1AE}" dt="2022-12-01T10:25:39.752" v="460" actId="478"/>
          <ac:picMkLst>
            <pc:docMk/>
            <pc:sldMk cId="2616140614" sldId="1675"/>
            <ac:picMk id="2050" creationId="{C6210326-A739-49F1-D973-8EFE989B5D45}"/>
          </ac:picMkLst>
        </pc:picChg>
        <pc:picChg chg="add mod">
          <ac:chgData name="伊健 杜" userId="e69aded81da48593" providerId="LiveId" clId="{507289F8-E6EA-4936-A75A-EF07BA0AD1AE}" dt="2022-12-01T12:00:28.916" v="2602" actId="1076"/>
          <ac:picMkLst>
            <pc:docMk/>
            <pc:sldMk cId="2616140614" sldId="1675"/>
            <ac:picMk id="10242" creationId="{33F4FB97-586D-888D-4D25-FDBD8BDC4C4C}"/>
          </ac:picMkLst>
        </pc:picChg>
      </pc:sldChg>
      <pc:sldChg chg="addSp delSp modSp add mod">
        <pc:chgData name="伊健 杜" userId="e69aded81da48593" providerId="LiveId" clId="{507289F8-E6EA-4936-A75A-EF07BA0AD1AE}" dt="2022-12-01T12:40:52.115" v="4181"/>
        <pc:sldMkLst>
          <pc:docMk/>
          <pc:sldMk cId="550239355" sldId="1676"/>
        </pc:sldMkLst>
        <pc:spChg chg="mod">
          <ac:chgData name="伊健 杜" userId="e69aded81da48593" providerId="LiveId" clId="{507289F8-E6EA-4936-A75A-EF07BA0AD1AE}" dt="2022-12-01T12:40:52.115" v="4181"/>
          <ac:spMkLst>
            <pc:docMk/>
            <pc:sldMk cId="550239355" sldId="1676"/>
            <ac:spMk id="2" creationId="{10304424-DB4A-36E7-9E0D-D32A5DD0F26C}"/>
          </ac:spMkLst>
        </pc:spChg>
        <pc:spChg chg="mod">
          <ac:chgData name="伊健 杜" userId="e69aded81da48593" providerId="LiveId" clId="{507289F8-E6EA-4936-A75A-EF07BA0AD1AE}" dt="2022-12-01T12:40:52.115" v="4181"/>
          <ac:spMkLst>
            <pc:docMk/>
            <pc:sldMk cId="550239355" sldId="1676"/>
            <ac:spMk id="5" creationId="{E7287B0E-EF55-E721-8EFA-9A9183C0EDF9}"/>
          </ac:spMkLst>
        </pc:spChg>
        <pc:picChg chg="del">
          <ac:chgData name="伊健 杜" userId="e69aded81da48593" providerId="LiveId" clId="{507289F8-E6EA-4936-A75A-EF07BA0AD1AE}" dt="2022-12-01T10:25:42.133" v="461" actId="478"/>
          <ac:picMkLst>
            <pc:docMk/>
            <pc:sldMk cId="550239355" sldId="1676"/>
            <ac:picMk id="2050" creationId="{C6210326-A739-49F1-D973-8EFE989B5D45}"/>
          </ac:picMkLst>
        </pc:picChg>
        <pc:picChg chg="add mod">
          <ac:chgData name="伊健 杜" userId="e69aded81da48593" providerId="LiveId" clId="{507289F8-E6EA-4936-A75A-EF07BA0AD1AE}" dt="2022-12-01T12:01:07.798" v="2604" actId="1076"/>
          <ac:picMkLst>
            <pc:docMk/>
            <pc:sldMk cId="550239355" sldId="1676"/>
            <ac:picMk id="9218" creationId="{D00532F8-2C11-75D9-4A7F-67F9A20BD416}"/>
          </ac:picMkLst>
        </pc:picChg>
      </pc:sldChg>
      <pc:sldChg chg="addSp modSp add mod">
        <pc:chgData name="伊健 杜" userId="e69aded81da48593" providerId="LiveId" clId="{507289F8-E6EA-4936-A75A-EF07BA0AD1AE}" dt="2022-12-01T12:40:52.115" v="4181"/>
        <pc:sldMkLst>
          <pc:docMk/>
          <pc:sldMk cId="147443125" sldId="1677"/>
        </pc:sldMkLst>
        <pc:spChg chg="mod">
          <ac:chgData name="伊健 杜" userId="e69aded81da48593" providerId="LiveId" clId="{507289F8-E6EA-4936-A75A-EF07BA0AD1AE}" dt="2022-12-01T12:40:52.115" v="4181"/>
          <ac:spMkLst>
            <pc:docMk/>
            <pc:sldMk cId="147443125" sldId="1677"/>
            <ac:spMk id="2" creationId="{10304424-DB4A-36E7-9E0D-D32A5DD0F26C}"/>
          </ac:spMkLst>
        </pc:spChg>
        <pc:spChg chg="mod">
          <ac:chgData name="伊健 杜" userId="e69aded81da48593" providerId="LiveId" clId="{507289F8-E6EA-4936-A75A-EF07BA0AD1AE}" dt="2022-12-01T12:40:52.115" v="4181"/>
          <ac:spMkLst>
            <pc:docMk/>
            <pc:sldMk cId="147443125" sldId="1677"/>
            <ac:spMk id="5" creationId="{E7287B0E-EF55-E721-8EFA-9A9183C0EDF9}"/>
          </ac:spMkLst>
        </pc:spChg>
        <pc:picChg chg="add mod">
          <ac:chgData name="伊健 杜" userId="e69aded81da48593" providerId="LiveId" clId="{507289F8-E6EA-4936-A75A-EF07BA0AD1AE}" dt="2022-12-01T12:01:51.544" v="2606" actId="1076"/>
          <ac:picMkLst>
            <pc:docMk/>
            <pc:sldMk cId="147443125" sldId="1677"/>
            <ac:picMk id="8194" creationId="{9A16611E-9488-6EBE-C52B-5F6B4004E6E2}"/>
          </ac:picMkLst>
        </pc:picChg>
      </pc:sldChg>
      <pc:sldChg chg="addSp modSp add mod">
        <pc:chgData name="伊健 杜" userId="e69aded81da48593" providerId="LiveId" clId="{507289F8-E6EA-4936-A75A-EF07BA0AD1AE}" dt="2022-12-01T12:40:52.115" v="4181"/>
        <pc:sldMkLst>
          <pc:docMk/>
          <pc:sldMk cId="1257960367" sldId="1678"/>
        </pc:sldMkLst>
        <pc:spChg chg="mod">
          <ac:chgData name="伊健 杜" userId="e69aded81da48593" providerId="LiveId" clId="{507289F8-E6EA-4936-A75A-EF07BA0AD1AE}" dt="2022-12-01T12:40:52.115" v="4181"/>
          <ac:spMkLst>
            <pc:docMk/>
            <pc:sldMk cId="1257960367" sldId="1678"/>
            <ac:spMk id="2" creationId="{10304424-DB4A-36E7-9E0D-D32A5DD0F26C}"/>
          </ac:spMkLst>
        </pc:spChg>
        <pc:spChg chg="mod">
          <ac:chgData name="伊健 杜" userId="e69aded81da48593" providerId="LiveId" clId="{507289F8-E6EA-4936-A75A-EF07BA0AD1AE}" dt="2022-12-01T12:40:52.115" v="4181"/>
          <ac:spMkLst>
            <pc:docMk/>
            <pc:sldMk cId="1257960367" sldId="1678"/>
            <ac:spMk id="5" creationId="{E7287B0E-EF55-E721-8EFA-9A9183C0EDF9}"/>
          </ac:spMkLst>
        </pc:spChg>
        <pc:picChg chg="add mod">
          <ac:chgData name="伊健 杜" userId="e69aded81da48593" providerId="LiveId" clId="{507289F8-E6EA-4936-A75A-EF07BA0AD1AE}" dt="2022-12-01T12:02:33.748" v="2614" actId="1076"/>
          <ac:picMkLst>
            <pc:docMk/>
            <pc:sldMk cId="1257960367" sldId="1678"/>
            <ac:picMk id="7170" creationId="{B11EE314-C722-772C-9AFE-4FDEACBA5CCA}"/>
          </ac:picMkLst>
        </pc:picChg>
      </pc:sldChg>
      <pc:sldChg chg="addSp delSp modSp add del mod ord">
        <pc:chgData name="伊健 杜" userId="e69aded81da48593" providerId="LiveId" clId="{507289F8-E6EA-4936-A75A-EF07BA0AD1AE}" dt="2022-12-01T13:32:45.171" v="4517" actId="478"/>
        <pc:sldMkLst>
          <pc:docMk/>
          <pc:sldMk cId="3294107334" sldId="1679"/>
        </pc:sldMkLst>
        <pc:spChg chg="del">
          <ac:chgData name="伊健 杜" userId="e69aded81da48593" providerId="LiveId" clId="{507289F8-E6EA-4936-A75A-EF07BA0AD1AE}" dt="2022-12-01T10:50:43.907" v="938" actId="478"/>
          <ac:spMkLst>
            <pc:docMk/>
            <pc:sldMk cId="3294107334" sldId="1679"/>
            <ac:spMk id="2" creationId="{49DFC628-A535-425B-4C86-F5D847CA8DB1}"/>
          </ac:spMkLst>
        </pc:spChg>
        <pc:spChg chg="add del mod">
          <ac:chgData name="伊健 杜" userId="e69aded81da48593" providerId="LiveId" clId="{507289F8-E6EA-4936-A75A-EF07BA0AD1AE}" dt="2022-12-01T13:32:45.171" v="4517" actId="478"/>
          <ac:spMkLst>
            <pc:docMk/>
            <pc:sldMk cId="3294107334" sldId="1679"/>
            <ac:spMk id="2" creationId="{B44BD728-47E1-2885-8DDA-68A6DEF074EB}"/>
          </ac:spMkLst>
        </pc:spChg>
        <pc:spChg chg="mod">
          <ac:chgData name="伊健 杜" userId="e69aded81da48593" providerId="LiveId" clId="{507289F8-E6EA-4936-A75A-EF07BA0AD1AE}" dt="2022-12-01T12:40:52.115" v="4181"/>
          <ac:spMkLst>
            <pc:docMk/>
            <pc:sldMk cId="3294107334" sldId="1679"/>
            <ac:spMk id="4" creationId="{2CD63A4E-E37B-41A6-9090-C7BF9F9D4BD7}"/>
          </ac:spMkLst>
        </pc:spChg>
      </pc:sldChg>
      <pc:sldChg chg="addSp modSp add mod ord">
        <pc:chgData name="伊健 杜" userId="e69aded81da48593" providerId="LiveId" clId="{507289F8-E6EA-4936-A75A-EF07BA0AD1AE}" dt="2022-12-01T12:40:52.115" v="4181"/>
        <pc:sldMkLst>
          <pc:docMk/>
          <pc:sldMk cId="859772550" sldId="1680"/>
        </pc:sldMkLst>
        <pc:spChg chg="mod">
          <ac:chgData name="伊健 杜" userId="e69aded81da48593" providerId="LiveId" clId="{507289F8-E6EA-4936-A75A-EF07BA0AD1AE}" dt="2022-12-01T12:40:52.115" v="4181"/>
          <ac:spMkLst>
            <pc:docMk/>
            <pc:sldMk cId="859772550" sldId="1680"/>
            <ac:spMk id="2" creationId="{10304424-DB4A-36E7-9E0D-D32A5DD0F26C}"/>
          </ac:spMkLst>
        </pc:spChg>
        <pc:spChg chg="mod">
          <ac:chgData name="伊健 杜" userId="e69aded81da48593" providerId="LiveId" clId="{507289F8-E6EA-4936-A75A-EF07BA0AD1AE}" dt="2022-12-01T12:40:52.115" v="4181"/>
          <ac:spMkLst>
            <pc:docMk/>
            <pc:sldMk cId="859772550" sldId="1680"/>
            <ac:spMk id="5" creationId="{E7287B0E-EF55-E721-8EFA-9A9183C0EDF9}"/>
          </ac:spMkLst>
        </pc:spChg>
        <pc:picChg chg="add mod">
          <ac:chgData name="伊健 杜" userId="e69aded81da48593" providerId="LiveId" clId="{507289F8-E6EA-4936-A75A-EF07BA0AD1AE}" dt="2022-12-01T12:06:05.629" v="2618" actId="1076"/>
          <ac:picMkLst>
            <pc:docMk/>
            <pc:sldMk cId="859772550" sldId="1680"/>
            <ac:picMk id="6146" creationId="{ED946F6D-D77D-C5DF-41AF-DDB8EC27A4DA}"/>
          </ac:picMkLst>
        </pc:picChg>
      </pc:sldChg>
      <pc:sldChg chg="modSp add del mod">
        <pc:chgData name="伊健 杜" userId="e69aded81da48593" providerId="LiveId" clId="{507289F8-E6EA-4936-A75A-EF07BA0AD1AE}" dt="2022-12-01T10:53:27.843" v="1085" actId="47"/>
        <pc:sldMkLst>
          <pc:docMk/>
          <pc:sldMk cId="103389988" sldId="1681"/>
        </pc:sldMkLst>
        <pc:spChg chg="mod">
          <ac:chgData name="伊健 杜" userId="e69aded81da48593" providerId="LiveId" clId="{507289F8-E6EA-4936-A75A-EF07BA0AD1AE}" dt="2022-12-01T10:53:05.692" v="1081" actId="20577"/>
          <ac:spMkLst>
            <pc:docMk/>
            <pc:sldMk cId="103389988" sldId="1681"/>
            <ac:spMk id="5" creationId="{E7287B0E-EF55-E721-8EFA-9A9183C0EDF9}"/>
          </ac:spMkLst>
        </pc:spChg>
      </pc:sldChg>
      <pc:sldChg chg="addSp modSp add mod">
        <pc:chgData name="伊健 杜" userId="e69aded81da48593" providerId="LiveId" clId="{507289F8-E6EA-4936-A75A-EF07BA0AD1AE}" dt="2022-12-01T12:40:52.115" v="4181"/>
        <pc:sldMkLst>
          <pc:docMk/>
          <pc:sldMk cId="2461951124" sldId="1682"/>
        </pc:sldMkLst>
        <pc:spChg chg="mod">
          <ac:chgData name="伊健 杜" userId="e69aded81da48593" providerId="LiveId" clId="{507289F8-E6EA-4936-A75A-EF07BA0AD1AE}" dt="2022-12-01T12:40:52.115" v="4181"/>
          <ac:spMkLst>
            <pc:docMk/>
            <pc:sldMk cId="2461951124" sldId="1682"/>
            <ac:spMk id="2" creationId="{10304424-DB4A-36E7-9E0D-D32A5DD0F26C}"/>
          </ac:spMkLst>
        </pc:spChg>
        <pc:spChg chg="mod">
          <ac:chgData name="伊健 杜" userId="e69aded81da48593" providerId="LiveId" clId="{507289F8-E6EA-4936-A75A-EF07BA0AD1AE}" dt="2022-12-01T12:40:52.115" v="4181"/>
          <ac:spMkLst>
            <pc:docMk/>
            <pc:sldMk cId="2461951124" sldId="1682"/>
            <ac:spMk id="5" creationId="{E7287B0E-EF55-E721-8EFA-9A9183C0EDF9}"/>
          </ac:spMkLst>
        </pc:spChg>
        <pc:picChg chg="add mod">
          <ac:chgData name="伊健 杜" userId="e69aded81da48593" providerId="LiveId" clId="{507289F8-E6EA-4936-A75A-EF07BA0AD1AE}" dt="2022-12-01T12:16:32.577" v="2621" actId="1076"/>
          <ac:picMkLst>
            <pc:docMk/>
            <pc:sldMk cId="2461951124" sldId="1682"/>
            <ac:picMk id="4098" creationId="{F02C2C92-ACB4-81D6-A5EB-E61E2230E7B7}"/>
          </ac:picMkLst>
        </pc:picChg>
      </pc:sldChg>
      <pc:sldChg chg="addSp modSp add mod">
        <pc:chgData name="伊健 杜" userId="e69aded81da48593" providerId="LiveId" clId="{507289F8-E6EA-4936-A75A-EF07BA0AD1AE}" dt="2022-12-01T12:40:52.115" v="4181"/>
        <pc:sldMkLst>
          <pc:docMk/>
          <pc:sldMk cId="3972343616" sldId="1683"/>
        </pc:sldMkLst>
        <pc:spChg chg="mod">
          <ac:chgData name="伊健 杜" userId="e69aded81da48593" providerId="LiveId" clId="{507289F8-E6EA-4936-A75A-EF07BA0AD1AE}" dt="2022-12-01T12:40:52.115" v="4181"/>
          <ac:spMkLst>
            <pc:docMk/>
            <pc:sldMk cId="3972343616" sldId="1683"/>
            <ac:spMk id="2" creationId="{10304424-DB4A-36E7-9E0D-D32A5DD0F26C}"/>
          </ac:spMkLst>
        </pc:spChg>
        <pc:spChg chg="mod">
          <ac:chgData name="伊健 杜" userId="e69aded81da48593" providerId="LiveId" clId="{507289F8-E6EA-4936-A75A-EF07BA0AD1AE}" dt="2022-12-01T12:40:52.115" v="4181"/>
          <ac:spMkLst>
            <pc:docMk/>
            <pc:sldMk cId="3972343616" sldId="1683"/>
            <ac:spMk id="5" creationId="{E7287B0E-EF55-E721-8EFA-9A9183C0EDF9}"/>
          </ac:spMkLst>
        </pc:spChg>
        <pc:picChg chg="add mod">
          <ac:chgData name="伊健 杜" userId="e69aded81da48593" providerId="LiveId" clId="{507289F8-E6EA-4936-A75A-EF07BA0AD1AE}" dt="2022-12-01T11:19:54.921" v="1314" actId="1076"/>
          <ac:picMkLst>
            <pc:docMk/>
            <pc:sldMk cId="3972343616" sldId="1683"/>
            <ac:picMk id="3074" creationId="{E3C9813B-E14B-1032-4D12-15A66AA4AE45}"/>
          </ac:picMkLst>
        </pc:picChg>
      </pc:sldChg>
      <pc:sldChg chg="delSp modSp add mod">
        <pc:chgData name="伊健 杜" userId="e69aded81da48593" providerId="LiveId" clId="{507289F8-E6EA-4936-A75A-EF07BA0AD1AE}" dt="2022-12-01T12:40:52.115" v="4181"/>
        <pc:sldMkLst>
          <pc:docMk/>
          <pc:sldMk cId="2312881180" sldId="1684"/>
        </pc:sldMkLst>
        <pc:spChg chg="mod">
          <ac:chgData name="伊健 杜" userId="e69aded81da48593" providerId="LiveId" clId="{507289F8-E6EA-4936-A75A-EF07BA0AD1AE}" dt="2022-12-01T12:40:52.115" v="4181"/>
          <ac:spMkLst>
            <pc:docMk/>
            <pc:sldMk cId="2312881180" sldId="1684"/>
            <ac:spMk id="2" creationId="{10304424-DB4A-36E7-9E0D-D32A5DD0F26C}"/>
          </ac:spMkLst>
        </pc:spChg>
        <pc:spChg chg="mod">
          <ac:chgData name="伊健 杜" userId="e69aded81da48593" providerId="LiveId" clId="{507289F8-E6EA-4936-A75A-EF07BA0AD1AE}" dt="2022-12-01T12:40:52.115" v="4181"/>
          <ac:spMkLst>
            <pc:docMk/>
            <pc:sldMk cId="2312881180" sldId="1684"/>
            <ac:spMk id="5" creationId="{E7287B0E-EF55-E721-8EFA-9A9183C0EDF9}"/>
          </ac:spMkLst>
        </pc:spChg>
        <pc:picChg chg="del">
          <ac:chgData name="伊健 杜" userId="e69aded81da48593" providerId="LiveId" clId="{507289F8-E6EA-4936-A75A-EF07BA0AD1AE}" dt="2022-12-01T11:23:48.896" v="1528" actId="478"/>
          <ac:picMkLst>
            <pc:docMk/>
            <pc:sldMk cId="2312881180" sldId="1684"/>
            <ac:picMk id="3074" creationId="{E3C9813B-E14B-1032-4D12-15A66AA4AE45}"/>
          </ac:picMkLst>
        </pc:picChg>
      </pc:sldChg>
      <pc:sldChg chg="addSp delSp modSp add mod">
        <pc:chgData name="伊健 杜" userId="e69aded81da48593" providerId="LiveId" clId="{507289F8-E6EA-4936-A75A-EF07BA0AD1AE}" dt="2022-12-01T12:40:52.115" v="4181"/>
        <pc:sldMkLst>
          <pc:docMk/>
          <pc:sldMk cId="196168413" sldId="1685"/>
        </pc:sldMkLst>
        <pc:spChg chg="mod">
          <ac:chgData name="伊健 杜" userId="e69aded81da48593" providerId="LiveId" clId="{507289F8-E6EA-4936-A75A-EF07BA0AD1AE}" dt="2022-12-01T12:40:52.115" v="4181"/>
          <ac:spMkLst>
            <pc:docMk/>
            <pc:sldMk cId="196168413" sldId="1685"/>
            <ac:spMk id="4" creationId="{2CD63A4E-E37B-41A6-9090-C7BF9F9D4BD7}"/>
          </ac:spMkLst>
        </pc:spChg>
        <pc:picChg chg="del">
          <ac:chgData name="伊健 杜" userId="e69aded81da48593" providerId="LiveId" clId="{507289F8-E6EA-4936-A75A-EF07BA0AD1AE}" dt="2022-12-01T11:30:18.885" v="1835" actId="478"/>
          <ac:picMkLst>
            <pc:docMk/>
            <pc:sldMk cId="196168413" sldId="1685"/>
            <ac:picMk id="11266" creationId="{41C7DADA-D223-CEB9-A9A2-D13F3432809F}"/>
          </ac:picMkLst>
        </pc:picChg>
        <pc:picChg chg="add mod">
          <ac:chgData name="伊健 杜" userId="e69aded81da48593" providerId="LiveId" clId="{507289F8-E6EA-4936-A75A-EF07BA0AD1AE}" dt="2022-12-01T11:34:04.445" v="1974" actId="1076"/>
          <ac:picMkLst>
            <pc:docMk/>
            <pc:sldMk cId="196168413" sldId="1685"/>
            <ac:picMk id="13314" creationId="{9DC48B43-4486-5243-6901-3A594726FDD2}"/>
          </ac:picMkLst>
        </pc:picChg>
        <pc:picChg chg="add del mod">
          <ac:chgData name="伊健 杜" userId="e69aded81da48593" providerId="LiveId" clId="{507289F8-E6EA-4936-A75A-EF07BA0AD1AE}" dt="2022-12-01T11:42:27.107" v="2175" actId="478"/>
          <ac:picMkLst>
            <pc:docMk/>
            <pc:sldMk cId="196168413" sldId="1685"/>
            <ac:picMk id="13316" creationId="{05D5EBEF-BEB7-4D47-C221-B771A4BE4711}"/>
          </ac:picMkLst>
        </pc:picChg>
        <pc:picChg chg="add mod">
          <ac:chgData name="伊健 杜" userId="e69aded81da48593" providerId="LiveId" clId="{507289F8-E6EA-4936-A75A-EF07BA0AD1AE}" dt="2022-12-01T11:37:15.887" v="1979" actId="1076"/>
          <ac:picMkLst>
            <pc:docMk/>
            <pc:sldMk cId="196168413" sldId="1685"/>
            <ac:picMk id="13318" creationId="{D6FDF52D-E49A-E6CA-66E3-2611E6BB717F}"/>
          </ac:picMkLst>
        </pc:picChg>
        <pc:picChg chg="add mod">
          <ac:chgData name="伊健 杜" userId="e69aded81da48593" providerId="LiveId" clId="{507289F8-E6EA-4936-A75A-EF07BA0AD1AE}" dt="2022-12-01T11:42:29.765" v="2176" actId="1076"/>
          <ac:picMkLst>
            <pc:docMk/>
            <pc:sldMk cId="196168413" sldId="1685"/>
            <ac:picMk id="13320" creationId="{BEEBFAB3-4E6F-C6E3-A540-3F0023E1FF3E}"/>
          </ac:picMkLst>
        </pc:picChg>
      </pc:sldChg>
      <pc:sldChg chg="addSp delSp modSp add mod">
        <pc:chgData name="伊健 杜" userId="e69aded81da48593" providerId="LiveId" clId="{507289F8-E6EA-4936-A75A-EF07BA0AD1AE}" dt="2022-12-01T12:40:52.115" v="4181"/>
        <pc:sldMkLst>
          <pc:docMk/>
          <pc:sldMk cId="763813004" sldId="1686"/>
        </pc:sldMkLst>
        <pc:spChg chg="add del">
          <ac:chgData name="伊健 杜" userId="e69aded81da48593" providerId="LiveId" clId="{507289F8-E6EA-4936-A75A-EF07BA0AD1AE}" dt="2022-12-01T11:40:53.241" v="2125" actId="478"/>
          <ac:spMkLst>
            <pc:docMk/>
            <pc:sldMk cId="763813004" sldId="1686"/>
            <ac:spMk id="3" creationId="{83E783F0-E65F-6EF4-F364-6F9F94C6C263}"/>
          </ac:spMkLst>
        </pc:spChg>
        <pc:spChg chg="mod">
          <ac:chgData name="伊健 杜" userId="e69aded81da48593" providerId="LiveId" clId="{507289F8-E6EA-4936-A75A-EF07BA0AD1AE}" dt="2022-12-01T12:40:52.115" v="4181"/>
          <ac:spMkLst>
            <pc:docMk/>
            <pc:sldMk cId="763813004" sldId="1686"/>
            <ac:spMk id="4" creationId="{2CD63A4E-E37B-41A6-9090-C7BF9F9D4BD7}"/>
          </ac:spMkLst>
        </pc:spChg>
        <pc:picChg chg="add mod">
          <ac:chgData name="伊健 杜" userId="e69aded81da48593" providerId="LiveId" clId="{507289F8-E6EA-4936-A75A-EF07BA0AD1AE}" dt="2022-12-01T11:41:01.536" v="2128" actId="14100"/>
          <ac:picMkLst>
            <pc:docMk/>
            <pc:sldMk cId="763813004" sldId="1686"/>
            <ac:picMk id="6" creationId="{709E8AD5-366D-7A2E-FF13-BD890535D17A}"/>
          </ac:picMkLst>
        </pc:picChg>
        <pc:picChg chg="del">
          <ac:chgData name="伊健 杜" userId="e69aded81da48593" providerId="LiveId" clId="{507289F8-E6EA-4936-A75A-EF07BA0AD1AE}" dt="2022-12-01T11:37:29.310" v="1982" actId="478"/>
          <ac:picMkLst>
            <pc:docMk/>
            <pc:sldMk cId="763813004" sldId="1686"/>
            <ac:picMk id="13314" creationId="{9DC48B43-4486-5243-6901-3A594726FDD2}"/>
          </ac:picMkLst>
        </pc:picChg>
        <pc:picChg chg="del mod">
          <ac:chgData name="伊健 杜" userId="e69aded81da48593" providerId="LiveId" clId="{507289F8-E6EA-4936-A75A-EF07BA0AD1AE}" dt="2022-12-01T11:37:29.310" v="1982" actId="478"/>
          <ac:picMkLst>
            <pc:docMk/>
            <pc:sldMk cId="763813004" sldId="1686"/>
            <ac:picMk id="13316" creationId="{05D5EBEF-BEB7-4D47-C221-B771A4BE4711}"/>
          </ac:picMkLst>
        </pc:picChg>
        <pc:picChg chg="del mod">
          <ac:chgData name="伊健 杜" userId="e69aded81da48593" providerId="LiveId" clId="{507289F8-E6EA-4936-A75A-EF07BA0AD1AE}" dt="2022-12-01T11:37:29.310" v="1982" actId="478"/>
          <ac:picMkLst>
            <pc:docMk/>
            <pc:sldMk cId="763813004" sldId="1686"/>
            <ac:picMk id="13318" creationId="{D6FDF52D-E49A-E6CA-66E3-2611E6BB717F}"/>
          </ac:picMkLst>
        </pc:picChg>
      </pc:sldChg>
      <pc:sldChg chg="modSp add mod">
        <pc:chgData name="伊健 杜" userId="e69aded81da48593" providerId="LiveId" clId="{507289F8-E6EA-4936-A75A-EF07BA0AD1AE}" dt="2022-12-01T12:40:52.115" v="4181"/>
        <pc:sldMkLst>
          <pc:docMk/>
          <pc:sldMk cId="3020793196" sldId="1687"/>
        </pc:sldMkLst>
        <pc:spChg chg="mod">
          <ac:chgData name="伊健 杜" userId="e69aded81da48593" providerId="LiveId" clId="{507289F8-E6EA-4936-A75A-EF07BA0AD1AE}" dt="2022-12-01T11:55:49.149" v="2433" actId="1076"/>
          <ac:spMkLst>
            <pc:docMk/>
            <pc:sldMk cId="3020793196" sldId="1687"/>
            <ac:spMk id="2" creationId="{F8B0C1A1-6CD5-E17A-4684-416331F9B3C5}"/>
          </ac:spMkLst>
        </pc:spChg>
        <pc:spChg chg="mod">
          <ac:chgData name="伊健 杜" userId="e69aded81da48593" providerId="LiveId" clId="{507289F8-E6EA-4936-A75A-EF07BA0AD1AE}" dt="2022-12-01T12:40:52.115" v="4181"/>
          <ac:spMkLst>
            <pc:docMk/>
            <pc:sldMk cId="3020793196" sldId="1687"/>
            <ac:spMk id="4" creationId="{2CD63A4E-E37B-41A6-9090-C7BF9F9D4BD7}"/>
          </ac:spMkLst>
        </pc:spChg>
      </pc:sldChg>
      <pc:sldChg chg="modSp add mod">
        <pc:chgData name="伊健 杜" userId="e69aded81da48593" providerId="LiveId" clId="{507289F8-E6EA-4936-A75A-EF07BA0AD1AE}" dt="2022-12-01T12:40:52.115" v="4181"/>
        <pc:sldMkLst>
          <pc:docMk/>
          <pc:sldMk cId="3704272558" sldId="1688"/>
        </pc:sldMkLst>
        <pc:spChg chg="mod">
          <ac:chgData name="伊健 杜" userId="e69aded81da48593" providerId="LiveId" clId="{507289F8-E6EA-4936-A75A-EF07BA0AD1AE}" dt="2022-12-01T12:40:52.115" v="4181"/>
          <ac:spMkLst>
            <pc:docMk/>
            <pc:sldMk cId="3704272558" sldId="1688"/>
            <ac:spMk id="4" creationId="{2CD63A4E-E37B-41A6-9090-C7BF9F9D4BD7}"/>
          </ac:spMkLst>
        </pc:spChg>
      </pc:sldChg>
      <pc:sldChg chg="modSp add mod">
        <pc:chgData name="伊健 杜" userId="e69aded81da48593" providerId="LiveId" clId="{507289F8-E6EA-4936-A75A-EF07BA0AD1AE}" dt="2022-12-01T12:40:52.115" v="4181"/>
        <pc:sldMkLst>
          <pc:docMk/>
          <pc:sldMk cId="1078155850" sldId="1689"/>
        </pc:sldMkLst>
        <pc:spChg chg="mod">
          <ac:chgData name="伊健 杜" userId="e69aded81da48593" providerId="LiveId" clId="{507289F8-E6EA-4936-A75A-EF07BA0AD1AE}" dt="2022-12-01T12:40:52.115" v="4181"/>
          <ac:spMkLst>
            <pc:docMk/>
            <pc:sldMk cId="1078155850" sldId="1689"/>
            <ac:spMk id="4" creationId="{2CD63A4E-E37B-41A6-9090-C7BF9F9D4BD7}"/>
          </ac:spMkLst>
        </pc:spChg>
      </pc:sldChg>
      <pc:sldChg chg="addSp delSp modSp add mod">
        <pc:chgData name="伊健 杜" userId="e69aded81da48593" providerId="LiveId" clId="{507289F8-E6EA-4936-A75A-EF07BA0AD1AE}" dt="2022-12-01T12:40:52.115" v="4181"/>
        <pc:sldMkLst>
          <pc:docMk/>
          <pc:sldMk cId="5756611" sldId="1690"/>
        </pc:sldMkLst>
        <pc:spChg chg="mod">
          <ac:chgData name="伊健 杜" userId="e69aded81da48593" providerId="LiveId" clId="{507289F8-E6EA-4936-A75A-EF07BA0AD1AE}" dt="2022-12-01T12:40:52.115" v="4181"/>
          <ac:spMkLst>
            <pc:docMk/>
            <pc:sldMk cId="5756611" sldId="1690"/>
            <ac:spMk id="2" creationId="{10304424-DB4A-36E7-9E0D-D32A5DD0F26C}"/>
          </ac:spMkLst>
        </pc:spChg>
        <pc:spChg chg="mod">
          <ac:chgData name="伊健 杜" userId="e69aded81da48593" providerId="LiveId" clId="{507289F8-E6EA-4936-A75A-EF07BA0AD1AE}" dt="2022-12-01T12:40:52.115" v="4181"/>
          <ac:spMkLst>
            <pc:docMk/>
            <pc:sldMk cId="5756611" sldId="1690"/>
            <ac:spMk id="5" creationId="{E7287B0E-EF55-E721-8EFA-9A9183C0EDF9}"/>
          </ac:spMkLst>
        </pc:spChg>
        <pc:picChg chg="del">
          <ac:chgData name="伊健 杜" userId="e69aded81da48593" providerId="LiveId" clId="{507289F8-E6EA-4936-A75A-EF07BA0AD1AE}" dt="2022-12-01T12:19:19.865" v="2771" actId="478"/>
          <ac:picMkLst>
            <pc:docMk/>
            <pc:sldMk cId="5756611" sldId="1690"/>
            <ac:picMk id="1026" creationId="{13077364-246C-128B-9BED-58904B7D5FEC}"/>
          </ac:picMkLst>
        </pc:picChg>
        <pc:picChg chg="add mod">
          <ac:chgData name="伊健 杜" userId="e69aded81da48593" providerId="LiveId" clId="{507289F8-E6EA-4936-A75A-EF07BA0AD1AE}" dt="2022-12-01T12:19:48.291" v="2774" actId="1076"/>
          <ac:picMkLst>
            <pc:docMk/>
            <pc:sldMk cId="5756611" sldId="1690"/>
            <ac:picMk id="15362" creationId="{9C2AB71F-FBC3-D0D6-55D6-A81A61AD5761}"/>
          </ac:picMkLst>
        </pc:picChg>
      </pc:sldChg>
      <pc:sldChg chg="delSp modSp add mod">
        <pc:chgData name="伊健 杜" userId="e69aded81da48593" providerId="LiveId" clId="{507289F8-E6EA-4936-A75A-EF07BA0AD1AE}" dt="2022-12-01T12:18:31.941" v="2699"/>
        <pc:sldMkLst>
          <pc:docMk/>
          <pc:sldMk cId="769203678" sldId="1691"/>
        </pc:sldMkLst>
        <pc:spChg chg="del">
          <ac:chgData name="伊健 杜" userId="e69aded81da48593" providerId="LiveId" clId="{507289F8-E6EA-4936-A75A-EF07BA0AD1AE}" dt="2022-12-01T12:17:06.686" v="2635" actId="478"/>
          <ac:spMkLst>
            <pc:docMk/>
            <pc:sldMk cId="769203678" sldId="1691"/>
            <ac:spMk id="2" creationId="{F8B0C1A1-6CD5-E17A-4684-416331F9B3C5}"/>
          </ac:spMkLst>
        </pc:spChg>
        <pc:spChg chg="mod">
          <ac:chgData name="伊健 杜" userId="e69aded81da48593" providerId="LiveId" clId="{507289F8-E6EA-4936-A75A-EF07BA0AD1AE}" dt="2022-12-01T12:18:31.941" v="2699"/>
          <ac:spMkLst>
            <pc:docMk/>
            <pc:sldMk cId="769203678" sldId="1691"/>
            <ac:spMk id="4" creationId="{2CD63A4E-E37B-41A6-9090-C7BF9F9D4BD7}"/>
          </ac:spMkLst>
        </pc:spChg>
      </pc:sldChg>
      <pc:sldChg chg="modSp add mod">
        <pc:chgData name="伊健 杜" userId="e69aded81da48593" providerId="LiveId" clId="{507289F8-E6EA-4936-A75A-EF07BA0AD1AE}" dt="2022-12-01T12:40:52.115" v="4181"/>
        <pc:sldMkLst>
          <pc:docMk/>
          <pc:sldMk cId="3349248834" sldId="1692"/>
        </pc:sldMkLst>
        <pc:spChg chg="mod">
          <ac:chgData name="伊健 杜" userId="e69aded81da48593" providerId="LiveId" clId="{507289F8-E6EA-4936-A75A-EF07BA0AD1AE}" dt="2022-12-01T12:40:52.115" v="4181"/>
          <ac:spMkLst>
            <pc:docMk/>
            <pc:sldMk cId="3349248834" sldId="1692"/>
            <ac:spMk id="4" creationId="{2CD63A4E-E37B-41A6-9090-C7BF9F9D4BD7}"/>
          </ac:spMkLst>
        </pc:spChg>
      </pc:sldChg>
      <pc:sldChg chg="modSp add mod">
        <pc:chgData name="伊健 杜" userId="e69aded81da48593" providerId="LiveId" clId="{507289F8-E6EA-4936-A75A-EF07BA0AD1AE}" dt="2022-12-01T12:18:57.635" v="2757"/>
        <pc:sldMkLst>
          <pc:docMk/>
          <pc:sldMk cId="2380664498" sldId="1693"/>
        </pc:sldMkLst>
        <pc:spChg chg="mod">
          <ac:chgData name="伊健 杜" userId="e69aded81da48593" providerId="LiveId" clId="{507289F8-E6EA-4936-A75A-EF07BA0AD1AE}" dt="2022-12-01T12:18:57.635" v="2757"/>
          <ac:spMkLst>
            <pc:docMk/>
            <pc:sldMk cId="2380664498" sldId="1693"/>
            <ac:spMk id="4" creationId="{2CD63A4E-E37B-41A6-9090-C7BF9F9D4BD7}"/>
          </ac:spMkLst>
        </pc:spChg>
      </pc:sldChg>
      <pc:sldChg chg="modSp add mod">
        <pc:chgData name="伊健 杜" userId="e69aded81da48593" providerId="LiveId" clId="{507289F8-E6EA-4936-A75A-EF07BA0AD1AE}" dt="2022-12-01T12:40:52.115" v="4181"/>
        <pc:sldMkLst>
          <pc:docMk/>
          <pc:sldMk cId="1024590960" sldId="1694"/>
        </pc:sldMkLst>
        <pc:spChg chg="mod">
          <ac:chgData name="伊健 杜" userId="e69aded81da48593" providerId="LiveId" clId="{507289F8-E6EA-4936-A75A-EF07BA0AD1AE}" dt="2022-12-01T12:40:52.115" v="4181"/>
          <ac:spMkLst>
            <pc:docMk/>
            <pc:sldMk cId="1024590960" sldId="1694"/>
            <ac:spMk id="4" creationId="{2CD63A4E-E37B-41A6-9090-C7BF9F9D4BD7}"/>
          </ac:spMkLst>
        </pc:spChg>
      </pc:sldChg>
      <pc:sldChg chg="addSp delSp modSp add mod">
        <pc:chgData name="伊健 杜" userId="e69aded81da48593" providerId="LiveId" clId="{507289F8-E6EA-4936-A75A-EF07BA0AD1AE}" dt="2022-12-01T12:40:52.115" v="4181"/>
        <pc:sldMkLst>
          <pc:docMk/>
          <pc:sldMk cId="15441418" sldId="1695"/>
        </pc:sldMkLst>
        <pc:spChg chg="mod">
          <ac:chgData name="伊健 杜" userId="e69aded81da48593" providerId="LiveId" clId="{507289F8-E6EA-4936-A75A-EF07BA0AD1AE}" dt="2022-12-01T12:22:46.668" v="3044" actId="20577"/>
          <ac:spMkLst>
            <pc:docMk/>
            <pc:sldMk cId="15441418" sldId="1695"/>
            <ac:spMk id="2" creationId="{10304424-DB4A-36E7-9E0D-D32A5DD0F26C}"/>
          </ac:spMkLst>
        </pc:spChg>
        <pc:spChg chg="mod">
          <ac:chgData name="伊健 杜" userId="e69aded81da48593" providerId="LiveId" clId="{507289F8-E6EA-4936-A75A-EF07BA0AD1AE}" dt="2022-12-01T12:40:52.115" v="4181"/>
          <ac:spMkLst>
            <pc:docMk/>
            <pc:sldMk cId="15441418" sldId="1695"/>
            <ac:spMk id="5" creationId="{E7287B0E-EF55-E721-8EFA-9A9183C0EDF9}"/>
          </ac:spMkLst>
        </pc:spChg>
        <pc:picChg chg="del">
          <ac:chgData name="伊健 杜" userId="e69aded81da48593" providerId="LiveId" clId="{507289F8-E6EA-4936-A75A-EF07BA0AD1AE}" dt="2022-12-01T12:23:29.528" v="3174" actId="478"/>
          <ac:picMkLst>
            <pc:docMk/>
            <pc:sldMk cId="15441418" sldId="1695"/>
            <ac:picMk id="15362" creationId="{9C2AB71F-FBC3-D0D6-55D6-A81A61AD5761}"/>
          </ac:picMkLst>
        </pc:picChg>
        <pc:picChg chg="add mod">
          <ac:chgData name="伊健 杜" userId="e69aded81da48593" providerId="LiveId" clId="{507289F8-E6EA-4936-A75A-EF07BA0AD1AE}" dt="2022-12-01T12:24:05.928" v="3194" actId="1076"/>
          <ac:picMkLst>
            <pc:docMk/>
            <pc:sldMk cId="15441418" sldId="1695"/>
            <ac:picMk id="16386" creationId="{F9E2CC68-BFAF-7D0D-2D14-DC1158AA374A}"/>
          </ac:picMkLst>
        </pc:picChg>
        <pc:picChg chg="add del">
          <ac:chgData name="伊健 杜" userId="e69aded81da48593" providerId="LiveId" clId="{507289F8-E6EA-4936-A75A-EF07BA0AD1AE}" dt="2022-12-01T12:24:09.607" v="3196"/>
          <ac:picMkLst>
            <pc:docMk/>
            <pc:sldMk cId="15441418" sldId="1695"/>
            <ac:picMk id="16388" creationId="{EAE57E47-B1A9-7B5E-D158-7AE1C6364AA5}"/>
          </ac:picMkLst>
        </pc:picChg>
      </pc:sldChg>
      <pc:sldChg chg="addSp delSp modSp add mod">
        <pc:chgData name="伊健 杜" userId="e69aded81da48593" providerId="LiveId" clId="{507289F8-E6EA-4936-A75A-EF07BA0AD1AE}" dt="2022-12-01T12:40:52.115" v="4181"/>
        <pc:sldMkLst>
          <pc:docMk/>
          <pc:sldMk cId="214635091" sldId="1696"/>
        </pc:sldMkLst>
        <pc:spChg chg="mod">
          <ac:chgData name="伊健 杜" userId="e69aded81da48593" providerId="LiveId" clId="{507289F8-E6EA-4936-A75A-EF07BA0AD1AE}" dt="2022-12-01T12:40:52.115" v="4181"/>
          <ac:spMkLst>
            <pc:docMk/>
            <pc:sldMk cId="214635091" sldId="1696"/>
            <ac:spMk id="5" creationId="{E7287B0E-EF55-E721-8EFA-9A9183C0EDF9}"/>
          </ac:spMkLst>
        </pc:spChg>
        <pc:picChg chg="del mod">
          <ac:chgData name="伊健 杜" userId="e69aded81da48593" providerId="LiveId" clId="{507289F8-E6EA-4936-A75A-EF07BA0AD1AE}" dt="2022-12-01T12:25:24.804" v="3313" actId="478"/>
          <ac:picMkLst>
            <pc:docMk/>
            <pc:sldMk cId="214635091" sldId="1696"/>
            <ac:picMk id="16386" creationId="{F9E2CC68-BFAF-7D0D-2D14-DC1158AA374A}"/>
          </ac:picMkLst>
        </pc:picChg>
        <pc:picChg chg="add mod">
          <ac:chgData name="伊健 杜" userId="e69aded81da48593" providerId="LiveId" clId="{507289F8-E6EA-4936-A75A-EF07BA0AD1AE}" dt="2022-12-01T12:26:02.545" v="3316" actId="1076"/>
          <ac:picMkLst>
            <pc:docMk/>
            <pc:sldMk cId="214635091" sldId="1696"/>
            <ac:picMk id="17410" creationId="{03517C42-CECF-4864-570B-CD2A7A4117AB}"/>
          </ac:picMkLst>
        </pc:picChg>
      </pc:sldChg>
      <pc:sldChg chg="addSp delSp modSp add mod">
        <pc:chgData name="伊健 杜" userId="e69aded81da48593" providerId="LiveId" clId="{507289F8-E6EA-4936-A75A-EF07BA0AD1AE}" dt="2022-12-01T12:40:52.115" v="4181"/>
        <pc:sldMkLst>
          <pc:docMk/>
          <pc:sldMk cId="2000550123" sldId="1697"/>
        </pc:sldMkLst>
        <pc:spChg chg="mod">
          <ac:chgData name="伊健 杜" userId="e69aded81da48593" providerId="LiveId" clId="{507289F8-E6EA-4936-A75A-EF07BA0AD1AE}" dt="2022-12-01T12:40:52.115" v="4181"/>
          <ac:spMkLst>
            <pc:docMk/>
            <pc:sldMk cId="2000550123" sldId="1697"/>
            <ac:spMk id="2" creationId="{10304424-DB4A-36E7-9E0D-D32A5DD0F26C}"/>
          </ac:spMkLst>
        </pc:spChg>
        <pc:spChg chg="mod">
          <ac:chgData name="伊健 杜" userId="e69aded81da48593" providerId="LiveId" clId="{507289F8-E6EA-4936-A75A-EF07BA0AD1AE}" dt="2022-12-01T12:40:52.115" v="4181"/>
          <ac:spMkLst>
            <pc:docMk/>
            <pc:sldMk cId="2000550123" sldId="1697"/>
            <ac:spMk id="5" creationId="{E7287B0E-EF55-E721-8EFA-9A9183C0EDF9}"/>
          </ac:spMkLst>
        </pc:spChg>
        <pc:picChg chg="del">
          <ac:chgData name="伊健 杜" userId="e69aded81da48593" providerId="LiveId" clId="{507289F8-E6EA-4936-A75A-EF07BA0AD1AE}" dt="2022-12-01T12:27:09.598" v="3483" actId="478"/>
          <ac:picMkLst>
            <pc:docMk/>
            <pc:sldMk cId="2000550123" sldId="1697"/>
            <ac:picMk id="16386" creationId="{F9E2CC68-BFAF-7D0D-2D14-DC1158AA374A}"/>
          </ac:picMkLst>
        </pc:picChg>
        <pc:picChg chg="add mod">
          <ac:chgData name="伊健 杜" userId="e69aded81da48593" providerId="LiveId" clId="{507289F8-E6EA-4936-A75A-EF07BA0AD1AE}" dt="2022-12-01T12:27:40.966" v="3487" actId="1076"/>
          <ac:picMkLst>
            <pc:docMk/>
            <pc:sldMk cId="2000550123" sldId="1697"/>
            <ac:picMk id="18434" creationId="{9DEB86AA-BE92-0B4F-B330-4AF287975BFB}"/>
          </ac:picMkLst>
        </pc:picChg>
      </pc:sldChg>
      <pc:sldChg chg="addSp delSp modSp add mod">
        <pc:chgData name="伊健 杜" userId="e69aded81da48593" providerId="LiveId" clId="{507289F8-E6EA-4936-A75A-EF07BA0AD1AE}" dt="2022-12-01T12:40:52.115" v="4181"/>
        <pc:sldMkLst>
          <pc:docMk/>
          <pc:sldMk cId="1717903204" sldId="1698"/>
        </pc:sldMkLst>
        <pc:spChg chg="mod">
          <ac:chgData name="伊健 杜" userId="e69aded81da48593" providerId="LiveId" clId="{507289F8-E6EA-4936-A75A-EF07BA0AD1AE}" dt="2022-12-01T12:40:52.115" v="4181"/>
          <ac:spMkLst>
            <pc:docMk/>
            <pc:sldMk cId="1717903204" sldId="1698"/>
            <ac:spMk id="2" creationId="{10304424-DB4A-36E7-9E0D-D32A5DD0F26C}"/>
          </ac:spMkLst>
        </pc:spChg>
        <pc:spChg chg="mod">
          <ac:chgData name="伊健 杜" userId="e69aded81da48593" providerId="LiveId" clId="{507289F8-E6EA-4936-A75A-EF07BA0AD1AE}" dt="2022-12-01T12:40:52.115" v="4181"/>
          <ac:spMkLst>
            <pc:docMk/>
            <pc:sldMk cId="1717903204" sldId="1698"/>
            <ac:spMk id="5" creationId="{E7287B0E-EF55-E721-8EFA-9A9183C0EDF9}"/>
          </ac:spMkLst>
        </pc:spChg>
        <pc:picChg chg="del">
          <ac:chgData name="伊健 杜" userId="e69aded81da48593" providerId="LiveId" clId="{507289F8-E6EA-4936-A75A-EF07BA0AD1AE}" dt="2022-12-01T12:28:18.615" v="3538" actId="478"/>
          <ac:picMkLst>
            <pc:docMk/>
            <pc:sldMk cId="1717903204" sldId="1698"/>
            <ac:picMk id="18434" creationId="{9DEB86AA-BE92-0B4F-B330-4AF287975BFB}"/>
          </ac:picMkLst>
        </pc:picChg>
        <pc:picChg chg="add mod">
          <ac:chgData name="伊健 杜" userId="e69aded81da48593" providerId="LiveId" clId="{507289F8-E6EA-4936-A75A-EF07BA0AD1AE}" dt="2022-12-01T12:28:36.525" v="3541" actId="1076"/>
          <ac:picMkLst>
            <pc:docMk/>
            <pc:sldMk cId="1717903204" sldId="1698"/>
            <ac:picMk id="19458" creationId="{D2504450-9AB9-73E0-244F-47681EAF6E7D}"/>
          </ac:picMkLst>
        </pc:picChg>
      </pc:sldChg>
      <pc:sldChg chg="modSp add mod">
        <pc:chgData name="伊健 杜" userId="e69aded81da48593" providerId="LiveId" clId="{507289F8-E6EA-4936-A75A-EF07BA0AD1AE}" dt="2022-12-01T12:40:52.115" v="4181"/>
        <pc:sldMkLst>
          <pc:docMk/>
          <pc:sldMk cId="2612403542" sldId="1699"/>
        </pc:sldMkLst>
        <pc:spChg chg="mod">
          <ac:chgData name="伊健 杜" userId="e69aded81da48593" providerId="LiveId" clId="{507289F8-E6EA-4936-A75A-EF07BA0AD1AE}" dt="2022-12-01T12:40:52.115" v="4181"/>
          <ac:spMkLst>
            <pc:docMk/>
            <pc:sldMk cId="2612403542" sldId="1699"/>
            <ac:spMk id="4" creationId="{2CD63A4E-E37B-41A6-9090-C7BF9F9D4BD7}"/>
          </ac:spMkLst>
        </pc:spChg>
      </pc:sldChg>
      <pc:sldChg chg="addSp delSp modSp add mod">
        <pc:chgData name="伊健 杜" userId="e69aded81da48593" providerId="LiveId" clId="{507289F8-E6EA-4936-A75A-EF07BA0AD1AE}" dt="2022-12-01T12:40:52.115" v="4181"/>
        <pc:sldMkLst>
          <pc:docMk/>
          <pc:sldMk cId="195487389" sldId="1700"/>
        </pc:sldMkLst>
        <pc:spChg chg="mod">
          <ac:chgData name="伊健 杜" userId="e69aded81da48593" providerId="LiveId" clId="{507289F8-E6EA-4936-A75A-EF07BA0AD1AE}" dt="2022-12-01T12:40:52.115" v="4181"/>
          <ac:spMkLst>
            <pc:docMk/>
            <pc:sldMk cId="195487389" sldId="1700"/>
            <ac:spMk id="2" creationId="{10304424-DB4A-36E7-9E0D-D32A5DD0F26C}"/>
          </ac:spMkLst>
        </pc:spChg>
        <pc:spChg chg="mod">
          <ac:chgData name="伊健 杜" userId="e69aded81da48593" providerId="LiveId" clId="{507289F8-E6EA-4936-A75A-EF07BA0AD1AE}" dt="2022-12-01T12:40:52.115" v="4181"/>
          <ac:spMkLst>
            <pc:docMk/>
            <pc:sldMk cId="195487389" sldId="1700"/>
            <ac:spMk id="5" creationId="{E7287B0E-EF55-E721-8EFA-9A9183C0EDF9}"/>
          </ac:spMkLst>
        </pc:spChg>
        <pc:picChg chg="del">
          <ac:chgData name="伊健 杜" userId="e69aded81da48593" providerId="LiveId" clId="{507289F8-E6EA-4936-A75A-EF07BA0AD1AE}" dt="2022-12-01T12:35:39.494" v="3744" actId="478"/>
          <ac:picMkLst>
            <pc:docMk/>
            <pc:sldMk cId="195487389" sldId="1700"/>
            <ac:picMk id="18434" creationId="{9DEB86AA-BE92-0B4F-B330-4AF287975BFB}"/>
          </ac:picMkLst>
        </pc:picChg>
        <pc:picChg chg="add mod">
          <ac:chgData name="伊健 杜" userId="e69aded81da48593" providerId="LiveId" clId="{507289F8-E6EA-4936-A75A-EF07BA0AD1AE}" dt="2022-12-01T12:37:22.266" v="3748" actId="1076"/>
          <ac:picMkLst>
            <pc:docMk/>
            <pc:sldMk cId="195487389" sldId="1700"/>
            <ac:picMk id="20482" creationId="{16525164-D577-4AC2-CA53-7F1F5B42D96C}"/>
          </ac:picMkLst>
        </pc:picChg>
      </pc:sldChg>
      <pc:sldChg chg="addSp delSp modSp add mod">
        <pc:chgData name="伊健 杜" userId="e69aded81da48593" providerId="LiveId" clId="{507289F8-E6EA-4936-A75A-EF07BA0AD1AE}" dt="2022-12-01T12:40:52.115" v="4181"/>
        <pc:sldMkLst>
          <pc:docMk/>
          <pc:sldMk cId="2325308572" sldId="1701"/>
        </pc:sldMkLst>
        <pc:spChg chg="mod">
          <ac:chgData name="伊健 杜" userId="e69aded81da48593" providerId="LiveId" clId="{507289F8-E6EA-4936-A75A-EF07BA0AD1AE}" dt="2022-12-01T12:40:52.115" v="4181"/>
          <ac:spMkLst>
            <pc:docMk/>
            <pc:sldMk cId="2325308572" sldId="1701"/>
            <ac:spMk id="2" creationId="{10304424-DB4A-36E7-9E0D-D32A5DD0F26C}"/>
          </ac:spMkLst>
        </pc:spChg>
        <pc:spChg chg="mod">
          <ac:chgData name="伊健 杜" userId="e69aded81da48593" providerId="LiveId" clId="{507289F8-E6EA-4936-A75A-EF07BA0AD1AE}" dt="2022-12-01T12:40:52.115" v="4181"/>
          <ac:spMkLst>
            <pc:docMk/>
            <pc:sldMk cId="2325308572" sldId="1701"/>
            <ac:spMk id="5" creationId="{E7287B0E-EF55-E721-8EFA-9A9183C0EDF9}"/>
          </ac:spMkLst>
        </pc:spChg>
        <pc:picChg chg="del">
          <ac:chgData name="伊健 杜" userId="e69aded81da48593" providerId="LiveId" clId="{507289F8-E6EA-4936-A75A-EF07BA0AD1AE}" dt="2022-12-01T12:37:30.389" v="3750" actId="478"/>
          <ac:picMkLst>
            <pc:docMk/>
            <pc:sldMk cId="2325308572" sldId="1701"/>
            <ac:picMk id="20482" creationId="{16525164-D577-4AC2-CA53-7F1F5B42D96C}"/>
          </ac:picMkLst>
        </pc:picChg>
        <pc:picChg chg="add mod">
          <ac:chgData name="伊健 杜" userId="e69aded81da48593" providerId="LiveId" clId="{507289F8-E6EA-4936-A75A-EF07BA0AD1AE}" dt="2022-12-01T12:38:43.694" v="3867" actId="1076"/>
          <ac:picMkLst>
            <pc:docMk/>
            <pc:sldMk cId="2325308572" sldId="1701"/>
            <ac:picMk id="21506" creationId="{F4CFC40D-0B7B-E685-0FED-6FF07240215C}"/>
          </ac:picMkLst>
        </pc:picChg>
      </pc:sldChg>
      <pc:sldChg chg="addSp delSp modSp add mod">
        <pc:chgData name="伊健 杜" userId="e69aded81da48593" providerId="LiveId" clId="{507289F8-E6EA-4936-A75A-EF07BA0AD1AE}" dt="2022-12-01T12:41:45.106" v="4208"/>
        <pc:sldMkLst>
          <pc:docMk/>
          <pc:sldMk cId="2969791930" sldId="1702"/>
        </pc:sldMkLst>
        <pc:spChg chg="mod">
          <ac:chgData name="伊健 杜" userId="e69aded81da48593" providerId="LiveId" clId="{507289F8-E6EA-4936-A75A-EF07BA0AD1AE}" dt="2022-12-01T12:39:06.427" v="3886"/>
          <ac:spMkLst>
            <pc:docMk/>
            <pc:sldMk cId="2969791930" sldId="1702"/>
            <ac:spMk id="2" creationId="{10304424-DB4A-36E7-9E0D-D32A5DD0F26C}"/>
          </ac:spMkLst>
        </pc:spChg>
        <pc:spChg chg="mod">
          <ac:chgData name="伊健 杜" userId="e69aded81da48593" providerId="LiveId" clId="{507289F8-E6EA-4936-A75A-EF07BA0AD1AE}" dt="2022-12-01T12:41:45.106" v="4208"/>
          <ac:spMkLst>
            <pc:docMk/>
            <pc:sldMk cId="2969791930" sldId="1702"/>
            <ac:spMk id="5" creationId="{E7287B0E-EF55-E721-8EFA-9A9183C0EDF9}"/>
          </ac:spMkLst>
        </pc:spChg>
        <pc:picChg chg="del">
          <ac:chgData name="伊健 杜" userId="e69aded81da48593" providerId="LiveId" clId="{507289F8-E6EA-4936-A75A-EF07BA0AD1AE}" dt="2022-12-01T12:40:58.451" v="4182" actId="478"/>
          <ac:picMkLst>
            <pc:docMk/>
            <pc:sldMk cId="2969791930" sldId="1702"/>
            <ac:picMk id="21506" creationId="{F4CFC40D-0B7B-E685-0FED-6FF07240215C}"/>
          </ac:picMkLst>
        </pc:picChg>
        <pc:picChg chg="add mod">
          <ac:chgData name="伊健 杜" userId="e69aded81da48593" providerId="LiveId" clId="{507289F8-E6EA-4936-A75A-EF07BA0AD1AE}" dt="2022-12-01T12:41:30.836" v="4190" actId="1076"/>
          <ac:picMkLst>
            <pc:docMk/>
            <pc:sldMk cId="2969791930" sldId="1702"/>
            <ac:picMk id="22530" creationId="{38EDCFA6-C1E6-3057-4A19-E89A3C0FC1BB}"/>
          </ac:picMkLst>
        </pc:picChg>
      </pc:sldChg>
      <pc:sldChg chg="addSp delSp modSp add mod">
        <pc:chgData name="伊健 杜" userId="e69aded81da48593" providerId="LiveId" clId="{507289F8-E6EA-4936-A75A-EF07BA0AD1AE}" dt="2022-12-01T12:47:23.004" v="4508"/>
        <pc:sldMkLst>
          <pc:docMk/>
          <pc:sldMk cId="2133253232" sldId="1703"/>
        </pc:sldMkLst>
        <pc:spChg chg="mod">
          <ac:chgData name="伊健 杜" userId="e69aded81da48593" providerId="LiveId" clId="{507289F8-E6EA-4936-A75A-EF07BA0AD1AE}" dt="2022-12-01T12:47:23.004" v="4508"/>
          <ac:spMkLst>
            <pc:docMk/>
            <pc:sldMk cId="2133253232" sldId="1703"/>
            <ac:spMk id="5" creationId="{E7287B0E-EF55-E721-8EFA-9A9183C0EDF9}"/>
          </ac:spMkLst>
        </pc:spChg>
        <pc:picChg chg="add mod">
          <ac:chgData name="伊健 杜" userId="e69aded81da48593" providerId="LiveId" clId="{507289F8-E6EA-4936-A75A-EF07BA0AD1AE}" dt="2022-12-01T12:43:27.316" v="4371" actId="14100"/>
          <ac:picMkLst>
            <pc:docMk/>
            <pc:sldMk cId="2133253232" sldId="1703"/>
            <ac:picMk id="4" creationId="{6B281E49-3B17-996B-0981-6CA14768B3A4}"/>
          </ac:picMkLst>
        </pc:picChg>
        <pc:picChg chg="del">
          <ac:chgData name="伊健 杜" userId="e69aded81da48593" providerId="LiveId" clId="{507289F8-E6EA-4936-A75A-EF07BA0AD1AE}" dt="2022-12-01T12:41:34.759" v="4192" actId="478"/>
          <ac:picMkLst>
            <pc:docMk/>
            <pc:sldMk cId="2133253232" sldId="1703"/>
            <ac:picMk id="22530" creationId="{38EDCFA6-C1E6-3057-4A19-E89A3C0FC1BB}"/>
          </ac:picMkLst>
        </pc:picChg>
        <pc:picChg chg="add del mod">
          <ac:chgData name="伊健 杜" userId="e69aded81da48593" providerId="LiveId" clId="{507289F8-E6EA-4936-A75A-EF07BA0AD1AE}" dt="2022-12-01T12:43:01.993" v="4363" actId="478"/>
          <ac:picMkLst>
            <pc:docMk/>
            <pc:sldMk cId="2133253232" sldId="1703"/>
            <ac:picMk id="23554" creationId="{C096490E-AE32-C7C5-6B41-27B50FF01886}"/>
          </ac:picMkLst>
        </pc:picChg>
        <pc:picChg chg="add del mod">
          <ac:chgData name="伊健 杜" userId="e69aded81da48593" providerId="LiveId" clId="{507289F8-E6EA-4936-A75A-EF07BA0AD1AE}" dt="2022-12-01T12:43:20.688" v="4368" actId="478"/>
          <ac:picMkLst>
            <pc:docMk/>
            <pc:sldMk cId="2133253232" sldId="1703"/>
            <ac:picMk id="23556" creationId="{D809AE60-0C8D-344A-2D7B-6628DB343F4C}"/>
          </ac:picMkLst>
        </pc:picChg>
      </pc:sldChg>
      <pc:sldChg chg="add del">
        <pc:chgData name="伊健 杜" userId="e69aded81da48593" providerId="LiveId" clId="{507289F8-E6EA-4936-A75A-EF07BA0AD1AE}" dt="2022-12-01T15:00:59.109" v="4518" actId="47"/>
        <pc:sldMkLst>
          <pc:docMk/>
          <pc:sldMk cId="50033370" sldId="1704"/>
        </pc:sldMkLst>
      </pc:sldChg>
      <pc:sldChg chg="add del">
        <pc:chgData name="伊健 杜" userId="e69aded81da48593" providerId="LiveId" clId="{507289F8-E6EA-4936-A75A-EF07BA0AD1AE}" dt="2022-12-01T15:00:59.109" v="4518" actId="47"/>
        <pc:sldMkLst>
          <pc:docMk/>
          <pc:sldMk cId="2156541216" sldId="1705"/>
        </pc:sldMkLst>
      </pc:sldChg>
    </pc:docChg>
  </pc:docChgLst>
  <pc:docChgLst>
    <pc:chgData name="伊健 杜" userId="e69aded81da48593" providerId="LiveId" clId="{AD3D2631-C0F2-4A15-BF09-594062E7B4B3}"/>
    <pc:docChg chg="custSel addSld delSld modSld">
      <pc:chgData name="伊健 杜" userId="e69aded81da48593" providerId="LiveId" clId="{AD3D2631-C0F2-4A15-BF09-594062E7B4B3}" dt="2022-11-24T14:25:33.540" v="4227" actId="20577"/>
      <pc:docMkLst>
        <pc:docMk/>
      </pc:docMkLst>
      <pc:sldChg chg="del">
        <pc:chgData name="伊健 杜" userId="e69aded81da48593" providerId="LiveId" clId="{AD3D2631-C0F2-4A15-BF09-594062E7B4B3}" dt="2022-11-24T09:52:45.976" v="0" actId="47"/>
        <pc:sldMkLst>
          <pc:docMk/>
          <pc:sldMk cId="3713407892" sldId="1539"/>
        </pc:sldMkLst>
      </pc:sldChg>
      <pc:sldChg chg="del">
        <pc:chgData name="伊健 杜" userId="e69aded81da48593" providerId="LiveId" clId="{AD3D2631-C0F2-4A15-BF09-594062E7B4B3}" dt="2022-11-24T09:52:45.976" v="0" actId="47"/>
        <pc:sldMkLst>
          <pc:docMk/>
          <pc:sldMk cId="3263099494" sldId="1540"/>
        </pc:sldMkLst>
      </pc:sldChg>
      <pc:sldChg chg="del">
        <pc:chgData name="伊健 杜" userId="e69aded81da48593" providerId="LiveId" clId="{AD3D2631-C0F2-4A15-BF09-594062E7B4B3}" dt="2022-11-24T09:52:45.976" v="0" actId="47"/>
        <pc:sldMkLst>
          <pc:docMk/>
          <pc:sldMk cId="3115942215" sldId="1541"/>
        </pc:sldMkLst>
      </pc:sldChg>
      <pc:sldChg chg="del">
        <pc:chgData name="伊健 杜" userId="e69aded81da48593" providerId="LiveId" clId="{AD3D2631-C0F2-4A15-BF09-594062E7B4B3}" dt="2022-11-24T09:52:45.976" v="0" actId="47"/>
        <pc:sldMkLst>
          <pc:docMk/>
          <pc:sldMk cId="1026793793" sldId="1542"/>
        </pc:sldMkLst>
      </pc:sldChg>
      <pc:sldChg chg="del">
        <pc:chgData name="伊健 杜" userId="e69aded81da48593" providerId="LiveId" clId="{AD3D2631-C0F2-4A15-BF09-594062E7B4B3}" dt="2022-11-24T09:52:45.976" v="0" actId="47"/>
        <pc:sldMkLst>
          <pc:docMk/>
          <pc:sldMk cId="3007788460" sldId="1543"/>
        </pc:sldMkLst>
      </pc:sldChg>
      <pc:sldChg chg="del">
        <pc:chgData name="伊健 杜" userId="e69aded81da48593" providerId="LiveId" clId="{AD3D2631-C0F2-4A15-BF09-594062E7B4B3}" dt="2022-11-24T09:52:45.976" v="0" actId="47"/>
        <pc:sldMkLst>
          <pc:docMk/>
          <pc:sldMk cId="2464699303" sldId="1544"/>
        </pc:sldMkLst>
      </pc:sldChg>
      <pc:sldChg chg="del">
        <pc:chgData name="伊健 杜" userId="e69aded81da48593" providerId="LiveId" clId="{AD3D2631-C0F2-4A15-BF09-594062E7B4B3}" dt="2022-11-24T09:52:45.976" v="0" actId="47"/>
        <pc:sldMkLst>
          <pc:docMk/>
          <pc:sldMk cId="2690118563" sldId="1545"/>
        </pc:sldMkLst>
      </pc:sldChg>
      <pc:sldChg chg="del">
        <pc:chgData name="伊健 杜" userId="e69aded81da48593" providerId="LiveId" clId="{AD3D2631-C0F2-4A15-BF09-594062E7B4B3}" dt="2022-11-24T09:52:45.976" v="0" actId="47"/>
        <pc:sldMkLst>
          <pc:docMk/>
          <pc:sldMk cId="1453337807" sldId="1546"/>
        </pc:sldMkLst>
      </pc:sldChg>
      <pc:sldChg chg="del">
        <pc:chgData name="伊健 杜" userId="e69aded81da48593" providerId="LiveId" clId="{AD3D2631-C0F2-4A15-BF09-594062E7B4B3}" dt="2022-11-24T09:52:45.976" v="0" actId="47"/>
        <pc:sldMkLst>
          <pc:docMk/>
          <pc:sldMk cId="1623670818" sldId="1547"/>
        </pc:sldMkLst>
      </pc:sldChg>
      <pc:sldChg chg="del">
        <pc:chgData name="伊健 杜" userId="e69aded81da48593" providerId="LiveId" clId="{AD3D2631-C0F2-4A15-BF09-594062E7B4B3}" dt="2022-11-24T09:52:45.976" v="0" actId="47"/>
        <pc:sldMkLst>
          <pc:docMk/>
          <pc:sldMk cId="3432332733" sldId="1548"/>
        </pc:sldMkLst>
      </pc:sldChg>
      <pc:sldChg chg="del">
        <pc:chgData name="伊健 杜" userId="e69aded81da48593" providerId="LiveId" clId="{AD3D2631-C0F2-4A15-BF09-594062E7B4B3}" dt="2022-11-24T09:52:45.976" v="0" actId="47"/>
        <pc:sldMkLst>
          <pc:docMk/>
          <pc:sldMk cId="2840133639" sldId="1549"/>
        </pc:sldMkLst>
      </pc:sldChg>
      <pc:sldChg chg="del">
        <pc:chgData name="伊健 杜" userId="e69aded81da48593" providerId="LiveId" clId="{AD3D2631-C0F2-4A15-BF09-594062E7B4B3}" dt="2022-11-24T09:52:45.976" v="0" actId="47"/>
        <pc:sldMkLst>
          <pc:docMk/>
          <pc:sldMk cId="2423772382" sldId="1550"/>
        </pc:sldMkLst>
      </pc:sldChg>
      <pc:sldChg chg="del">
        <pc:chgData name="伊健 杜" userId="e69aded81da48593" providerId="LiveId" clId="{AD3D2631-C0F2-4A15-BF09-594062E7B4B3}" dt="2022-11-24T09:52:45.976" v="0" actId="47"/>
        <pc:sldMkLst>
          <pc:docMk/>
          <pc:sldMk cId="1247456458" sldId="1552"/>
        </pc:sldMkLst>
      </pc:sldChg>
      <pc:sldChg chg="del">
        <pc:chgData name="伊健 杜" userId="e69aded81da48593" providerId="LiveId" clId="{AD3D2631-C0F2-4A15-BF09-594062E7B4B3}" dt="2022-11-24T09:52:45.976" v="0" actId="47"/>
        <pc:sldMkLst>
          <pc:docMk/>
          <pc:sldMk cId="2377660216" sldId="1553"/>
        </pc:sldMkLst>
      </pc:sldChg>
      <pc:sldChg chg="del">
        <pc:chgData name="伊健 杜" userId="e69aded81da48593" providerId="LiveId" clId="{AD3D2631-C0F2-4A15-BF09-594062E7B4B3}" dt="2022-11-24T09:52:45.976" v="0" actId="47"/>
        <pc:sldMkLst>
          <pc:docMk/>
          <pc:sldMk cId="2174177971" sldId="1554"/>
        </pc:sldMkLst>
      </pc:sldChg>
      <pc:sldChg chg="del">
        <pc:chgData name="伊健 杜" userId="e69aded81da48593" providerId="LiveId" clId="{AD3D2631-C0F2-4A15-BF09-594062E7B4B3}" dt="2022-11-24T09:52:45.976" v="0" actId="47"/>
        <pc:sldMkLst>
          <pc:docMk/>
          <pc:sldMk cId="1254805508" sldId="1555"/>
        </pc:sldMkLst>
      </pc:sldChg>
      <pc:sldChg chg="del">
        <pc:chgData name="伊健 杜" userId="e69aded81da48593" providerId="LiveId" clId="{AD3D2631-C0F2-4A15-BF09-594062E7B4B3}" dt="2022-11-24T09:52:45.976" v="0" actId="47"/>
        <pc:sldMkLst>
          <pc:docMk/>
          <pc:sldMk cId="1881422964" sldId="1556"/>
        </pc:sldMkLst>
      </pc:sldChg>
      <pc:sldChg chg="del">
        <pc:chgData name="伊健 杜" userId="e69aded81da48593" providerId="LiveId" clId="{AD3D2631-C0F2-4A15-BF09-594062E7B4B3}" dt="2022-11-24T09:52:45.976" v="0" actId="47"/>
        <pc:sldMkLst>
          <pc:docMk/>
          <pc:sldMk cId="1068462873" sldId="1557"/>
        </pc:sldMkLst>
      </pc:sldChg>
      <pc:sldChg chg="del">
        <pc:chgData name="伊健 杜" userId="e69aded81da48593" providerId="LiveId" clId="{AD3D2631-C0F2-4A15-BF09-594062E7B4B3}" dt="2022-11-24T09:52:45.976" v="0" actId="47"/>
        <pc:sldMkLst>
          <pc:docMk/>
          <pc:sldMk cId="3949559748" sldId="1558"/>
        </pc:sldMkLst>
      </pc:sldChg>
      <pc:sldChg chg="del">
        <pc:chgData name="伊健 杜" userId="e69aded81da48593" providerId="LiveId" clId="{AD3D2631-C0F2-4A15-BF09-594062E7B4B3}" dt="2022-11-24T09:52:45.976" v="0" actId="47"/>
        <pc:sldMkLst>
          <pc:docMk/>
          <pc:sldMk cId="991744232" sldId="1559"/>
        </pc:sldMkLst>
      </pc:sldChg>
      <pc:sldChg chg="del">
        <pc:chgData name="伊健 杜" userId="e69aded81da48593" providerId="LiveId" clId="{AD3D2631-C0F2-4A15-BF09-594062E7B4B3}" dt="2022-11-24T09:52:45.976" v="0" actId="47"/>
        <pc:sldMkLst>
          <pc:docMk/>
          <pc:sldMk cId="4095608343" sldId="1560"/>
        </pc:sldMkLst>
      </pc:sldChg>
      <pc:sldChg chg="del">
        <pc:chgData name="伊健 杜" userId="e69aded81da48593" providerId="LiveId" clId="{AD3D2631-C0F2-4A15-BF09-594062E7B4B3}" dt="2022-11-24T09:52:45.976" v="0" actId="47"/>
        <pc:sldMkLst>
          <pc:docMk/>
          <pc:sldMk cId="2471558706" sldId="1561"/>
        </pc:sldMkLst>
      </pc:sldChg>
      <pc:sldChg chg="del">
        <pc:chgData name="伊健 杜" userId="e69aded81da48593" providerId="LiveId" clId="{AD3D2631-C0F2-4A15-BF09-594062E7B4B3}" dt="2022-11-24T09:52:45.976" v="0" actId="47"/>
        <pc:sldMkLst>
          <pc:docMk/>
          <pc:sldMk cId="4021158838" sldId="1562"/>
        </pc:sldMkLst>
      </pc:sldChg>
      <pc:sldChg chg="del">
        <pc:chgData name="伊健 杜" userId="e69aded81da48593" providerId="LiveId" clId="{AD3D2631-C0F2-4A15-BF09-594062E7B4B3}" dt="2022-11-24T09:52:45.976" v="0" actId="47"/>
        <pc:sldMkLst>
          <pc:docMk/>
          <pc:sldMk cId="4059727094" sldId="1563"/>
        </pc:sldMkLst>
      </pc:sldChg>
      <pc:sldChg chg="del">
        <pc:chgData name="伊健 杜" userId="e69aded81da48593" providerId="LiveId" clId="{AD3D2631-C0F2-4A15-BF09-594062E7B4B3}" dt="2022-11-24T09:52:45.976" v="0" actId="47"/>
        <pc:sldMkLst>
          <pc:docMk/>
          <pc:sldMk cId="514319693" sldId="1564"/>
        </pc:sldMkLst>
      </pc:sldChg>
      <pc:sldChg chg="del">
        <pc:chgData name="伊健 杜" userId="e69aded81da48593" providerId="LiveId" clId="{AD3D2631-C0F2-4A15-BF09-594062E7B4B3}" dt="2022-11-24T09:52:45.976" v="0" actId="47"/>
        <pc:sldMkLst>
          <pc:docMk/>
          <pc:sldMk cId="2241361327" sldId="1565"/>
        </pc:sldMkLst>
      </pc:sldChg>
      <pc:sldChg chg="del">
        <pc:chgData name="伊健 杜" userId="e69aded81da48593" providerId="LiveId" clId="{AD3D2631-C0F2-4A15-BF09-594062E7B4B3}" dt="2022-11-24T09:52:45.976" v="0" actId="47"/>
        <pc:sldMkLst>
          <pc:docMk/>
          <pc:sldMk cId="2960698532" sldId="1566"/>
        </pc:sldMkLst>
      </pc:sldChg>
      <pc:sldChg chg="del">
        <pc:chgData name="伊健 杜" userId="e69aded81da48593" providerId="LiveId" clId="{AD3D2631-C0F2-4A15-BF09-594062E7B4B3}" dt="2022-11-24T09:52:45.976" v="0" actId="47"/>
        <pc:sldMkLst>
          <pc:docMk/>
          <pc:sldMk cId="3786782607" sldId="1567"/>
        </pc:sldMkLst>
      </pc:sldChg>
      <pc:sldChg chg="del">
        <pc:chgData name="伊健 杜" userId="e69aded81da48593" providerId="LiveId" clId="{AD3D2631-C0F2-4A15-BF09-594062E7B4B3}" dt="2022-11-24T09:52:45.976" v="0" actId="47"/>
        <pc:sldMkLst>
          <pc:docMk/>
          <pc:sldMk cId="1197365078" sldId="1568"/>
        </pc:sldMkLst>
      </pc:sldChg>
      <pc:sldChg chg="del">
        <pc:chgData name="伊健 杜" userId="e69aded81da48593" providerId="LiveId" clId="{AD3D2631-C0F2-4A15-BF09-594062E7B4B3}" dt="2022-11-24T09:52:45.976" v="0" actId="47"/>
        <pc:sldMkLst>
          <pc:docMk/>
          <pc:sldMk cId="2061165110" sldId="1569"/>
        </pc:sldMkLst>
      </pc:sldChg>
      <pc:sldChg chg="del">
        <pc:chgData name="伊健 杜" userId="e69aded81da48593" providerId="LiveId" clId="{AD3D2631-C0F2-4A15-BF09-594062E7B4B3}" dt="2022-11-24T09:52:45.976" v="0" actId="47"/>
        <pc:sldMkLst>
          <pc:docMk/>
          <pc:sldMk cId="1069663911" sldId="1570"/>
        </pc:sldMkLst>
      </pc:sldChg>
      <pc:sldChg chg="del">
        <pc:chgData name="伊健 杜" userId="e69aded81da48593" providerId="LiveId" clId="{AD3D2631-C0F2-4A15-BF09-594062E7B4B3}" dt="2022-11-24T09:52:45.976" v="0" actId="47"/>
        <pc:sldMkLst>
          <pc:docMk/>
          <pc:sldMk cId="3639187811" sldId="1571"/>
        </pc:sldMkLst>
      </pc:sldChg>
      <pc:sldChg chg="del">
        <pc:chgData name="伊健 杜" userId="e69aded81da48593" providerId="LiveId" clId="{AD3D2631-C0F2-4A15-BF09-594062E7B4B3}" dt="2022-11-24T09:52:45.976" v="0" actId="47"/>
        <pc:sldMkLst>
          <pc:docMk/>
          <pc:sldMk cId="21063674" sldId="1572"/>
        </pc:sldMkLst>
      </pc:sldChg>
      <pc:sldChg chg="del">
        <pc:chgData name="伊健 杜" userId="e69aded81da48593" providerId="LiveId" clId="{AD3D2631-C0F2-4A15-BF09-594062E7B4B3}" dt="2022-11-24T09:52:45.976" v="0" actId="47"/>
        <pc:sldMkLst>
          <pc:docMk/>
          <pc:sldMk cId="914621251" sldId="1573"/>
        </pc:sldMkLst>
      </pc:sldChg>
      <pc:sldChg chg="del">
        <pc:chgData name="伊健 杜" userId="e69aded81da48593" providerId="LiveId" clId="{AD3D2631-C0F2-4A15-BF09-594062E7B4B3}" dt="2022-11-24T09:52:45.976" v="0" actId="47"/>
        <pc:sldMkLst>
          <pc:docMk/>
          <pc:sldMk cId="2921546110" sldId="1574"/>
        </pc:sldMkLst>
      </pc:sldChg>
      <pc:sldChg chg="del">
        <pc:chgData name="伊健 杜" userId="e69aded81da48593" providerId="LiveId" clId="{AD3D2631-C0F2-4A15-BF09-594062E7B4B3}" dt="2022-11-24T09:52:45.976" v="0" actId="47"/>
        <pc:sldMkLst>
          <pc:docMk/>
          <pc:sldMk cId="1957551711" sldId="1575"/>
        </pc:sldMkLst>
      </pc:sldChg>
      <pc:sldChg chg="del">
        <pc:chgData name="伊健 杜" userId="e69aded81da48593" providerId="LiveId" clId="{AD3D2631-C0F2-4A15-BF09-594062E7B4B3}" dt="2022-11-24T09:52:45.976" v="0" actId="47"/>
        <pc:sldMkLst>
          <pc:docMk/>
          <pc:sldMk cId="1039729634" sldId="1576"/>
        </pc:sldMkLst>
      </pc:sldChg>
      <pc:sldChg chg="del">
        <pc:chgData name="伊健 杜" userId="e69aded81da48593" providerId="LiveId" clId="{AD3D2631-C0F2-4A15-BF09-594062E7B4B3}" dt="2022-11-24T09:52:45.976" v="0" actId="47"/>
        <pc:sldMkLst>
          <pc:docMk/>
          <pc:sldMk cId="1549272423" sldId="1577"/>
        </pc:sldMkLst>
      </pc:sldChg>
      <pc:sldChg chg="del">
        <pc:chgData name="伊健 杜" userId="e69aded81da48593" providerId="LiveId" clId="{AD3D2631-C0F2-4A15-BF09-594062E7B4B3}" dt="2022-11-24T09:52:45.976" v="0" actId="47"/>
        <pc:sldMkLst>
          <pc:docMk/>
          <pc:sldMk cId="1774830906" sldId="1578"/>
        </pc:sldMkLst>
      </pc:sldChg>
      <pc:sldChg chg="del">
        <pc:chgData name="伊健 杜" userId="e69aded81da48593" providerId="LiveId" clId="{AD3D2631-C0F2-4A15-BF09-594062E7B4B3}" dt="2022-11-24T09:52:45.976" v="0" actId="47"/>
        <pc:sldMkLst>
          <pc:docMk/>
          <pc:sldMk cId="1305299179" sldId="1579"/>
        </pc:sldMkLst>
      </pc:sldChg>
      <pc:sldChg chg="del">
        <pc:chgData name="伊健 杜" userId="e69aded81da48593" providerId="LiveId" clId="{AD3D2631-C0F2-4A15-BF09-594062E7B4B3}" dt="2022-11-24T09:52:45.976" v="0" actId="47"/>
        <pc:sldMkLst>
          <pc:docMk/>
          <pc:sldMk cId="1381911917" sldId="1580"/>
        </pc:sldMkLst>
      </pc:sldChg>
      <pc:sldChg chg="del">
        <pc:chgData name="伊健 杜" userId="e69aded81da48593" providerId="LiveId" clId="{AD3D2631-C0F2-4A15-BF09-594062E7B4B3}" dt="2022-11-24T09:52:45.976" v="0" actId="47"/>
        <pc:sldMkLst>
          <pc:docMk/>
          <pc:sldMk cId="1381755354" sldId="1581"/>
        </pc:sldMkLst>
      </pc:sldChg>
      <pc:sldChg chg="del">
        <pc:chgData name="伊健 杜" userId="e69aded81da48593" providerId="LiveId" clId="{AD3D2631-C0F2-4A15-BF09-594062E7B4B3}" dt="2022-11-24T09:52:45.976" v="0" actId="47"/>
        <pc:sldMkLst>
          <pc:docMk/>
          <pc:sldMk cId="1434828895" sldId="1582"/>
        </pc:sldMkLst>
      </pc:sldChg>
      <pc:sldChg chg="del">
        <pc:chgData name="伊健 杜" userId="e69aded81da48593" providerId="LiveId" clId="{AD3D2631-C0F2-4A15-BF09-594062E7B4B3}" dt="2022-11-24T09:52:45.976" v="0" actId="47"/>
        <pc:sldMkLst>
          <pc:docMk/>
          <pc:sldMk cId="3106630224" sldId="1583"/>
        </pc:sldMkLst>
      </pc:sldChg>
      <pc:sldChg chg="del">
        <pc:chgData name="伊健 杜" userId="e69aded81da48593" providerId="LiveId" clId="{AD3D2631-C0F2-4A15-BF09-594062E7B4B3}" dt="2022-11-24T09:52:45.976" v="0" actId="47"/>
        <pc:sldMkLst>
          <pc:docMk/>
          <pc:sldMk cId="1987062066" sldId="1584"/>
        </pc:sldMkLst>
      </pc:sldChg>
      <pc:sldChg chg="delSp mod">
        <pc:chgData name="伊健 杜" userId="e69aded81da48593" providerId="LiveId" clId="{AD3D2631-C0F2-4A15-BF09-594062E7B4B3}" dt="2022-11-24T12:48:12.134" v="3904" actId="478"/>
        <pc:sldMkLst>
          <pc:docMk/>
          <pc:sldMk cId="3809811080" sldId="1592"/>
        </pc:sldMkLst>
        <pc:spChg chg="del">
          <ac:chgData name="伊健 杜" userId="e69aded81da48593" providerId="LiveId" clId="{AD3D2631-C0F2-4A15-BF09-594062E7B4B3}" dt="2022-11-24T12:48:12.134" v="3904" actId="478"/>
          <ac:spMkLst>
            <pc:docMk/>
            <pc:sldMk cId="3809811080" sldId="1592"/>
            <ac:spMk id="2" creationId="{A74E17AE-0C0B-E6C0-8A05-727AF3B9C2D8}"/>
          </ac:spMkLst>
        </pc:spChg>
      </pc:sldChg>
      <pc:sldChg chg="modSp mod">
        <pc:chgData name="伊健 杜" userId="e69aded81da48593" providerId="LiveId" clId="{AD3D2631-C0F2-4A15-BF09-594062E7B4B3}" dt="2022-11-24T13:32:17.719" v="4196"/>
        <pc:sldMkLst>
          <pc:docMk/>
          <pc:sldMk cId="3440703046" sldId="1599"/>
        </pc:sldMkLst>
        <pc:spChg chg="mod">
          <ac:chgData name="伊健 杜" userId="e69aded81da48593" providerId="LiveId" clId="{AD3D2631-C0F2-4A15-BF09-594062E7B4B3}" dt="2022-11-24T13:32:17.719" v="4196"/>
          <ac:spMkLst>
            <pc:docMk/>
            <pc:sldMk cId="3440703046" sldId="1599"/>
            <ac:spMk id="5" creationId="{E7287B0E-EF55-E721-8EFA-9A9183C0EDF9}"/>
          </ac:spMkLst>
        </pc:spChg>
      </pc:sldChg>
      <pc:sldChg chg="modSp add mod">
        <pc:chgData name="伊健 杜" userId="e69aded81da48593" providerId="LiveId" clId="{AD3D2631-C0F2-4A15-BF09-594062E7B4B3}" dt="2022-11-24T12:53:11.534" v="4184"/>
        <pc:sldMkLst>
          <pc:docMk/>
          <pc:sldMk cId="1534792075" sldId="1604"/>
        </pc:sldMkLst>
        <pc:spChg chg="mod">
          <ac:chgData name="伊健 杜" userId="e69aded81da48593" providerId="LiveId" clId="{AD3D2631-C0F2-4A15-BF09-594062E7B4B3}" dt="2022-11-24T12:53:11.534" v="4184"/>
          <ac:spMkLst>
            <pc:docMk/>
            <pc:sldMk cId="1534792075" sldId="1604"/>
            <ac:spMk id="4" creationId="{2CD63A4E-E37B-41A6-9090-C7BF9F9D4BD7}"/>
          </ac:spMkLst>
        </pc:spChg>
      </pc:sldChg>
      <pc:sldChg chg="addSp delSp modSp add mod">
        <pc:chgData name="伊健 杜" userId="e69aded81da48593" providerId="LiveId" clId="{AD3D2631-C0F2-4A15-BF09-594062E7B4B3}" dt="2022-11-24T12:53:11.534" v="4184"/>
        <pc:sldMkLst>
          <pc:docMk/>
          <pc:sldMk cId="1509472187" sldId="1605"/>
        </pc:sldMkLst>
        <pc:spChg chg="mod">
          <ac:chgData name="伊健 杜" userId="e69aded81da48593" providerId="LiveId" clId="{AD3D2631-C0F2-4A15-BF09-594062E7B4B3}" dt="2022-11-24T11:21:15.271" v="66"/>
          <ac:spMkLst>
            <pc:docMk/>
            <pc:sldMk cId="1509472187" sldId="1605"/>
            <ac:spMk id="2" creationId="{10304424-DB4A-36E7-9E0D-D32A5DD0F26C}"/>
          </ac:spMkLst>
        </pc:spChg>
        <pc:spChg chg="del">
          <ac:chgData name="伊健 杜" userId="e69aded81da48593" providerId="LiveId" clId="{AD3D2631-C0F2-4A15-BF09-594062E7B4B3}" dt="2022-11-24T11:32:08.221" v="332" actId="478"/>
          <ac:spMkLst>
            <pc:docMk/>
            <pc:sldMk cId="1509472187" sldId="1605"/>
            <ac:spMk id="4" creationId="{C9EB1683-32BA-D853-E5DD-20374D14558E}"/>
          </ac:spMkLst>
        </pc:spChg>
        <pc:spChg chg="mod">
          <ac:chgData name="伊健 杜" userId="e69aded81da48593" providerId="LiveId" clId="{AD3D2631-C0F2-4A15-BF09-594062E7B4B3}" dt="2022-11-24T12:53:11.534" v="4184"/>
          <ac:spMkLst>
            <pc:docMk/>
            <pc:sldMk cId="1509472187" sldId="1605"/>
            <ac:spMk id="5" creationId="{E7287B0E-EF55-E721-8EFA-9A9183C0EDF9}"/>
          </ac:spMkLst>
        </pc:spChg>
        <pc:picChg chg="add mod">
          <ac:chgData name="伊健 杜" userId="e69aded81da48593" providerId="LiveId" clId="{AD3D2631-C0F2-4A15-BF09-594062E7B4B3}" dt="2022-11-24T11:32:35.925" v="334" actId="1076"/>
          <ac:picMkLst>
            <pc:docMk/>
            <pc:sldMk cId="1509472187" sldId="1605"/>
            <ac:picMk id="1026" creationId="{83A75319-B67A-7770-34BE-2D7A71DABBB9}"/>
          </ac:picMkLst>
        </pc:picChg>
        <pc:picChg chg="del">
          <ac:chgData name="伊健 杜" userId="e69aded81da48593" providerId="LiveId" clId="{AD3D2631-C0F2-4A15-BF09-594062E7B4B3}" dt="2022-11-24T11:32:06.293" v="331" actId="478"/>
          <ac:picMkLst>
            <pc:docMk/>
            <pc:sldMk cId="1509472187" sldId="1605"/>
            <ac:picMk id="12290" creationId="{FAB3FBCE-98D8-559F-F420-BD5ACA422C5E}"/>
          </ac:picMkLst>
        </pc:picChg>
      </pc:sldChg>
      <pc:sldChg chg="addSp delSp modSp add mod">
        <pc:chgData name="伊健 杜" userId="e69aded81da48593" providerId="LiveId" clId="{AD3D2631-C0F2-4A15-BF09-594062E7B4B3}" dt="2022-11-24T12:53:11.534" v="4184"/>
        <pc:sldMkLst>
          <pc:docMk/>
          <pc:sldMk cId="310664107" sldId="1606"/>
        </pc:sldMkLst>
        <pc:spChg chg="mod">
          <ac:chgData name="伊健 杜" userId="e69aded81da48593" providerId="LiveId" clId="{AD3D2631-C0F2-4A15-BF09-594062E7B4B3}" dt="2022-11-24T11:32:48.654" v="337" actId="20577"/>
          <ac:spMkLst>
            <pc:docMk/>
            <pc:sldMk cId="310664107" sldId="1606"/>
            <ac:spMk id="2" creationId="{10304424-DB4A-36E7-9E0D-D32A5DD0F26C}"/>
          </ac:spMkLst>
        </pc:spChg>
        <pc:spChg chg="mod">
          <ac:chgData name="伊健 杜" userId="e69aded81da48593" providerId="LiveId" clId="{AD3D2631-C0F2-4A15-BF09-594062E7B4B3}" dt="2022-11-24T12:53:11.534" v="4184"/>
          <ac:spMkLst>
            <pc:docMk/>
            <pc:sldMk cId="310664107" sldId="1606"/>
            <ac:spMk id="5" creationId="{E7287B0E-EF55-E721-8EFA-9A9183C0EDF9}"/>
          </ac:spMkLst>
        </pc:spChg>
        <pc:picChg chg="del">
          <ac:chgData name="伊健 杜" userId="e69aded81da48593" providerId="LiveId" clId="{AD3D2631-C0F2-4A15-BF09-594062E7B4B3}" dt="2022-11-24T11:33:34.569" v="450" actId="478"/>
          <ac:picMkLst>
            <pc:docMk/>
            <pc:sldMk cId="310664107" sldId="1606"/>
            <ac:picMk id="1026" creationId="{83A75319-B67A-7770-34BE-2D7A71DABBB9}"/>
          </ac:picMkLst>
        </pc:picChg>
        <pc:picChg chg="add mod">
          <ac:chgData name="伊健 杜" userId="e69aded81da48593" providerId="LiveId" clId="{AD3D2631-C0F2-4A15-BF09-594062E7B4B3}" dt="2022-11-24T11:33:49.573" v="454" actId="1076"/>
          <ac:picMkLst>
            <pc:docMk/>
            <pc:sldMk cId="310664107" sldId="1606"/>
            <ac:picMk id="2050" creationId="{8B2BE2D7-7C6A-8A06-2779-1AA91928F391}"/>
          </ac:picMkLst>
        </pc:picChg>
        <pc:picChg chg="add mod">
          <ac:chgData name="伊健 杜" userId="e69aded81da48593" providerId="LiveId" clId="{AD3D2631-C0F2-4A15-BF09-594062E7B4B3}" dt="2022-11-24T11:35:34.460" v="456" actId="14100"/>
          <ac:picMkLst>
            <pc:docMk/>
            <pc:sldMk cId="310664107" sldId="1606"/>
            <ac:picMk id="2052" creationId="{7CDD686E-B376-201E-4234-64982CDA4EA2}"/>
          </ac:picMkLst>
        </pc:picChg>
      </pc:sldChg>
      <pc:sldChg chg="addSp delSp modSp add mod">
        <pc:chgData name="伊健 杜" userId="e69aded81da48593" providerId="LiveId" clId="{AD3D2631-C0F2-4A15-BF09-594062E7B4B3}" dt="2022-11-24T12:53:11.534" v="4184"/>
        <pc:sldMkLst>
          <pc:docMk/>
          <pc:sldMk cId="387774154" sldId="1607"/>
        </pc:sldMkLst>
        <pc:spChg chg="mod">
          <ac:chgData name="伊健 杜" userId="e69aded81da48593" providerId="LiveId" clId="{AD3D2631-C0F2-4A15-BF09-594062E7B4B3}" dt="2022-11-24T11:37:32.507" v="472"/>
          <ac:spMkLst>
            <pc:docMk/>
            <pc:sldMk cId="387774154" sldId="1607"/>
            <ac:spMk id="2" creationId="{10304424-DB4A-36E7-9E0D-D32A5DD0F26C}"/>
          </ac:spMkLst>
        </pc:spChg>
        <pc:spChg chg="mod">
          <ac:chgData name="伊健 杜" userId="e69aded81da48593" providerId="LiveId" clId="{AD3D2631-C0F2-4A15-BF09-594062E7B4B3}" dt="2022-11-24T12:53:11.534" v="4184"/>
          <ac:spMkLst>
            <pc:docMk/>
            <pc:sldMk cId="387774154" sldId="1607"/>
            <ac:spMk id="5" creationId="{E7287B0E-EF55-E721-8EFA-9A9183C0EDF9}"/>
          </ac:spMkLst>
        </pc:spChg>
        <pc:picChg chg="del">
          <ac:chgData name="伊健 杜" userId="e69aded81da48593" providerId="LiveId" clId="{AD3D2631-C0F2-4A15-BF09-594062E7B4B3}" dt="2022-11-24T11:39:23.308" v="596" actId="478"/>
          <ac:picMkLst>
            <pc:docMk/>
            <pc:sldMk cId="387774154" sldId="1607"/>
            <ac:picMk id="1026" creationId="{83A75319-B67A-7770-34BE-2D7A71DABBB9}"/>
          </ac:picMkLst>
        </pc:picChg>
        <pc:picChg chg="add mod">
          <ac:chgData name="伊健 杜" userId="e69aded81da48593" providerId="LiveId" clId="{AD3D2631-C0F2-4A15-BF09-594062E7B4B3}" dt="2022-11-24T11:40:15.130" v="603" actId="1076"/>
          <ac:picMkLst>
            <pc:docMk/>
            <pc:sldMk cId="387774154" sldId="1607"/>
            <ac:picMk id="3074" creationId="{64EA6790-3979-A393-BD15-C7D8066FB8E5}"/>
          </ac:picMkLst>
        </pc:picChg>
      </pc:sldChg>
      <pc:sldChg chg="addSp delSp modSp add mod">
        <pc:chgData name="伊健 杜" userId="e69aded81da48593" providerId="LiveId" clId="{AD3D2631-C0F2-4A15-BF09-594062E7B4B3}" dt="2022-11-24T12:53:11.534" v="4184"/>
        <pc:sldMkLst>
          <pc:docMk/>
          <pc:sldMk cId="1089862687" sldId="1608"/>
        </pc:sldMkLst>
        <pc:spChg chg="mod">
          <ac:chgData name="伊健 杜" userId="e69aded81da48593" providerId="LiveId" clId="{AD3D2631-C0F2-4A15-BF09-594062E7B4B3}" dt="2022-11-24T11:40:24.342" v="606" actId="20577"/>
          <ac:spMkLst>
            <pc:docMk/>
            <pc:sldMk cId="1089862687" sldId="1608"/>
            <ac:spMk id="2" creationId="{10304424-DB4A-36E7-9E0D-D32A5DD0F26C}"/>
          </ac:spMkLst>
        </pc:spChg>
        <pc:spChg chg="mod">
          <ac:chgData name="伊健 杜" userId="e69aded81da48593" providerId="LiveId" clId="{AD3D2631-C0F2-4A15-BF09-594062E7B4B3}" dt="2022-11-24T12:53:11.534" v="4184"/>
          <ac:spMkLst>
            <pc:docMk/>
            <pc:sldMk cId="1089862687" sldId="1608"/>
            <ac:spMk id="5" creationId="{E7287B0E-EF55-E721-8EFA-9A9183C0EDF9}"/>
          </ac:spMkLst>
        </pc:spChg>
        <pc:picChg chg="del">
          <ac:chgData name="伊健 杜" userId="e69aded81da48593" providerId="LiveId" clId="{AD3D2631-C0F2-4A15-BF09-594062E7B4B3}" dt="2022-11-24T11:41:25.527" v="695" actId="478"/>
          <ac:picMkLst>
            <pc:docMk/>
            <pc:sldMk cId="1089862687" sldId="1608"/>
            <ac:picMk id="3074" creationId="{64EA6790-3979-A393-BD15-C7D8066FB8E5}"/>
          </ac:picMkLst>
        </pc:picChg>
        <pc:picChg chg="add mod">
          <ac:chgData name="伊健 杜" userId="e69aded81da48593" providerId="LiveId" clId="{AD3D2631-C0F2-4A15-BF09-594062E7B4B3}" dt="2022-11-24T11:41:47.973" v="699" actId="1076"/>
          <ac:picMkLst>
            <pc:docMk/>
            <pc:sldMk cId="1089862687" sldId="1608"/>
            <ac:picMk id="4098" creationId="{DEEEFAD6-8CBB-B73B-0B19-81E28BA7CFC9}"/>
          </ac:picMkLst>
        </pc:picChg>
      </pc:sldChg>
      <pc:sldChg chg="modSp add mod">
        <pc:chgData name="伊健 杜" userId="e69aded81da48593" providerId="LiveId" clId="{AD3D2631-C0F2-4A15-BF09-594062E7B4B3}" dt="2022-11-24T12:53:11.534" v="4184"/>
        <pc:sldMkLst>
          <pc:docMk/>
          <pc:sldMk cId="3515143420" sldId="1609"/>
        </pc:sldMkLst>
        <pc:spChg chg="mod">
          <ac:chgData name="伊健 杜" userId="e69aded81da48593" providerId="LiveId" clId="{AD3D2631-C0F2-4A15-BF09-594062E7B4B3}" dt="2022-11-24T12:53:11.534" v="4184"/>
          <ac:spMkLst>
            <pc:docMk/>
            <pc:sldMk cId="3515143420" sldId="1609"/>
            <ac:spMk id="4" creationId="{2CD63A4E-E37B-41A6-9090-C7BF9F9D4BD7}"/>
          </ac:spMkLst>
        </pc:spChg>
      </pc:sldChg>
      <pc:sldChg chg="addSp delSp modSp add mod">
        <pc:chgData name="伊健 杜" userId="e69aded81da48593" providerId="LiveId" clId="{AD3D2631-C0F2-4A15-BF09-594062E7B4B3}" dt="2022-11-24T12:53:11.534" v="4184"/>
        <pc:sldMkLst>
          <pc:docMk/>
          <pc:sldMk cId="4078379201" sldId="1610"/>
        </pc:sldMkLst>
        <pc:spChg chg="mod">
          <ac:chgData name="伊健 杜" userId="e69aded81da48593" providerId="LiveId" clId="{AD3D2631-C0F2-4A15-BF09-594062E7B4B3}" dt="2022-11-24T11:43:25.305" v="813"/>
          <ac:spMkLst>
            <pc:docMk/>
            <pc:sldMk cId="4078379201" sldId="1610"/>
            <ac:spMk id="2" creationId="{10304424-DB4A-36E7-9E0D-D32A5DD0F26C}"/>
          </ac:spMkLst>
        </pc:spChg>
        <pc:spChg chg="mod">
          <ac:chgData name="伊健 杜" userId="e69aded81da48593" providerId="LiveId" clId="{AD3D2631-C0F2-4A15-BF09-594062E7B4B3}" dt="2022-11-24T12:53:11.534" v="4184"/>
          <ac:spMkLst>
            <pc:docMk/>
            <pc:sldMk cId="4078379201" sldId="1610"/>
            <ac:spMk id="5" creationId="{E7287B0E-EF55-E721-8EFA-9A9183C0EDF9}"/>
          </ac:spMkLst>
        </pc:spChg>
        <pc:picChg chg="add del mod">
          <ac:chgData name="伊健 杜" userId="e69aded81da48593" providerId="LiveId" clId="{AD3D2631-C0F2-4A15-BF09-594062E7B4B3}" dt="2022-11-24T11:49:05.683" v="939"/>
          <ac:picMkLst>
            <pc:docMk/>
            <pc:sldMk cId="4078379201" sldId="1610"/>
            <ac:picMk id="4" creationId="{27C77739-B5AB-4FA6-9EF7-C5B6DDC9A9B7}"/>
          </ac:picMkLst>
        </pc:picChg>
        <pc:picChg chg="del">
          <ac:chgData name="伊健 杜" userId="e69aded81da48593" providerId="LiveId" clId="{AD3D2631-C0F2-4A15-BF09-594062E7B4B3}" dt="2022-11-24T11:48:25.294" v="933" actId="478"/>
          <ac:picMkLst>
            <pc:docMk/>
            <pc:sldMk cId="4078379201" sldId="1610"/>
            <ac:picMk id="3074" creationId="{64EA6790-3979-A393-BD15-C7D8066FB8E5}"/>
          </ac:picMkLst>
        </pc:picChg>
        <pc:picChg chg="add mod">
          <ac:chgData name="伊健 杜" userId="e69aded81da48593" providerId="LiveId" clId="{AD3D2631-C0F2-4A15-BF09-594062E7B4B3}" dt="2022-11-24T11:48:56.602" v="937" actId="1076"/>
          <ac:picMkLst>
            <pc:docMk/>
            <pc:sldMk cId="4078379201" sldId="1610"/>
            <ac:picMk id="5122" creationId="{754C11BD-6211-7BEF-D0DE-D45C10277D8C}"/>
          </ac:picMkLst>
        </pc:picChg>
      </pc:sldChg>
      <pc:sldChg chg="modSp add mod">
        <pc:chgData name="伊健 杜" userId="e69aded81da48593" providerId="LiveId" clId="{AD3D2631-C0F2-4A15-BF09-594062E7B4B3}" dt="2022-11-24T12:53:11.534" v="4184"/>
        <pc:sldMkLst>
          <pc:docMk/>
          <pc:sldMk cId="791553906" sldId="1611"/>
        </pc:sldMkLst>
        <pc:spChg chg="mod">
          <ac:chgData name="伊健 杜" userId="e69aded81da48593" providerId="LiveId" clId="{AD3D2631-C0F2-4A15-BF09-594062E7B4B3}" dt="2022-11-24T12:53:11.534" v="4184"/>
          <ac:spMkLst>
            <pc:docMk/>
            <pc:sldMk cId="791553906" sldId="1611"/>
            <ac:spMk id="4" creationId="{2CD63A4E-E37B-41A6-9090-C7BF9F9D4BD7}"/>
          </ac:spMkLst>
        </pc:spChg>
      </pc:sldChg>
      <pc:sldChg chg="modSp add mod">
        <pc:chgData name="伊健 杜" userId="e69aded81da48593" providerId="LiveId" clId="{AD3D2631-C0F2-4A15-BF09-594062E7B4B3}" dt="2022-11-24T13:57:42.531" v="4197" actId="20577"/>
        <pc:sldMkLst>
          <pc:docMk/>
          <pc:sldMk cId="1405154617" sldId="1612"/>
        </pc:sldMkLst>
        <pc:spChg chg="mod">
          <ac:chgData name="伊健 杜" userId="e69aded81da48593" providerId="LiveId" clId="{AD3D2631-C0F2-4A15-BF09-594062E7B4B3}" dt="2022-11-24T11:50:22.038" v="995" actId="1076"/>
          <ac:spMkLst>
            <pc:docMk/>
            <pc:sldMk cId="1405154617" sldId="1612"/>
            <ac:spMk id="2" creationId="{10304424-DB4A-36E7-9E0D-D32A5DD0F26C}"/>
          </ac:spMkLst>
        </pc:spChg>
        <pc:spChg chg="mod">
          <ac:chgData name="伊健 杜" userId="e69aded81da48593" providerId="LiveId" clId="{AD3D2631-C0F2-4A15-BF09-594062E7B4B3}" dt="2022-11-24T13:57:42.531" v="4197" actId="20577"/>
          <ac:spMkLst>
            <pc:docMk/>
            <pc:sldMk cId="1405154617" sldId="1612"/>
            <ac:spMk id="5" creationId="{E7287B0E-EF55-E721-8EFA-9A9183C0EDF9}"/>
          </ac:spMkLst>
        </pc:spChg>
      </pc:sldChg>
      <pc:sldChg chg="addSp delSp modSp add mod">
        <pc:chgData name="伊健 杜" userId="e69aded81da48593" providerId="LiveId" clId="{AD3D2631-C0F2-4A15-BF09-594062E7B4B3}" dt="2022-11-24T12:53:11.534" v="4184"/>
        <pc:sldMkLst>
          <pc:docMk/>
          <pc:sldMk cId="2153796247" sldId="1613"/>
        </pc:sldMkLst>
        <pc:spChg chg="mod">
          <ac:chgData name="伊健 杜" userId="e69aded81da48593" providerId="LiveId" clId="{AD3D2631-C0F2-4A15-BF09-594062E7B4B3}" dt="2022-11-24T12:53:11.534" v="4184"/>
          <ac:spMkLst>
            <pc:docMk/>
            <pc:sldMk cId="2153796247" sldId="1613"/>
            <ac:spMk id="2" creationId="{10304424-DB4A-36E7-9E0D-D32A5DD0F26C}"/>
          </ac:spMkLst>
        </pc:spChg>
        <pc:spChg chg="mod">
          <ac:chgData name="伊健 杜" userId="e69aded81da48593" providerId="LiveId" clId="{AD3D2631-C0F2-4A15-BF09-594062E7B4B3}" dt="2022-11-24T12:53:11.534" v="4184"/>
          <ac:spMkLst>
            <pc:docMk/>
            <pc:sldMk cId="2153796247" sldId="1613"/>
            <ac:spMk id="5" creationId="{E7287B0E-EF55-E721-8EFA-9A9183C0EDF9}"/>
          </ac:spMkLst>
        </pc:spChg>
        <pc:picChg chg="del">
          <ac:chgData name="伊健 杜" userId="e69aded81da48593" providerId="LiveId" clId="{AD3D2631-C0F2-4A15-BF09-594062E7B4B3}" dt="2022-11-24T11:53:16.690" v="1294" actId="478"/>
          <ac:picMkLst>
            <pc:docMk/>
            <pc:sldMk cId="2153796247" sldId="1613"/>
            <ac:picMk id="5122" creationId="{754C11BD-6211-7BEF-D0DE-D45C10277D8C}"/>
          </ac:picMkLst>
        </pc:picChg>
        <pc:picChg chg="add mod">
          <ac:chgData name="伊健 杜" userId="e69aded81da48593" providerId="LiveId" clId="{AD3D2631-C0F2-4A15-BF09-594062E7B4B3}" dt="2022-11-24T11:54:12.590" v="1347" actId="1076"/>
          <ac:picMkLst>
            <pc:docMk/>
            <pc:sldMk cId="2153796247" sldId="1613"/>
            <ac:picMk id="6146" creationId="{599C5FB0-3653-6558-318D-8194DD924132}"/>
          </ac:picMkLst>
        </pc:picChg>
      </pc:sldChg>
      <pc:sldChg chg="addSp delSp modSp add mod">
        <pc:chgData name="伊健 杜" userId="e69aded81da48593" providerId="LiveId" clId="{AD3D2631-C0F2-4A15-BF09-594062E7B4B3}" dt="2022-11-24T12:53:11.534" v="4184"/>
        <pc:sldMkLst>
          <pc:docMk/>
          <pc:sldMk cId="3129293732" sldId="1614"/>
        </pc:sldMkLst>
        <pc:spChg chg="mod">
          <ac:chgData name="伊健 杜" userId="e69aded81da48593" providerId="LiveId" clId="{AD3D2631-C0F2-4A15-BF09-594062E7B4B3}" dt="2022-11-24T12:53:11.534" v="4184"/>
          <ac:spMkLst>
            <pc:docMk/>
            <pc:sldMk cId="3129293732" sldId="1614"/>
            <ac:spMk id="2" creationId="{10304424-DB4A-36E7-9E0D-D32A5DD0F26C}"/>
          </ac:spMkLst>
        </pc:spChg>
        <pc:spChg chg="mod">
          <ac:chgData name="伊健 杜" userId="e69aded81da48593" providerId="LiveId" clId="{AD3D2631-C0F2-4A15-BF09-594062E7B4B3}" dt="2022-11-24T12:53:11.534" v="4184"/>
          <ac:spMkLst>
            <pc:docMk/>
            <pc:sldMk cId="3129293732" sldId="1614"/>
            <ac:spMk id="5" creationId="{E7287B0E-EF55-E721-8EFA-9A9183C0EDF9}"/>
          </ac:spMkLst>
        </pc:spChg>
        <pc:picChg chg="del mod">
          <ac:chgData name="伊健 杜" userId="e69aded81da48593" providerId="LiveId" clId="{AD3D2631-C0F2-4A15-BF09-594062E7B4B3}" dt="2022-11-24T11:55:14.050" v="1487" actId="478"/>
          <ac:picMkLst>
            <pc:docMk/>
            <pc:sldMk cId="3129293732" sldId="1614"/>
            <ac:picMk id="6146" creationId="{599C5FB0-3653-6558-318D-8194DD924132}"/>
          </ac:picMkLst>
        </pc:picChg>
        <pc:picChg chg="add mod">
          <ac:chgData name="伊健 杜" userId="e69aded81da48593" providerId="LiveId" clId="{AD3D2631-C0F2-4A15-BF09-594062E7B4B3}" dt="2022-11-24T11:55:33.704" v="1490" actId="1076"/>
          <ac:picMkLst>
            <pc:docMk/>
            <pc:sldMk cId="3129293732" sldId="1614"/>
            <ac:picMk id="8194" creationId="{99252EC4-6C1B-41E0-77BD-783C66AEE727}"/>
          </ac:picMkLst>
        </pc:picChg>
      </pc:sldChg>
      <pc:sldChg chg="addSp delSp modSp add mod">
        <pc:chgData name="伊健 杜" userId="e69aded81da48593" providerId="LiveId" clId="{AD3D2631-C0F2-4A15-BF09-594062E7B4B3}" dt="2022-11-24T12:53:11.534" v="4184"/>
        <pc:sldMkLst>
          <pc:docMk/>
          <pc:sldMk cId="861180618" sldId="1615"/>
        </pc:sldMkLst>
        <pc:spChg chg="mod">
          <ac:chgData name="伊健 杜" userId="e69aded81da48593" providerId="LiveId" clId="{AD3D2631-C0F2-4A15-BF09-594062E7B4B3}" dt="2022-11-24T12:53:11.534" v="4184"/>
          <ac:spMkLst>
            <pc:docMk/>
            <pc:sldMk cId="861180618" sldId="1615"/>
            <ac:spMk id="2" creationId="{10304424-DB4A-36E7-9E0D-D32A5DD0F26C}"/>
          </ac:spMkLst>
        </pc:spChg>
        <pc:spChg chg="mod">
          <ac:chgData name="伊健 杜" userId="e69aded81da48593" providerId="LiveId" clId="{AD3D2631-C0F2-4A15-BF09-594062E7B4B3}" dt="2022-11-24T12:53:11.534" v="4184"/>
          <ac:spMkLst>
            <pc:docMk/>
            <pc:sldMk cId="861180618" sldId="1615"/>
            <ac:spMk id="5" creationId="{E7287B0E-EF55-E721-8EFA-9A9183C0EDF9}"/>
          </ac:spMkLst>
        </pc:spChg>
        <pc:picChg chg="del">
          <ac:chgData name="伊健 杜" userId="e69aded81da48593" providerId="LiveId" clId="{AD3D2631-C0F2-4A15-BF09-594062E7B4B3}" dt="2022-11-24T11:56:37.731" v="1578" actId="478"/>
          <ac:picMkLst>
            <pc:docMk/>
            <pc:sldMk cId="861180618" sldId="1615"/>
            <ac:picMk id="8194" creationId="{99252EC4-6C1B-41E0-77BD-783C66AEE727}"/>
          </ac:picMkLst>
        </pc:picChg>
        <pc:picChg chg="add mod">
          <ac:chgData name="伊健 杜" userId="e69aded81da48593" providerId="LiveId" clId="{AD3D2631-C0F2-4A15-BF09-594062E7B4B3}" dt="2022-11-24T11:56:41.301" v="1581" actId="14100"/>
          <ac:picMkLst>
            <pc:docMk/>
            <pc:sldMk cId="861180618" sldId="1615"/>
            <ac:picMk id="9218" creationId="{05E32004-69BA-A503-F300-49B354DDCE31}"/>
          </ac:picMkLst>
        </pc:picChg>
      </pc:sldChg>
      <pc:sldChg chg="modSp add mod">
        <pc:chgData name="伊健 杜" userId="e69aded81da48593" providerId="LiveId" clId="{AD3D2631-C0F2-4A15-BF09-594062E7B4B3}" dt="2022-11-24T12:53:11.534" v="4184"/>
        <pc:sldMkLst>
          <pc:docMk/>
          <pc:sldMk cId="1214066798" sldId="1616"/>
        </pc:sldMkLst>
        <pc:spChg chg="mod">
          <ac:chgData name="伊健 杜" userId="e69aded81da48593" providerId="LiveId" clId="{AD3D2631-C0F2-4A15-BF09-594062E7B4B3}" dt="2022-11-24T12:53:11.534" v="4184"/>
          <ac:spMkLst>
            <pc:docMk/>
            <pc:sldMk cId="1214066798" sldId="1616"/>
            <ac:spMk id="4" creationId="{2CD63A4E-E37B-41A6-9090-C7BF9F9D4BD7}"/>
          </ac:spMkLst>
        </pc:spChg>
      </pc:sldChg>
      <pc:sldChg chg="addSp delSp modSp add mod">
        <pc:chgData name="伊健 杜" userId="e69aded81da48593" providerId="LiveId" clId="{AD3D2631-C0F2-4A15-BF09-594062E7B4B3}" dt="2022-11-24T12:53:11.534" v="4184"/>
        <pc:sldMkLst>
          <pc:docMk/>
          <pc:sldMk cId="1839671775" sldId="1617"/>
        </pc:sldMkLst>
        <pc:spChg chg="mod">
          <ac:chgData name="伊健 杜" userId="e69aded81da48593" providerId="LiveId" clId="{AD3D2631-C0F2-4A15-BF09-594062E7B4B3}" dt="2022-11-24T11:59:37.893" v="1786" actId="1076"/>
          <ac:spMkLst>
            <pc:docMk/>
            <pc:sldMk cId="1839671775" sldId="1617"/>
            <ac:spMk id="2" creationId="{1302A11A-625D-774F-23B3-739301B530C3}"/>
          </ac:spMkLst>
        </pc:spChg>
        <pc:spChg chg="mod">
          <ac:chgData name="伊健 杜" userId="e69aded81da48593" providerId="LiveId" clId="{AD3D2631-C0F2-4A15-BF09-594062E7B4B3}" dt="2022-11-24T12:53:11.534" v="4184"/>
          <ac:spMkLst>
            <pc:docMk/>
            <pc:sldMk cId="1839671775" sldId="1617"/>
            <ac:spMk id="3" creationId="{ABC6FAE7-B0DC-C53F-ABA7-511046C801BC}"/>
          </ac:spMkLst>
        </pc:spChg>
        <pc:spChg chg="add mod">
          <ac:chgData name="伊健 杜" userId="e69aded81da48593" providerId="LiveId" clId="{AD3D2631-C0F2-4A15-BF09-594062E7B4B3}" dt="2022-11-24T11:59:37.893" v="1786" actId="1076"/>
          <ac:spMkLst>
            <pc:docMk/>
            <pc:sldMk cId="1839671775" sldId="1617"/>
            <ac:spMk id="4" creationId="{E44F7AEB-7709-2FDB-930C-4DE3FFDF3933}"/>
          </ac:spMkLst>
        </pc:spChg>
        <pc:picChg chg="add mod">
          <ac:chgData name="伊健 杜" userId="e69aded81da48593" providerId="LiveId" clId="{AD3D2631-C0F2-4A15-BF09-594062E7B4B3}" dt="2022-11-24T12:01:14.423" v="1895" actId="1076"/>
          <ac:picMkLst>
            <pc:docMk/>
            <pc:sldMk cId="1839671775" sldId="1617"/>
            <ac:picMk id="10242" creationId="{DD3FDD7E-9239-215A-5D5A-F8EC12572B69}"/>
          </ac:picMkLst>
        </pc:picChg>
        <pc:picChg chg="add del">
          <ac:chgData name="伊健 杜" userId="e69aded81da48593" providerId="LiveId" clId="{AD3D2631-C0F2-4A15-BF09-594062E7B4B3}" dt="2022-11-24T12:01:07.169" v="1890" actId="478"/>
          <ac:picMkLst>
            <pc:docMk/>
            <pc:sldMk cId="1839671775" sldId="1617"/>
            <ac:picMk id="15362" creationId="{4618BCC4-85AA-0403-A6C6-742574B59556}"/>
          </ac:picMkLst>
        </pc:picChg>
      </pc:sldChg>
      <pc:sldChg chg="add del">
        <pc:chgData name="伊健 杜" userId="e69aded81da48593" providerId="LiveId" clId="{AD3D2631-C0F2-4A15-BF09-594062E7B4B3}" dt="2022-11-24T11:58:10.270" v="1741" actId="47"/>
        <pc:sldMkLst>
          <pc:docMk/>
          <pc:sldMk cId="2246493458" sldId="1617"/>
        </pc:sldMkLst>
      </pc:sldChg>
      <pc:sldChg chg="addSp delSp modSp add mod">
        <pc:chgData name="伊健 杜" userId="e69aded81da48593" providerId="LiveId" clId="{AD3D2631-C0F2-4A15-BF09-594062E7B4B3}" dt="2022-11-24T12:53:11.534" v="4184"/>
        <pc:sldMkLst>
          <pc:docMk/>
          <pc:sldMk cId="2628871946" sldId="1618"/>
        </pc:sldMkLst>
        <pc:spChg chg="mod">
          <ac:chgData name="伊健 杜" userId="e69aded81da48593" providerId="LiveId" clId="{AD3D2631-C0F2-4A15-BF09-594062E7B4B3}" dt="2022-11-24T12:53:11.534" v="4184"/>
          <ac:spMkLst>
            <pc:docMk/>
            <pc:sldMk cId="2628871946" sldId="1618"/>
            <ac:spMk id="3" creationId="{ABC6FAE7-B0DC-C53F-ABA7-511046C801BC}"/>
          </ac:spMkLst>
        </pc:spChg>
        <pc:picChg chg="del">
          <ac:chgData name="伊健 杜" userId="e69aded81da48593" providerId="LiveId" clId="{AD3D2631-C0F2-4A15-BF09-594062E7B4B3}" dt="2022-11-24T12:01:24.499" v="1897" actId="478"/>
          <ac:picMkLst>
            <pc:docMk/>
            <pc:sldMk cId="2628871946" sldId="1618"/>
            <ac:picMk id="10242" creationId="{DD3FDD7E-9239-215A-5D5A-F8EC12572B69}"/>
          </ac:picMkLst>
        </pc:picChg>
        <pc:picChg chg="add mod">
          <ac:chgData name="伊健 杜" userId="e69aded81da48593" providerId="LiveId" clId="{AD3D2631-C0F2-4A15-BF09-594062E7B4B3}" dt="2022-11-24T12:03:52.163" v="2108" actId="1076"/>
          <ac:picMkLst>
            <pc:docMk/>
            <pc:sldMk cId="2628871946" sldId="1618"/>
            <ac:picMk id="11266" creationId="{13C34B2D-592D-69D3-72C6-62840C4C5E29}"/>
          </ac:picMkLst>
        </pc:picChg>
        <pc:picChg chg="add mod">
          <ac:chgData name="伊健 杜" userId="e69aded81da48593" providerId="LiveId" clId="{AD3D2631-C0F2-4A15-BF09-594062E7B4B3}" dt="2022-11-24T12:04:19.601" v="2112" actId="1076"/>
          <ac:picMkLst>
            <pc:docMk/>
            <pc:sldMk cId="2628871946" sldId="1618"/>
            <ac:picMk id="11268" creationId="{5A57C2B6-A984-1C10-4A56-08555B2D6178}"/>
          </ac:picMkLst>
        </pc:picChg>
      </pc:sldChg>
      <pc:sldChg chg="addSp delSp modSp add mod">
        <pc:chgData name="伊健 杜" userId="e69aded81da48593" providerId="LiveId" clId="{AD3D2631-C0F2-4A15-BF09-594062E7B4B3}" dt="2022-11-24T12:53:11.534" v="4184"/>
        <pc:sldMkLst>
          <pc:docMk/>
          <pc:sldMk cId="3869048952" sldId="1619"/>
        </pc:sldMkLst>
        <pc:spChg chg="mod">
          <ac:chgData name="伊健 杜" userId="e69aded81da48593" providerId="LiveId" clId="{AD3D2631-C0F2-4A15-BF09-594062E7B4B3}" dt="2022-11-24T12:53:11.534" v="4184"/>
          <ac:spMkLst>
            <pc:docMk/>
            <pc:sldMk cId="3869048952" sldId="1619"/>
            <ac:spMk id="3" creationId="{ABC6FAE7-B0DC-C53F-ABA7-511046C801BC}"/>
          </ac:spMkLst>
        </pc:spChg>
        <pc:picChg chg="del">
          <ac:chgData name="伊健 杜" userId="e69aded81da48593" providerId="LiveId" clId="{AD3D2631-C0F2-4A15-BF09-594062E7B4B3}" dt="2022-11-24T12:05:05.371" v="2231" actId="478"/>
          <ac:picMkLst>
            <pc:docMk/>
            <pc:sldMk cId="3869048952" sldId="1619"/>
            <ac:picMk id="11266" creationId="{13C34B2D-592D-69D3-72C6-62840C4C5E29}"/>
          </ac:picMkLst>
        </pc:picChg>
        <pc:picChg chg="del mod">
          <ac:chgData name="伊健 杜" userId="e69aded81da48593" providerId="LiveId" clId="{AD3D2631-C0F2-4A15-BF09-594062E7B4B3}" dt="2022-11-24T12:05:05.371" v="2231" actId="478"/>
          <ac:picMkLst>
            <pc:docMk/>
            <pc:sldMk cId="3869048952" sldId="1619"/>
            <ac:picMk id="11268" creationId="{5A57C2B6-A984-1C10-4A56-08555B2D6178}"/>
          </ac:picMkLst>
        </pc:picChg>
        <pc:picChg chg="add mod">
          <ac:chgData name="伊健 杜" userId="e69aded81da48593" providerId="LiveId" clId="{AD3D2631-C0F2-4A15-BF09-594062E7B4B3}" dt="2022-11-24T12:15:37.670" v="2244" actId="1076"/>
          <ac:picMkLst>
            <pc:docMk/>
            <pc:sldMk cId="3869048952" sldId="1619"/>
            <ac:picMk id="12290" creationId="{B4869246-9344-BCF5-2D05-FACEFEB2144B}"/>
          </ac:picMkLst>
        </pc:picChg>
      </pc:sldChg>
      <pc:sldChg chg="addSp delSp modSp add mod">
        <pc:chgData name="伊健 杜" userId="e69aded81da48593" providerId="LiveId" clId="{AD3D2631-C0F2-4A15-BF09-594062E7B4B3}" dt="2022-11-24T12:53:11.534" v="4184"/>
        <pc:sldMkLst>
          <pc:docMk/>
          <pc:sldMk cId="2182445416" sldId="1620"/>
        </pc:sldMkLst>
        <pc:spChg chg="mod">
          <ac:chgData name="伊健 杜" userId="e69aded81da48593" providerId="LiveId" clId="{AD3D2631-C0F2-4A15-BF09-594062E7B4B3}" dt="2022-11-24T12:53:11.534" v="4184"/>
          <ac:spMkLst>
            <pc:docMk/>
            <pc:sldMk cId="2182445416" sldId="1620"/>
            <ac:spMk id="3" creationId="{ABC6FAE7-B0DC-C53F-ABA7-511046C801BC}"/>
          </ac:spMkLst>
        </pc:spChg>
        <pc:picChg chg="del">
          <ac:chgData name="伊健 杜" userId="e69aded81da48593" providerId="LiveId" clId="{AD3D2631-C0F2-4A15-BF09-594062E7B4B3}" dt="2022-11-24T12:15:40.498" v="2246" actId="478"/>
          <ac:picMkLst>
            <pc:docMk/>
            <pc:sldMk cId="2182445416" sldId="1620"/>
            <ac:picMk id="12290" creationId="{B4869246-9344-BCF5-2D05-FACEFEB2144B}"/>
          </ac:picMkLst>
        </pc:picChg>
        <pc:picChg chg="add mod">
          <ac:chgData name="伊健 杜" userId="e69aded81da48593" providerId="LiveId" clId="{AD3D2631-C0F2-4A15-BF09-594062E7B4B3}" dt="2022-11-24T12:17:17.084" v="2351" actId="1076"/>
          <ac:picMkLst>
            <pc:docMk/>
            <pc:sldMk cId="2182445416" sldId="1620"/>
            <ac:picMk id="13314" creationId="{E31564E1-8312-6996-3D41-4265D064639D}"/>
          </ac:picMkLst>
        </pc:picChg>
      </pc:sldChg>
      <pc:sldChg chg="addSp modSp add mod">
        <pc:chgData name="伊健 杜" userId="e69aded81da48593" providerId="LiveId" clId="{AD3D2631-C0F2-4A15-BF09-594062E7B4B3}" dt="2022-11-24T12:53:11.534" v="4184"/>
        <pc:sldMkLst>
          <pc:docMk/>
          <pc:sldMk cId="186893798" sldId="1621"/>
        </pc:sldMkLst>
        <pc:spChg chg="add mod">
          <ac:chgData name="伊健 杜" userId="e69aded81da48593" providerId="LiveId" clId="{AD3D2631-C0F2-4A15-BF09-594062E7B4B3}" dt="2022-11-24T12:18:11.184" v="2439" actId="1076"/>
          <ac:spMkLst>
            <pc:docMk/>
            <pc:sldMk cId="186893798" sldId="1621"/>
            <ac:spMk id="2" creationId="{B39ABA7F-F82A-9D8F-CB2C-251AC0410FFF}"/>
          </ac:spMkLst>
        </pc:spChg>
        <pc:spChg chg="add mod">
          <ac:chgData name="伊健 杜" userId="e69aded81da48593" providerId="LiveId" clId="{AD3D2631-C0F2-4A15-BF09-594062E7B4B3}" dt="2022-11-24T12:18:11.184" v="2439" actId="1076"/>
          <ac:spMkLst>
            <pc:docMk/>
            <pc:sldMk cId="186893798" sldId="1621"/>
            <ac:spMk id="3" creationId="{D7262616-2A42-297A-FD8D-49E1486ED545}"/>
          </ac:spMkLst>
        </pc:spChg>
        <pc:spChg chg="mod">
          <ac:chgData name="伊健 杜" userId="e69aded81da48593" providerId="LiveId" clId="{AD3D2631-C0F2-4A15-BF09-594062E7B4B3}" dt="2022-11-24T12:53:11.534" v="4184"/>
          <ac:spMkLst>
            <pc:docMk/>
            <pc:sldMk cId="186893798" sldId="1621"/>
            <ac:spMk id="4" creationId="{2CD63A4E-E37B-41A6-9090-C7BF9F9D4BD7}"/>
          </ac:spMkLst>
        </pc:spChg>
      </pc:sldChg>
      <pc:sldChg chg="addSp modSp add mod">
        <pc:chgData name="伊健 杜" userId="e69aded81da48593" providerId="LiveId" clId="{AD3D2631-C0F2-4A15-BF09-594062E7B4B3}" dt="2022-11-24T14:22:46.765" v="4220" actId="20577"/>
        <pc:sldMkLst>
          <pc:docMk/>
          <pc:sldMk cId="2140084177" sldId="1622"/>
        </pc:sldMkLst>
        <pc:spChg chg="mod">
          <ac:chgData name="伊健 杜" userId="e69aded81da48593" providerId="LiveId" clId="{AD3D2631-C0F2-4A15-BF09-594062E7B4B3}" dt="2022-11-24T12:53:11.534" v="4184"/>
          <ac:spMkLst>
            <pc:docMk/>
            <pc:sldMk cId="2140084177" sldId="1622"/>
            <ac:spMk id="4" creationId="{2CD63A4E-E37B-41A6-9090-C7BF9F9D4BD7}"/>
          </ac:spMkLst>
        </pc:spChg>
        <pc:spChg chg="add mod">
          <ac:chgData name="伊健 杜" userId="e69aded81da48593" providerId="LiveId" clId="{AD3D2631-C0F2-4A15-BF09-594062E7B4B3}" dt="2022-11-24T14:22:46.765" v="4220" actId="20577"/>
          <ac:spMkLst>
            <pc:docMk/>
            <pc:sldMk cId="2140084177" sldId="1622"/>
            <ac:spMk id="5" creationId="{063CBC5B-C655-1F52-58AF-5DB05D918B1A}"/>
          </ac:spMkLst>
        </pc:spChg>
      </pc:sldChg>
      <pc:sldChg chg="addSp delSp modSp add mod">
        <pc:chgData name="伊健 杜" userId="e69aded81da48593" providerId="LiveId" clId="{AD3D2631-C0F2-4A15-BF09-594062E7B4B3}" dt="2022-11-24T14:25:33.540" v="4227" actId="20577"/>
        <pc:sldMkLst>
          <pc:docMk/>
          <pc:sldMk cId="1754243108" sldId="1623"/>
        </pc:sldMkLst>
        <pc:spChg chg="mod">
          <ac:chgData name="伊健 杜" userId="e69aded81da48593" providerId="LiveId" clId="{AD3D2631-C0F2-4A15-BF09-594062E7B4B3}" dt="2022-11-24T12:53:11.534" v="4184"/>
          <ac:spMkLst>
            <pc:docMk/>
            <pc:sldMk cId="1754243108" sldId="1623"/>
            <ac:spMk id="2" creationId="{10304424-DB4A-36E7-9E0D-D32A5DD0F26C}"/>
          </ac:spMkLst>
        </pc:spChg>
        <pc:spChg chg="mod">
          <ac:chgData name="伊健 杜" userId="e69aded81da48593" providerId="LiveId" clId="{AD3D2631-C0F2-4A15-BF09-594062E7B4B3}" dt="2022-11-24T14:25:33.540" v="4227" actId="20577"/>
          <ac:spMkLst>
            <pc:docMk/>
            <pc:sldMk cId="1754243108" sldId="1623"/>
            <ac:spMk id="5" creationId="{E7287B0E-EF55-E721-8EFA-9A9183C0EDF9}"/>
          </ac:spMkLst>
        </pc:spChg>
        <pc:picChg chg="del">
          <ac:chgData name="伊健 杜" userId="e69aded81da48593" providerId="LiveId" clId="{AD3D2631-C0F2-4A15-BF09-594062E7B4B3}" dt="2022-11-24T12:26:14.055" v="2606" actId="478"/>
          <ac:picMkLst>
            <pc:docMk/>
            <pc:sldMk cId="1754243108" sldId="1623"/>
            <ac:picMk id="8194" creationId="{99252EC4-6C1B-41E0-77BD-783C66AEE727}"/>
          </ac:picMkLst>
        </pc:picChg>
        <pc:picChg chg="add mod">
          <ac:chgData name="伊健 杜" userId="e69aded81da48593" providerId="LiveId" clId="{AD3D2631-C0F2-4A15-BF09-594062E7B4B3}" dt="2022-11-24T12:26:44.879" v="2610" actId="1076"/>
          <ac:picMkLst>
            <pc:docMk/>
            <pc:sldMk cId="1754243108" sldId="1623"/>
            <ac:picMk id="14338" creationId="{863D76BD-C676-9376-24D6-D0B812FFF695}"/>
          </ac:picMkLst>
        </pc:picChg>
      </pc:sldChg>
      <pc:sldChg chg="add del">
        <pc:chgData name="伊健 杜" userId="e69aded81da48593" providerId="LiveId" clId="{AD3D2631-C0F2-4A15-BF09-594062E7B4B3}" dt="2022-11-24T12:18:46.473" v="2458"/>
        <pc:sldMkLst>
          <pc:docMk/>
          <pc:sldMk cId="4176587937" sldId="1623"/>
        </pc:sldMkLst>
      </pc:sldChg>
      <pc:sldChg chg="addSp delSp modSp add mod">
        <pc:chgData name="伊健 杜" userId="e69aded81da48593" providerId="LiveId" clId="{AD3D2631-C0F2-4A15-BF09-594062E7B4B3}" dt="2022-11-24T12:53:11.534" v="4184"/>
        <pc:sldMkLst>
          <pc:docMk/>
          <pc:sldMk cId="602145943" sldId="1624"/>
        </pc:sldMkLst>
        <pc:spChg chg="mod">
          <ac:chgData name="伊健 杜" userId="e69aded81da48593" providerId="LiveId" clId="{AD3D2631-C0F2-4A15-BF09-594062E7B4B3}" dt="2022-11-24T12:53:11.534" v="4184"/>
          <ac:spMkLst>
            <pc:docMk/>
            <pc:sldMk cId="602145943" sldId="1624"/>
            <ac:spMk id="2" creationId="{10304424-DB4A-36E7-9E0D-D32A5DD0F26C}"/>
          </ac:spMkLst>
        </pc:spChg>
        <pc:spChg chg="mod">
          <ac:chgData name="伊健 杜" userId="e69aded81da48593" providerId="LiveId" clId="{AD3D2631-C0F2-4A15-BF09-594062E7B4B3}" dt="2022-11-24T12:53:11.534" v="4184"/>
          <ac:spMkLst>
            <pc:docMk/>
            <pc:sldMk cId="602145943" sldId="1624"/>
            <ac:spMk id="5" creationId="{E7287B0E-EF55-E721-8EFA-9A9183C0EDF9}"/>
          </ac:spMkLst>
        </pc:spChg>
        <pc:picChg chg="del">
          <ac:chgData name="伊健 杜" userId="e69aded81da48593" providerId="LiveId" clId="{AD3D2631-C0F2-4A15-BF09-594062E7B4B3}" dt="2022-11-24T12:27:51.979" v="2831" actId="478"/>
          <ac:picMkLst>
            <pc:docMk/>
            <pc:sldMk cId="602145943" sldId="1624"/>
            <ac:picMk id="14338" creationId="{863D76BD-C676-9376-24D6-D0B812FFF695}"/>
          </ac:picMkLst>
        </pc:picChg>
        <pc:picChg chg="add mod">
          <ac:chgData name="伊健 杜" userId="e69aded81da48593" providerId="LiveId" clId="{AD3D2631-C0F2-4A15-BF09-594062E7B4B3}" dt="2022-11-24T12:28:42.565" v="2834" actId="14100"/>
          <ac:picMkLst>
            <pc:docMk/>
            <pc:sldMk cId="602145943" sldId="1624"/>
            <ac:picMk id="17410" creationId="{84AEFCF3-809A-38F1-D439-ED5EBA032BC2}"/>
          </ac:picMkLst>
        </pc:picChg>
      </pc:sldChg>
      <pc:sldChg chg="addSp delSp modSp add mod">
        <pc:chgData name="伊健 杜" userId="e69aded81da48593" providerId="LiveId" clId="{AD3D2631-C0F2-4A15-BF09-594062E7B4B3}" dt="2022-11-24T12:53:11.534" v="4184"/>
        <pc:sldMkLst>
          <pc:docMk/>
          <pc:sldMk cId="249687616" sldId="1625"/>
        </pc:sldMkLst>
        <pc:spChg chg="mod">
          <ac:chgData name="伊健 杜" userId="e69aded81da48593" providerId="LiveId" clId="{AD3D2631-C0F2-4A15-BF09-594062E7B4B3}" dt="2022-11-24T12:30:18.756" v="2854" actId="20577"/>
          <ac:spMkLst>
            <pc:docMk/>
            <pc:sldMk cId="249687616" sldId="1625"/>
            <ac:spMk id="2" creationId="{10304424-DB4A-36E7-9E0D-D32A5DD0F26C}"/>
          </ac:spMkLst>
        </pc:spChg>
        <pc:spChg chg="mod">
          <ac:chgData name="伊健 杜" userId="e69aded81da48593" providerId="LiveId" clId="{AD3D2631-C0F2-4A15-BF09-594062E7B4B3}" dt="2022-11-24T12:53:11.534" v="4184"/>
          <ac:spMkLst>
            <pc:docMk/>
            <pc:sldMk cId="249687616" sldId="1625"/>
            <ac:spMk id="5" creationId="{E7287B0E-EF55-E721-8EFA-9A9183C0EDF9}"/>
          </ac:spMkLst>
        </pc:spChg>
        <pc:picChg chg="del mod">
          <ac:chgData name="伊健 杜" userId="e69aded81da48593" providerId="LiveId" clId="{AD3D2631-C0F2-4A15-BF09-594062E7B4B3}" dt="2022-11-24T12:30:47.324" v="2958" actId="478"/>
          <ac:picMkLst>
            <pc:docMk/>
            <pc:sldMk cId="249687616" sldId="1625"/>
            <ac:picMk id="14338" creationId="{863D76BD-C676-9376-24D6-D0B812FFF695}"/>
          </ac:picMkLst>
        </pc:picChg>
        <pc:picChg chg="add mod">
          <ac:chgData name="伊健 杜" userId="e69aded81da48593" providerId="LiveId" clId="{AD3D2631-C0F2-4A15-BF09-594062E7B4B3}" dt="2022-11-24T12:31:29.141" v="2962" actId="1076"/>
          <ac:picMkLst>
            <pc:docMk/>
            <pc:sldMk cId="249687616" sldId="1625"/>
            <ac:picMk id="18434" creationId="{D5CA35D0-3B69-A69C-5284-AF9120C34710}"/>
          </ac:picMkLst>
        </pc:picChg>
      </pc:sldChg>
      <pc:sldChg chg="addSp delSp modSp add mod">
        <pc:chgData name="伊健 杜" userId="e69aded81da48593" providerId="LiveId" clId="{AD3D2631-C0F2-4A15-BF09-594062E7B4B3}" dt="2022-11-24T12:53:11.534" v="4184"/>
        <pc:sldMkLst>
          <pc:docMk/>
          <pc:sldMk cId="1639576957" sldId="1626"/>
        </pc:sldMkLst>
        <pc:spChg chg="mod">
          <ac:chgData name="伊健 杜" userId="e69aded81da48593" providerId="LiveId" clId="{AD3D2631-C0F2-4A15-BF09-594062E7B4B3}" dt="2022-11-24T12:31:34.580" v="2967" actId="20577"/>
          <ac:spMkLst>
            <pc:docMk/>
            <pc:sldMk cId="1639576957" sldId="1626"/>
            <ac:spMk id="2" creationId="{10304424-DB4A-36E7-9E0D-D32A5DD0F26C}"/>
          </ac:spMkLst>
        </pc:spChg>
        <pc:spChg chg="mod">
          <ac:chgData name="伊健 杜" userId="e69aded81da48593" providerId="LiveId" clId="{AD3D2631-C0F2-4A15-BF09-594062E7B4B3}" dt="2022-11-24T12:53:11.534" v="4184"/>
          <ac:spMkLst>
            <pc:docMk/>
            <pc:sldMk cId="1639576957" sldId="1626"/>
            <ac:spMk id="5" creationId="{E7287B0E-EF55-E721-8EFA-9A9183C0EDF9}"/>
          </ac:spMkLst>
        </pc:spChg>
        <pc:picChg chg="del">
          <ac:chgData name="伊健 杜" userId="e69aded81da48593" providerId="LiveId" clId="{AD3D2631-C0F2-4A15-BF09-594062E7B4B3}" dt="2022-11-24T12:31:34.996" v="2968" actId="478"/>
          <ac:picMkLst>
            <pc:docMk/>
            <pc:sldMk cId="1639576957" sldId="1626"/>
            <ac:picMk id="18434" creationId="{D5CA35D0-3B69-A69C-5284-AF9120C34710}"/>
          </ac:picMkLst>
        </pc:picChg>
        <pc:picChg chg="add mod">
          <ac:chgData name="伊健 杜" userId="e69aded81da48593" providerId="LiveId" clId="{AD3D2631-C0F2-4A15-BF09-594062E7B4B3}" dt="2022-11-24T12:32:52.849" v="3124" actId="1076"/>
          <ac:picMkLst>
            <pc:docMk/>
            <pc:sldMk cId="1639576957" sldId="1626"/>
            <ac:picMk id="19458" creationId="{7775B0F1-DBDE-C3F4-2CE5-05C03A26B098}"/>
          </ac:picMkLst>
        </pc:picChg>
      </pc:sldChg>
      <pc:sldChg chg="addSp modSp add mod">
        <pc:chgData name="伊健 杜" userId="e69aded81da48593" providerId="LiveId" clId="{AD3D2631-C0F2-4A15-BF09-594062E7B4B3}" dt="2022-11-24T12:53:11.534" v="4184"/>
        <pc:sldMkLst>
          <pc:docMk/>
          <pc:sldMk cId="1259822967" sldId="1627"/>
        </pc:sldMkLst>
        <pc:spChg chg="mod">
          <ac:chgData name="伊健 杜" userId="e69aded81da48593" providerId="LiveId" clId="{AD3D2631-C0F2-4A15-BF09-594062E7B4B3}" dt="2022-11-24T12:53:11.534" v="4184"/>
          <ac:spMkLst>
            <pc:docMk/>
            <pc:sldMk cId="1259822967" sldId="1627"/>
            <ac:spMk id="4" creationId="{2CD63A4E-E37B-41A6-9090-C7BF9F9D4BD7}"/>
          </ac:spMkLst>
        </pc:spChg>
        <pc:picChg chg="add mod">
          <ac:chgData name="伊健 杜" userId="e69aded81da48593" providerId="LiveId" clId="{AD3D2631-C0F2-4A15-BF09-594062E7B4B3}" dt="2022-11-24T12:41:40.028" v="3645" actId="1076"/>
          <ac:picMkLst>
            <pc:docMk/>
            <pc:sldMk cId="1259822967" sldId="1627"/>
            <ac:picMk id="22530" creationId="{B4AE1CE3-E11F-5452-1BE0-15104D4A0B22}"/>
          </ac:picMkLst>
        </pc:picChg>
      </pc:sldChg>
      <pc:sldChg chg="addSp delSp modSp add mod">
        <pc:chgData name="伊健 杜" userId="e69aded81da48593" providerId="LiveId" clId="{AD3D2631-C0F2-4A15-BF09-594062E7B4B3}" dt="2022-11-24T12:53:11.534" v="4184"/>
        <pc:sldMkLst>
          <pc:docMk/>
          <pc:sldMk cId="2628473331" sldId="1628"/>
        </pc:sldMkLst>
        <pc:spChg chg="mod">
          <ac:chgData name="伊健 杜" userId="e69aded81da48593" providerId="LiveId" clId="{AD3D2631-C0F2-4A15-BF09-594062E7B4B3}" dt="2022-11-24T12:33:56.294" v="3199"/>
          <ac:spMkLst>
            <pc:docMk/>
            <pc:sldMk cId="2628473331" sldId="1628"/>
            <ac:spMk id="2" creationId="{10304424-DB4A-36E7-9E0D-D32A5DD0F26C}"/>
          </ac:spMkLst>
        </pc:spChg>
        <pc:spChg chg="mod">
          <ac:chgData name="伊健 杜" userId="e69aded81da48593" providerId="LiveId" clId="{AD3D2631-C0F2-4A15-BF09-594062E7B4B3}" dt="2022-11-24T12:53:11.534" v="4184"/>
          <ac:spMkLst>
            <pc:docMk/>
            <pc:sldMk cId="2628473331" sldId="1628"/>
            <ac:spMk id="5" creationId="{E7287B0E-EF55-E721-8EFA-9A9183C0EDF9}"/>
          </ac:spMkLst>
        </pc:spChg>
        <pc:picChg chg="del mod">
          <ac:chgData name="伊健 杜" userId="e69aded81da48593" providerId="LiveId" clId="{AD3D2631-C0F2-4A15-BF09-594062E7B4B3}" dt="2022-11-24T12:34:16.111" v="3262" actId="478"/>
          <ac:picMkLst>
            <pc:docMk/>
            <pc:sldMk cId="2628473331" sldId="1628"/>
            <ac:picMk id="18434" creationId="{D5CA35D0-3B69-A69C-5284-AF9120C34710}"/>
          </ac:picMkLst>
        </pc:picChg>
        <pc:picChg chg="add mod">
          <ac:chgData name="伊健 杜" userId="e69aded81da48593" providerId="LiveId" clId="{AD3D2631-C0F2-4A15-BF09-594062E7B4B3}" dt="2022-11-24T12:35:05.999" v="3359" actId="1076"/>
          <ac:picMkLst>
            <pc:docMk/>
            <pc:sldMk cId="2628473331" sldId="1628"/>
            <ac:picMk id="20482" creationId="{215B8253-21D5-62A0-BC1B-5E88396C1EC1}"/>
          </ac:picMkLst>
        </pc:picChg>
      </pc:sldChg>
      <pc:sldChg chg="addSp delSp modSp add mod">
        <pc:chgData name="伊健 杜" userId="e69aded81da48593" providerId="LiveId" clId="{AD3D2631-C0F2-4A15-BF09-594062E7B4B3}" dt="2022-11-24T12:53:11.534" v="4184"/>
        <pc:sldMkLst>
          <pc:docMk/>
          <pc:sldMk cId="396371381" sldId="1629"/>
        </pc:sldMkLst>
        <pc:spChg chg="mod">
          <ac:chgData name="伊健 杜" userId="e69aded81da48593" providerId="LiveId" clId="{AD3D2631-C0F2-4A15-BF09-594062E7B4B3}" dt="2022-11-24T12:35:13.461" v="3362" actId="20577"/>
          <ac:spMkLst>
            <pc:docMk/>
            <pc:sldMk cId="396371381" sldId="1629"/>
            <ac:spMk id="2" creationId="{10304424-DB4A-36E7-9E0D-D32A5DD0F26C}"/>
          </ac:spMkLst>
        </pc:spChg>
        <pc:spChg chg="mod">
          <ac:chgData name="伊健 杜" userId="e69aded81da48593" providerId="LiveId" clId="{AD3D2631-C0F2-4A15-BF09-594062E7B4B3}" dt="2022-11-24T12:53:11.534" v="4184"/>
          <ac:spMkLst>
            <pc:docMk/>
            <pc:sldMk cId="396371381" sldId="1629"/>
            <ac:spMk id="5" creationId="{E7287B0E-EF55-E721-8EFA-9A9183C0EDF9}"/>
          </ac:spMkLst>
        </pc:spChg>
        <pc:picChg chg="del">
          <ac:chgData name="伊健 杜" userId="e69aded81da48593" providerId="LiveId" clId="{AD3D2631-C0F2-4A15-BF09-594062E7B4B3}" dt="2022-11-24T12:36:24.311" v="3471" actId="478"/>
          <ac:picMkLst>
            <pc:docMk/>
            <pc:sldMk cId="396371381" sldId="1629"/>
            <ac:picMk id="20482" creationId="{215B8253-21D5-62A0-BC1B-5E88396C1EC1}"/>
          </ac:picMkLst>
        </pc:picChg>
        <pc:picChg chg="add mod">
          <ac:chgData name="伊健 杜" userId="e69aded81da48593" providerId="LiveId" clId="{AD3D2631-C0F2-4A15-BF09-594062E7B4B3}" dt="2022-11-24T12:37:01.719" v="3475" actId="1076"/>
          <ac:picMkLst>
            <pc:docMk/>
            <pc:sldMk cId="396371381" sldId="1629"/>
            <ac:picMk id="21506" creationId="{42A5F04B-C961-B1FA-9DDB-6CA47FFF05CC}"/>
          </ac:picMkLst>
        </pc:picChg>
      </pc:sldChg>
      <pc:sldChg chg="modSp add mod">
        <pc:chgData name="伊健 杜" userId="e69aded81da48593" providerId="LiveId" clId="{AD3D2631-C0F2-4A15-BF09-594062E7B4B3}" dt="2022-11-24T12:53:11.534" v="4184"/>
        <pc:sldMkLst>
          <pc:docMk/>
          <pc:sldMk cId="1426102253" sldId="1630"/>
        </pc:sldMkLst>
        <pc:spChg chg="mod">
          <ac:chgData name="伊健 杜" userId="e69aded81da48593" providerId="LiveId" clId="{AD3D2631-C0F2-4A15-BF09-594062E7B4B3}" dt="2022-11-24T12:53:11.534" v="4184"/>
          <ac:spMkLst>
            <pc:docMk/>
            <pc:sldMk cId="1426102253" sldId="1630"/>
            <ac:spMk id="4" creationId="{2CD63A4E-E37B-41A6-9090-C7BF9F9D4BD7}"/>
          </ac:spMkLst>
        </pc:spChg>
      </pc:sldChg>
      <pc:sldChg chg="addSp delSp modSp add mod">
        <pc:chgData name="伊健 杜" userId="e69aded81da48593" providerId="LiveId" clId="{AD3D2631-C0F2-4A15-BF09-594062E7B4B3}" dt="2022-11-24T12:53:11.534" v="4184"/>
        <pc:sldMkLst>
          <pc:docMk/>
          <pc:sldMk cId="3968406767" sldId="1631"/>
        </pc:sldMkLst>
        <pc:spChg chg="mod">
          <ac:chgData name="伊健 杜" userId="e69aded81da48593" providerId="LiveId" clId="{AD3D2631-C0F2-4A15-BF09-594062E7B4B3}" dt="2022-11-24T12:40:37.317" v="3549"/>
          <ac:spMkLst>
            <pc:docMk/>
            <pc:sldMk cId="3968406767" sldId="1631"/>
            <ac:spMk id="2" creationId="{10304424-DB4A-36E7-9E0D-D32A5DD0F26C}"/>
          </ac:spMkLst>
        </pc:spChg>
        <pc:spChg chg="mod">
          <ac:chgData name="伊健 杜" userId="e69aded81da48593" providerId="LiveId" clId="{AD3D2631-C0F2-4A15-BF09-594062E7B4B3}" dt="2022-11-24T12:53:11.534" v="4184"/>
          <ac:spMkLst>
            <pc:docMk/>
            <pc:sldMk cId="3968406767" sldId="1631"/>
            <ac:spMk id="5" creationId="{E7287B0E-EF55-E721-8EFA-9A9183C0EDF9}"/>
          </ac:spMkLst>
        </pc:spChg>
        <pc:picChg chg="del">
          <ac:chgData name="伊健 杜" userId="e69aded81da48593" providerId="LiveId" clId="{AD3D2631-C0F2-4A15-BF09-594062E7B4B3}" dt="2022-11-24T12:41:57.233" v="3646" actId="478"/>
          <ac:picMkLst>
            <pc:docMk/>
            <pc:sldMk cId="3968406767" sldId="1631"/>
            <ac:picMk id="20482" creationId="{215B8253-21D5-62A0-BC1B-5E88396C1EC1}"/>
          </ac:picMkLst>
        </pc:picChg>
        <pc:picChg chg="add mod">
          <ac:chgData name="伊健 杜" userId="e69aded81da48593" providerId="LiveId" clId="{AD3D2631-C0F2-4A15-BF09-594062E7B4B3}" dt="2022-11-24T12:42:56.026" v="3649" actId="1076"/>
          <ac:picMkLst>
            <pc:docMk/>
            <pc:sldMk cId="3968406767" sldId="1631"/>
            <ac:picMk id="23554" creationId="{8E03F5CE-AAF2-E688-C73C-326C8322A1A6}"/>
          </ac:picMkLst>
        </pc:picChg>
      </pc:sldChg>
      <pc:sldChg chg="addSp delSp modSp add mod">
        <pc:chgData name="伊健 杜" userId="e69aded81da48593" providerId="LiveId" clId="{AD3D2631-C0F2-4A15-BF09-594062E7B4B3}" dt="2022-11-24T12:53:11.534" v="4184"/>
        <pc:sldMkLst>
          <pc:docMk/>
          <pc:sldMk cId="3285870722" sldId="1632"/>
        </pc:sldMkLst>
        <pc:spChg chg="mod">
          <ac:chgData name="伊健 杜" userId="e69aded81da48593" providerId="LiveId" clId="{AD3D2631-C0F2-4A15-BF09-594062E7B4B3}" dt="2022-11-24T12:44:14.932" v="3734" actId="20577"/>
          <ac:spMkLst>
            <pc:docMk/>
            <pc:sldMk cId="3285870722" sldId="1632"/>
            <ac:spMk id="2" creationId="{10304424-DB4A-36E7-9E0D-D32A5DD0F26C}"/>
          </ac:spMkLst>
        </pc:spChg>
        <pc:spChg chg="mod">
          <ac:chgData name="伊健 杜" userId="e69aded81da48593" providerId="LiveId" clId="{AD3D2631-C0F2-4A15-BF09-594062E7B4B3}" dt="2022-11-24T12:53:11.534" v="4184"/>
          <ac:spMkLst>
            <pc:docMk/>
            <pc:sldMk cId="3285870722" sldId="1632"/>
            <ac:spMk id="5" creationId="{E7287B0E-EF55-E721-8EFA-9A9183C0EDF9}"/>
          </ac:spMkLst>
        </pc:spChg>
        <pc:picChg chg="del mod">
          <ac:chgData name="伊健 杜" userId="e69aded81da48593" providerId="LiveId" clId="{AD3D2631-C0F2-4A15-BF09-594062E7B4B3}" dt="2022-11-24T12:43:48.718" v="3652" actId="478"/>
          <ac:picMkLst>
            <pc:docMk/>
            <pc:sldMk cId="3285870722" sldId="1632"/>
            <ac:picMk id="23554" creationId="{8E03F5CE-AAF2-E688-C73C-326C8322A1A6}"/>
          </ac:picMkLst>
        </pc:picChg>
        <pc:picChg chg="add mod">
          <ac:chgData name="伊健 杜" userId="e69aded81da48593" providerId="LiveId" clId="{AD3D2631-C0F2-4A15-BF09-594062E7B4B3}" dt="2022-11-24T12:43:52.470" v="3655" actId="14100"/>
          <ac:picMkLst>
            <pc:docMk/>
            <pc:sldMk cId="3285870722" sldId="1632"/>
            <ac:picMk id="24578" creationId="{AEFEF4EC-DBC4-4DB7-931D-9DF12B71E100}"/>
          </ac:picMkLst>
        </pc:picChg>
      </pc:sldChg>
      <pc:sldChg chg="addSp delSp modSp add mod">
        <pc:chgData name="伊健 杜" userId="e69aded81da48593" providerId="LiveId" clId="{AD3D2631-C0F2-4A15-BF09-594062E7B4B3}" dt="2022-11-24T12:53:11.534" v="4184"/>
        <pc:sldMkLst>
          <pc:docMk/>
          <pc:sldMk cId="2896936344" sldId="1633"/>
        </pc:sldMkLst>
        <pc:spChg chg="mod">
          <ac:chgData name="伊健 杜" userId="e69aded81da48593" providerId="LiveId" clId="{AD3D2631-C0F2-4A15-BF09-594062E7B4B3}" dt="2022-11-24T12:53:11.534" v="4184"/>
          <ac:spMkLst>
            <pc:docMk/>
            <pc:sldMk cId="2896936344" sldId="1633"/>
            <ac:spMk id="2" creationId="{10304424-DB4A-36E7-9E0D-D32A5DD0F26C}"/>
          </ac:spMkLst>
        </pc:spChg>
        <pc:spChg chg="mod">
          <ac:chgData name="伊健 杜" userId="e69aded81da48593" providerId="LiveId" clId="{AD3D2631-C0F2-4A15-BF09-594062E7B4B3}" dt="2022-11-24T12:53:11.534" v="4184"/>
          <ac:spMkLst>
            <pc:docMk/>
            <pc:sldMk cId="2896936344" sldId="1633"/>
            <ac:spMk id="5" creationId="{E7287B0E-EF55-E721-8EFA-9A9183C0EDF9}"/>
          </ac:spMkLst>
        </pc:spChg>
        <pc:picChg chg="del">
          <ac:chgData name="伊健 杜" userId="e69aded81da48593" providerId="LiveId" clId="{AD3D2631-C0F2-4A15-BF09-594062E7B4B3}" dt="2022-11-24T12:46:37.598" v="3894" actId="478"/>
          <ac:picMkLst>
            <pc:docMk/>
            <pc:sldMk cId="2896936344" sldId="1633"/>
            <ac:picMk id="23554" creationId="{8E03F5CE-AAF2-E688-C73C-326C8322A1A6}"/>
          </ac:picMkLst>
        </pc:picChg>
        <pc:picChg chg="add mod">
          <ac:chgData name="伊健 杜" userId="e69aded81da48593" providerId="LiveId" clId="{AD3D2631-C0F2-4A15-BF09-594062E7B4B3}" dt="2022-11-24T12:46:40.945" v="3898" actId="1076"/>
          <ac:picMkLst>
            <pc:docMk/>
            <pc:sldMk cId="2896936344" sldId="1633"/>
            <ac:picMk id="25602" creationId="{C367CE2B-6144-9B4A-26F6-4776B735EE31}"/>
          </ac:picMkLst>
        </pc:picChg>
      </pc:sldChg>
      <pc:sldChg chg="addSp delSp modSp add mod">
        <pc:chgData name="伊健 杜" userId="e69aded81da48593" providerId="LiveId" clId="{AD3D2631-C0F2-4A15-BF09-594062E7B4B3}" dt="2022-11-24T12:53:11.534" v="4184"/>
        <pc:sldMkLst>
          <pc:docMk/>
          <pc:sldMk cId="2902031923" sldId="1634"/>
        </pc:sldMkLst>
        <pc:spChg chg="mod">
          <ac:chgData name="伊健 杜" userId="e69aded81da48593" providerId="LiveId" clId="{AD3D2631-C0F2-4A15-BF09-594062E7B4B3}" dt="2022-11-24T12:53:11.534" v="4184"/>
          <ac:spMkLst>
            <pc:docMk/>
            <pc:sldMk cId="2902031923" sldId="1634"/>
            <ac:spMk id="2" creationId="{10304424-DB4A-36E7-9E0D-D32A5DD0F26C}"/>
          </ac:spMkLst>
        </pc:spChg>
        <pc:spChg chg="mod">
          <ac:chgData name="伊健 杜" userId="e69aded81da48593" providerId="LiveId" clId="{AD3D2631-C0F2-4A15-BF09-594062E7B4B3}" dt="2022-11-24T12:53:11.534" v="4184"/>
          <ac:spMkLst>
            <pc:docMk/>
            <pc:sldMk cId="2902031923" sldId="1634"/>
            <ac:spMk id="5" creationId="{E7287B0E-EF55-E721-8EFA-9A9183C0EDF9}"/>
          </ac:spMkLst>
        </pc:spChg>
        <pc:picChg chg="del">
          <ac:chgData name="伊健 杜" userId="e69aded81da48593" providerId="LiveId" clId="{AD3D2631-C0F2-4A15-BF09-594062E7B4B3}" dt="2022-11-24T12:50:18.838" v="4010" actId="478"/>
          <ac:picMkLst>
            <pc:docMk/>
            <pc:sldMk cId="2902031923" sldId="1634"/>
            <ac:picMk id="25602" creationId="{C367CE2B-6144-9B4A-26F6-4776B735EE31}"/>
          </ac:picMkLst>
        </pc:picChg>
        <pc:picChg chg="add mod">
          <ac:chgData name="伊健 杜" userId="e69aded81da48593" providerId="LiveId" clId="{AD3D2631-C0F2-4A15-BF09-594062E7B4B3}" dt="2022-11-24T12:51:49.224" v="4183" actId="1076"/>
          <ac:picMkLst>
            <pc:docMk/>
            <pc:sldMk cId="2902031923" sldId="1634"/>
            <ac:picMk id="27650" creationId="{CB60DBB8-447D-26A9-8B8A-81B4E7F469D3}"/>
          </ac:picMkLst>
        </pc:picChg>
      </pc:sldChg>
      <pc:sldChg chg="modSp add mod">
        <pc:chgData name="伊健 杜" userId="e69aded81da48593" providerId="LiveId" clId="{AD3D2631-C0F2-4A15-BF09-594062E7B4B3}" dt="2022-11-24T12:53:11.534" v="4184"/>
        <pc:sldMkLst>
          <pc:docMk/>
          <pc:sldMk cId="773340992" sldId="1635"/>
        </pc:sldMkLst>
        <pc:spChg chg="mod">
          <ac:chgData name="伊健 杜" userId="e69aded81da48593" providerId="LiveId" clId="{AD3D2631-C0F2-4A15-BF09-594062E7B4B3}" dt="2022-11-24T12:53:11.534" v="4184"/>
          <ac:spMkLst>
            <pc:docMk/>
            <pc:sldMk cId="773340992" sldId="1635"/>
            <ac:spMk id="4" creationId="{2CD63A4E-E37B-41A6-9090-C7BF9F9D4BD7}"/>
          </ac:spMkLst>
        </pc:spChg>
      </pc:sldChg>
      <pc:sldChg chg="addSp delSp modSp add mod">
        <pc:chgData name="伊健 杜" userId="e69aded81da48593" providerId="LiveId" clId="{AD3D2631-C0F2-4A15-BF09-594062E7B4B3}" dt="2022-11-24T12:50:03.078" v="4009" actId="1076"/>
        <pc:sldMkLst>
          <pc:docMk/>
          <pc:sldMk cId="1109654842" sldId="1636"/>
        </pc:sldMkLst>
        <pc:spChg chg="mod">
          <ac:chgData name="伊健 杜" userId="e69aded81da48593" providerId="LiveId" clId="{AD3D2631-C0F2-4A15-BF09-594062E7B4B3}" dt="2022-11-24T12:48:52.387" v="4004"/>
          <ac:spMkLst>
            <pc:docMk/>
            <pc:sldMk cId="1109654842" sldId="1636"/>
            <ac:spMk id="5" creationId="{E7287B0E-EF55-E721-8EFA-9A9183C0EDF9}"/>
          </ac:spMkLst>
        </pc:spChg>
        <pc:picChg chg="del">
          <ac:chgData name="伊健 杜" userId="e69aded81da48593" providerId="LiveId" clId="{AD3D2631-C0F2-4A15-BF09-594062E7B4B3}" dt="2022-11-24T12:48:54.108" v="4005" actId="478"/>
          <ac:picMkLst>
            <pc:docMk/>
            <pc:sldMk cId="1109654842" sldId="1636"/>
            <ac:picMk id="4098" creationId="{DEEEFAD6-8CBB-B73B-0B19-81E28BA7CFC9}"/>
          </ac:picMkLst>
        </pc:picChg>
        <pc:picChg chg="add mod">
          <ac:chgData name="伊健 杜" userId="e69aded81da48593" providerId="LiveId" clId="{AD3D2631-C0F2-4A15-BF09-594062E7B4B3}" dt="2022-11-24T12:50:03.078" v="4009" actId="1076"/>
          <ac:picMkLst>
            <pc:docMk/>
            <pc:sldMk cId="1109654842" sldId="1636"/>
            <ac:picMk id="26626" creationId="{2427BFBE-BF97-722B-51F1-461FAE143CC6}"/>
          </ac:picMkLst>
        </pc:picChg>
      </pc:sldChg>
    </pc:docChg>
  </pc:docChgLst>
  <pc:docChgLst>
    <pc:chgData name="伊健 杜" userId="e69aded81da48593" providerId="LiveId" clId="{30106CC4-C31E-40FD-8A64-49DA8C75574F}"/>
    <pc:docChg chg="undo custSel addSld delSld modSld sldOrd">
      <pc:chgData name="伊健 杜" userId="e69aded81da48593" providerId="LiveId" clId="{30106CC4-C31E-40FD-8A64-49DA8C75574F}" dt="2022-12-06T08:30:19.122" v="7064" actId="20577"/>
      <pc:docMkLst>
        <pc:docMk/>
      </pc:docMkLst>
      <pc:sldChg chg="delSp modSp mod ord">
        <pc:chgData name="伊健 杜" userId="e69aded81da48593" providerId="LiveId" clId="{30106CC4-C31E-40FD-8A64-49DA8C75574F}" dt="2022-12-05T17:06:10.139" v="5225"/>
        <pc:sldMkLst>
          <pc:docMk/>
          <pc:sldMk cId="3981181640" sldId="1631"/>
        </pc:sldMkLst>
        <pc:spChg chg="del">
          <ac:chgData name="伊健 杜" userId="e69aded81da48593" providerId="LiveId" clId="{30106CC4-C31E-40FD-8A64-49DA8C75574F}" dt="2022-12-05T15:45:23.935" v="1226" actId="478"/>
          <ac:spMkLst>
            <pc:docMk/>
            <pc:sldMk cId="3981181640" sldId="1631"/>
            <ac:spMk id="2" creationId="{49DFC628-A535-425B-4C86-F5D847CA8DB1}"/>
          </ac:spMkLst>
        </pc:spChg>
        <pc:spChg chg="mod">
          <ac:chgData name="伊健 杜" userId="e69aded81da48593" providerId="LiveId" clId="{30106CC4-C31E-40FD-8A64-49DA8C75574F}" dt="2022-12-05T17:06:10.139" v="5225"/>
          <ac:spMkLst>
            <pc:docMk/>
            <pc:sldMk cId="3981181640" sldId="1631"/>
            <ac:spMk id="4" creationId="{2CD63A4E-E37B-41A6-9090-C7BF9F9D4BD7}"/>
          </ac:spMkLst>
        </pc:spChg>
      </pc:sldChg>
      <pc:sldChg chg="addSp delSp modSp mod ord">
        <pc:chgData name="伊健 杜" userId="e69aded81da48593" providerId="LiveId" clId="{30106CC4-C31E-40FD-8A64-49DA8C75574F}" dt="2022-12-05T17:06:10.139" v="5225"/>
        <pc:sldMkLst>
          <pc:docMk/>
          <pc:sldMk cId="2221877690" sldId="1633"/>
        </pc:sldMkLst>
        <pc:spChg chg="mod">
          <ac:chgData name="伊健 杜" userId="e69aded81da48593" providerId="LiveId" clId="{30106CC4-C31E-40FD-8A64-49DA8C75574F}" dt="2022-12-05T17:06:10.139" v="5225"/>
          <ac:spMkLst>
            <pc:docMk/>
            <pc:sldMk cId="2221877690" sldId="1633"/>
            <ac:spMk id="2" creationId="{10304424-DB4A-36E7-9E0D-D32A5DD0F26C}"/>
          </ac:spMkLst>
        </pc:spChg>
        <pc:spChg chg="mod">
          <ac:chgData name="伊健 杜" userId="e69aded81da48593" providerId="LiveId" clId="{30106CC4-C31E-40FD-8A64-49DA8C75574F}" dt="2022-12-05T17:06:10.139" v="5225"/>
          <ac:spMkLst>
            <pc:docMk/>
            <pc:sldMk cId="2221877690" sldId="1633"/>
            <ac:spMk id="5" creationId="{E7287B0E-EF55-E721-8EFA-9A9183C0EDF9}"/>
          </ac:spMkLst>
        </pc:spChg>
        <pc:picChg chg="del">
          <ac:chgData name="伊健 杜" userId="e69aded81da48593" providerId="LiveId" clId="{30106CC4-C31E-40FD-8A64-49DA8C75574F}" dt="2022-12-05T15:39:48.575" v="843" actId="478"/>
          <ac:picMkLst>
            <pc:docMk/>
            <pc:sldMk cId="2221877690" sldId="1633"/>
            <ac:picMk id="1026" creationId="{13077364-246C-128B-9BED-58904B7D5FEC}"/>
          </ac:picMkLst>
        </pc:picChg>
        <pc:picChg chg="add mod">
          <ac:chgData name="伊健 杜" userId="e69aded81da48593" providerId="LiveId" clId="{30106CC4-C31E-40FD-8A64-49DA8C75574F}" dt="2022-12-05T15:40:10.399" v="846" actId="1076"/>
          <ac:picMkLst>
            <pc:docMk/>
            <pc:sldMk cId="2221877690" sldId="1633"/>
            <ac:picMk id="9218" creationId="{B54093C2-4DA6-754F-F788-9C856857C4C7}"/>
          </ac:picMkLst>
        </pc:picChg>
      </pc:sldChg>
      <pc:sldChg chg="del">
        <pc:chgData name="伊健 杜" userId="e69aded81da48593" providerId="LiveId" clId="{30106CC4-C31E-40FD-8A64-49DA8C75574F}" dt="2022-12-05T12:47:39.641" v="2" actId="47"/>
        <pc:sldMkLst>
          <pc:docMk/>
          <pc:sldMk cId="4260021333" sldId="1643"/>
        </pc:sldMkLst>
      </pc:sldChg>
      <pc:sldChg chg="del">
        <pc:chgData name="伊健 杜" userId="e69aded81da48593" providerId="LiveId" clId="{30106CC4-C31E-40FD-8A64-49DA8C75574F}" dt="2022-12-05T12:47:39.641" v="2" actId="47"/>
        <pc:sldMkLst>
          <pc:docMk/>
          <pc:sldMk cId="2873396240" sldId="1670"/>
        </pc:sldMkLst>
      </pc:sldChg>
      <pc:sldChg chg="del">
        <pc:chgData name="伊健 杜" userId="e69aded81da48593" providerId="LiveId" clId="{30106CC4-C31E-40FD-8A64-49DA8C75574F}" dt="2022-12-05T12:47:33.563" v="1" actId="47"/>
        <pc:sldMkLst>
          <pc:docMk/>
          <pc:sldMk cId="882423663" sldId="1672"/>
        </pc:sldMkLst>
      </pc:sldChg>
      <pc:sldChg chg="del">
        <pc:chgData name="伊健 杜" userId="e69aded81da48593" providerId="LiveId" clId="{30106CC4-C31E-40FD-8A64-49DA8C75574F}" dt="2022-12-05T12:47:39.641" v="2" actId="47"/>
        <pc:sldMkLst>
          <pc:docMk/>
          <pc:sldMk cId="2221160068" sldId="1673"/>
        </pc:sldMkLst>
      </pc:sldChg>
      <pc:sldChg chg="del">
        <pc:chgData name="伊健 杜" userId="e69aded81da48593" providerId="LiveId" clId="{30106CC4-C31E-40FD-8A64-49DA8C75574F}" dt="2022-12-05T12:47:24.431" v="0" actId="47"/>
        <pc:sldMkLst>
          <pc:docMk/>
          <pc:sldMk cId="3038361113" sldId="1674"/>
        </pc:sldMkLst>
      </pc:sldChg>
      <pc:sldChg chg="del">
        <pc:chgData name="伊健 杜" userId="e69aded81da48593" providerId="LiveId" clId="{30106CC4-C31E-40FD-8A64-49DA8C75574F}" dt="2022-12-05T12:47:24.431" v="0" actId="47"/>
        <pc:sldMkLst>
          <pc:docMk/>
          <pc:sldMk cId="2616140614" sldId="1675"/>
        </pc:sldMkLst>
      </pc:sldChg>
      <pc:sldChg chg="del">
        <pc:chgData name="伊健 杜" userId="e69aded81da48593" providerId="LiveId" clId="{30106CC4-C31E-40FD-8A64-49DA8C75574F}" dt="2022-12-05T12:47:24.431" v="0" actId="47"/>
        <pc:sldMkLst>
          <pc:docMk/>
          <pc:sldMk cId="550239355" sldId="1676"/>
        </pc:sldMkLst>
      </pc:sldChg>
      <pc:sldChg chg="del">
        <pc:chgData name="伊健 杜" userId="e69aded81da48593" providerId="LiveId" clId="{30106CC4-C31E-40FD-8A64-49DA8C75574F}" dt="2022-12-05T12:47:33.563" v="1" actId="47"/>
        <pc:sldMkLst>
          <pc:docMk/>
          <pc:sldMk cId="147443125" sldId="1677"/>
        </pc:sldMkLst>
      </pc:sldChg>
      <pc:sldChg chg="del">
        <pc:chgData name="伊健 杜" userId="e69aded81da48593" providerId="LiveId" clId="{30106CC4-C31E-40FD-8A64-49DA8C75574F}" dt="2022-12-05T12:47:33.563" v="1" actId="47"/>
        <pc:sldMkLst>
          <pc:docMk/>
          <pc:sldMk cId="1257960367" sldId="1678"/>
        </pc:sldMkLst>
      </pc:sldChg>
      <pc:sldChg chg="del">
        <pc:chgData name="伊健 杜" userId="e69aded81da48593" providerId="LiveId" clId="{30106CC4-C31E-40FD-8A64-49DA8C75574F}" dt="2022-12-05T12:47:33.563" v="1" actId="47"/>
        <pc:sldMkLst>
          <pc:docMk/>
          <pc:sldMk cId="3294107334" sldId="1679"/>
        </pc:sldMkLst>
      </pc:sldChg>
      <pc:sldChg chg="del">
        <pc:chgData name="伊健 杜" userId="e69aded81da48593" providerId="LiveId" clId="{30106CC4-C31E-40FD-8A64-49DA8C75574F}" dt="2022-12-05T12:47:33.563" v="1" actId="47"/>
        <pc:sldMkLst>
          <pc:docMk/>
          <pc:sldMk cId="859772550" sldId="1680"/>
        </pc:sldMkLst>
      </pc:sldChg>
      <pc:sldChg chg="del">
        <pc:chgData name="伊健 杜" userId="e69aded81da48593" providerId="LiveId" clId="{30106CC4-C31E-40FD-8A64-49DA8C75574F}" dt="2022-12-05T12:47:33.563" v="1" actId="47"/>
        <pc:sldMkLst>
          <pc:docMk/>
          <pc:sldMk cId="2461951124" sldId="1682"/>
        </pc:sldMkLst>
      </pc:sldChg>
      <pc:sldChg chg="del">
        <pc:chgData name="伊健 杜" userId="e69aded81da48593" providerId="LiveId" clId="{30106CC4-C31E-40FD-8A64-49DA8C75574F}" dt="2022-12-05T12:47:33.563" v="1" actId="47"/>
        <pc:sldMkLst>
          <pc:docMk/>
          <pc:sldMk cId="3972343616" sldId="1683"/>
        </pc:sldMkLst>
      </pc:sldChg>
      <pc:sldChg chg="del">
        <pc:chgData name="伊健 杜" userId="e69aded81da48593" providerId="LiveId" clId="{30106CC4-C31E-40FD-8A64-49DA8C75574F}" dt="2022-12-05T12:47:33.563" v="1" actId="47"/>
        <pc:sldMkLst>
          <pc:docMk/>
          <pc:sldMk cId="2312881180" sldId="1684"/>
        </pc:sldMkLst>
      </pc:sldChg>
      <pc:sldChg chg="addSp delSp modSp mod ord">
        <pc:chgData name="伊健 杜" userId="e69aded81da48593" providerId="LiveId" clId="{30106CC4-C31E-40FD-8A64-49DA8C75574F}" dt="2022-12-05T17:06:10.139" v="5225"/>
        <pc:sldMkLst>
          <pc:docMk/>
          <pc:sldMk cId="196168413" sldId="1685"/>
        </pc:sldMkLst>
        <pc:spChg chg="mod">
          <ac:chgData name="伊健 杜" userId="e69aded81da48593" providerId="LiveId" clId="{30106CC4-C31E-40FD-8A64-49DA8C75574F}" dt="2022-12-05T17:06:10.139" v="5225"/>
          <ac:spMkLst>
            <pc:docMk/>
            <pc:sldMk cId="196168413" sldId="1685"/>
            <ac:spMk id="2" creationId="{93750CB4-09CB-E972-8931-8149CF602B19}"/>
          </ac:spMkLst>
        </pc:spChg>
        <pc:spChg chg="mod">
          <ac:chgData name="伊健 杜" userId="e69aded81da48593" providerId="LiveId" clId="{30106CC4-C31E-40FD-8A64-49DA8C75574F}" dt="2022-12-05T17:06:10.139" v="5225"/>
          <ac:spMkLst>
            <pc:docMk/>
            <pc:sldMk cId="196168413" sldId="1685"/>
            <ac:spMk id="4" creationId="{2CD63A4E-E37B-41A6-9090-C7BF9F9D4BD7}"/>
          </ac:spMkLst>
        </pc:spChg>
        <pc:picChg chg="add mod">
          <ac:chgData name="伊健 杜" userId="e69aded81da48593" providerId="LiveId" clId="{30106CC4-C31E-40FD-8A64-49DA8C75574F}" dt="2022-12-05T15:19:35.367" v="79" actId="1076"/>
          <ac:picMkLst>
            <pc:docMk/>
            <pc:sldMk cId="196168413" sldId="1685"/>
            <ac:picMk id="1026" creationId="{5DF6A029-152B-E784-D8AD-12C375C4B019}"/>
          </ac:picMkLst>
        </pc:picChg>
        <pc:picChg chg="del">
          <ac:chgData name="伊健 杜" userId="e69aded81da48593" providerId="LiveId" clId="{30106CC4-C31E-40FD-8A64-49DA8C75574F}" dt="2022-12-05T15:18:27.691" v="14" actId="478"/>
          <ac:picMkLst>
            <pc:docMk/>
            <pc:sldMk cId="196168413" sldId="1685"/>
            <ac:picMk id="13314" creationId="{9DC48B43-4486-5243-6901-3A594726FDD2}"/>
          </ac:picMkLst>
        </pc:picChg>
        <pc:picChg chg="del">
          <ac:chgData name="伊健 杜" userId="e69aded81da48593" providerId="LiveId" clId="{30106CC4-C31E-40FD-8A64-49DA8C75574F}" dt="2022-12-05T15:18:27.691" v="14" actId="478"/>
          <ac:picMkLst>
            <pc:docMk/>
            <pc:sldMk cId="196168413" sldId="1685"/>
            <ac:picMk id="13318" creationId="{D6FDF52D-E49A-E6CA-66E3-2611E6BB717F}"/>
          </ac:picMkLst>
        </pc:picChg>
        <pc:picChg chg="del">
          <ac:chgData name="伊健 杜" userId="e69aded81da48593" providerId="LiveId" clId="{30106CC4-C31E-40FD-8A64-49DA8C75574F}" dt="2022-12-05T15:18:27.691" v="14" actId="478"/>
          <ac:picMkLst>
            <pc:docMk/>
            <pc:sldMk cId="196168413" sldId="1685"/>
            <ac:picMk id="13320" creationId="{BEEBFAB3-4E6F-C6E3-A540-3F0023E1FF3E}"/>
          </ac:picMkLst>
        </pc:picChg>
      </pc:sldChg>
      <pc:sldChg chg="addSp delSp modSp add mod">
        <pc:chgData name="伊健 杜" userId="e69aded81da48593" providerId="LiveId" clId="{30106CC4-C31E-40FD-8A64-49DA8C75574F}" dt="2022-12-05T17:06:10.139" v="5225"/>
        <pc:sldMkLst>
          <pc:docMk/>
          <pc:sldMk cId="209366703" sldId="1686"/>
        </pc:sldMkLst>
        <pc:spChg chg="mod">
          <ac:chgData name="伊健 杜" userId="e69aded81da48593" providerId="LiveId" clId="{30106CC4-C31E-40FD-8A64-49DA8C75574F}" dt="2022-12-05T17:06:10.139" v="5225"/>
          <ac:spMkLst>
            <pc:docMk/>
            <pc:sldMk cId="209366703" sldId="1686"/>
            <ac:spMk id="2" creationId="{93750CB4-09CB-E972-8931-8149CF602B19}"/>
          </ac:spMkLst>
        </pc:spChg>
        <pc:spChg chg="mod">
          <ac:chgData name="伊健 杜" userId="e69aded81da48593" providerId="LiveId" clId="{30106CC4-C31E-40FD-8A64-49DA8C75574F}" dt="2022-12-05T17:06:10.139" v="5225"/>
          <ac:spMkLst>
            <pc:docMk/>
            <pc:sldMk cId="209366703" sldId="1686"/>
            <ac:spMk id="4" creationId="{2CD63A4E-E37B-41A6-9090-C7BF9F9D4BD7}"/>
          </ac:spMkLst>
        </pc:spChg>
        <pc:picChg chg="del">
          <ac:chgData name="伊健 杜" userId="e69aded81da48593" providerId="LiveId" clId="{30106CC4-C31E-40FD-8A64-49DA8C75574F}" dt="2022-12-05T15:21:58.020" v="145" actId="478"/>
          <ac:picMkLst>
            <pc:docMk/>
            <pc:sldMk cId="209366703" sldId="1686"/>
            <ac:picMk id="1026" creationId="{5DF6A029-152B-E784-D8AD-12C375C4B019}"/>
          </ac:picMkLst>
        </pc:picChg>
        <pc:picChg chg="add mod">
          <ac:chgData name="伊健 杜" userId="e69aded81da48593" providerId="LiveId" clId="{30106CC4-C31E-40FD-8A64-49DA8C75574F}" dt="2022-12-05T15:22:56.191" v="150" actId="1076"/>
          <ac:picMkLst>
            <pc:docMk/>
            <pc:sldMk cId="209366703" sldId="1686"/>
            <ac:picMk id="2050" creationId="{3FAEF4E8-EB3A-474A-63AC-66C0BA3A5AB5}"/>
          </ac:picMkLst>
        </pc:picChg>
      </pc:sldChg>
      <pc:sldChg chg="del">
        <pc:chgData name="伊健 杜" userId="e69aded81da48593" providerId="LiveId" clId="{30106CC4-C31E-40FD-8A64-49DA8C75574F}" dt="2022-12-05T12:47:39.641" v="2" actId="47"/>
        <pc:sldMkLst>
          <pc:docMk/>
          <pc:sldMk cId="763813004" sldId="1686"/>
        </pc:sldMkLst>
      </pc:sldChg>
      <pc:sldChg chg="addSp delSp modSp add mod ord">
        <pc:chgData name="伊健 杜" userId="e69aded81da48593" providerId="LiveId" clId="{30106CC4-C31E-40FD-8A64-49DA8C75574F}" dt="2022-12-05T17:06:10.139" v="5225"/>
        <pc:sldMkLst>
          <pc:docMk/>
          <pc:sldMk cId="2077128816" sldId="1687"/>
        </pc:sldMkLst>
        <pc:spChg chg="mod">
          <ac:chgData name="伊健 杜" userId="e69aded81da48593" providerId="LiveId" clId="{30106CC4-C31E-40FD-8A64-49DA8C75574F}" dt="2022-12-05T17:06:10.139" v="5225"/>
          <ac:spMkLst>
            <pc:docMk/>
            <pc:sldMk cId="2077128816" sldId="1687"/>
            <ac:spMk id="2" creationId="{93750CB4-09CB-E972-8931-8149CF602B19}"/>
          </ac:spMkLst>
        </pc:spChg>
        <pc:spChg chg="mod">
          <ac:chgData name="伊健 杜" userId="e69aded81da48593" providerId="LiveId" clId="{30106CC4-C31E-40FD-8A64-49DA8C75574F}" dt="2022-12-05T17:06:10.139" v="5225"/>
          <ac:spMkLst>
            <pc:docMk/>
            <pc:sldMk cId="2077128816" sldId="1687"/>
            <ac:spMk id="4" creationId="{2CD63A4E-E37B-41A6-9090-C7BF9F9D4BD7}"/>
          </ac:spMkLst>
        </pc:spChg>
        <pc:picChg chg="del">
          <ac:chgData name="伊健 杜" userId="e69aded81da48593" providerId="LiveId" clId="{30106CC4-C31E-40FD-8A64-49DA8C75574F}" dt="2022-12-05T15:29:40.656" v="308" actId="478"/>
          <ac:picMkLst>
            <pc:docMk/>
            <pc:sldMk cId="2077128816" sldId="1687"/>
            <ac:picMk id="2050" creationId="{3FAEF4E8-EB3A-474A-63AC-66C0BA3A5AB5}"/>
          </ac:picMkLst>
        </pc:picChg>
        <pc:picChg chg="add mod">
          <ac:chgData name="伊健 杜" userId="e69aded81da48593" providerId="LiveId" clId="{30106CC4-C31E-40FD-8A64-49DA8C75574F}" dt="2022-12-05T15:30:13.727" v="311" actId="1076"/>
          <ac:picMkLst>
            <pc:docMk/>
            <pc:sldMk cId="2077128816" sldId="1687"/>
            <ac:picMk id="3074" creationId="{ACD4D19A-2260-81F0-CFB9-73F0AD4B971F}"/>
          </ac:picMkLst>
        </pc:picChg>
      </pc:sldChg>
      <pc:sldChg chg="del">
        <pc:chgData name="伊健 杜" userId="e69aded81da48593" providerId="LiveId" clId="{30106CC4-C31E-40FD-8A64-49DA8C75574F}" dt="2022-12-05T12:47:39.641" v="2" actId="47"/>
        <pc:sldMkLst>
          <pc:docMk/>
          <pc:sldMk cId="3020793196" sldId="1687"/>
        </pc:sldMkLst>
      </pc:sldChg>
      <pc:sldChg chg="addSp delSp modSp add mod">
        <pc:chgData name="伊健 杜" userId="e69aded81da48593" providerId="LiveId" clId="{30106CC4-C31E-40FD-8A64-49DA8C75574F}" dt="2022-12-05T17:06:10.139" v="5225"/>
        <pc:sldMkLst>
          <pc:docMk/>
          <pc:sldMk cId="393787683" sldId="1688"/>
        </pc:sldMkLst>
        <pc:spChg chg="del">
          <ac:chgData name="伊健 杜" userId="e69aded81da48593" providerId="LiveId" clId="{30106CC4-C31E-40FD-8A64-49DA8C75574F}" dt="2022-12-05T15:32:12.765" v="435" actId="478"/>
          <ac:spMkLst>
            <pc:docMk/>
            <pc:sldMk cId="393787683" sldId="1688"/>
            <ac:spMk id="2" creationId="{93750CB4-09CB-E972-8931-8149CF602B19}"/>
          </ac:spMkLst>
        </pc:spChg>
        <pc:spChg chg="mod">
          <ac:chgData name="伊健 杜" userId="e69aded81da48593" providerId="LiveId" clId="{30106CC4-C31E-40FD-8A64-49DA8C75574F}" dt="2022-12-05T17:06:10.139" v="5225"/>
          <ac:spMkLst>
            <pc:docMk/>
            <pc:sldMk cId="393787683" sldId="1688"/>
            <ac:spMk id="4" creationId="{2CD63A4E-E37B-41A6-9090-C7BF9F9D4BD7}"/>
          </ac:spMkLst>
        </pc:spChg>
        <pc:spChg chg="add del mod">
          <ac:chgData name="伊健 杜" userId="e69aded81da48593" providerId="LiveId" clId="{30106CC4-C31E-40FD-8A64-49DA8C75574F}" dt="2022-12-05T15:32:14.017" v="436" actId="478"/>
          <ac:spMkLst>
            <pc:docMk/>
            <pc:sldMk cId="393787683" sldId="1688"/>
            <ac:spMk id="5" creationId="{E61697F6-DC24-B515-74B3-1E20921C56B2}"/>
          </ac:spMkLst>
        </pc:spChg>
        <pc:picChg chg="del">
          <ac:chgData name="伊健 杜" userId="e69aded81da48593" providerId="LiveId" clId="{30106CC4-C31E-40FD-8A64-49DA8C75574F}" dt="2022-12-05T15:31:02.206" v="434" actId="478"/>
          <ac:picMkLst>
            <pc:docMk/>
            <pc:sldMk cId="393787683" sldId="1688"/>
            <ac:picMk id="2050" creationId="{3FAEF4E8-EB3A-474A-63AC-66C0BA3A5AB5}"/>
          </ac:picMkLst>
        </pc:picChg>
        <pc:picChg chg="add mod">
          <ac:chgData name="伊健 杜" userId="e69aded81da48593" providerId="LiveId" clId="{30106CC4-C31E-40FD-8A64-49DA8C75574F}" dt="2022-12-05T15:32:30.481" v="439" actId="1076"/>
          <ac:picMkLst>
            <pc:docMk/>
            <pc:sldMk cId="393787683" sldId="1688"/>
            <ac:picMk id="4098" creationId="{7D48DE87-ADF5-A0DF-7B5B-E79606582176}"/>
          </ac:picMkLst>
        </pc:picChg>
      </pc:sldChg>
      <pc:sldChg chg="del">
        <pc:chgData name="伊健 杜" userId="e69aded81da48593" providerId="LiveId" clId="{30106CC4-C31E-40FD-8A64-49DA8C75574F}" dt="2022-12-05T12:47:39.641" v="2" actId="47"/>
        <pc:sldMkLst>
          <pc:docMk/>
          <pc:sldMk cId="3704272558" sldId="1688"/>
        </pc:sldMkLst>
      </pc:sldChg>
      <pc:sldChg chg="del">
        <pc:chgData name="伊健 杜" userId="e69aded81da48593" providerId="LiveId" clId="{30106CC4-C31E-40FD-8A64-49DA8C75574F}" dt="2022-12-05T12:47:39.641" v="2" actId="47"/>
        <pc:sldMkLst>
          <pc:docMk/>
          <pc:sldMk cId="1078155850" sldId="1689"/>
        </pc:sldMkLst>
      </pc:sldChg>
      <pc:sldChg chg="addSp delSp modSp add mod">
        <pc:chgData name="伊健 杜" userId="e69aded81da48593" providerId="LiveId" clId="{30106CC4-C31E-40FD-8A64-49DA8C75574F}" dt="2022-12-05T15:33:26.646" v="490"/>
        <pc:sldMkLst>
          <pc:docMk/>
          <pc:sldMk cId="2116554632" sldId="1689"/>
        </pc:sldMkLst>
        <pc:spChg chg="mod">
          <ac:chgData name="伊健 杜" userId="e69aded81da48593" providerId="LiveId" clId="{30106CC4-C31E-40FD-8A64-49DA8C75574F}" dt="2022-12-05T15:33:26.646" v="490"/>
          <ac:spMkLst>
            <pc:docMk/>
            <pc:sldMk cId="2116554632" sldId="1689"/>
            <ac:spMk id="4" creationId="{2CD63A4E-E37B-41A6-9090-C7BF9F9D4BD7}"/>
          </ac:spMkLst>
        </pc:spChg>
        <pc:picChg chg="del">
          <ac:chgData name="伊健 杜" userId="e69aded81da48593" providerId="LiveId" clId="{30106CC4-C31E-40FD-8A64-49DA8C75574F}" dt="2022-12-05T15:32:51.150" v="476" actId="478"/>
          <ac:picMkLst>
            <pc:docMk/>
            <pc:sldMk cId="2116554632" sldId="1689"/>
            <ac:picMk id="4098" creationId="{7D48DE87-ADF5-A0DF-7B5B-E79606582176}"/>
          </ac:picMkLst>
        </pc:picChg>
        <pc:picChg chg="add mod">
          <ac:chgData name="伊健 杜" userId="e69aded81da48593" providerId="LiveId" clId="{30106CC4-C31E-40FD-8A64-49DA8C75574F}" dt="2022-12-05T15:33:21.332" v="479" actId="14100"/>
          <ac:picMkLst>
            <pc:docMk/>
            <pc:sldMk cId="2116554632" sldId="1689"/>
            <ac:picMk id="5122" creationId="{56E6504A-54D7-057C-8B63-C5A850A1DE2B}"/>
          </ac:picMkLst>
        </pc:picChg>
      </pc:sldChg>
      <pc:sldChg chg="del">
        <pc:chgData name="伊健 杜" userId="e69aded81da48593" providerId="LiveId" clId="{30106CC4-C31E-40FD-8A64-49DA8C75574F}" dt="2022-12-05T12:47:39.641" v="2" actId="47"/>
        <pc:sldMkLst>
          <pc:docMk/>
          <pc:sldMk cId="5756611" sldId="1690"/>
        </pc:sldMkLst>
      </pc:sldChg>
      <pc:sldChg chg="addSp delSp modSp add mod">
        <pc:chgData name="伊健 杜" userId="e69aded81da48593" providerId="LiveId" clId="{30106CC4-C31E-40FD-8A64-49DA8C75574F}" dt="2022-12-05T17:06:10.139" v="5225"/>
        <pc:sldMkLst>
          <pc:docMk/>
          <pc:sldMk cId="1223565080" sldId="1690"/>
        </pc:sldMkLst>
        <pc:spChg chg="mod">
          <ac:chgData name="伊健 杜" userId="e69aded81da48593" providerId="LiveId" clId="{30106CC4-C31E-40FD-8A64-49DA8C75574F}" dt="2022-12-05T17:06:10.139" v="5225"/>
          <ac:spMkLst>
            <pc:docMk/>
            <pc:sldMk cId="1223565080" sldId="1690"/>
            <ac:spMk id="4" creationId="{2CD63A4E-E37B-41A6-9090-C7BF9F9D4BD7}"/>
          </ac:spMkLst>
        </pc:spChg>
        <pc:picChg chg="del">
          <ac:chgData name="伊健 杜" userId="e69aded81da48593" providerId="LiveId" clId="{30106CC4-C31E-40FD-8A64-49DA8C75574F}" dt="2022-12-05T15:34:02.774" v="533" actId="478"/>
          <ac:picMkLst>
            <pc:docMk/>
            <pc:sldMk cId="1223565080" sldId="1690"/>
            <ac:picMk id="5122" creationId="{56E6504A-54D7-057C-8B63-C5A850A1DE2B}"/>
          </ac:picMkLst>
        </pc:picChg>
        <pc:picChg chg="add mod">
          <ac:chgData name="伊健 杜" userId="e69aded81da48593" providerId="LiveId" clId="{30106CC4-C31E-40FD-8A64-49DA8C75574F}" dt="2022-12-05T15:34:14.831" v="535" actId="1076"/>
          <ac:picMkLst>
            <pc:docMk/>
            <pc:sldMk cId="1223565080" sldId="1690"/>
            <ac:picMk id="6146" creationId="{A6285AFF-6396-8C22-D245-8E5B2FCAE9B7}"/>
          </ac:picMkLst>
        </pc:picChg>
      </pc:sldChg>
      <pc:sldChg chg="del">
        <pc:chgData name="伊健 杜" userId="e69aded81da48593" providerId="LiveId" clId="{30106CC4-C31E-40FD-8A64-49DA8C75574F}" dt="2022-12-05T12:47:39.641" v="2" actId="47"/>
        <pc:sldMkLst>
          <pc:docMk/>
          <pc:sldMk cId="769203678" sldId="1691"/>
        </pc:sldMkLst>
      </pc:sldChg>
      <pc:sldChg chg="addSp delSp modSp add mod">
        <pc:chgData name="伊健 杜" userId="e69aded81da48593" providerId="LiveId" clId="{30106CC4-C31E-40FD-8A64-49DA8C75574F}" dt="2022-12-06T07:17:10.585" v="7057" actId="20577"/>
        <pc:sldMkLst>
          <pc:docMk/>
          <pc:sldMk cId="3550196908" sldId="1691"/>
        </pc:sldMkLst>
        <pc:spChg chg="add mod">
          <ac:chgData name="伊健 杜" userId="e69aded81da48593" providerId="LiveId" clId="{30106CC4-C31E-40FD-8A64-49DA8C75574F}" dt="2022-12-06T07:17:10.585" v="7057" actId="20577"/>
          <ac:spMkLst>
            <pc:docMk/>
            <pc:sldMk cId="3550196908" sldId="1691"/>
            <ac:spMk id="2" creationId="{446DB38F-7B53-1CC6-2124-83658FBE863E}"/>
          </ac:spMkLst>
        </pc:spChg>
        <pc:spChg chg="mod">
          <ac:chgData name="伊健 杜" userId="e69aded81da48593" providerId="LiveId" clId="{30106CC4-C31E-40FD-8A64-49DA8C75574F}" dt="2022-12-05T17:06:10.139" v="5225"/>
          <ac:spMkLst>
            <pc:docMk/>
            <pc:sldMk cId="3550196908" sldId="1691"/>
            <ac:spMk id="4" creationId="{2CD63A4E-E37B-41A6-9090-C7BF9F9D4BD7}"/>
          </ac:spMkLst>
        </pc:spChg>
        <pc:picChg chg="del">
          <ac:chgData name="伊健 杜" userId="e69aded81da48593" providerId="LiveId" clId="{30106CC4-C31E-40FD-8A64-49DA8C75574F}" dt="2022-12-05T15:34:19.744" v="537" actId="478"/>
          <ac:picMkLst>
            <pc:docMk/>
            <pc:sldMk cId="3550196908" sldId="1691"/>
            <ac:picMk id="6146" creationId="{A6285AFF-6396-8C22-D245-8E5B2FCAE9B7}"/>
          </ac:picMkLst>
        </pc:picChg>
        <pc:picChg chg="add mod">
          <ac:chgData name="伊健 杜" userId="e69aded81da48593" providerId="LiveId" clId="{30106CC4-C31E-40FD-8A64-49DA8C75574F}" dt="2022-12-05T15:34:58.949" v="541" actId="14100"/>
          <ac:picMkLst>
            <pc:docMk/>
            <pc:sldMk cId="3550196908" sldId="1691"/>
            <ac:picMk id="7170" creationId="{D3910E05-7C46-3C5D-376E-0FD515497686}"/>
          </ac:picMkLst>
        </pc:picChg>
      </pc:sldChg>
      <pc:sldChg chg="addSp delSp modSp add mod">
        <pc:chgData name="伊健 杜" userId="e69aded81da48593" providerId="LiveId" clId="{30106CC4-C31E-40FD-8A64-49DA8C75574F}" dt="2022-12-05T17:06:10.139" v="5225"/>
        <pc:sldMkLst>
          <pc:docMk/>
          <pc:sldMk cId="1383357458" sldId="1692"/>
        </pc:sldMkLst>
        <pc:spChg chg="mod">
          <ac:chgData name="伊健 杜" userId="e69aded81da48593" providerId="LiveId" clId="{30106CC4-C31E-40FD-8A64-49DA8C75574F}" dt="2022-12-05T17:06:10.139" v="5225"/>
          <ac:spMkLst>
            <pc:docMk/>
            <pc:sldMk cId="1383357458" sldId="1692"/>
            <ac:spMk id="4" creationId="{2CD63A4E-E37B-41A6-9090-C7BF9F9D4BD7}"/>
          </ac:spMkLst>
        </pc:spChg>
        <pc:picChg chg="del">
          <ac:chgData name="伊健 杜" userId="e69aded81da48593" providerId="LiveId" clId="{30106CC4-C31E-40FD-8A64-49DA8C75574F}" dt="2022-12-05T15:36:38.207" v="693" actId="478"/>
          <ac:picMkLst>
            <pc:docMk/>
            <pc:sldMk cId="1383357458" sldId="1692"/>
            <ac:picMk id="7170" creationId="{D3910E05-7C46-3C5D-376E-0FD515497686}"/>
          </ac:picMkLst>
        </pc:picChg>
        <pc:picChg chg="add mod">
          <ac:chgData name="伊健 杜" userId="e69aded81da48593" providerId="LiveId" clId="{30106CC4-C31E-40FD-8A64-49DA8C75574F}" dt="2022-12-05T15:38:11.876" v="696" actId="1076"/>
          <ac:picMkLst>
            <pc:docMk/>
            <pc:sldMk cId="1383357458" sldId="1692"/>
            <ac:picMk id="8194" creationId="{855C52E6-088B-DC4C-88DD-E710FE9B44BC}"/>
          </ac:picMkLst>
        </pc:picChg>
      </pc:sldChg>
      <pc:sldChg chg="del">
        <pc:chgData name="伊健 杜" userId="e69aded81da48593" providerId="LiveId" clId="{30106CC4-C31E-40FD-8A64-49DA8C75574F}" dt="2022-12-05T12:47:39.641" v="2" actId="47"/>
        <pc:sldMkLst>
          <pc:docMk/>
          <pc:sldMk cId="3349248834" sldId="1692"/>
        </pc:sldMkLst>
      </pc:sldChg>
      <pc:sldChg chg="del">
        <pc:chgData name="伊健 杜" userId="e69aded81da48593" providerId="LiveId" clId="{30106CC4-C31E-40FD-8A64-49DA8C75574F}" dt="2022-12-05T12:47:39.641" v="2" actId="47"/>
        <pc:sldMkLst>
          <pc:docMk/>
          <pc:sldMk cId="2380664498" sldId="1693"/>
        </pc:sldMkLst>
      </pc:sldChg>
      <pc:sldChg chg="addSp delSp modSp add mod ord">
        <pc:chgData name="伊健 杜" userId="e69aded81da48593" providerId="LiveId" clId="{30106CC4-C31E-40FD-8A64-49DA8C75574F}" dt="2022-12-05T17:06:10.139" v="5225"/>
        <pc:sldMkLst>
          <pc:docMk/>
          <pc:sldMk cId="4150516070" sldId="1693"/>
        </pc:sldMkLst>
        <pc:spChg chg="mod">
          <ac:chgData name="伊健 杜" userId="e69aded81da48593" providerId="LiveId" clId="{30106CC4-C31E-40FD-8A64-49DA8C75574F}" dt="2022-12-05T17:06:10.139" v="5225"/>
          <ac:spMkLst>
            <pc:docMk/>
            <pc:sldMk cId="4150516070" sldId="1693"/>
            <ac:spMk id="2" creationId="{10304424-DB4A-36E7-9E0D-D32A5DD0F26C}"/>
          </ac:spMkLst>
        </pc:spChg>
        <pc:spChg chg="mod">
          <ac:chgData name="伊健 杜" userId="e69aded81da48593" providerId="LiveId" clId="{30106CC4-C31E-40FD-8A64-49DA8C75574F}" dt="2022-12-05T17:06:10.139" v="5225"/>
          <ac:spMkLst>
            <pc:docMk/>
            <pc:sldMk cId="4150516070" sldId="1693"/>
            <ac:spMk id="5" creationId="{E7287B0E-EF55-E721-8EFA-9A9183C0EDF9}"/>
          </ac:spMkLst>
        </pc:spChg>
        <pc:picChg chg="del">
          <ac:chgData name="伊健 杜" userId="e69aded81da48593" providerId="LiveId" clId="{30106CC4-C31E-40FD-8A64-49DA8C75574F}" dt="2022-12-05T15:40:46.638" v="909" actId="478"/>
          <ac:picMkLst>
            <pc:docMk/>
            <pc:sldMk cId="4150516070" sldId="1693"/>
            <ac:picMk id="9218" creationId="{B54093C2-4DA6-754F-F788-9C856857C4C7}"/>
          </ac:picMkLst>
        </pc:picChg>
        <pc:picChg chg="add mod">
          <ac:chgData name="伊健 杜" userId="e69aded81da48593" providerId="LiveId" clId="{30106CC4-C31E-40FD-8A64-49DA8C75574F}" dt="2022-12-05T15:40:50.256" v="911" actId="1076"/>
          <ac:picMkLst>
            <pc:docMk/>
            <pc:sldMk cId="4150516070" sldId="1693"/>
            <ac:picMk id="10242" creationId="{11C62988-785C-0D7E-478A-7B36C6E77D52}"/>
          </ac:picMkLst>
        </pc:picChg>
      </pc:sldChg>
      <pc:sldChg chg="del">
        <pc:chgData name="伊健 杜" userId="e69aded81da48593" providerId="LiveId" clId="{30106CC4-C31E-40FD-8A64-49DA8C75574F}" dt="2022-12-05T12:47:39.641" v="2" actId="47"/>
        <pc:sldMkLst>
          <pc:docMk/>
          <pc:sldMk cId="1024590960" sldId="1694"/>
        </pc:sldMkLst>
      </pc:sldChg>
      <pc:sldChg chg="addSp delSp modSp add mod">
        <pc:chgData name="伊健 杜" userId="e69aded81da48593" providerId="LiveId" clId="{30106CC4-C31E-40FD-8A64-49DA8C75574F}" dt="2022-12-06T06:04:15.595" v="5450" actId="20577"/>
        <pc:sldMkLst>
          <pc:docMk/>
          <pc:sldMk cId="3854211747" sldId="1694"/>
        </pc:sldMkLst>
        <pc:spChg chg="mod">
          <ac:chgData name="伊健 杜" userId="e69aded81da48593" providerId="LiveId" clId="{30106CC4-C31E-40FD-8A64-49DA8C75574F}" dt="2022-12-05T17:06:10.139" v="5225"/>
          <ac:spMkLst>
            <pc:docMk/>
            <pc:sldMk cId="3854211747" sldId="1694"/>
            <ac:spMk id="2" creationId="{10304424-DB4A-36E7-9E0D-D32A5DD0F26C}"/>
          </ac:spMkLst>
        </pc:spChg>
        <pc:spChg chg="add del mod">
          <ac:chgData name="伊健 杜" userId="e69aded81da48593" providerId="LiveId" clId="{30106CC4-C31E-40FD-8A64-49DA8C75574F}" dt="2022-12-06T06:04:11.210" v="5447" actId="478"/>
          <ac:spMkLst>
            <pc:docMk/>
            <pc:sldMk cId="3854211747" sldId="1694"/>
            <ac:spMk id="3" creationId="{27AEA2E2-7F92-67A2-A71B-CED48BDD5180}"/>
          </ac:spMkLst>
        </pc:spChg>
        <pc:spChg chg="mod">
          <ac:chgData name="伊健 杜" userId="e69aded81da48593" providerId="LiveId" clId="{30106CC4-C31E-40FD-8A64-49DA8C75574F}" dt="2022-12-06T06:04:15.595" v="5450" actId="20577"/>
          <ac:spMkLst>
            <pc:docMk/>
            <pc:sldMk cId="3854211747" sldId="1694"/>
            <ac:spMk id="5" creationId="{E7287B0E-EF55-E721-8EFA-9A9183C0EDF9}"/>
          </ac:spMkLst>
        </pc:spChg>
        <pc:picChg chg="del">
          <ac:chgData name="伊健 杜" userId="e69aded81da48593" providerId="LiveId" clId="{30106CC4-C31E-40FD-8A64-49DA8C75574F}" dt="2022-12-05T15:42:26.024" v="1025" actId="478"/>
          <ac:picMkLst>
            <pc:docMk/>
            <pc:sldMk cId="3854211747" sldId="1694"/>
            <ac:picMk id="10242" creationId="{11C62988-785C-0D7E-478A-7B36C6E77D52}"/>
          </ac:picMkLst>
        </pc:picChg>
        <pc:picChg chg="add mod">
          <ac:chgData name="伊健 杜" userId="e69aded81da48593" providerId="LiveId" clId="{30106CC4-C31E-40FD-8A64-49DA8C75574F}" dt="2022-12-05T15:42:31.456" v="1028" actId="1076"/>
          <ac:picMkLst>
            <pc:docMk/>
            <pc:sldMk cId="3854211747" sldId="1694"/>
            <ac:picMk id="11266" creationId="{137819FD-63D6-2B93-E8F0-259D069B125F}"/>
          </ac:picMkLst>
        </pc:picChg>
      </pc:sldChg>
      <pc:sldChg chg="del">
        <pc:chgData name="伊健 杜" userId="e69aded81da48593" providerId="LiveId" clId="{30106CC4-C31E-40FD-8A64-49DA8C75574F}" dt="2022-12-05T12:47:39.641" v="2" actId="47"/>
        <pc:sldMkLst>
          <pc:docMk/>
          <pc:sldMk cId="15441418" sldId="1695"/>
        </pc:sldMkLst>
      </pc:sldChg>
      <pc:sldChg chg="addSp delSp modSp add mod">
        <pc:chgData name="伊健 杜" userId="e69aded81da48593" providerId="LiveId" clId="{30106CC4-C31E-40FD-8A64-49DA8C75574F}" dt="2022-12-05T17:06:10.139" v="5225"/>
        <pc:sldMkLst>
          <pc:docMk/>
          <pc:sldMk cId="3209585564" sldId="1695"/>
        </pc:sldMkLst>
        <pc:spChg chg="mod">
          <ac:chgData name="伊健 杜" userId="e69aded81da48593" providerId="LiveId" clId="{30106CC4-C31E-40FD-8A64-49DA8C75574F}" dt="2022-12-05T17:06:10.139" v="5225"/>
          <ac:spMkLst>
            <pc:docMk/>
            <pc:sldMk cId="3209585564" sldId="1695"/>
            <ac:spMk id="2" creationId="{10304424-DB4A-36E7-9E0D-D32A5DD0F26C}"/>
          </ac:spMkLst>
        </pc:spChg>
        <pc:spChg chg="mod">
          <ac:chgData name="伊健 杜" userId="e69aded81da48593" providerId="LiveId" clId="{30106CC4-C31E-40FD-8A64-49DA8C75574F}" dt="2022-12-05T17:06:10.139" v="5225"/>
          <ac:spMkLst>
            <pc:docMk/>
            <pc:sldMk cId="3209585564" sldId="1695"/>
            <ac:spMk id="5" creationId="{E7287B0E-EF55-E721-8EFA-9A9183C0EDF9}"/>
          </ac:spMkLst>
        </pc:spChg>
        <pc:picChg chg="del">
          <ac:chgData name="伊健 杜" userId="e69aded81da48593" providerId="LiveId" clId="{30106CC4-C31E-40FD-8A64-49DA8C75574F}" dt="2022-12-05T15:42:36.077" v="1030" actId="478"/>
          <ac:picMkLst>
            <pc:docMk/>
            <pc:sldMk cId="3209585564" sldId="1695"/>
            <ac:picMk id="11266" creationId="{137819FD-63D6-2B93-E8F0-259D069B125F}"/>
          </ac:picMkLst>
        </pc:picChg>
        <pc:picChg chg="add mod">
          <ac:chgData name="伊健 杜" userId="e69aded81da48593" providerId="LiveId" clId="{30106CC4-C31E-40FD-8A64-49DA8C75574F}" dt="2022-12-05T15:44:23.442" v="1175" actId="1076"/>
          <ac:picMkLst>
            <pc:docMk/>
            <pc:sldMk cId="3209585564" sldId="1695"/>
            <ac:picMk id="12290" creationId="{C91155D6-4531-8EAA-E372-4C6E520A341F}"/>
          </ac:picMkLst>
        </pc:picChg>
      </pc:sldChg>
      <pc:sldChg chg="del">
        <pc:chgData name="伊健 杜" userId="e69aded81da48593" providerId="LiveId" clId="{30106CC4-C31E-40FD-8A64-49DA8C75574F}" dt="2022-12-05T12:47:39.641" v="2" actId="47"/>
        <pc:sldMkLst>
          <pc:docMk/>
          <pc:sldMk cId="214635091" sldId="1696"/>
        </pc:sldMkLst>
      </pc:sldChg>
      <pc:sldChg chg="addSp delSp modSp add mod">
        <pc:chgData name="伊健 杜" userId="e69aded81da48593" providerId="LiveId" clId="{30106CC4-C31E-40FD-8A64-49DA8C75574F}" dt="2022-12-06T06:04:26.215" v="5451" actId="478"/>
        <pc:sldMkLst>
          <pc:docMk/>
          <pc:sldMk cId="324984923" sldId="1696"/>
        </pc:sldMkLst>
        <pc:spChg chg="add del mod">
          <ac:chgData name="伊健 杜" userId="e69aded81da48593" providerId="LiveId" clId="{30106CC4-C31E-40FD-8A64-49DA8C75574F}" dt="2022-12-06T06:04:26.215" v="5451" actId="478"/>
          <ac:spMkLst>
            <pc:docMk/>
            <pc:sldMk cId="324984923" sldId="1696"/>
            <ac:spMk id="2" creationId="{368B59DF-BD20-660F-C75A-E1662C8F9162}"/>
          </ac:spMkLst>
        </pc:spChg>
        <pc:spChg chg="mod">
          <ac:chgData name="伊健 杜" userId="e69aded81da48593" providerId="LiveId" clId="{30106CC4-C31E-40FD-8A64-49DA8C75574F}" dt="2022-12-05T17:06:10.139" v="5225"/>
          <ac:spMkLst>
            <pc:docMk/>
            <pc:sldMk cId="324984923" sldId="1696"/>
            <ac:spMk id="4" creationId="{2CD63A4E-E37B-41A6-9090-C7BF9F9D4BD7}"/>
          </ac:spMkLst>
        </pc:spChg>
      </pc:sldChg>
      <pc:sldChg chg="del">
        <pc:chgData name="伊健 杜" userId="e69aded81da48593" providerId="LiveId" clId="{30106CC4-C31E-40FD-8A64-49DA8C75574F}" dt="2022-12-05T12:47:39.641" v="2" actId="47"/>
        <pc:sldMkLst>
          <pc:docMk/>
          <pc:sldMk cId="2000550123" sldId="1697"/>
        </pc:sldMkLst>
      </pc:sldChg>
      <pc:sldChg chg="addSp delSp modSp add mod">
        <pc:chgData name="伊健 杜" userId="e69aded81da48593" providerId="LiveId" clId="{30106CC4-C31E-40FD-8A64-49DA8C75574F}" dt="2022-12-05T17:06:10.139" v="5225"/>
        <pc:sldMkLst>
          <pc:docMk/>
          <pc:sldMk cId="2660388373" sldId="1697"/>
        </pc:sldMkLst>
        <pc:spChg chg="mod">
          <ac:chgData name="伊健 杜" userId="e69aded81da48593" providerId="LiveId" clId="{30106CC4-C31E-40FD-8A64-49DA8C75574F}" dt="2022-12-05T17:06:10.139" v="5225"/>
          <ac:spMkLst>
            <pc:docMk/>
            <pc:sldMk cId="2660388373" sldId="1697"/>
            <ac:spMk id="2" creationId="{10304424-DB4A-36E7-9E0D-D32A5DD0F26C}"/>
          </ac:spMkLst>
        </pc:spChg>
        <pc:spChg chg="mod">
          <ac:chgData name="伊健 杜" userId="e69aded81da48593" providerId="LiveId" clId="{30106CC4-C31E-40FD-8A64-49DA8C75574F}" dt="2022-12-05T17:06:10.139" v="5225"/>
          <ac:spMkLst>
            <pc:docMk/>
            <pc:sldMk cId="2660388373" sldId="1697"/>
            <ac:spMk id="5" creationId="{E7287B0E-EF55-E721-8EFA-9A9183C0EDF9}"/>
          </ac:spMkLst>
        </pc:spChg>
        <pc:picChg chg="del">
          <ac:chgData name="伊健 杜" userId="e69aded81da48593" providerId="LiveId" clId="{30106CC4-C31E-40FD-8A64-49DA8C75574F}" dt="2022-12-05T16:04:37.058" v="1482" actId="478"/>
          <ac:picMkLst>
            <pc:docMk/>
            <pc:sldMk cId="2660388373" sldId="1697"/>
            <ac:picMk id="10242" creationId="{11C62988-785C-0D7E-478A-7B36C6E77D52}"/>
          </ac:picMkLst>
        </pc:picChg>
        <pc:picChg chg="add del mod">
          <ac:chgData name="伊健 杜" userId="e69aded81da48593" providerId="LiveId" clId="{30106CC4-C31E-40FD-8A64-49DA8C75574F}" dt="2022-12-05T16:06:53.003" v="1496" actId="478"/>
          <ac:picMkLst>
            <pc:docMk/>
            <pc:sldMk cId="2660388373" sldId="1697"/>
            <ac:picMk id="13314" creationId="{6D8D0599-E7C2-10D1-C22C-B6B5778DD9C4}"/>
          </ac:picMkLst>
        </pc:picChg>
        <pc:picChg chg="add mod">
          <ac:chgData name="伊健 杜" userId="e69aded81da48593" providerId="LiveId" clId="{30106CC4-C31E-40FD-8A64-49DA8C75574F}" dt="2022-12-05T16:07:47.116" v="1521" actId="1076"/>
          <ac:picMkLst>
            <pc:docMk/>
            <pc:sldMk cId="2660388373" sldId="1697"/>
            <ac:picMk id="13316" creationId="{C481E5BF-7EC0-28D7-057D-9875B53AB4A3}"/>
          </ac:picMkLst>
        </pc:picChg>
        <pc:picChg chg="add mod">
          <ac:chgData name="伊健 杜" userId="e69aded81da48593" providerId="LiveId" clId="{30106CC4-C31E-40FD-8A64-49DA8C75574F}" dt="2022-12-05T16:07:47.116" v="1521" actId="1076"/>
          <ac:picMkLst>
            <pc:docMk/>
            <pc:sldMk cId="2660388373" sldId="1697"/>
            <ac:picMk id="13318" creationId="{215350B5-54D6-1A8D-ACE3-833E761617A9}"/>
          </ac:picMkLst>
        </pc:picChg>
        <pc:picChg chg="add mod">
          <ac:chgData name="伊健 杜" userId="e69aded81da48593" providerId="LiveId" clId="{30106CC4-C31E-40FD-8A64-49DA8C75574F}" dt="2022-12-05T16:07:47.116" v="1521" actId="1076"/>
          <ac:picMkLst>
            <pc:docMk/>
            <pc:sldMk cId="2660388373" sldId="1697"/>
            <ac:picMk id="13320" creationId="{67394693-CE5D-03B5-5ABF-8F833E700843}"/>
          </ac:picMkLst>
        </pc:picChg>
      </pc:sldChg>
      <pc:sldChg chg="del">
        <pc:chgData name="伊健 杜" userId="e69aded81da48593" providerId="LiveId" clId="{30106CC4-C31E-40FD-8A64-49DA8C75574F}" dt="2022-12-05T12:47:39.641" v="2" actId="47"/>
        <pc:sldMkLst>
          <pc:docMk/>
          <pc:sldMk cId="1717903204" sldId="1698"/>
        </pc:sldMkLst>
      </pc:sldChg>
      <pc:sldChg chg="addSp delSp modSp add mod">
        <pc:chgData name="伊健 杜" userId="e69aded81da48593" providerId="LiveId" clId="{30106CC4-C31E-40FD-8A64-49DA8C75574F}" dt="2022-12-05T17:06:10.139" v="5225"/>
        <pc:sldMkLst>
          <pc:docMk/>
          <pc:sldMk cId="3797120438" sldId="1698"/>
        </pc:sldMkLst>
        <pc:spChg chg="mod">
          <ac:chgData name="伊健 杜" userId="e69aded81da48593" providerId="LiveId" clId="{30106CC4-C31E-40FD-8A64-49DA8C75574F}" dt="2022-12-05T17:06:10.139" v="5225"/>
          <ac:spMkLst>
            <pc:docMk/>
            <pc:sldMk cId="3797120438" sldId="1698"/>
            <ac:spMk id="2" creationId="{10304424-DB4A-36E7-9E0D-D32A5DD0F26C}"/>
          </ac:spMkLst>
        </pc:spChg>
        <pc:spChg chg="mod">
          <ac:chgData name="伊健 杜" userId="e69aded81da48593" providerId="LiveId" clId="{30106CC4-C31E-40FD-8A64-49DA8C75574F}" dt="2022-12-05T17:06:10.139" v="5225"/>
          <ac:spMkLst>
            <pc:docMk/>
            <pc:sldMk cId="3797120438" sldId="1698"/>
            <ac:spMk id="5" creationId="{E7287B0E-EF55-E721-8EFA-9A9183C0EDF9}"/>
          </ac:spMkLst>
        </pc:spChg>
        <pc:picChg chg="del">
          <ac:chgData name="伊健 杜" userId="e69aded81da48593" providerId="LiveId" clId="{30106CC4-C31E-40FD-8A64-49DA8C75574F}" dt="2022-12-05T16:07:52.053" v="1523" actId="478"/>
          <ac:picMkLst>
            <pc:docMk/>
            <pc:sldMk cId="3797120438" sldId="1698"/>
            <ac:picMk id="13316" creationId="{C481E5BF-7EC0-28D7-057D-9875B53AB4A3}"/>
          </ac:picMkLst>
        </pc:picChg>
        <pc:picChg chg="del">
          <ac:chgData name="伊健 杜" userId="e69aded81da48593" providerId="LiveId" clId="{30106CC4-C31E-40FD-8A64-49DA8C75574F}" dt="2022-12-05T16:07:52.053" v="1523" actId="478"/>
          <ac:picMkLst>
            <pc:docMk/>
            <pc:sldMk cId="3797120438" sldId="1698"/>
            <ac:picMk id="13318" creationId="{215350B5-54D6-1A8D-ACE3-833E761617A9}"/>
          </ac:picMkLst>
        </pc:picChg>
        <pc:picChg chg="del">
          <ac:chgData name="伊健 杜" userId="e69aded81da48593" providerId="LiveId" clId="{30106CC4-C31E-40FD-8A64-49DA8C75574F}" dt="2022-12-05T16:07:52.053" v="1523" actId="478"/>
          <ac:picMkLst>
            <pc:docMk/>
            <pc:sldMk cId="3797120438" sldId="1698"/>
            <ac:picMk id="13320" creationId="{67394693-CE5D-03B5-5ABF-8F833E700843}"/>
          </ac:picMkLst>
        </pc:picChg>
        <pc:picChg chg="add mod">
          <ac:chgData name="伊健 杜" userId="e69aded81da48593" providerId="LiveId" clId="{30106CC4-C31E-40FD-8A64-49DA8C75574F}" dt="2022-12-05T16:10:11.005" v="1622" actId="1076"/>
          <ac:picMkLst>
            <pc:docMk/>
            <pc:sldMk cId="3797120438" sldId="1698"/>
            <ac:picMk id="14338" creationId="{C9C8C28E-18A2-E277-D49B-97CF1B8533AA}"/>
          </ac:picMkLst>
        </pc:picChg>
      </pc:sldChg>
      <pc:sldChg chg="addSp delSp modSp add mod ord">
        <pc:chgData name="伊健 杜" userId="e69aded81da48593" providerId="LiveId" clId="{30106CC4-C31E-40FD-8A64-49DA8C75574F}" dt="2022-12-05T17:06:10.139" v="5225"/>
        <pc:sldMkLst>
          <pc:docMk/>
          <pc:sldMk cId="1917533053" sldId="1699"/>
        </pc:sldMkLst>
        <pc:spChg chg="mod">
          <ac:chgData name="伊健 杜" userId="e69aded81da48593" providerId="LiveId" clId="{30106CC4-C31E-40FD-8A64-49DA8C75574F}" dt="2022-12-05T17:06:10.139" v="5225"/>
          <ac:spMkLst>
            <pc:docMk/>
            <pc:sldMk cId="1917533053" sldId="1699"/>
            <ac:spMk id="2" creationId="{10304424-DB4A-36E7-9E0D-D32A5DD0F26C}"/>
          </ac:spMkLst>
        </pc:spChg>
        <pc:spChg chg="mod">
          <ac:chgData name="伊健 杜" userId="e69aded81da48593" providerId="LiveId" clId="{30106CC4-C31E-40FD-8A64-49DA8C75574F}" dt="2022-12-05T17:06:10.139" v="5225"/>
          <ac:spMkLst>
            <pc:docMk/>
            <pc:sldMk cId="1917533053" sldId="1699"/>
            <ac:spMk id="5" creationId="{E7287B0E-EF55-E721-8EFA-9A9183C0EDF9}"/>
          </ac:spMkLst>
        </pc:spChg>
        <pc:picChg chg="del">
          <ac:chgData name="伊健 杜" userId="e69aded81da48593" providerId="LiveId" clId="{30106CC4-C31E-40FD-8A64-49DA8C75574F}" dt="2022-12-05T16:11:42.648" v="1826" actId="478"/>
          <ac:picMkLst>
            <pc:docMk/>
            <pc:sldMk cId="1917533053" sldId="1699"/>
            <ac:picMk id="13316" creationId="{C481E5BF-7EC0-28D7-057D-9875B53AB4A3}"/>
          </ac:picMkLst>
        </pc:picChg>
        <pc:picChg chg="del">
          <ac:chgData name="伊健 杜" userId="e69aded81da48593" providerId="LiveId" clId="{30106CC4-C31E-40FD-8A64-49DA8C75574F}" dt="2022-12-05T16:11:42.648" v="1826" actId="478"/>
          <ac:picMkLst>
            <pc:docMk/>
            <pc:sldMk cId="1917533053" sldId="1699"/>
            <ac:picMk id="13318" creationId="{215350B5-54D6-1A8D-ACE3-833E761617A9}"/>
          </ac:picMkLst>
        </pc:picChg>
        <pc:picChg chg="del">
          <ac:chgData name="伊健 杜" userId="e69aded81da48593" providerId="LiveId" clId="{30106CC4-C31E-40FD-8A64-49DA8C75574F}" dt="2022-12-05T16:11:42.648" v="1826" actId="478"/>
          <ac:picMkLst>
            <pc:docMk/>
            <pc:sldMk cId="1917533053" sldId="1699"/>
            <ac:picMk id="13320" creationId="{67394693-CE5D-03B5-5ABF-8F833E700843}"/>
          </ac:picMkLst>
        </pc:picChg>
        <pc:picChg chg="add mod">
          <ac:chgData name="伊健 杜" userId="e69aded81da48593" providerId="LiveId" clId="{30106CC4-C31E-40FD-8A64-49DA8C75574F}" dt="2022-12-05T16:13:09.222" v="1832" actId="14100"/>
          <ac:picMkLst>
            <pc:docMk/>
            <pc:sldMk cId="1917533053" sldId="1699"/>
            <ac:picMk id="15362" creationId="{9915DCE1-B7BF-24EB-F0A4-9BB09AFB762B}"/>
          </ac:picMkLst>
        </pc:picChg>
      </pc:sldChg>
      <pc:sldChg chg="del">
        <pc:chgData name="伊健 杜" userId="e69aded81da48593" providerId="LiveId" clId="{30106CC4-C31E-40FD-8A64-49DA8C75574F}" dt="2022-12-05T12:47:39.641" v="2" actId="47"/>
        <pc:sldMkLst>
          <pc:docMk/>
          <pc:sldMk cId="2612403542" sldId="1699"/>
        </pc:sldMkLst>
      </pc:sldChg>
      <pc:sldChg chg="del">
        <pc:chgData name="伊健 杜" userId="e69aded81da48593" providerId="LiveId" clId="{30106CC4-C31E-40FD-8A64-49DA8C75574F}" dt="2022-12-05T12:47:39.641" v="2" actId="47"/>
        <pc:sldMkLst>
          <pc:docMk/>
          <pc:sldMk cId="195487389" sldId="1700"/>
        </pc:sldMkLst>
      </pc:sldChg>
      <pc:sldChg chg="addSp delSp modSp add mod">
        <pc:chgData name="伊健 杜" userId="e69aded81da48593" providerId="LiveId" clId="{30106CC4-C31E-40FD-8A64-49DA8C75574F}" dt="2022-12-05T17:06:10.139" v="5225"/>
        <pc:sldMkLst>
          <pc:docMk/>
          <pc:sldMk cId="1994031812" sldId="1700"/>
        </pc:sldMkLst>
        <pc:spChg chg="mod">
          <ac:chgData name="伊健 杜" userId="e69aded81da48593" providerId="LiveId" clId="{30106CC4-C31E-40FD-8A64-49DA8C75574F}" dt="2022-12-05T17:06:10.139" v="5225"/>
          <ac:spMkLst>
            <pc:docMk/>
            <pc:sldMk cId="1994031812" sldId="1700"/>
            <ac:spMk id="2" creationId="{10304424-DB4A-36E7-9E0D-D32A5DD0F26C}"/>
          </ac:spMkLst>
        </pc:spChg>
        <pc:spChg chg="mod">
          <ac:chgData name="伊健 杜" userId="e69aded81da48593" providerId="LiveId" clId="{30106CC4-C31E-40FD-8A64-49DA8C75574F}" dt="2022-12-05T17:06:10.139" v="5225"/>
          <ac:spMkLst>
            <pc:docMk/>
            <pc:sldMk cId="1994031812" sldId="1700"/>
            <ac:spMk id="5" creationId="{E7287B0E-EF55-E721-8EFA-9A9183C0EDF9}"/>
          </ac:spMkLst>
        </pc:spChg>
        <pc:picChg chg="del">
          <ac:chgData name="伊健 杜" userId="e69aded81da48593" providerId="LiveId" clId="{30106CC4-C31E-40FD-8A64-49DA8C75574F}" dt="2022-12-05T16:13:20.264" v="1834" actId="478"/>
          <ac:picMkLst>
            <pc:docMk/>
            <pc:sldMk cId="1994031812" sldId="1700"/>
            <ac:picMk id="14338" creationId="{C9C8C28E-18A2-E277-D49B-97CF1B8533AA}"/>
          </ac:picMkLst>
        </pc:picChg>
        <pc:picChg chg="add del mod">
          <ac:chgData name="伊健 杜" userId="e69aded81da48593" providerId="LiveId" clId="{30106CC4-C31E-40FD-8A64-49DA8C75574F}" dt="2022-12-05T16:20:56.811" v="2119" actId="478"/>
          <ac:picMkLst>
            <pc:docMk/>
            <pc:sldMk cId="1994031812" sldId="1700"/>
            <ac:picMk id="16386" creationId="{117A9F38-4C4C-90AE-5C7C-2E2DFFC881D5}"/>
          </ac:picMkLst>
        </pc:picChg>
        <pc:picChg chg="add del">
          <ac:chgData name="伊健 杜" userId="e69aded81da48593" providerId="LiveId" clId="{30106CC4-C31E-40FD-8A64-49DA8C75574F}" dt="2022-12-05T16:20:13.091" v="2118" actId="478"/>
          <ac:picMkLst>
            <pc:docMk/>
            <pc:sldMk cId="1994031812" sldId="1700"/>
            <ac:picMk id="16388" creationId="{D6DE95BB-D54E-A48C-EAD3-C2AC9078BAA9}"/>
          </ac:picMkLst>
        </pc:picChg>
        <pc:picChg chg="add mod">
          <ac:chgData name="伊健 杜" userId="e69aded81da48593" providerId="LiveId" clId="{30106CC4-C31E-40FD-8A64-49DA8C75574F}" dt="2022-12-05T16:21:06.128" v="2123" actId="1076"/>
          <ac:picMkLst>
            <pc:docMk/>
            <pc:sldMk cId="1994031812" sldId="1700"/>
            <ac:picMk id="16390" creationId="{7EDD708F-E7CD-32D4-208D-98920013CDC6}"/>
          </ac:picMkLst>
        </pc:picChg>
      </pc:sldChg>
      <pc:sldChg chg="del">
        <pc:chgData name="伊健 杜" userId="e69aded81da48593" providerId="LiveId" clId="{30106CC4-C31E-40FD-8A64-49DA8C75574F}" dt="2022-12-05T12:47:39.641" v="2" actId="47"/>
        <pc:sldMkLst>
          <pc:docMk/>
          <pc:sldMk cId="2325308572" sldId="1701"/>
        </pc:sldMkLst>
      </pc:sldChg>
      <pc:sldChg chg="modSp add mod">
        <pc:chgData name="伊健 杜" userId="e69aded81da48593" providerId="LiveId" clId="{30106CC4-C31E-40FD-8A64-49DA8C75574F}" dt="2022-12-05T16:21:41.875" v="2208"/>
        <pc:sldMkLst>
          <pc:docMk/>
          <pc:sldMk cId="3687110911" sldId="1701"/>
        </pc:sldMkLst>
        <pc:spChg chg="mod">
          <ac:chgData name="伊健 杜" userId="e69aded81da48593" providerId="LiveId" clId="{30106CC4-C31E-40FD-8A64-49DA8C75574F}" dt="2022-12-05T16:21:41.875" v="2208"/>
          <ac:spMkLst>
            <pc:docMk/>
            <pc:sldMk cId="3687110911" sldId="1701"/>
            <ac:spMk id="4" creationId="{2CD63A4E-E37B-41A6-9090-C7BF9F9D4BD7}"/>
          </ac:spMkLst>
        </pc:spChg>
      </pc:sldChg>
      <pc:sldChg chg="del">
        <pc:chgData name="伊健 杜" userId="e69aded81da48593" providerId="LiveId" clId="{30106CC4-C31E-40FD-8A64-49DA8C75574F}" dt="2022-12-05T12:47:39.641" v="2" actId="47"/>
        <pc:sldMkLst>
          <pc:docMk/>
          <pc:sldMk cId="2969791930" sldId="1702"/>
        </pc:sldMkLst>
      </pc:sldChg>
      <pc:sldChg chg="addSp delSp modSp add mod">
        <pc:chgData name="伊健 杜" userId="e69aded81da48593" providerId="LiveId" clId="{30106CC4-C31E-40FD-8A64-49DA8C75574F}" dt="2022-12-05T17:52:12.552" v="5281" actId="20577"/>
        <pc:sldMkLst>
          <pc:docMk/>
          <pc:sldMk cId="3115408518" sldId="1702"/>
        </pc:sldMkLst>
        <pc:spChg chg="mod">
          <ac:chgData name="伊健 杜" userId="e69aded81da48593" providerId="LiveId" clId="{30106CC4-C31E-40FD-8A64-49DA8C75574F}" dt="2022-12-05T17:06:10.139" v="5225"/>
          <ac:spMkLst>
            <pc:docMk/>
            <pc:sldMk cId="3115408518" sldId="1702"/>
            <ac:spMk id="2" creationId="{10304424-DB4A-36E7-9E0D-D32A5DD0F26C}"/>
          </ac:spMkLst>
        </pc:spChg>
        <pc:spChg chg="mod">
          <ac:chgData name="伊健 杜" userId="e69aded81da48593" providerId="LiveId" clId="{30106CC4-C31E-40FD-8A64-49DA8C75574F}" dt="2022-12-05T17:52:12.552" v="5281" actId="20577"/>
          <ac:spMkLst>
            <pc:docMk/>
            <pc:sldMk cId="3115408518" sldId="1702"/>
            <ac:spMk id="5" creationId="{E7287B0E-EF55-E721-8EFA-9A9183C0EDF9}"/>
          </ac:spMkLst>
        </pc:spChg>
        <pc:picChg chg="del">
          <ac:chgData name="伊健 杜" userId="e69aded81da48593" providerId="LiveId" clId="{30106CC4-C31E-40FD-8A64-49DA8C75574F}" dt="2022-12-05T16:26:06.130" v="2349" actId="478"/>
          <ac:picMkLst>
            <pc:docMk/>
            <pc:sldMk cId="3115408518" sldId="1702"/>
            <ac:picMk id="16390" creationId="{7EDD708F-E7CD-32D4-208D-98920013CDC6}"/>
          </ac:picMkLst>
        </pc:picChg>
        <pc:picChg chg="add mod">
          <ac:chgData name="伊健 杜" userId="e69aded81da48593" providerId="LiveId" clId="{30106CC4-C31E-40FD-8A64-49DA8C75574F}" dt="2022-12-05T16:32:25.878" v="2446" actId="1076"/>
          <ac:picMkLst>
            <pc:docMk/>
            <pc:sldMk cId="3115408518" sldId="1702"/>
            <ac:picMk id="17410" creationId="{7F25F667-E947-3118-A4E3-E3CA5F961A89}"/>
          </ac:picMkLst>
        </pc:picChg>
      </pc:sldChg>
      <pc:sldChg chg="del">
        <pc:chgData name="伊健 杜" userId="e69aded81da48593" providerId="LiveId" clId="{30106CC4-C31E-40FD-8A64-49DA8C75574F}" dt="2022-12-05T12:47:39.641" v="2" actId="47"/>
        <pc:sldMkLst>
          <pc:docMk/>
          <pc:sldMk cId="2133253232" sldId="1703"/>
        </pc:sldMkLst>
      </pc:sldChg>
      <pc:sldChg chg="new">
        <pc:chgData name="伊健 杜" userId="e69aded81da48593" providerId="LiveId" clId="{30106CC4-C31E-40FD-8A64-49DA8C75574F}" dt="2022-12-05T16:22:52.733" v="2300" actId="680"/>
        <pc:sldMkLst>
          <pc:docMk/>
          <pc:sldMk cId="2915808231" sldId="1703"/>
        </pc:sldMkLst>
      </pc:sldChg>
      <pc:sldChg chg="addSp delSp modSp add mod">
        <pc:chgData name="伊健 杜" userId="e69aded81da48593" providerId="LiveId" clId="{30106CC4-C31E-40FD-8A64-49DA8C75574F}" dt="2022-12-05T17:52:50.495" v="5284" actId="20577"/>
        <pc:sldMkLst>
          <pc:docMk/>
          <pc:sldMk cId="1874238000" sldId="1704"/>
        </pc:sldMkLst>
        <pc:spChg chg="mod">
          <ac:chgData name="伊健 杜" userId="e69aded81da48593" providerId="LiveId" clId="{30106CC4-C31E-40FD-8A64-49DA8C75574F}" dt="2022-12-05T17:06:10.139" v="5225"/>
          <ac:spMkLst>
            <pc:docMk/>
            <pc:sldMk cId="1874238000" sldId="1704"/>
            <ac:spMk id="2" creationId="{10304424-DB4A-36E7-9E0D-D32A5DD0F26C}"/>
          </ac:spMkLst>
        </pc:spChg>
        <pc:spChg chg="mod">
          <ac:chgData name="伊健 杜" userId="e69aded81da48593" providerId="LiveId" clId="{30106CC4-C31E-40FD-8A64-49DA8C75574F}" dt="2022-12-05T17:52:50.495" v="5284" actId="20577"/>
          <ac:spMkLst>
            <pc:docMk/>
            <pc:sldMk cId="1874238000" sldId="1704"/>
            <ac:spMk id="5" creationId="{E7287B0E-EF55-E721-8EFA-9A9183C0EDF9}"/>
          </ac:spMkLst>
        </pc:spChg>
        <pc:picChg chg="del">
          <ac:chgData name="伊健 杜" userId="e69aded81da48593" providerId="LiveId" clId="{30106CC4-C31E-40FD-8A64-49DA8C75574F}" dt="2022-12-05T16:33:34.898" v="2493" actId="478"/>
          <ac:picMkLst>
            <pc:docMk/>
            <pc:sldMk cId="1874238000" sldId="1704"/>
            <ac:picMk id="17410" creationId="{7F25F667-E947-3118-A4E3-E3CA5F961A89}"/>
          </ac:picMkLst>
        </pc:picChg>
        <pc:picChg chg="add mod">
          <ac:chgData name="伊健 杜" userId="e69aded81da48593" providerId="LiveId" clId="{30106CC4-C31E-40FD-8A64-49DA8C75574F}" dt="2022-12-05T16:34:15.209" v="2502" actId="1076"/>
          <ac:picMkLst>
            <pc:docMk/>
            <pc:sldMk cId="1874238000" sldId="1704"/>
            <ac:picMk id="18434" creationId="{D98DF814-B3D3-D1DD-0DFB-747FFA89DAE2}"/>
          </ac:picMkLst>
        </pc:picChg>
      </pc:sldChg>
      <pc:sldChg chg="add del">
        <pc:chgData name="伊健 杜" userId="e69aded81da48593" providerId="LiveId" clId="{30106CC4-C31E-40FD-8A64-49DA8C75574F}" dt="2022-12-05T16:26:08.599" v="2351"/>
        <pc:sldMkLst>
          <pc:docMk/>
          <pc:sldMk cId="2214161713" sldId="1704"/>
        </pc:sldMkLst>
      </pc:sldChg>
      <pc:sldChg chg="addSp delSp modSp add mod">
        <pc:chgData name="伊健 杜" userId="e69aded81da48593" providerId="LiveId" clId="{30106CC4-C31E-40FD-8A64-49DA8C75574F}" dt="2022-12-05T17:06:10.139" v="5225"/>
        <pc:sldMkLst>
          <pc:docMk/>
          <pc:sldMk cId="975694912" sldId="1705"/>
        </pc:sldMkLst>
        <pc:spChg chg="mod">
          <ac:chgData name="伊健 杜" userId="e69aded81da48593" providerId="LiveId" clId="{30106CC4-C31E-40FD-8A64-49DA8C75574F}" dt="2022-12-05T17:06:10.139" v="5225"/>
          <ac:spMkLst>
            <pc:docMk/>
            <pc:sldMk cId="975694912" sldId="1705"/>
            <ac:spMk id="2" creationId="{10304424-DB4A-36E7-9E0D-D32A5DD0F26C}"/>
          </ac:spMkLst>
        </pc:spChg>
        <pc:spChg chg="mod">
          <ac:chgData name="伊健 杜" userId="e69aded81da48593" providerId="LiveId" clId="{30106CC4-C31E-40FD-8A64-49DA8C75574F}" dt="2022-12-05T17:06:10.139" v="5225"/>
          <ac:spMkLst>
            <pc:docMk/>
            <pc:sldMk cId="975694912" sldId="1705"/>
            <ac:spMk id="5" creationId="{E7287B0E-EF55-E721-8EFA-9A9183C0EDF9}"/>
          </ac:spMkLst>
        </pc:spChg>
        <pc:picChg chg="del">
          <ac:chgData name="伊健 杜" userId="e69aded81da48593" providerId="LiveId" clId="{30106CC4-C31E-40FD-8A64-49DA8C75574F}" dt="2022-12-05T16:34:46.095" v="2556" actId="478"/>
          <ac:picMkLst>
            <pc:docMk/>
            <pc:sldMk cId="975694912" sldId="1705"/>
            <ac:picMk id="18434" creationId="{D98DF814-B3D3-D1DD-0DFB-747FFA89DAE2}"/>
          </ac:picMkLst>
        </pc:picChg>
        <pc:picChg chg="add mod">
          <ac:chgData name="伊健 杜" userId="e69aded81da48593" providerId="LiveId" clId="{30106CC4-C31E-40FD-8A64-49DA8C75574F}" dt="2022-12-05T16:36:25.655" v="2661" actId="1076"/>
          <ac:picMkLst>
            <pc:docMk/>
            <pc:sldMk cId="975694912" sldId="1705"/>
            <ac:picMk id="19458" creationId="{9E1703D4-132D-0806-803A-A058EC5A7805}"/>
          </ac:picMkLst>
        </pc:picChg>
      </pc:sldChg>
      <pc:sldChg chg="addSp delSp modSp add mod">
        <pc:chgData name="伊健 杜" userId="e69aded81da48593" providerId="LiveId" clId="{30106CC4-C31E-40FD-8A64-49DA8C75574F}" dt="2022-12-06T06:04:58.742" v="5457"/>
        <pc:sldMkLst>
          <pc:docMk/>
          <pc:sldMk cId="1906690029" sldId="1706"/>
        </pc:sldMkLst>
        <pc:spChg chg="mod">
          <ac:chgData name="伊健 杜" userId="e69aded81da48593" providerId="LiveId" clId="{30106CC4-C31E-40FD-8A64-49DA8C75574F}" dt="2022-12-05T16:36:49.908" v="2686"/>
          <ac:spMkLst>
            <pc:docMk/>
            <pc:sldMk cId="1906690029" sldId="1706"/>
            <ac:spMk id="2" creationId="{10304424-DB4A-36E7-9E0D-D32A5DD0F26C}"/>
          </ac:spMkLst>
        </pc:spChg>
        <pc:spChg chg="mod">
          <ac:chgData name="伊健 杜" userId="e69aded81da48593" providerId="LiveId" clId="{30106CC4-C31E-40FD-8A64-49DA8C75574F}" dt="2022-12-06T06:04:58.742" v="5457"/>
          <ac:spMkLst>
            <pc:docMk/>
            <pc:sldMk cId="1906690029" sldId="1706"/>
            <ac:spMk id="5" creationId="{E7287B0E-EF55-E721-8EFA-9A9183C0EDF9}"/>
          </ac:spMkLst>
        </pc:spChg>
        <pc:picChg chg="del">
          <ac:chgData name="伊健 杜" userId="e69aded81da48593" providerId="LiveId" clId="{30106CC4-C31E-40FD-8A64-49DA8C75574F}" dt="2022-12-05T16:37:07.254" v="2758" actId="478"/>
          <ac:picMkLst>
            <pc:docMk/>
            <pc:sldMk cId="1906690029" sldId="1706"/>
            <ac:picMk id="17410" creationId="{7F25F667-E947-3118-A4E3-E3CA5F961A89}"/>
          </ac:picMkLst>
        </pc:picChg>
        <pc:picChg chg="add mod">
          <ac:chgData name="伊健 杜" userId="e69aded81da48593" providerId="LiveId" clId="{30106CC4-C31E-40FD-8A64-49DA8C75574F}" dt="2022-12-05T16:37:34.377" v="2761" actId="1076"/>
          <ac:picMkLst>
            <pc:docMk/>
            <pc:sldMk cId="1906690029" sldId="1706"/>
            <ac:picMk id="20482" creationId="{F1A74C7E-640B-7986-F833-DFC0043A08C8}"/>
          </ac:picMkLst>
        </pc:picChg>
      </pc:sldChg>
      <pc:sldChg chg="addSp delSp modSp add mod">
        <pc:chgData name="伊健 杜" userId="e69aded81da48593" providerId="LiveId" clId="{30106CC4-C31E-40FD-8A64-49DA8C75574F}" dt="2022-12-05T17:57:37.202" v="5287" actId="20577"/>
        <pc:sldMkLst>
          <pc:docMk/>
          <pc:sldMk cId="2619449559" sldId="1707"/>
        </pc:sldMkLst>
        <pc:spChg chg="mod">
          <ac:chgData name="伊健 杜" userId="e69aded81da48593" providerId="LiveId" clId="{30106CC4-C31E-40FD-8A64-49DA8C75574F}" dt="2022-12-05T17:57:37.202" v="5287" actId="20577"/>
          <ac:spMkLst>
            <pc:docMk/>
            <pc:sldMk cId="2619449559" sldId="1707"/>
            <ac:spMk id="5" creationId="{E7287B0E-EF55-E721-8EFA-9A9183C0EDF9}"/>
          </ac:spMkLst>
        </pc:spChg>
        <pc:picChg chg="del">
          <ac:chgData name="伊健 杜" userId="e69aded81da48593" providerId="LiveId" clId="{30106CC4-C31E-40FD-8A64-49DA8C75574F}" dt="2022-12-05T16:38:10.131" v="2834" actId="478"/>
          <ac:picMkLst>
            <pc:docMk/>
            <pc:sldMk cId="2619449559" sldId="1707"/>
            <ac:picMk id="20482" creationId="{F1A74C7E-640B-7986-F833-DFC0043A08C8}"/>
          </ac:picMkLst>
        </pc:picChg>
        <pc:picChg chg="add mod">
          <ac:chgData name="伊健 杜" userId="e69aded81da48593" providerId="LiveId" clId="{30106CC4-C31E-40FD-8A64-49DA8C75574F}" dt="2022-12-05T16:38:13.563" v="2836" actId="1076"/>
          <ac:picMkLst>
            <pc:docMk/>
            <pc:sldMk cId="2619449559" sldId="1707"/>
            <ac:picMk id="21506" creationId="{B4BA00F4-7B38-BAFB-A4D3-0321997F5823}"/>
          </ac:picMkLst>
        </pc:picChg>
      </pc:sldChg>
      <pc:sldChg chg="modSp add del mod">
        <pc:chgData name="伊健 杜" userId="e69aded81da48593" providerId="LiveId" clId="{30106CC4-C31E-40FD-8A64-49DA8C75574F}" dt="2022-12-06T06:23:15.327" v="6318" actId="47"/>
        <pc:sldMkLst>
          <pc:docMk/>
          <pc:sldMk cId="1941910601" sldId="1708"/>
        </pc:sldMkLst>
        <pc:spChg chg="mod">
          <ac:chgData name="伊健 杜" userId="e69aded81da48593" providerId="LiveId" clId="{30106CC4-C31E-40FD-8A64-49DA8C75574F}" dt="2022-12-05T17:06:10.139" v="5225"/>
          <ac:spMkLst>
            <pc:docMk/>
            <pc:sldMk cId="1941910601" sldId="1708"/>
            <ac:spMk id="4" creationId="{2CD63A4E-E37B-41A6-9090-C7BF9F9D4BD7}"/>
          </ac:spMkLst>
        </pc:spChg>
      </pc:sldChg>
      <pc:sldChg chg="addSp delSp modSp add mod">
        <pc:chgData name="伊健 杜" userId="e69aded81da48593" providerId="LiveId" clId="{30106CC4-C31E-40FD-8A64-49DA8C75574F}" dt="2022-12-05T17:06:10.139" v="5225"/>
        <pc:sldMkLst>
          <pc:docMk/>
          <pc:sldMk cId="2411153383" sldId="1709"/>
        </pc:sldMkLst>
        <pc:spChg chg="mod">
          <ac:chgData name="伊健 杜" userId="e69aded81da48593" providerId="LiveId" clId="{30106CC4-C31E-40FD-8A64-49DA8C75574F}" dt="2022-12-05T17:06:10.139" v="5225"/>
          <ac:spMkLst>
            <pc:docMk/>
            <pc:sldMk cId="2411153383" sldId="1709"/>
            <ac:spMk id="2" creationId="{93750CB4-09CB-E972-8931-8149CF602B19}"/>
          </ac:spMkLst>
        </pc:spChg>
        <pc:spChg chg="mod">
          <ac:chgData name="伊健 杜" userId="e69aded81da48593" providerId="LiveId" clId="{30106CC4-C31E-40FD-8A64-49DA8C75574F}" dt="2022-12-05T17:06:10.139" v="5225"/>
          <ac:spMkLst>
            <pc:docMk/>
            <pc:sldMk cId="2411153383" sldId="1709"/>
            <ac:spMk id="4" creationId="{2CD63A4E-E37B-41A6-9090-C7BF9F9D4BD7}"/>
          </ac:spMkLst>
        </pc:spChg>
        <pc:picChg chg="del">
          <ac:chgData name="伊健 杜" userId="e69aded81da48593" providerId="LiveId" clId="{30106CC4-C31E-40FD-8A64-49DA8C75574F}" dt="2022-12-05T16:39:28.949" v="3029" actId="478"/>
          <ac:picMkLst>
            <pc:docMk/>
            <pc:sldMk cId="2411153383" sldId="1709"/>
            <ac:picMk id="3074" creationId="{ACD4D19A-2260-81F0-CFB9-73F0AD4B971F}"/>
          </ac:picMkLst>
        </pc:picChg>
        <pc:picChg chg="add mod">
          <ac:chgData name="伊健 杜" userId="e69aded81da48593" providerId="LiveId" clId="{30106CC4-C31E-40FD-8A64-49DA8C75574F}" dt="2022-12-05T16:39:42.720" v="3033" actId="1076"/>
          <ac:picMkLst>
            <pc:docMk/>
            <pc:sldMk cId="2411153383" sldId="1709"/>
            <ac:picMk id="22530" creationId="{20E24ED0-95D7-C85F-7D0D-9F622432DEE1}"/>
          </ac:picMkLst>
        </pc:picChg>
      </pc:sldChg>
      <pc:sldChg chg="add del">
        <pc:chgData name="伊健 杜" userId="e69aded81da48593" providerId="LiveId" clId="{30106CC4-C31E-40FD-8A64-49DA8C75574F}" dt="2022-12-05T16:38:59.164" v="2948" actId="47"/>
        <pc:sldMkLst>
          <pc:docMk/>
          <pc:sldMk cId="4171167353" sldId="1709"/>
        </pc:sldMkLst>
      </pc:sldChg>
      <pc:sldChg chg="addSp delSp modSp add mod">
        <pc:chgData name="伊健 杜" userId="e69aded81da48593" providerId="LiveId" clId="{30106CC4-C31E-40FD-8A64-49DA8C75574F}" dt="2022-12-05T18:01:33.750" v="5288" actId="20577"/>
        <pc:sldMkLst>
          <pc:docMk/>
          <pc:sldMk cId="3673344596" sldId="1710"/>
        </pc:sldMkLst>
        <pc:spChg chg="mod">
          <ac:chgData name="伊健 杜" userId="e69aded81da48593" providerId="LiveId" clId="{30106CC4-C31E-40FD-8A64-49DA8C75574F}" dt="2022-12-05T17:06:10.139" v="5225"/>
          <ac:spMkLst>
            <pc:docMk/>
            <pc:sldMk cId="3673344596" sldId="1710"/>
            <ac:spMk id="2" creationId="{93750CB4-09CB-E972-8931-8149CF602B19}"/>
          </ac:spMkLst>
        </pc:spChg>
        <pc:spChg chg="mod">
          <ac:chgData name="伊健 杜" userId="e69aded81da48593" providerId="LiveId" clId="{30106CC4-C31E-40FD-8A64-49DA8C75574F}" dt="2022-12-05T18:01:33.750" v="5288" actId="20577"/>
          <ac:spMkLst>
            <pc:docMk/>
            <pc:sldMk cId="3673344596" sldId="1710"/>
            <ac:spMk id="4" creationId="{2CD63A4E-E37B-41A6-9090-C7BF9F9D4BD7}"/>
          </ac:spMkLst>
        </pc:spChg>
        <pc:picChg chg="del">
          <ac:chgData name="伊健 杜" userId="e69aded81da48593" providerId="LiveId" clId="{30106CC4-C31E-40FD-8A64-49DA8C75574F}" dt="2022-12-05T16:40:25.968" v="3136" actId="478"/>
          <ac:picMkLst>
            <pc:docMk/>
            <pc:sldMk cId="3673344596" sldId="1710"/>
            <ac:picMk id="22530" creationId="{20E24ED0-95D7-C85F-7D0D-9F622432DEE1}"/>
          </ac:picMkLst>
        </pc:picChg>
        <pc:picChg chg="add mod">
          <ac:chgData name="伊健 杜" userId="e69aded81da48593" providerId="LiveId" clId="{30106CC4-C31E-40FD-8A64-49DA8C75574F}" dt="2022-12-05T16:40:30.762" v="3139" actId="1076"/>
          <ac:picMkLst>
            <pc:docMk/>
            <pc:sldMk cId="3673344596" sldId="1710"/>
            <ac:picMk id="24578" creationId="{C72A61A3-D7EC-7837-9E5D-CE8404E8E9C6}"/>
          </ac:picMkLst>
        </pc:picChg>
      </pc:sldChg>
      <pc:sldChg chg="addSp delSp modSp add mod">
        <pc:chgData name="伊健 杜" userId="e69aded81da48593" providerId="LiveId" clId="{30106CC4-C31E-40FD-8A64-49DA8C75574F}" dt="2022-12-05T17:06:10.139" v="5225"/>
        <pc:sldMkLst>
          <pc:docMk/>
          <pc:sldMk cId="4044895810" sldId="1711"/>
        </pc:sldMkLst>
        <pc:spChg chg="mod">
          <ac:chgData name="伊健 杜" userId="e69aded81da48593" providerId="LiveId" clId="{30106CC4-C31E-40FD-8A64-49DA8C75574F}" dt="2022-12-05T17:06:10.139" v="5225"/>
          <ac:spMkLst>
            <pc:docMk/>
            <pc:sldMk cId="4044895810" sldId="1711"/>
            <ac:spMk id="2" creationId="{93750CB4-09CB-E972-8931-8149CF602B19}"/>
          </ac:spMkLst>
        </pc:spChg>
        <pc:spChg chg="mod">
          <ac:chgData name="伊健 杜" userId="e69aded81da48593" providerId="LiveId" clId="{30106CC4-C31E-40FD-8A64-49DA8C75574F}" dt="2022-12-05T17:06:10.139" v="5225"/>
          <ac:spMkLst>
            <pc:docMk/>
            <pc:sldMk cId="4044895810" sldId="1711"/>
            <ac:spMk id="4" creationId="{2CD63A4E-E37B-41A6-9090-C7BF9F9D4BD7}"/>
          </ac:spMkLst>
        </pc:spChg>
        <pc:picChg chg="del">
          <ac:chgData name="伊健 杜" userId="e69aded81da48593" providerId="LiveId" clId="{30106CC4-C31E-40FD-8A64-49DA8C75574F}" dt="2022-12-05T16:40:34.849" v="3141" actId="478"/>
          <ac:picMkLst>
            <pc:docMk/>
            <pc:sldMk cId="4044895810" sldId="1711"/>
            <ac:picMk id="24578" creationId="{C72A61A3-D7EC-7837-9E5D-CE8404E8E9C6}"/>
          </ac:picMkLst>
        </pc:picChg>
        <pc:picChg chg="add mod">
          <ac:chgData name="伊健 杜" userId="e69aded81da48593" providerId="LiveId" clId="{30106CC4-C31E-40FD-8A64-49DA8C75574F}" dt="2022-12-05T16:41:28.772" v="3237" actId="1076"/>
          <ac:picMkLst>
            <pc:docMk/>
            <pc:sldMk cId="4044895810" sldId="1711"/>
            <ac:picMk id="25602" creationId="{7CDFBBD5-1B61-B44C-640E-AB6DA06E3632}"/>
          </ac:picMkLst>
        </pc:picChg>
      </pc:sldChg>
      <pc:sldChg chg="addSp delSp modSp add mod">
        <pc:chgData name="伊健 杜" userId="e69aded81da48593" providerId="LiveId" clId="{30106CC4-C31E-40FD-8A64-49DA8C75574F}" dt="2022-12-06T06:05:07.569" v="5458" actId="478"/>
        <pc:sldMkLst>
          <pc:docMk/>
          <pc:sldMk cId="1979414413" sldId="1712"/>
        </pc:sldMkLst>
        <pc:spChg chg="add del mod">
          <ac:chgData name="伊健 杜" userId="e69aded81da48593" providerId="LiveId" clId="{30106CC4-C31E-40FD-8A64-49DA8C75574F}" dt="2022-12-06T06:05:07.569" v="5458" actId="478"/>
          <ac:spMkLst>
            <pc:docMk/>
            <pc:sldMk cId="1979414413" sldId="1712"/>
            <ac:spMk id="2" creationId="{BB0A1A5D-4E4F-3C2C-C70E-B026FDF0FCC6}"/>
          </ac:spMkLst>
        </pc:spChg>
        <pc:spChg chg="mod">
          <ac:chgData name="伊健 杜" userId="e69aded81da48593" providerId="LiveId" clId="{30106CC4-C31E-40FD-8A64-49DA8C75574F}" dt="2022-12-05T17:06:10.139" v="5225"/>
          <ac:spMkLst>
            <pc:docMk/>
            <pc:sldMk cId="1979414413" sldId="1712"/>
            <ac:spMk id="4" creationId="{2CD63A4E-E37B-41A6-9090-C7BF9F9D4BD7}"/>
          </ac:spMkLst>
        </pc:spChg>
      </pc:sldChg>
      <pc:sldChg chg="modSp add mod">
        <pc:chgData name="伊健 杜" userId="e69aded81da48593" providerId="LiveId" clId="{30106CC4-C31E-40FD-8A64-49DA8C75574F}" dt="2022-12-05T17:06:10.139" v="5225"/>
        <pc:sldMkLst>
          <pc:docMk/>
          <pc:sldMk cId="3040879435" sldId="1713"/>
        </pc:sldMkLst>
        <pc:spChg chg="mod">
          <ac:chgData name="伊健 杜" userId="e69aded81da48593" providerId="LiveId" clId="{30106CC4-C31E-40FD-8A64-49DA8C75574F}" dt="2022-12-05T17:06:10.139" v="5225"/>
          <ac:spMkLst>
            <pc:docMk/>
            <pc:sldMk cId="3040879435" sldId="1713"/>
            <ac:spMk id="4" creationId="{2CD63A4E-E37B-41A6-9090-C7BF9F9D4BD7}"/>
          </ac:spMkLst>
        </pc:spChg>
      </pc:sldChg>
      <pc:sldChg chg="addSp modSp add mod">
        <pc:chgData name="伊健 杜" userId="e69aded81da48593" providerId="LiveId" clId="{30106CC4-C31E-40FD-8A64-49DA8C75574F}" dt="2022-12-05T17:06:10.139" v="5225"/>
        <pc:sldMkLst>
          <pc:docMk/>
          <pc:sldMk cId="1587308436" sldId="1714"/>
        </pc:sldMkLst>
        <pc:spChg chg="add mod">
          <ac:chgData name="伊健 杜" userId="e69aded81da48593" providerId="LiveId" clId="{30106CC4-C31E-40FD-8A64-49DA8C75574F}" dt="2022-12-05T17:06:10.139" v="5225"/>
          <ac:spMkLst>
            <pc:docMk/>
            <pc:sldMk cId="1587308436" sldId="1714"/>
            <ac:spMk id="2" creationId="{9C20EB71-D031-2965-60AF-60ED6E2B86E2}"/>
          </ac:spMkLst>
        </pc:spChg>
        <pc:spChg chg="mod">
          <ac:chgData name="伊健 杜" userId="e69aded81da48593" providerId="LiveId" clId="{30106CC4-C31E-40FD-8A64-49DA8C75574F}" dt="2022-12-05T17:06:10.139" v="5225"/>
          <ac:spMkLst>
            <pc:docMk/>
            <pc:sldMk cId="1587308436" sldId="1714"/>
            <ac:spMk id="4" creationId="{2CD63A4E-E37B-41A6-9090-C7BF9F9D4BD7}"/>
          </ac:spMkLst>
        </pc:spChg>
      </pc:sldChg>
      <pc:sldChg chg="addSp delSp modSp add mod">
        <pc:chgData name="伊健 杜" userId="e69aded81da48593" providerId="LiveId" clId="{30106CC4-C31E-40FD-8A64-49DA8C75574F}" dt="2022-12-05T17:06:10.139" v="5225"/>
        <pc:sldMkLst>
          <pc:docMk/>
          <pc:sldMk cId="2276859554" sldId="1715"/>
        </pc:sldMkLst>
        <pc:spChg chg="mod">
          <ac:chgData name="伊健 杜" userId="e69aded81da48593" providerId="LiveId" clId="{30106CC4-C31E-40FD-8A64-49DA8C75574F}" dt="2022-12-05T17:06:10.139" v="5225"/>
          <ac:spMkLst>
            <pc:docMk/>
            <pc:sldMk cId="2276859554" sldId="1715"/>
            <ac:spMk id="2" creationId="{93750CB4-09CB-E972-8931-8149CF602B19}"/>
          </ac:spMkLst>
        </pc:spChg>
        <pc:spChg chg="mod">
          <ac:chgData name="伊健 杜" userId="e69aded81da48593" providerId="LiveId" clId="{30106CC4-C31E-40FD-8A64-49DA8C75574F}" dt="2022-12-05T17:06:10.139" v="5225"/>
          <ac:spMkLst>
            <pc:docMk/>
            <pc:sldMk cId="2276859554" sldId="1715"/>
            <ac:spMk id="4" creationId="{2CD63A4E-E37B-41A6-9090-C7BF9F9D4BD7}"/>
          </ac:spMkLst>
        </pc:spChg>
        <pc:picChg chg="del">
          <ac:chgData name="伊健 杜" userId="e69aded81da48593" providerId="LiveId" clId="{30106CC4-C31E-40FD-8A64-49DA8C75574F}" dt="2022-12-05T16:44:32.190" v="3616" actId="478"/>
          <ac:picMkLst>
            <pc:docMk/>
            <pc:sldMk cId="2276859554" sldId="1715"/>
            <ac:picMk id="22530" creationId="{20E24ED0-95D7-C85F-7D0D-9F622432DEE1}"/>
          </ac:picMkLst>
        </pc:picChg>
        <pc:picChg chg="add mod">
          <ac:chgData name="伊健 杜" userId="e69aded81da48593" providerId="LiveId" clId="{30106CC4-C31E-40FD-8A64-49DA8C75574F}" dt="2022-12-05T16:44:34.880" v="3619" actId="14100"/>
          <ac:picMkLst>
            <pc:docMk/>
            <pc:sldMk cId="2276859554" sldId="1715"/>
            <ac:picMk id="26626" creationId="{76AD9323-7F09-CE85-43C5-349827E12BE6}"/>
          </ac:picMkLst>
        </pc:picChg>
      </pc:sldChg>
      <pc:sldChg chg="addSp delSp modSp add mod">
        <pc:chgData name="伊健 杜" userId="e69aded81da48593" providerId="LiveId" clId="{30106CC4-C31E-40FD-8A64-49DA8C75574F}" dt="2022-12-05T17:06:10.139" v="5225"/>
        <pc:sldMkLst>
          <pc:docMk/>
          <pc:sldMk cId="1857417073" sldId="1716"/>
        </pc:sldMkLst>
        <pc:spChg chg="mod">
          <ac:chgData name="伊健 杜" userId="e69aded81da48593" providerId="LiveId" clId="{30106CC4-C31E-40FD-8A64-49DA8C75574F}" dt="2022-12-05T17:06:10.139" v="5225"/>
          <ac:spMkLst>
            <pc:docMk/>
            <pc:sldMk cId="1857417073" sldId="1716"/>
            <ac:spMk id="2" creationId="{93750CB4-09CB-E972-8931-8149CF602B19}"/>
          </ac:spMkLst>
        </pc:spChg>
        <pc:spChg chg="mod">
          <ac:chgData name="伊健 杜" userId="e69aded81da48593" providerId="LiveId" clId="{30106CC4-C31E-40FD-8A64-49DA8C75574F}" dt="2022-12-05T17:06:10.139" v="5225"/>
          <ac:spMkLst>
            <pc:docMk/>
            <pc:sldMk cId="1857417073" sldId="1716"/>
            <ac:spMk id="4" creationId="{2CD63A4E-E37B-41A6-9090-C7BF9F9D4BD7}"/>
          </ac:spMkLst>
        </pc:spChg>
        <pc:picChg chg="del">
          <ac:chgData name="伊健 杜" userId="e69aded81da48593" providerId="LiveId" clId="{30106CC4-C31E-40FD-8A64-49DA8C75574F}" dt="2022-12-05T16:45:27.558" v="3687" actId="478"/>
          <ac:picMkLst>
            <pc:docMk/>
            <pc:sldMk cId="1857417073" sldId="1716"/>
            <ac:picMk id="26626" creationId="{76AD9323-7F09-CE85-43C5-349827E12BE6}"/>
          </ac:picMkLst>
        </pc:picChg>
        <pc:picChg chg="add mod">
          <ac:chgData name="伊健 杜" userId="e69aded81da48593" providerId="LiveId" clId="{30106CC4-C31E-40FD-8A64-49DA8C75574F}" dt="2022-12-05T16:45:34.306" v="3692" actId="1076"/>
          <ac:picMkLst>
            <pc:docMk/>
            <pc:sldMk cId="1857417073" sldId="1716"/>
            <ac:picMk id="27650" creationId="{A33BA4A0-27F0-1D7F-95C2-D35267E70042}"/>
          </ac:picMkLst>
        </pc:picChg>
      </pc:sldChg>
      <pc:sldChg chg="addSp delSp modSp add mod">
        <pc:chgData name="伊健 杜" userId="e69aded81da48593" providerId="LiveId" clId="{30106CC4-C31E-40FD-8A64-49DA8C75574F}" dt="2022-12-05T17:06:10.139" v="5225"/>
        <pc:sldMkLst>
          <pc:docMk/>
          <pc:sldMk cId="4278964318" sldId="1717"/>
        </pc:sldMkLst>
        <pc:spChg chg="mod">
          <ac:chgData name="伊健 杜" userId="e69aded81da48593" providerId="LiveId" clId="{30106CC4-C31E-40FD-8A64-49DA8C75574F}" dt="2022-12-05T17:06:10.139" v="5225"/>
          <ac:spMkLst>
            <pc:docMk/>
            <pc:sldMk cId="4278964318" sldId="1717"/>
            <ac:spMk id="2" creationId="{93750CB4-09CB-E972-8931-8149CF602B19}"/>
          </ac:spMkLst>
        </pc:spChg>
        <pc:spChg chg="mod">
          <ac:chgData name="伊健 杜" userId="e69aded81da48593" providerId="LiveId" clId="{30106CC4-C31E-40FD-8A64-49DA8C75574F}" dt="2022-12-05T17:06:10.139" v="5225"/>
          <ac:spMkLst>
            <pc:docMk/>
            <pc:sldMk cId="4278964318" sldId="1717"/>
            <ac:spMk id="4" creationId="{2CD63A4E-E37B-41A6-9090-C7BF9F9D4BD7}"/>
          </ac:spMkLst>
        </pc:spChg>
        <pc:picChg chg="del">
          <ac:chgData name="伊健 杜" userId="e69aded81da48593" providerId="LiveId" clId="{30106CC4-C31E-40FD-8A64-49DA8C75574F}" dt="2022-12-05T16:46:18.520" v="3752" actId="478"/>
          <ac:picMkLst>
            <pc:docMk/>
            <pc:sldMk cId="4278964318" sldId="1717"/>
            <ac:picMk id="26626" creationId="{76AD9323-7F09-CE85-43C5-349827E12BE6}"/>
          </ac:picMkLst>
        </pc:picChg>
        <pc:picChg chg="add mod">
          <ac:chgData name="伊健 杜" userId="e69aded81da48593" providerId="LiveId" clId="{30106CC4-C31E-40FD-8A64-49DA8C75574F}" dt="2022-12-05T16:46:20.639" v="3754" actId="1076"/>
          <ac:picMkLst>
            <pc:docMk/>
            <pc:sldMk cId="4278964318" sldId="1717"/>
            <ac:picMk id="28674" creationId="{15C973B3-D29C-B5BC-A926-1F494C29244C}"/>
          </ac:picMkLst>
        </pc:picChg>
      </pc:sldChg>
      <pc:sldChg chg="delSp modSp add mod">
        <pc:chgData name="伊健 杜" userId="e69aded81da48593" providerId="LiveId" clId="{30106CC4-C31E-40FD-8A64-49DA8C75574F}" dt="2022-12-05T17:06:10.139" v="5225"/>
        <pc:sldMkLst>
          <pc:docMk/>
          <pc:sldMk cId="2723184307" sldId="1718"/>
        </pc:sldMkLst>
        <pc:spChg chg="del">
          <ac:chgData name="伊健 杜" userId="e69aded81da48593" providerId="LiveId" clId="{30106CC4-C31E-40FD-8A64-49DA8C75574F}" dt="2022-12-05T16:46:33.217" v="3767" actId="478"/>
          <ac:spMkLst>
            <pc:docMk/>
            <pc:sldMk cId="2723184307" sldId="1718"/>
            <ac:spMk id="2" creationId="{9C20EB71-D031-2965-60AF-60ED6E2B86E2}"/>
          </ac:spMkLst>
        </pc:spChg>
        <pc:spChg chg="mod">
          <ac:chgData name="伊健 杜" userId="e69aded81da48593" providerId="LiveId" clId="{30106CC4-C31E-40FD-8A64-49DA8C75574F}" dt="2022-12-05T17:06:10.139" v="5225"/>
          <ac:spMkLst>
            <pc:docMk/>
            <pc:sldMk cId="2723184307" sldId="1718"/>
            <ac:spMk id="4" creationId="{2CD63A4E-E37B-41A6-9090-C7BF9F9D4BD7}"/>
          </ac:spMkLst>
        </pc:spChg>
      </pc:sldChg>
      <pc:sldChg chg="addSp delSp modSp add mod">
        <pc:chgData name="伊健 杜" userId="e69aded81da48593" providerId="LiveId" clId="{30106CC4-C31E-40FD-8A64-49DA8C75574F}" dt="2022-12-05T18:20:54.537" v="5318" actId="20577"/>
        <pc:sldMkLst>
          <pc:docMk/>
          <pc:sldMk cId="1875663254" sldId="1719"/>
        </pc:sldMkLst>
        <pc:spChg chg="mod">
          <ac:chgData name="伊健 杜" userId="e69aded81da48593" providerId="LiveId" clId="{30106CC4-C31E-40FD-8A64-49DA8C75574F}" dt="2022-12-05T17:06:10.139" v="5225"/>
          <ac:spMkLst>
            <pc:docMk/>
            <pc:sldMk cId="1875663254" sldId="1719"/>
            <ac:spMk id="2" creationId="{93750CB4-09CB-E972-8931-8149CF602B19}"/>
          </ac:spMkLst>
        </pc:spChg>
        <pc:spChg chg="mod">
          <ac:chgData name="伊健 杜" userId="e69aded81da48593" providerId="LiveId" clId="{30106CC4-C31E-40FD-8A64-49DA8C75574F}" dt="2022-12-05T18:20:54.537" v="5318" actId="20577"/>
          <ac:spMkLst>
            <pc:docMk/>
            <pc:sldMk cId="1875663254" sldId="1719"/>
            <ac:spMk id="4" creationId="{2CD63A4E-E37B-41A6-9090-C7BF9F9D4BD7}"/>
          </ac:spMkLst>
        </pc:spChg>
        <pc:picChg chg="del">
          <ac:chgData name="伊健 杜" userId="e69aded81da48593" providerId="LiveId" clId="{30106CC4-C31E-40FD-8A64-49DA8C75574F}" dt="2022-12-05T16:47:12.891" v="3892" actId="478"/>
          <ac:picMkLst>
            <pc:docMk/>
            <pc:sldMk cId="1875663254" sldId="1719"/>
            <ac:picMk id="28674" creationId="{15C973B3-D29C-B5BC-A926-1F494C29244C}"/>
          </ac:picMkLst>
        </pc:picChg>
        <pc:picChg chg="add mod">
          <ac:chgData name="伊健 杜" userId="e69aded81da48593" providerId="LiveId" clId="{30106CC4-C31E-40FD-8A64-49DA8C75574F}" dt="2022-12-05T16:48:16.019" v="3968" actId="1076"/>
          <ac:picMkLst>
            <pc:docMk/>
            <pc:sldMk cId="1875663254" sldId="1719"/>
            <ac:picMk id="29698" creationId="{92D1C1D3-C14A-07E2-E587-3D0E4628AC76}"/>
          </ac:picMkLst>
        </pc:picChg>
      </pc:sldChg>
      <pc:sldChg chg="addSp delSp modSp add mod">
        <pc:chgData name="伊健 杜" userId="e69aded81da48593" providerId="LiveId" clId="{30106CC4-C31E-40FD-8A64-49DA8C75574F}" dt="2022-12-06T08:06:50.466" v="7058" actId="478"/>
        <pc:sldMkLst>
          <pc:docMk/>
          <pc:sldMk cId="4208994514" sldId="1720"/>
        </pc:sldMkLst>
        <pc:spChg chg="add del mod">
          <ac:chgData name="伊健 杜" userId="e69aded81da48593" providerId="LiveId" clId="{30106CC4-C31E-40FD-8A64-49DA8C75574F}" dt="2022-12-06T08:06:50.466" v="7058" actId="478"/>
          <ac:spMkLst>
            <pc:docMk/>
            <pc:sldMk cId="4208994514" sldId="1720"/>
            <ac:spMk id="2" creationId="{D6B532E2-7BAA-E26B-1C38-AE11D71CFD64}"/>
          </ac:spMkLst>
        </pc:spChg>
        <pc:spChg chg="mod">
          <ac:chgData name="伊健 杜" userId="e69aded81da48593" providerId="LiveId" clId="{30106CC4-C31E-40FD-8A64-49DA8C75574F}" dt="2022-12-05T17:06:10.139" v="5225"/>
          <ac:spMkLst>
            <pc:docMk/>
            <pc:sldMk cId="4208994514" sldId="1720"/>
            <ac:spMk id="4" creationId="{2CD63A4E-E37B-41A6-9090-C7BF9F9D4BD7}"/>
          </ac:spMkLst>
        </pc:spChg>
      </pc:sldChg>
      <pc:sldChg chg="addSp delSp modSp add mod">
        <pc:chgData name="伊健 杜" userId="e69aded81da48593" providerId="LiveId" clId="{30106CC4-C31E-40FD-8A64-49DA8C75574F}" dt="2022-12-06T08:19:43.452" v="7060" actId="20577"/>
        <pc:sldMkLst>
          <pc:docMk/>
          <pc:sldMk cId="3267991469" sldId="1721"/>
        </pc:sldMkLst>
        <pc:spChg chg="mod">
          <ac:chgData name="伊健 杜" userId="e69aded81da48593" providerId="LiveId" clId="{30106CC4-C31E-40FD-8A64-49DA8C75574F}" dt="2022-12-06T08:19:43.452" v="7060" actId="20577"/>
          <ac:spMkLst>
            <pc:docMk/>
            <pc:sldMk cId="3267991469" sldId="1721"/>
            <ac:spMk id="2" creationId="{10304424-DB4A-36E7-9E0D-D32A5DD0F26C}"/>
          </ac:spMkLst>
        </pc:spChg>
        <pc:spChg chg="mod">
          <ac:chgData name="伊健 杜" userId="e69aded81da48593" providerId="LiveId" clId="{30106CC4-C31E-40FD-8A64-49DA8C75574F}" dt="2022-12-05T17:06:10.139" v="5225"/>
          <ac:spMkLst>
            <pc:docMk/>
            <pc:sldMk cId="3267991469" sldId="1721"/>
            <ac:spMk id="5" creationId="{E7287B0E-EF55-E721-8EFA-9A9183C0EDF9}"/>
          </ac:spMkLst>
        </pc:spChg>
        <pc:picChg chg="del">
          <ac:chgData name="伊健 杜" userId="e69aded81da48593" providerId="LiveId" clId="{30106CC4-C31E-40FD-8A64-49DA8C75574F}" dt="2022-12-05T16:49:47.685" v="4262" actId="478"/>
          <ac:picMkLst>
            <pc:docMk/>
            <pc:sldMk cId="3267991469" sldId="1721"/>
            <ac:picMk id="20482" creationId="{F1A74C7E-640B-7986-F833-DFC0043A08C8}"/>
          </ac:picMkLst>
        </pc:picChg>
        <pc:picChg chg="add mod">
          <ac:chgData name="伊健 杜" userId="e69aded81da48593" providerId="LiveId" clId="{30106CC4-C31E-40FD-8A64-49DA8C75574F}" dt="2022-12-05T16:50:08.181" v="4265" actId="1076"/>
          <ac:picMkLst>
            <pc:docMk/>
            <pc:sldMk cId="3267991469" sldId="1721"/>
            <ac:picMk id="30722" creationId="{4F113C73-B414-BD7C-BC07-4AD1538AE2CD}"/>
          </ac:picMkLst>
        </pc:picChg>
      </pc:sldChg>
      <pc:sldChg chg="addSp delSp modSp add mod">
        <pc:chgData name="伊健 杜" userId="e69aded81da48593" providerId="LiveId" clId="{30106CC4-C31E-40FD-8A64-49DA8C75574F}" dt="2022-12-06T08:19:48.463" v="7062" actId="20577"/>
        <pc:sldMkLst>
          <pc:docMk/>
          <pc:sldMk cId="3132663699" sldId="1722"/>
        </pc:sldMkLst>
        <pc:spChg chg="mod">
          <ac:chgData name="伊健 杜" userId="e69aded81da48593" providerId="LiveId" clId="{30106CC4-C31E-40FD-8A64-49DA8C75574F}" dt="2022-12-06T08:19:48.463" v="7062" actId="20577"/>
          <ac:spMkLst>
            <pc:docMk/>
            <pc:sldMk cId="3132663699" sldId="1722"/>
            <ac:spMk id="2" creationId="{10304424-DB4A-36E7-9E0D-D32A5DD0F26C}"/>
          </ac:spMkLst>
        </pc:spChg>
        <pc:spChg chg="mod">
          <ac:chgData name="伊健 杜" userId="e69aded81da48593" providerId="LiveId" clId="{30106CC4-C31E-40FD-8A64-49DA8C75574F}" dt="2022-12-05T17:06:10.139" v="5225"/>
          <ac:spMkLst>
            <pc:docMk/>
            <pc:sldMk cId="3132663699" sldId="1722"/>
            <ac:spMk id="5" creationId="{E7287B0E-EF55-E721-8EFA-9A9183C0EDF9}"/>
          </ac:spMkLst>
        </pc:spChg>
        <pc:picChg chg="del">
          <ac:chgData name="伊健 杜" userId="e69aded81da48593" providerId="LiveId" clId="{30106CC4-C31E-40FD-8A64-49DA8C75574F}" dt="2022-12-05T16:50:19.013" v="4287" actId="478"/>
          <ac:picMkLst>
            <pc:docMk/>
            <pc:sldMk cId="3132663699" sldId="1722"/>
            <ac:picMk id="30722" creationId="{4F113C73-B414-BD7C-BC07-4AD1538AE2CD}"/>
          </ac:picMkLst>
        </pc:picChg>
        <pc:picChg chg="add mod">
          <ac:chgData name="伊健 杜" userId="e69aded81da48593" providerId="LiveId" clId="{30106CC4-C31E-40FD-8A64-49DA8C75574F}" dt="2022-12-05T16:52:02.998" v="4504" actId="1076"/>
          <ac:picMkLst>
            <pc:docMk/>
            <pc:sldMk cId="3132663699" sldId="1722"/>
            <ac:picMk id="31746" creationId="{400B5E33-94EE-3955-A5CF-02E69EF86651}"/>
          </ac:picMkLst>
        </pc:picChg>
      </pc:sldChg>
      <pc:sldChg chg="addSp delSp modSp add mod">
        <pc:chgData name="伊健 杜" userId="e69aded81da48593" providerId="LiveId" clId="{30106CC4-C31E-40FD-8A64-49DA8C75574F}" dt="2022-12-05T17:06:10.139" v="5225"/>
        <pc:sldMkLst>
          <pc:docMk/>
          <pc:sldMk cId="3759598514" sldId="1723"/>
        </pc:sldMkLst>
        <pc:spChg chg="mod">
          <ac:chgData name="伊健 杜" userId="e69aded81da48593" providerId="LiveId" clId="{30106CC4-C31E-40FD-8A64-49DA8C75574F}" dt="2022-12-05T16:52:17.810" v="4516"/>
          <ac:spMkLst>
            <pc:docMk/>
            <pc:sldMk cId="3759598514" sldId="1723"/>
            <ac:spMk id="2" creationId="{10304424-DB4A-36E7-9E0D-D32A5DD0F26C}"/>
          </ac:spMkLst>
        </pc:spChg>
        <pc:spChg chg="mod">
          <ac:chgData name="伊健 杜" userId="e69aded81da48593" providerId="LiveId" clId="{30106CC4-C31E-40FD-8A64-49DA8C75574F}" dt="2022-12-05T17:06:10.139" v="5225"/>
          <ac:spMkLst>
            <pc:docMk/>
            <pc:sldMk cId="3759598514" sldId="1723"/>
            <ac:spMk id="5" creationId="{E7287B0E-EF55-E721-8EFA-9A9183C0EDF9}"/>
          </ac:spMkLst>
        </pc:spChg>
        <pc:picChg chg="del">
          <ac:chgData name="伊健 杜" userId="e69aded81da48593" providerId="LiveId" clId="{30106CC4-C31E-40FD-8A64-49DA8C75574F}" dt="2022-12-05T16:52:19.645" v="4517" actId="478"/>
          <ac:picMkLst>
            <pc:docMk/>
            <pc:sldMk cId="3759598514" sldId="1723"/>
            <ac:picMk id="30722" creationId="{4F113C73-B414-BD7C-BC07-4AD1538AE2CD}"/>
          </ac:picMkLst>
        </pc:picChg>
        <pc:picChg chg="add del mod">
          <ac:chgData name="伊健 杜" userId="e69aded81da48593" providerId="LiveId" clId="{30106CC4-C31E-40FD-8A64-49DA8C75574F}" dt="2022-12-05T16:54:22.884" v="4650" actId="478"/>
          <ac:picMkLst>
            <pc:docMk/>
            <pc:sldMk cId="3759598514" sldId="1723"/>
            <ac:picMk id="32770" creationId="{F78B2D21-27BC-FF3E-E578-CB4E66F11A4D}"/>
          </ac:picMkLst>
        </pc:picChg>
        <pc:picChg chg="add del mod">
          <ac:chgData name="伊健 杜" userId="e69aded81da48593" providerId="LiveId" clId="{30106CC4-C31E-40FD-8A64-49DA8C75574F}" dt="2022-12-05T16:54:25.088" v="4653" actId="478"/>
          <ac:picMkLst>
            <pc:docMk/>
            <pc:sldMk cId="3759598514" sldId="1723"/>
            <ac:picMk id="32772" creationId="{D6B45FD1-0B54-B7F7-90C1-92B31B580ABB}"/>
          </ac:picMkLst>
        </pc:picChg>
        <pc:picChg chg="add del mod">
          <ac:chgData name="伊健 杜" userId="e69aded81da48593" providerId="LiveId" clId="{30106CC4-C31E-40FD-8A64-49DA8C75574F}" dt="2022-12-05T16:55:57.907" v="4877" actId="478"/>
          <ac:picMkLst>
            <pc:docMk/>
            <pc:sldMk cId="3759598514" sldId="1723"/>
            <ac:picMk id="32774" creationId="{A8C0EA04-749F-C378-6ADA-6BEDE5771982}"/>
          </ac:picMkLst>
        </pc:picChg>
        <pc:picChg chg="add mod">
          <ac:chgData name="伊健 杜" userId="e69aded81da48593" providerId="LiveId" clId="{30106CC4-C31E-40FD-8A64-49DA8C75574F}" dt="2022-12-05T16:56:45.387" v="4993" actId="1076"/>
          <ac:picMkLst>
            <pc:docMk/>
            <pc:sldMk cId="3759598514" sldId="1723"/>
            <ac:picMk id="32776" creationId="{601A8A63-A98A-1BB5-0970-FA216568B963}"/>
          </ac:picMkLst>
        </pc:picChg>
      </pc:sldChg>
      <pc:sldChg chg="modSp add">
        <pc:chgData name="伊健 杜" userId="e69aded81da48593" providerId="LiveId" clId="{30106CC4-C31E-40FD-8A64-49DA8C75574F}" dt="2022-12-05T17:06:10.139" v="5225"/>
        <pc:sldMkLst>
          <pc:docMk/>
          <pc:sldMk cId="1084291594" sldId="1724"/>
        </pc:sldMkLst>
        <pc:spChg chg="mod">
          <ac:chgData name="伊健 杜" userId="e69aded81da48593" providerId="LiveId" clId="{30106CC4-C31E-40FD-8A64-49DA8C75574F}" dt="2022-12-05T17:06:10.139" v="5225"/>
          <ac:spMkLst>
            <pc:docMk/>
            <pc:sldMk cId="1084291594" sldId="1724"/>
            <ac:spMk id="5" creationId="{E7287B0E-EF55-E721-8EFA-9A9183C0EDF9}"/>
          </ac:spMkLst>
        </pc:spChg>
      </pc:sldChg>
      <pc:sldChg chg="modSp add mod modNotesTx">
        <pc:chgData name="伊健 杜" userId="e69aded81da48593" providerId="LiveId" clId="{30106CC4-C31E-40FD-8A64-49DA8C75574F}" dt="2022-12-06T08:30:19.122" v="7064" actId="20577"/>
        <pc:sldMkLst>
          <pc:docMk/>
          <pc:sldMk cId="2956021832" sldId="1725"/>
        </pc:sldMkLst>
        <pc:spChg chg="mod">
          <ac:chgData name="伊健 杜" userId="e69aded81da48593" providerId="LiveId" clId="{30106CC4-C31E-40FD-8A64-49DA8C75574F}" dt="2022-12-05T17:06:10.139" v="5225"/>
          <ac:spMkLst>
            <pc:docMk/>
            <pc:sldMk cId="2956021832" sldId="1725"/>
            <ac:spMk id="4" creationId="{2CD63A4E-E37B-41A6-9090-C7BF9F9D4BD7}"/>
          </ac:spMkLst>
        </pc:spChg>
      </pc:sldChg>
      <pc:sldChg chg="modSp add mod">
        <pc:chgData name="伊健 杜" userId="e69aded81da48593" providerId="LiveId" clId="{30106CC4-C31E-40FD-8A64-49DA8C75574F}" dt="2022-12-05T17:06:10.139" v="5225"/>
        <pc:sldMkLst>
          <pc:docMk/>
          <pc:sldMk cId="743407591" sldId="1726"/>
        </pc:sldMkLst>
        <pc:spChg chg="mod">
          <ac:chgData name="伊健 杜" userId="e69aded81da48593" providerId="LiveId" clId="{30106CC4-C31E-40FD-8A64-49DA8C75574F}" dt="2022-12-05T17:06:10.139" v="5225"/>
          <ac:spMkLst>
            <pc:docMk/>
            <pc:sldMk cId="743407591" sldId="1726"/>
            <ac:spMk id="4" creationId="{2CD63A4E-E37B-41A6-9090-C7BF9F9D4BD7}"/>
          </ac:spMkLst>
        </pc:spChg>
      </pc:sldChg>
      <pc:sldChg chg="modSp add del mod">
        <pc:chgData name="伊健 杜" userId="e69aded81da48593" providerId="LiveId" clId="{30106CC4-C31E-40FD-8A64-49DA8C75574F}" dt="2022-12-06T06:05:28.537" v="5460" actId="47"/>
        <pc:sldMkLst>
          <pc:docMk/>
          <pc:sldMk cId="2993381197" sldId="1727"/>
        </pc:sldMkLst>
        <pc:spChg chg="mod">
          <ac:chgData name="伊健 杜" userId="e69aded81da48593" providerId="LiveId" clId="{30106CC4-C31E-40FD-8A64-49DA8C75574F}" dt="2022-12-05T17:06:10.139" v="5225"/>
          <ac:spMkLst>
            <pc:docMk/>
            <pc:sldMk cId="2993381197" sldId="1727"/>
            <ac:spMk id="4" creationId="{2CD63A4E-E37B-41A6-9090-C7BF9F9D4BD7}"/>
          </ac:spMkLst>
        </pc:spChg>
      </pc:sldChg>
      <pc:sldChg chg="addSp delSp modSp add mod">
        <pc:chgData name="伊健 杜" userId="e69aded81da48593" providerId="LiveId" clId="{30106CC4-C31E-40FD-8A64-49DA8C75574F}" dt="2022-12-06T06:09:52.565" v="5613" actId="1076"/>
        <pc:sldMkLst>
          <pc:docMk/>
          <pc:sldMk cId="837458575" sldId="1728"/>
        </pc:sldMkLst>
        <pc:spChg chg="mod">
          <ac:chgData name="伊健 杜" userId="e69aded81da48593" providerId="LiveId" clId="{30106CC4-C31E-40FD-8A64-49DA8C75574F}" dt="2022-12-06T06:07:32.758" v="5472"/>
          <ac:spMkLst>
            <pc:docMk/>
            <pc:sldMk cId="837458575" sldId="1728"/>
            <ac:spMk id="2" creationId="{10304424-DB4A-36E7-9E0D-D32A5DD0F26C}"/>
          </ac:spMkLst>
        </pc:spChg>
        <pc:spChg chg="mod">
          <ac:chgData name="伊健 杜" userId="e69aded81da48593" providerId="LiveId" clId="{30106CC4-C31E-40FD-8A64-49DA8C75574F}" dt="2022-12-06T06:09:27.712" v="5608" actId="20577"/>
          <ac:spMkLst>
            <pc:docMk/>
            <pc:sldMk cId="837458575" sldId="1728"/>
            <ac:spMk id="5" creationId="{E7287B0E-EF55-E721-8EFA-9A9183C0EDF9}"/>
          </ac:spMkLst>
        </pc:spChg>
        <pc:picChg chg="add mod">
          <ac:chgData name="伊健 杜" userId="e69aded81da48593" providerId="LiveId" clId="{30106CC4-C31E-40FD-8A64-49DA8C75574F}" dt="2022-12-06T06:09:52.565" v="5613" actId="1076"/>
          <ac:picMkLst>
            <pc:docMk/>
            <pc:sldMk cId="837458575" sldId="1728"/>
            <ac:picMk id="1026" creationId="{B263829D-1D7B-8136-4940-0B7176035750}"/>
          </ac:picMkLst>
        </pc:picChg>
        <pc:picChg chg="del">
          <ac:chgData name="伊健 杜" userId="e69aded81da48593" providerId="LiveId" clId="{30106CC4-C31E-40FD-8A64-49DA8C75574F}" dt="2022-12-06T06:07:36.452" v="5473" actId="478"/>
          <ac:picMkLst>
            <pc:docMk/>
            <pc:sldMk cId="837458575" sldId="1728"/>
            <ac:picMk id="32776" creationId="{601A8A63-A98A-1BB5-0970-FA216568B963}"/>
          </ac:picMkLst>
        </pc:picChg>
      </pc:sldChg>
      <pc:sldChg chg="addSp delSp modSp add mod">
        <pc:chgData name="伊健 杜" userId="e69aded81da48593" providerId="LiveId" clId="{30106CC4-C31E-40FD-8A64-49DA8C75574F}" dt="2022-12-06T06:12:16.698" v="5825" actId="1076"/>
        <pc:sldMkLst>
          <pc:docMk/>
          <pc:sldMk cId="3612246148" sldId="1729"/>
        </pc:sldMkLst>
        <pc:spChg chg="mod">
          <ac:chgData name="伊健 杜" userId="e69aded81da48593" providerId="LiveId" clId="{30106CC4-C31E-40FD-8A64-49DA8C75574F}" dt="2022-12-06T06:11:46.757" v="5822"/>
          <ac:spMkLst>
            <pc:docMk/>
            <pc:sldMk cId="3612246148" sldId="1729"/>
            <ac:spMk id="5" creationId="{E7287B0E-EF55-E721-8EFA-9A9183C0EDF9}"/>
          </ac:spMkLst>
        </pc:spChg>
        <pc:picChg chg="del">
          <ac:chgData name="伊健 杜" userId="e69aded81da48593" providerId="LiveId" clId="{30106CC4-C31E-40FD-8A64-49DA8C75574F}" dt="2022-12-06T06:09:55.974" v="5615" actId="478"/>
          <ac:picMkLst>
            <pc:docMk/>
            <pc:sldMk cId="3612246148" sldId="1729"/>
            <ac:picMk id="1026" creationId="{B263829D-1D7B-8136-4940-0B7176035750}"/>
          </ac:picMkLst>
        </pc:picChg>
        <pc:picChg chg="add mod">
          <ac:chgData name="伊健 杜" userId="e69aded81da48593" providerId="LiveId" clId="{30106CC4-C31E-40FD-8A64-49DA8C75574F}" dt="2022-12-06T06:12:16.698" v="5825" actId="1076"/>
          <ac:picMkLst>
            <pc:docMk/>
            <pc:sldMk cId="3612246148" sldId="1729"/>
            <ac:picMk id="2050" creationId="{052DE9F9-E478-9F57-9B06-C9E2DACF03A0}"/>
          </ac:picMkLst>
        </pc:picChg>
      </pc:sldChg>
      <pc:sldChg chg="addSp delSp modSp add mod">
        <pc:chgData name="伊健 杜" userId="e69aded81da48593" providerId="LiveId" clId="{30106CC4-C31E-40FD-8A64-49DA8C75574F}" dt="2022-12-06T06:15:26.347" v="6019" actId="1076"/>
        <pc:sldMkLst>
          <pc:docMk/>
          <pc:sldMk cId="2225819362" sldId="1730"/>
        </pc:sldMkLst>
        <pc:spChg chg="mod">
          <ac:chgData name="伊健 杜" userId="e69aded81da48593" providerId="LiveId" clId="{30106CC4-C31E-40FD-8A64-49DA8C75574F}" dt="2022-12-06T06:13:31.176" v="5850"/>
          <ac:spMkLst>
            <pc:docMk/>
            <pc:sldMk cId="2225819362" sldId="1730"/>
            <ac:spMk id="2" creationId="{10304424-DB4A-36E7-9E0D-D32A5DD0F26C}"/>
          </ac:spMkLst>
        </pc:spChg>
        <pc:spChg chg="mod">
          <ac:chgData name="伊健 杜" userId="e69aded81da48593" providerId="LiveId" clId="{30106CC4-C31E-40FD-8A64-49DA8C75574F}" dt="2022-12-06T06:14:54.250" v="6014" actId="20577"/>
          <ac:spMkLst>
            <pc:docMk/>
            <pc:sldMk cId="2225819362" sldId="1730"/>
            <ac:spMk id="5" creationId="{E7287B0E-EF55-E721-8EFA-9A9183C0EDF9}"/>
          </ac:spMkLst>
        </pc:spChg>
        <pc:picChg chg="del">
          <ac:chgData name="伊健 杜" userId="e69aded81da48593" providerId="LiveId" clId="{30106CC4-C31E-40FD-8A64-49DA8C75574F}" dt="2022-12-06T06:15:21.169" v="6015" actId="478"/>
          <ac:picMkLst>
            <pc:docMk/>
            <pc:sldMk cId="2225819362" sldId="1730"/>
            <ac:picMk id="1026" creationId="{B263829D-1D7B-8136-4940-0B7176035750}"/>
          </ac:picMkLst>
        </pc:picChg>
        <pc:picChg chg="add mod">
          <ac:chgData name="伊健 杜" userId="e69aded81da48593" providerId="LiveId" clId="{30106CC4-C31E-40FD-8A64-49DA8C75574F}" dt="2022-12-06T06:15:26.347" v="6019" actId="1076"/>
          <ac:picMkLst>
            <pc:docMk/>
            <pc:sldMk cId="2225819362" sldId="1730"/>
            <ac:picMk id="3074" creationId="{0AB09B39-507B-AEC3-91DE-5FBF8D2148B6}"/>
          </ac:picMkLst>
        </pc:picChg>
      </pc:sldChg>
      <pc:sldChg chg="addSp delSp modSp add mod">
        <pc:chgData name="伊健 杜" userId="e69aded81da48593" providerId="LiveId" clId="{30106CC4-C31E-40FD-8A64-49DA8C75574F}" dt="2022-12-06T06:17:08.100" v="6119"/>
        <pc:sldMkLst>
          <pc:docMk/>
          <pc:sldMk cId="2166880924" sldId="1731"/>
        </pc:sldMkLst>
        <pc:spChg chg="mod">
          <ac:chgData name="伊健 杜" userId="e69aded81da48593" providerId="LiveId" clId="{30106CC4-C31E-40FD-8A64-49DA8C75574F}" dt="2022-12-06T06:17:08.100" v="6119"/>
          <ac:spMkLst>
            <pc:docMk/>
            <pc:sldMk cId="2166880924" sldId="1731"/>
            <ac:spMk id="5" creationId="{E7287B0E-EF55-E721-8EFA-9A9183C0EDF9}"/>
          </ac:spMkLst>
        </pc:spChg>
        <pc:picChg chg="del">
          <ac:chgData name="伊健 杜" userId="e69aded81da48593" providerId="LiveId" clId="{30106CC4-C31E-40FD-8A64-49DA8C75574F}" dt="2022-12-06T06:17:01.448" v="6110" actId="478"/>
          <ac:picMkLst>
            <pc:docMk/>
            <pc:sldMk cId="2166880924" sldId="1731"/>
            <ac:picMk id="3074" creationId="{0AB09B39-507B-AEC3-91DE-5FBF8D2148B6}"/>
          </ac:picMkLst>
        </pc:picChg>
        <pc:picChg chg="add mod">
          <ac:chgData name="伊健 杜" userId="e69aded81da48593" providerId="LiveId" clId="{30106CC4-C31E-40FD-8A64-49DA8C75574F}" dt="2022-12-06T06:17:04.669" v="6112" actId="1076"/>
          <ac:picMkLst>
            <pc:docMk/>
            <pc:sldMk cId="2166880924" sldId="1731"/>
            <ac:picMk id="4098" creationId="{BE87384F-31F0-F516-8CCD-6456AD5FC260}"/>
          </ac:picMkLst>
        </pc:picChg>
      </pc:sldChg>
      <pc:sldChg chg="addSp modSp add mod">
        <pc:chgData name="伊健 杜" userId="e69aded81da48593" providerId="LiveId" clId="{30106CC4-C31E-40FD-8A64-49DA8C75574F}" dt="2022-12-06T06:20:39.030" v="6279" actId="5793"/>
        <pc:sldMkLst>
          <pc:docMk/>
          <pc:sldMk cId="3623378072" sldId="1732"/>
        </pc:sldMkLst>
        <pc:spChg chg="add mod">
          <ac:chgData name="伊健 杜" userId="e69aded81da48593" providerId="LiveId" clId="{30106CC4-C31E-40FD-8A64-49DA8C75574F}" dt="2022-12-06T06:20:39.030" v="6279" actId="5793"/>
          <ac:spMkLst>
            <pc:docMk/>
            <pc:sldMk cId="3623378072" sldId="1732"/>
            <ac:spMk id="2" creationId="{7B80D092-9417-8868-0DAD-552DC8575882}"/>
          </ac:spMkLst>
        </pc:spChg>
        <pc:spChg chg="mod">
          <ac:chgData name="伊健 杜" userId="e69aded81da48593" providerId="LiveId" clId="{30106CC4-C31E-40FD-8A64-49DA8C75574F}" dt="2022-12-06T06:20:27.147" v="6243" actId="1076"/>
          <ac:spMkLst>
            <pc:docMk/>
            <pc:sldMk cId="3623378072" sldId="1732"/>
            <ac:spMk id="4" creationId="{2CD63A4E-E37B-41A6-9090-C7BF9F9D4BD7}"/>
          </ac:spMkLst>
        </pc:spChg>
      </pc:sldChg>
      <pc:sldChg chg="addSp delSp modSp add mod">
        <pc:chgData name="伊健 杜" userId="e69aded81da48593" providerId="LiveId" clId="{30106CC4-C31E-40FD-8A64-49DA8C75574F}" dt="2022-12-06T06:27:40.221" v="6593" actId="14100"/>
        <pc:sldMkLst>
          <pc:docMk/>
          <pc:sldMk cId="424649381" sldId="1733"/>
        </pc:sldMkLst>
        <pc:spChg chg="mod">
          <ac:chgData name="伊健 杜" userId="e69aded81da48593" providerId="LiveId" clId="{30106CC4-C31E-40FD-8A64-49DA8C75574F}" dt="2022-12-06T06:21:04.113" v="6302"/>
          <ac:spMkLst>
            <pc:docMk/>
            <pc:sldMk cId="424649381" sldId="1733"/>
            <ac:spMk id="2" creationId="{10304424-DB4A-36E7-9E0D-D32A5DD0F26C}"/>
          </ac:spMkLst>
        </pc:spChg>
        <pc:spChg chg="add del">
          <ac:chgData name="伊健 杜" userId="e69aded81da48593" providerId="LiveId" clId="{30106CC4-C31E-40FD-8A64-49DA8C75574F}" dt="2022-12-06T06:27:32.947" v="6590" actId="478"/>
          <ac:spMkLst>
            <pc:docMk/>
            <pc:sldMk cId="424649381" sldId="1733"/>
            <ac:spMk id="3" creationId="{F33C6DC9-69E9-DC8D-725C-09F8F1CBE92D}"/>
          </ac:spMkLst>
        </pc:spChg>
        <pc:spChg chg="mod">
          <ac:chgData name="伊健 杜" userId="e69aded81da48593" providerId="LiveId" clId="{30106CC4-C31E-40FD-8A64-49DA8C75574F}" dt="2022-12-06T06:26:32.465" v="6587"/>
          <ac:spMkLst>
            <pc:docMk/>
            <pc:sldMk cId="424649381" sldId="1733"/>
            <ac:spMk id="5" creationId="{E7287B0E-EF55-E721-8EFA-9A9183C0EDF9}"/>
          </ac:spMkLst>
        </pc:spChg>
        <pc:picChg chg="add mod">
          <ac:chgData name="伊健 杜" userId="e69aded81da48593" providerId="LiveId" clId="{30106CC4-C31E-40FD-8A64-49DA8C75574F}" dt="2022-12-06T06:27:40.221" v="6593" actId="14100"/>
          <ac:picMkLst>
            <pc:docMk/>
            <pc:sldMk cId="424649381" sldId="1733"/>
            <ac:picMk id="6" creationId="{B0D3DF95-4DA9-5EAE-3076-EBF6152BEE2E}"/>
          </ac:picMkLst>
        </pc:picChg>
        <pc:picChg chg="del">
          <ac:chgData name="伊健 杜" userId="e69aded81da48593" providerId="LiveId" clId="{30106CC4-C31E-40FD-8A64-49DA8C75574F}" dt="2022-12-06T06:27:30.597" v="6588" actId="478"/>
          <ac:picMkLst>
            <pc:docMk/>
            <pc:sldMk cId="424649381" sldId="1733"/>
            <ac:picMk id="4098" creationId="{BE87384F-31F0-F516-8CCD-6456AD5FC260}"/>
          </ac:picMkLst>
        </pc:picChg>
      </pc:sldChg>
      <pc:sldChg chg="modSp add mod">
        <pc:chgData name="伊健 杜" userId="e69aded81da48593" providerId="LiveId" clId="{30106CC4-C31E-40FD-8A64-49DA8C75574F}" dt="2022-12-06T06:23:10.981" v="6316" actId="20577"/>
        <pc:sldMkLst>
          <pc:docMk/>
          <pc:sldMk cId="4111557010" sldId="1734"/>
        </pc:sldMkLst>
        <pc:spChg chg="mod">
          <ac:chgData name="伊健 杜" userId="e69aded81da48593" providerId="LiveId" clId="{30106CC4-C31E-40FD-8A64-49DA8C75574F}" dt="2022-12-06T06:23:10.981" v="6316" actId="20577"/>
          <ac:spMkLst>
            <pc:docMk/>
            <pc:sldMk cId="4111557010" sldId="1734"/>
            <ac:spMk id="4" creationId="{2CD63A4E-E37B-41A6-9090-C7BF9F9D4BD7}"/>
          </ac:spMkLst>
        </pc:spChg>
      </pc:sldChg>
      <pc:sldChg chg="modSp add del mod">
        <pc:chgData name="伊健 杜" userId="e69aded81da48593" providerId="LiveId" clId="{30106CC4-C31E-40FD-8A64-49DA8C75574F}" dt="2022-12-06T06:24:03.686" v="6344" actId="47"/>
        <pc:sldMkLst>
          <pc:docMk/>
          <pc:sldMk cId="1799469504" sldId="1735"/>
        </pc:sldMkLst>
        <pc:spChg chg="mod">
          <ac:chgData name="伊健 杜" userId="e69aded81da48593" providerId="LiveId" clId="{30106CC4-C31E-40FD-8A64-49DA8C75574F}" dt="2022-12-06T06:23:22.411" v="6342"/>
          <ac:spMkLst>
            <pc:docMk/>
            <pc:sldMk cId="1799469504" sldId="1735"/>
            <ac:spMk id="4" creationId="{2CD63A4E-E37B-41A6-9090-C7BF9F9D4BD7}"/>
          </ac:spMkLst>
        </pc:spChg>
      </pc:sldChg>
      <pc:sldChg chg="addSp delSp modSp add mod">
        <pc:chgData name="伊健 杜" userId="e69aded81da48593" providerId="LiveId" clId="{30106CC4-C31E-40FD-8A64-49DA8C75574F}" dt="2022-12-06T06:29:19.570" v="6756" actId="1076"/>
        <pc:sldMkLst>
          <pc:docMk/>
          <pc:sldMk cId="3398352433" sldId="1736"/>
        </pc:sldMkLst>
        <pc:spChg chg="mod">
          <ac:chgData name="伊健 杜" userId="e69aded81da48593" providerId="LiveId" clId="{30106CC4-C31E-40FD-8A64-49DA8C75574F}" dt="2022-12-06T06:28:48.511" v="6750"/>
          <ac:spMkLst>
            <pc:docMk/>
            <pc:sldMk cId="3398352433" sldId="1736"/>
            <ac:spMk id="5" creationId="{E7287B0E-EF55-E721-8EFA-9A9183C0EDF9}"/>
          </ac:spMkLst>
        </pc:spChg>
        <pc:picChg chg="del">
          <ac:chgData name="伊健 杜" userId="e69aded81da48593" providerId="LiveId" clId="{30106CC4-C31E-40FD-8A64-49DA8C75574F}" dt="2022-12-06T06:29:07.142" v="6751" actId="478"/>
          <ac:picMkLst>
            <pc:docMk/>
            <pc:sldMk cId="3398352433" sldId="1736"/>
            <ac:picMk id="4098" creationId="{BE87384F-31F0-F516-8CCD-6456AD5FC260}"/>
          </ac:picMkLst>
        </pc:picChg>
        <pc:picChg chg="add mod">
          <ac:chgData name="伊健 杜" userId="e69aded81da48593" providerId="LiveId" clId="{30106CC4-C31E-40FD-8A64-49DA8C75574F}" dt="2022-12-06T06:29:19.570" v="6756" actId="1076"/>
          <ac:picMkLst>
            <pc:docMk/>
            <pc:sldMk cId="3398352433" sldId="1736"/>
            <ac:picMk id="5122" creationId="{DB951233-9430-70EE-D74B-E1851AB9A638}"/>
          </ac:picMkLst>
        </pc:picChg>
      </pc:sldChg>
      <pc:sldChg chg="addSp delSp modSp add mod">
        <pc:chgData name="伊健 杜" userId="e69aded81da48593" providerId="LiveId" clId="{30106CC4-C31E-40FD-8A64-49DA8C75574F}" dt="2022-12-06T06:34:21.923" v="6926" actId="1076"/>
        <pc:sldMkLst>
          <pc:docMk/>
          <pc:sldMk cId="1633068199" sldId="1737"/>
        </pc:sldMkLst>
        <pc:spChg chg="add del">
          <ac:chgData name="伊健 杜" userId="e69aded81da48593" providerId="LiveId" clId="{30106CC4-C31E-40FD-8A64-49DA8C75574F}" dt="2022-12-06T06:34:07.125" v="6920" actId="478"/>
          <ac:spMkLst>
            <pc:docMk/>
            <pc:sldMk cId="1633068199" sldId="1737"/>
            <ac:spMk id="3" creationId="{7367136D-92EA-C9F5-E35A-57A12609BC9B}"/>
          </ac:spMkLst>
        </pc:spChg>
        <pc:spChg chg="add del">
          <ac:chgData name="伊健 杜" userId="e69aded81da48593" providerId="LiveId" clId="{30106CC4-C31E-40FD-8A64-49DA8C75574F}" dt="2022-12-06T06:34:13.213" v="6922" actId="478"/>
          <ac:spMkLst>
            <pc:docMk/>
            <pc:sldMk cId="1633068199" sldId="1737"/>
            <ac:spMk id="4" creationId="{F478B228-0519-99C9-CC2E-6A23836E75EB}"/>
          </ac:spMkLst>
        </pc:spChg>
        <pc:spChg chg="mod">
          <ac:chgData name="伊健 杜" userId="e69aded81da48593" providerId="LiveId" clId="{30106CC4-C31E-40FD-8A64-49DA8C75574F}" dt="2022-12-06T06:30:30.600" v="6917"/>
          <ac:spMkLst>
            <pc:docMk/>
            <pc:sldMk cId="1633068199" sldId="1737"/>
            <ac:spMk id="5" creationId="{E7287B0E-EF55-E721-8EFA-9A9183C0EDF9}"/>
          </ac:spMkLst>
        </pc:spChg>
        <pc:picChg chg="add mod">
          <ac:chgData name="伊健 杜" userId="e69aded81da48593" providerId="LiveId" clId="{30106CC4-C31E-40FD-8A64-49DA8C75574F}" dt="2022-12-06T06:34:21.923" v="6926" actId="1076"/>
          <ac:picMkLst>
            <pc:docMk/>
            <pc:sldMk cId="1633068199" sldId="1737"/>
            <ac:picMk id="7" creationId="{6F6C1A9A-F261-2966-58C1-696BDDAE0D1A}"/>
          </ac:picMkLst>
        </pc:picChg>
        <pc:picChg chg="del">
          <ac:chgData name="伊健 杜" userId="e69aded81da48593" providerId="LiveId" clId="{30106CC4-C31E-40FD-8A64-49DA8C75574F}" dt="2022-12-06T06:30:32.464" v="6918" actId="478"/>
          <ac:picMkLst>
            <pc:docMk/>
            <pc:sldMk cId="1633068199" sldId="1737"/>
            <ac:picMk id="5122" creationId="{DB951233-9430-70EE-D74B-E1851AB9A638}"/>
          </ac:picMkLst>
        </pc:picChg>
      </pc:sldChg>
      <pc:sldChg chg="delSp modSp add mod">
        <pc:chgData name="伊健 杜" userId="e69aded81da48593" providerId="LiveId" clId="{30106CC4-C31E-40FD-8A64-49DA8C75574F}" dt="2022-12-06T06:34:59.103" v="7035"/>
        <pc:sldMkLst>
          <pc:docMk/>
          <pc:sldMk cId="1707588064" sldId="1738"/>
        </pc:sldMkLst>
        <pc:spChg chg="del">
          <ac:chgData name="伊健 杜" userId="e69aded81da48593" providerId="LiveId" clId="{30106CC4-C31E-40FD-8A64-49DA8C75574F}" dt="2022-12-06T06:34:28.933" v="6928" actId="478"/>
          <ac:spMkLst>
            <pc:docMk/>
            <pc:sldMk cId="1707588064" sldId="1738"/>
            <ac:spMk id="2" creationId="{7B80D092-9417-8868-0DAD-552DC8575882}"/>
          </ac:spMkLst>
        </pc:spChg>
        <pc:spChg chg="mod">
          <ac:chgData name="伊健 杜" userId="e69aded81da48593" providerId="LiveId" clId="{30106CC4-C31E-40FD-8A64-49DA8C75574F}" dt="2022-12-06T06:34:59.103" v="7035"/>
          <ac:spMkLst>
            <pc:docMk/>
            <pc:sldMk cId="1707588064" sldId="1738"/>
            <ac:spMk id="4" creationId="{2CD63A4E-E37B-41A6-9090-C7BF9F9D4BD7}"/>
          </ac:spMkLst>
        </pc:spChg>
      </pc:sldChg>
      <pc:sldChg chg="add del">
        <pc:chgData name="伊健 杜" userId="e69aded81da48593" providerId="LiveId" clId="{30106CC4-C31E-40FD-8A64-49DA8C75574F}" dt="2022-12-06T06:35:17.883" v="7037" actId="47"/>
        <pc:sldMkLst>
          <pc:docMk/>
          <pc:sldMk cId="927823951" sldId="1739"/>
        </pc:sldMkLst>
      </pc:sldChg>
      <pc:sldChg chg="modSp add mod">
        <pc:chgData name="伊健 杜" userId="e69aded81da48593" providerId="LiveId" clId="{30106CC4-C31E-40FD-8A64-49DA8C75574F}" dt="2022-12-06T06:35:43.169" v="7045"/>
        <pc:sldMkLst>
          <pc:docMk/>
          <pc:sldMk cId="2009820301" sldId="1739"/>
        </pc:sldMkLst>
        <pc:spChg chg="mod">
          <ac:chgData name="伊健 杜" userId="e69aded81da48593" providerId="LiveId" clId="{30106CC4-C31E-40FD-8A64-49DA8C75574F}" dt="2022-12-06T06:35:43.169" v="7045"/>
          <ac:spMkLst>
            <pc:docMk/>
            <pc:sldMk cId="2009820301" sldId="1739"/>
            <ac:spMk id="2" creationId="{93750CB4-09CB-E972-8931-8149CF602B19}"/>
          </ac:spMkLst>
        </pc:spChg>
      </pc:sldChg>
    </pc:docChg>
  </pc:docChgLst>
  <pc:docChgLst>
    <pc:chgData name="伊健 杜" userId="e69aded81da48593" providerId="LiveId" clId="{C313B0D9-9443-4A21-9CE1-72F01DD645D7}"/>
    <pc:docChg chg="undo custSel addSld delSld modSld sldOrd modSection">
      <pc:chgData name="伊健 杜" userId="e69aded81da48593" providerId="LiveId" clId="{C313B0D9-9443-4A21-9CE1-72F01DD645D7}" dt="2022-10-11T15:36:33.657" v="7203" actId="20577"/>
      <pc:docMkLst>
        <pc:docMk/>
      </pc:docMkLst>
      <pc:sldChg chg="add del">
        <pc:chgData name="伊健 杜" userId="e69aded81da48593" providerId="LiveId" clId="{C313B0D9-9443-4A21-9CE1-72F01DD645D7}" dt="2022-10-11T02:30:26.126" v="2" actId="47"/>
        <pc:sldMkLst>
          <pc:docMk/>
          <pc:sldMk cId="3920931917" sldId="919"/>
        </pc:sldMkLst>
      </pc:sldChg>
      <pc:sldChg chg="add del">
        <pc:chgData name="伊健 杜" userId="e69aded81da48593" providerId="LiveId" clId="{C313B0D9-9443-4A21-9CE1-72F01DD645D7}" dt="2022-10-11T03:50:31.767" v="2505" actId="47"/>
        <pc:sldMkLst>
          <pc:docMk/>
          <pc:sldMk cId="2046682344" sldId="924"/>
        </pc:sldMkLst>
      </pc:sldChg>
      <pc:sldChg chg="addSp delSp modSp mod">
        <pc:chgData name="伊健 杜" userId="e69aded81da48593" providerId="LiveId" clId="{C313B0D9-9443-4A21-9CE1-72F01DD645D7}" dt="2022-10-11T07:18:45.995" v="4159"/>
        <pc:sldMkLst>
          <pc:docMk/>
          <pc:sldMk cId="1516926263" sldId="927"/>
        </pc:sldMkLst>
        <pc:spChg chg="mod">
          <ac:chgData name="伊健 杜" userId="e69aded81da48593" providerId="LiveId" clId="{C313B0D9-9443-4A21-9CE1-72F01DD645D7}" dt="2022-10-11T03:37:39.441" v="1986" actId="20577"/>
          <ac:spMkLst>
            <pc:docMk/>
            <pc:sldMk cId="1516926263" sldId="927"/>
            <ac:spMk id="6" creationId="{F83A6AC8-56F1-EB9E-DD47-C1CFF9753BBA}"/>
          </ac:spMkLst>
        </pc:spChg>
        <pc:spChg chg="mod">
          <ac:chgData name="伊健 杜" userId="e69aded81da48593" providerId="LiveId" clId="{C313B0D9-9443-4A21-9CE1-72F01DD645D7}" dt="2022-10-11T07:18:45.995" v="4159"/>
          <ac:spMkLst>
            <pc:docMk/>
            <pc:sldMk cId="1516926263" sldId="927"/>
            <ac:spMk id="7" creationId="{8A134A8E-94C3-0EE7-C065-45DB3136BA45}"/>
          </ac:spMkLst>
        </pc:spChg>
        <pc:picChg chg="add mod">
          <ac:chgData name="伊健 杜" userId="e69aded81da48593" providerId="LiveId" clId="{C313B0D9-9443-4A21-9CE1-72F01DD645D7}" dt="2022-10-11T03:39:53.523" v="2099" actId="1076"/>
          <ac:picMkLst>
            <pc:docMk/>
            <pc:sldMk cId="1516926263" sldId="927"/>
            <ac:picMk id="12290" creationId="{7E05C480-26C0-8826-3EDE-2C482B3DF632}"/>
          </ac:picMkLst>
        </pc:picChg>
        <pc:picChg chg="del">
          <ac:chgData name="伊健 杜" userId="e69aded81da48593" providerId="LiveId" clId="{C313B0D9-9443-4A21-9CE1-72F01DD645D7}" dt="2022-10-11T03:37:56.328" v="2024" actId="478"/>
          <ac:picMkLst>
            <pc:docMk/>
            <pc:sldMk cId="1516926263" sldId="927"/>
            <ac:picMk id="22530" creationId="{0CA02AA5-77B6-9D83-5D78-6457C7452C90}"/>
          </ac:picMkLst>
        </pc:picChg>
      </pc:sldChg>
      <pc:sldChg chg="add del">
        <pc:chgData name="伊健 杜" userId="e69aded81da48593" providerId="LiveId" clId="{C313B0D9-9443-4A21-9CE1-72F01DD645D7}" dt="2022-10-11T03:50:31.767" v="2505" actId="47"/>
        <pc:sldMkLst>
          <pc:docMk/>
          <pc:sldMk cId="232926413" sldId="928"/>
        </pc:sldMkLst>
      </pc:sldChg>
      <pc:sldChg chg="add del">
        <pc:chgData name="伊健 杜" userId="e69aded81da48593" providerId="LiveId" clId="{C313B0D9-9443-4A21-9CE1-72F01DD645D7}" dt="2022-10-11T03:50:31.767" v="2505" actId="47"/>
        <pc:sldMkLst>
          <pc:docMk/>
          <pc:sldMk cId="454470444" sldId="929"/>
        </pc:sldMkLst>
      </pc:sldChg>
      <pc:sldChg chg="add del">
        <pc:chgData name="伊健 杜" userId="e69aded81da48593" providerId="LiveId" clId="{C313B0D9-9443-4A21-9CE1-72F01DD645D7}" dt="2022-10-11T02:30:26.126" v="2" actId="47"/>
        <pc:sldMkLst>
          <pc:docMk/>
          <pc:sldMk cId="379818006" sldId="930"/>
        </pc:sldMkLst>
      </pc:sldChg>
      <pc:sldChg chg="add del">
        <pc:chgData name="伊健 杜" userId="e69aded81da48593" providerId="LiveId" clId="{C313B0D9-9443-4A21-9CE1-72F01DD645D7}" dt="2022-10-11T02:30:26.126" v="2" actId="47"/>
        <pc:sldMkLst>
          <pc:docMk/>
          <pc:sldMk cId="1670785287" sldId="931"/>
        </pc:sldMkLst>
      </pc:sldChg>
      <pc:sldChg chg="add del">
        <pc:chgData name="伊健 杜" userId="e69aded81da48593" providerId="LiveId" clId="{C313B0D9-9443-4A21-9CE1-72F01DD645D7}" dt="2022-10-11T02:30:26.126" v="2" actId="47"/>
        <pc:sldMkLst>
          <pc:docMk/>
          <pc:sldMk cId="1921391591" sldId="932"/>
        </pc:sldMkLst>
      </pc:sldChg>
      <pc:sldChg chg="add del">
        <pc:chgData name="伊健 杜" userId="e69aded81da48593" providerId="LiveId" clId="{C313B0D9-9443-4A21-9CE1-72F01DD645D7}" dt="2022-10-11T02:30:26.126" v="2" actId="47"/>
        <pc:sldMkLst>
          <pc:docMk/>
          <pc:sldMk cId="780672822" sldId="933"/>
        </pc:sldMkLst>
      </pc:sldChg>
      <pc:sldChg chg="add del">
        <pc:chgData name="伊健 杜" userId="e69aded81da48593" providerId="LiveId" clId="{C313B0D9-9443-4A21-9CE1-72F01DD645D7}" dt="2022-10-11T02:30:26.126" v="2" actId="47"/>
        <pc:sldMkLst>
          <pc:docMk/>
          <pc:sldMk cId="1385191696" sldId="934"/>
        </pc:sldMkLst>
      </pc:sldChg>
      <pc:sldChg chg="add del">
        <pc:chgData name="伊健 杜" userId="e69aded81da48593" providerId="LiveId" clId="{C313B0D9-9443-4A21-9CE1-72F01DD645D7}" dt="2022-10-11T02:30:26.126" v="2" actId="47"/>
        <pc:sldMkLst>
          <pc:docMk/>
          <pc:sldMk cId="3476667222" sldId="935"/>
        </pc:sldMkLst>
      </pc:sldChg>
      <pc:sldChg chg="add del">
        <pc:chgData name="伊健 杜" userId="e69aded81da48593" providerId="LiveId" clId="{C313B0D9-9443-4A21-9CE1-72F01DD645D7}" dt="2022-10-11T02:30:26.126" v="2" actId="47"/>
        <pc:sldMkLst>
          <pc:docMk/>
          <pc:sldMk cId="3921503590" sldId="936"/>
        </pc:sldMkLst>
      </pc:sldChg>
      <pc:sldChg chg="add del">
        <pc:chgData name="伊健 杜" userId="e69aded81da48593" providerId="LiveId" clId="{C313B0D9-9443-4A21-9CE1-72F01DD645D7}" dt="2022-10-11T02:30:26.126" v="2" actId="47"/>
        <pc:sldMkLst>
          <pc:docMk/>
          <pc:sldMk cId="779148286" sldId="937"/>
        </pc:sldMkLst>
      </pc:sldChg>
      <pc:sldChg chg="add del">
        <pc:chgData name="伊健 杜" userId="e69aded81da48593" providerId="LiveId" clId="{C313B0D9-9443-4A21-9CE1-72F01DD645D7}" dt="2022-10-11T02:30:26.126" v="2" actId="47"/>
        <pc:sldMkLst>
          <pc:docMk/>
          <pc:sldMk cId="286046354" sldId="938"/>
        </pc:sldMkLst>
      </pc:sldChg>
      <pc:sldChg chg="add del">
        <pc:chgData name="伊健 杜" userId="e69aded81da48593" providerId="LiveId" clId="{C313B0D9-9443-4A21-9CE1-72F01DD645D7}" dt="2022-10-11T02:30:26.126" v="2" actId="47"/>
        <pc:sldMkLst>
          <pc:docMk/>
          <pc:sldMk cId="2326369696" sldId="939"/>
        </pc:sldMkLst>
      </pc:sldChg>
      <pc:sldChg chg="add del">
        <pc:chgData name="伊健 杜" userId="e69aded81da48593" providerId="LiveId" clId="{C313B0D9-9443-4A21-9CE1-72F01DD645D7}" dt="2022-10-11T02:30:26.126" v="2" actId="47"/>
        <pc:sldMkLst>
          <pc:docMk/>
          <pc:sldMk cId="2272433015" sldId="940"/>
        </pc:sldMkLst>
      </pc:sldChg>
      <pc:sldChg chg="add del">
        <pc:chgData name="伊健 杜" userId="e69aded81da48593" providerId="LiveId" clId="{C313B0D9-9443-4A21-9CE1-72F01DD645D7}" dt="2022-10-11T02:30:26.126" v="2" actId="47"/>
        <pc:sldMkLst>
          <pc:docMk/>
          <pc:sldMk cId="1228994924" sldId="941"/>
        </pc:sldMkLst>
      </pc:sldChg>
      <pc:sldChg chg="add del">
        <pc:chgData name="伊健 杜" userId="e69aded81da48593" providerId="LiveId" clId="{C313B0D9-9443-4A21-9CE1-72F01DD645D7}" dt="2022-10-11T02:30:26.126" v="2" actId="47"/>
        <pc:sldMkLst>
          <pc:docMk/>
          <pc:sldMk cId="1196564032" sldId="942"/>
        </pc:sldMkLst>
      </pc:sldChg>
      <pc:sldChg chg="add del">
        <pc:chgData name="伊健 杜" userId="e69aded81da48593" providerId="LiveId" clId="{C313B0D9-9443-4A21-9CE1-72F01DD645D7}" dt="2022-10-11T02:30:26.126" v="2" actId="47"/>
        <pc:sldMkLst>
          <pc:docMk/>
          <pc:sldMk cId="469985253" sldId="943"/>
        </pc:sldMkLst>
      </pc:sldChg>
      <pc:sldChg chg="add del">
        <pc:chgData name="伊健 杜" userId="e69aded81da48593" providerId="LiveId" clId="{C313B0D9-9443-4A21-9CE1-72F01DD645D7}" dt="2022-10-11T02:30:26.126" v="2" actId="47"/>
        <pc:sldMkLst>
          <pc:docMk/>
          <pc:sldMk cId="1098480447" sldId="944"/>
        </pc:sldMkLst>
      </pc:sldChg>
      <pc:sldChg chg="add del">
        <pc:chgData name="伊健 杜" userId="e69aded81da48593" providerId="LiveId" clId="{C313B0D9-9443-4A21-9CE1-72F01DD645D7}" dt="2022-10-11T02:30:26.126" v="2" actId="47"/>
        <pc:sldMkLst>
          <pc:docMk/>
          <pc:sldMk cId="3044577678" sldId="945"/>
        </pc:sldMkLst>
      </pc:sldChg>
      <pc:sldChg chg="add del">
        <pc:chgData name="伊健 杜" userId="e69aded81da48593" providerId="LiveId" clId="{C313B0D9-9443-4A21-9CE1-72F01DD645D7}" dt="2022-10-11T02:30:26.126" v="2" actId="47"/>
        <pc:sldMkLst>
          <pc:docMk/>
          <pc:sldMk cId="1195299276" sldId="946"/>
        </pc:sldMkLst>
      </pc:sldChg>
      <pc:sldChg chg="add del">
        <pc:chgData name="伊健 杜" userId="e69aded81da48593" providerId="LiveId" clId="{C313B0D9-9443-4A21-9CE1-72F01DD645D7}" dt="2022-10-11T02:30:26.126" v="2" actId="47"/>
        <pc:sldMkLst>
          <pc:docMk/>
          <pc:sldMk cId="2891646171" sldId="947"/>
        </pc:sldMkLst>
      </pc:sldChg>
      <pc:sldChg chg="add del">
        <pc:chgData name="伊健 杜" userId="e69aded81da48593" providerId="LiveId" clId="{C313B0D9-9443-4A21-9CE1-72F01DD645D7}" dt="2022-10-11T02:30:26.126" v="2" actId="47"/>
        <pc:sldMkLst>
          <pc:docMk/>
          <pc:sldMk cId="838481870" sldId="948"/>
        </pc:sldMkLst>
      </pc:sldChg>
      <pc:sldChg chg="add del">
        <pc:chgData name="伊健 杜" userId="e69aded81da48593" providerId="LiveId" clId="{C313B0D9-9443-4A21-9CE1-72F01DD645D7}" dt="2022-10-11T02:30:26.126" v="2" actId="47"/>
        <pc:sldMkLst>
          <pc:docMk/>
          <pc:sldMk cId="3277114646" sldId="949"/>
        </pc:sldMkLst>
      </pc:sldChg>
      <pc:sldChg chg="add del">
        <pc:chgData name="伊健 杜" userId="e69aded81da48593" providerId="LiveId" clId="{C313B0D9-9443-4A21-9CE1-72F01DD645D7}" dt="2022-10-11T02:30:26.126" v="2" actId="47"/>
        <pc:sldMkLst>
          <pc:docMk/>
          <pc:sldMk cId="3743735350" sldId="950"/>
        </pc:sldMkLst>
      </pc:sldChg>
      <pc:sldChg chg="add del">
        <pc:chgData name="伊健 杜" userId="e69aded81da48593" providerId="LiveId" clId="{C313B0D9-9443-4A21-9CE1-72F01DD645D7}" dt="2022-10-11T02:30:26.126" v="2" actId="47"/>
        <pc:sldMkLst>
          <pc:docMk/>
          <pc:sldMk cId="3071760569" sldId="951"/>
        </pc:sldMkLst>
      </pc:sldChg>
      <pc:sldChg chg="add del">
        <pc:chgData name="伊健 杜" userId="e69aded81da48593" providerId="LiveId" clId="{C313B0D9-9443-4A21-9CE1-72F01DD645D7}" dt="2022-10-11T02:30:26.126" v="2" actId="47"/>
        <pc:sldMkLst>
          <pc:docMk/>
          <pc:sldMk cId="1902853154" sldId="952"/>
        </pc:sldMkLst>
      </pc:sldChg>
      <pc:sldChg chg="add del">
        <pc:chgData name="伊健 杜" userId="e69aded81da48593" providerId="LiveId" clId="{C313B0D9-9443-4A21-9CE1-72F01DD645D7}" dt="2022-10-11T02:30:26.126" v="2" actId="47"/>
        <pc:sldMkLst>
          <pc:docMk/>
          <pc:sldMk cId="4238156773" sldId="953"/>
        </pc:sldMkLst>
      </pc:sldChg>
      <pc:sldChg chg="add del">
        <pc:chgData name="伊健 杜" userId="e69aded81da48593" providerId="LiveId" clId="{C313B0D9-9443-4A21-9CE1-72F01DD645D7}" dt="2022-10-11T02:30:26.126" v="2" actId="47"/>
        <pc:sldMkLst>
          <pc:docMk/>
          <pc:sldMk cId="2778393841" sldId="954"/>
        </pc:sldMkLst>
      </pc:sldChg>
      <pc:sldChg chg="add del">
        <pc:chgData name="伊健 杜" userId="e69aded81da48593" providerId="LiveId" clId="{C313B0D9-9443-4A21-9CE1-72F01DD645D7}" dt="2022-10-11T02:30:26.126" v="2" actId="47"/>
        <pc:sldMkLst>
          <pc:docMk/>
          <pc:sldMk cId="3247789987" sldId="955"/>
        </pc:sldMkLst>
      </pc:sldChg>
      <pc:sldChg chg="add del">
        <pc:chgData name="伊健 杜" userId="e69aded81da48593" providerId="LiveId" clId="{C313B0D9-9443-4A21-9CE1-72F01DD645D7}" dt="2022-10-11T02:30:26.126" v="2" actId="47"/>
        <pc:sldMkLst>
          <pc:docMk/>
          <pc:sldMk cId="2845632734" sldId="957"/>
        </pc:sldMkLst>
      </pc:sldChg>
      <pc:sldChg chg="add del">
        <pc:chgData name="伊健 杜" userId="e69aded81da48593" providerId="LiveId" clId="{C313B0D9-9443-4A21-9CE1-72F01DD645D7}" dt="2022-10-11T02:30:26.126" v="2" actId="47"/>
        <pc:sldMkLst>
          <pc:docMk/>
          <pc:sldMk cId="4151639316" sldId="958"/>
        </pc:sldMkLst>
      </pc:sldChg>
      <pc:sldChg chg="add del">
        <pc:chgData name="伊健 杜" userId="e69aded81da48593" providerId="LiveId" clId="{C313B0D9-9443-4A21-9CE1-72F01DD645D7}" dt="2022-10-11T02:30:26.126" v="2" actId="47"/>
        <pc:sldMkLst>
          <pc:docMk/>
          <pc:sldMk cId="1668174266" sldId="959"/>
        </pc:sldMkLst>
      </pc:sldChg>
      <pc:sldChg chg="add del">
        <pc:chgData name="伊健 杜" userId="e69aded81da48593" providerId="LiveId" clId="{C313B0D9-9443-4A21-9CE1-72F01DD645D7}" dt="2022-10-11T02:30:26.126" v="2" actId="47"/>
        <pc:sldMkLst>
          <pc:docMk/>
          <pc:sldMk cId="2915798268" sldId="961"/>
        </pc:sldMkLst>
      </pc:sldChg>
      <pc:sldChg chg="add del">
        <pc:chgData name="伊健 杜" userId="e69aded81da48593" providerId="LiveId" clId="{C313B0D9-9443-4A21-9CE1-72F01DD645D7}" dt="2022-10-11T02:30:26.126" v="2" actId="47"/>
        <pc:sldMkLst>
          <pc:docMk/>
          <pc:sldMk cId="2008128449" sldId="962"/>
        </pc:sldMkLst>
      </pc:sldChg>
      <pc:sldChg chg="add del">
        <pc:chgData name="伊健 杜" userId="e69aded81da48593" providerId="LiveId" clId="{C313B0D9-9443-4A21-9CE1-72F01DD645D7}" dt="2022-10-11T02:30:26.126" v="2" actId="47"/>
        <pc:sldMkLst>
          <pc:docMk/>
          <pc:sldMk cId="432336390" sldId="963"/>
        </pc:sldMkLst>
      </pc:sldChg>
      <pc:sldChg chg="addSp delSp modSp mod ord modAnim">
        <pc:chgData name="伊健 杜" userId="e69aded81da48593" providerId="LiveId" clId="{C313B0D9-9443-4A21-9CE1-72F01DD645D7}" dt="2022-10-11T07:18:45.995" v="4159"/>
        <pc:sldMkLst>
          <pc:docMk/>
          <pc:sldMk cId="1103089404" sldId="964"/>
        </pc:sldMkLst>
        <pc:spChg chg="mod">
          <ac:chgData name="伊健 杜" userId="e69aded81da48593" providerId="LiveId" clId="{C313B0D9-9443-4A21-9CE1-72F01DD645D7}" dt="2022-10-11T07:18:45.995" v="4159"/>
          <ac:spMkLst>
            <pc:docMk/>
            <pc:sldMk cId="1103089404" sldId="964"/>
            <ac:spMk id="2" creationId="{A01AC9E7-C04E-508D-350A-4D8CA041DA24}"/>
          </ac:spMkLst>
        </pc:spChg>
        <pc:spChg chg="add mod">
          <ac:chgData name="伊健 杜" userId="e69aded81da48593" providerId="LiveId" clId="{C313B0D9-9443-4A21-9CE1-72F01DD645D7}" dt="2022-10-11T07:18:45.995" v="4159"/>
          <ac:spMkLst>
            <pc:docMk/>
            <pc:sldMk cId="1103089404" sldId="964"/>
            <ac:spMk id="3" creationId="{238C00A3-C6D9-4CEE-983C-E9A1E0EFF651}"/>
          </ac:spMkLst>
        </pc:spChg>
        <pc:spChg chg="del mod">
          <ac:chgData name="伊健 杜" userId="e69aded81da48593" providerId="LiveId" clId="{C313B0D9-9443-4A21-9CE1-72F01DD645D7}" dt="2022-10-11T02:43:30.380" v="52" actId="478"/>
          <ac:spMkLst>
            <pc:docMk/>
            <pc:sldMk cId="1103089404" sldId="964"/>
            <ac:spMk id="5" creationId="{27636C17-3F99-8189-6B60-57C222F237E0}"/>
          </ac:spMkLst>
        </pc:spChg>
        <pc:spChg chg="mod">
          <ac:chgData name="伊健 杜" userId="e69aded81da48593" providerId="LiveId" clId="{C313B0D9-9443-4A21-9CE1-72F01DD645D7}" dt="2022-10-11T07:18:45.995" v="4159"/>
          <ac:spMkLst>
            <pc:docMk/>
            <pc:sldMk cId="1103089404" sldId="964"/>
            <ac:spMk id="6" creationId="{0E36AABD-FC67-1C18-35B6-ABEF922CA6BC}"/>
          </ac:spMkLst>
        </pc:spChg>
        <pc:picChg chg="add mod">
          <ac:chgData name="伊健 杜" userId="e69aded81da48593" providerId="LiveId" clId="{C313B0D9-9443-4A21-9CE1-72F01DD645D7}" dt="2022-10-11T02:51:15.366" v="647" actId="1076"/>
          <ac:picMkLst>
            <pc:docMk/>
            <pc:sldMk cId="1103089404" sldId="964"/>
            <ac:picMk id="1026" creationId="{D30D3642-C73C-AC54-7567-1615671B1184}"/>
          </ac:picMkLst>
        </pc:picChg>
        <pc:picChg chg="del">
          <ac:chgData name="伊健 杜" userId="e69aded81da48593" providerId="LiveId" clId="{C313B0D9-9443-4A21-9CE1-72F01DD645D7}" dt="2022-10-11T02:45:40.689" v="319" actId="478"/>
          <ac:picMkLst>
            <pc:docMk/>
            <pc:sldMk cId="1103089404" sldId="964"/>
            <ac:picMk id="3074" creationId="{6CE913E3-EAD1-9673-639E-6404557D6464}"/>
          </ac:picMkLst>
        </pc:picChg>
      </pc:sldChg>
      <pc:sldChg chg="add del">
        <pc:chgData name="伊健 杜" userId="e69aded81da48593" providerId="LiveId" clId="{C313B0D9-9443-4A21-9CE1-72F01DD645D7}" dt="2022-10-11T02:30:26.126" v="2" actId="47"/>
        <pc:sldMkLst>
          <pc:docMk/>
          <pc:sldMk cId="294181434" sldId="965"/>
        </pc:sldMkLst>
      </pc:sldChg>
      <pc:sldChg chg="addSp delSp modSp mod ord modAnim">
        <pc:chgData name="伊健 杜" userId="e69aded81da48593" providerId="LiveId" clId="{C313B0D9-9443-4A21-9CE1-72F01DD645D7}" dt="2022-10-11T07:18:45.995" v="4159"/>
        <pc:sldMkLst>
          <pc:docMk/>
          <pc:sldMk cId="1400980109" sldId="966"/>
        </pc:sldMkLst>
        <pc:spChg chg="mod">
          <ac:chgData name="伊健 杜" userId="e69aded81da48593" providerId="LiveId" clId="{C313B0D9-9443-4A21-9CE1-72F01DD645D7}" dt="2022-10-11T02:35:28.269" v="12" actId="20577"/>
          <ac:spMkLst>
            <pc:docMk/>
            <pc:sldMk cId="1400980109" sldId="966"/>
            <ac:spMk id="2" creationId="{1302A11A-625D-774F-23B3-739301B530C3}"/>
          </ac:spMkLst>
        </pc:spChg>
        <pc:spChg chg="add mod">
          <ac:chgData name="伊健 杜" userId="e69aded81da48593" providerId="LiveId" clId="{C313B0D9-9443-4A21-9CE1-72F01DD645D7}" dt="2022-10-11T02:39:17.433" v="49" actId="1076"/>
          <ac:spMkLst>
            <pc:docMk/>
            <pc:sldMk cId="1400980109" sldId="966"/>
            <ac:spMk id="3" creationId="{BF178E76-FDFB-D2B6-710A-37444C6E7082}"/>
          </ac:spMkLst>
        </pc:spChg>
        <pc:spChg chg="add mod">
          <ac:chgData name="伊健 杜" userId="e69aded81da48593" providerId="LiveId" clId="{C313B0D9-9443-4A21-9CE1-72F01DD645D7}" dt="2022-10-11T02:36:03.791" v="48"/>
          <ac:spMkLst>
            <pc:docMk/>
            <pc:sldMk cId="1400980109" sldId="966"/>
            <ac:spMk id="4" creationId="{001214B7-07C5-6789-1DE5-0CFB43518622}"/>
          </ac:spMkLst>
        </pc:spChg>
        <pc:spChg chg="mod">
          <ac:chgData name="伊健 杜" userId="e69aded81da48593" providerId="LiveId" clId="{C313B0D9-9443-4A21-9CE1-72F01DD645D7}" dt="2022-10-11T02:39:46.219" v="50" actId="1076"/>
          <ac:spMkLst>
            <pc:docMk/>
            <pc:sldMk cId="1400980109" sldId="966"/>
            <ac:spMk id="5" creationId="{C57211A0-9C60-D804-6094-37A6B213E351}"/>
          </ac:spMkLst>
        </pc:spChg>
        <pc:spChg chg="del">
          <ac:chgData name="伊健 杜" userId="e69aded81da48593" providerId="LiveId" clId="{C313B0D9-9443-4A21-9CE1-72F01DD645D7}" dt="2022-10-11T02:35:34.293" v="14" actId="478"/>
          <ac:spMkLst>
            <pc:docMk/>
            <pc:sldMk cId="1400980109" sldId="966"/>
            <ac:spMk id="6" creationId="{58145C48-FA25-C457-6536-B6D4F8A5C215}"/>
          </ac:spMkLst>
        </pc:spChg>
        <pc:spChg chg="del">
          <ac:chgData name="伊健 杜" userId="e69aded81da48593" providerId="LiveId" clId="{C313B0D9-9443-4A21-9CE1-72F01DD645D7}" dt="2022-10-11T02:35:38.991" v="15" actId="478"/>
          <ac:spMkLst>
            <pc:docMk/>
            <pc:sldMk cId="1400980109" sldId="966"/>
            <ac:spMk id="7" creationId="{CBA8DDFD-A2F4-69C8-D9A4-82CB1C5006E9}"/>
          </ac:spMkLst>
        </pc:spChg>
        <pc:spChg chg="mod">
          <ac:chgData name="伊健 杜" userId="e69aded81da48593" providerId="LiveId" clId="{C313B0D9-9443-4A21-9CE1-72F01DD645D7}" dt="2022-10-11T07:18:45.995" v="4159"/>
          <ac:spMkLst>
            <pc:docMk/>
            <pc:sldMk cId="1400980109" sldId="966"/>
            <ac:spMk id="8" creationId="{279D721E-C3FB-2CB0-6BD4-36E099029B06}"/>
          </ac:spMkLst>
        </pc:spChg>
        <pc:spChg chg="del">
          <ac:chgData name="伊健 杜" userId="e69aded81da48593" providerId="LiveId" clId="{C313B0D9-9443-4A21-9CE1-72F01DD645D7}" dt="2022-10-11T02:35:34.293" v="14" actId="478"/>
          <ac:spMkLst>
            <pc:docMk/>
            <pc:sldMk cId="1400980109" sldId="966"/>
            <ac:spMk id="9" creationId="{7156E369-E07B-5288-0CC3-ADB34102F93F}"/>
          </ac:spMkLst>
        </pc:spChg>
      </pc:sldChg>
      <pc:sldChg chg="addSp delSp modSp add mod ord modAnim">
        <pc:chgData name="伊健 杜" userId="e69aded81da48593" providerId="LiveId" clId="{C313B0D9-9443-4A21-9CE1-72F01DD645D7}" dt="2022-10-11T07:18:45.995" v="4159"/>
        <pc:sldMkLst>
          <pc:docMk/>
          <pc:sldMk cId="890807234" sldId="967"/>
        </pc:sldMkLst>
        <pc:spChg chg="mod">
          <ac:chgData name="伊健 杜" userId="e69aded81da48593" providerId="LiveId" clId="{C313B0D9-9443-4A21-9CE1-72F01DD645D7}" dt="2022-10-11T07:18:45.995" v="4159"/>
          <ac:spMkLst>
            <pc:docMk/>
            <pc:sldMk cId="890807234" sldId="967"/>
            <ac:spMk id="2" creationId="{A01AC9E7-C04E-508D-350A-4D8CA041DA24}"/>
          </ac:spMkLst>
        </pc:spChg>
        <pc:spChg chg="add mod">
          <ac:chgData name="伊健 杜" userId="e69aded81da48593" providerId="LiveId" clId="{C313B0D9-9443-4A21-9CE1-72F01DD645D7}" dt="2022-10-11T07:18:45.995" v="4159"/>
          <ac:spMkLst>
            <pc:docMk/>
            <pc:sldMk cId="890807234" sldId="967"/>
            <ac:spMk id="3" creationId="{BB443CCB-C822-EB29-DC54-4CAF938BE80B}"/>
          </ac:spMkLst>
        </pc:spChg>
        <pc:spChg chg="mod">
          <ac:chgData name="伊健 杜" userId="e69aded81da48593" providerId="LiveId" clId="{C313B0D9-9443-4A21-9CE1-72F01DD645D7}" dt="2022-10-11T07:18:45.995" v="4159"/>
          <ac:spMkLst>
            <pc:docMk/>
            <pc:sldMk cId="890807234" sldId="967"/>
            <ac:spMk id="6" creationId="{0E36AABD-FC67-1C18-35B6-ABEF922CA6BC}"/>
          </ac:spMkLst>
        </pc:spChg>
        <pc:picChg chg="del mod">
          <ac:chgData name="伊健 杜" userId="e69aded81da48593" providerId="LiveId" clId="{C313B0D9-9443-4A21-9CE1-72F01DD645D7}" dt="2022-10-11T02:47:21.081" v="407" actId="478"/>
          <ac:picMkLst>
            <pc:docMk/>
            <pc:sldMk cId="890807234" sldId="967"/>
            <ac:picMk id="1026" creationId="{D30D3642-C73C-AC54-7567-1615671B1184}"/>
          </ac:picMkLst>
        </pc:picChg>
        <pc:picChg chg="add mod">
          <ac:chgData name="伊健 杜" userId="e69aded81da48593" providerId="LiveId" clId="{C313B0D9-9443-4A21-9CE1-72F01DD645D7}" dt="2022-10-11T02:48:30.859" v="476" actId="1076"/>
          <ac:picMkLst>
            <pc:docMk/>
            <pc:sldMk cId="890807234" sldId="967"/>
            <ac:picMk id="2050" creationId="{5C5D3BA8-4339-E1A2-D6B3-FB5E4315741E}"/>
          </ac:picMkLst>
        </pc:picChg>
      </pc:sldChg>
      <pc:sldChg chg="del">
        <pc:chgData name="伊健 杜" userId="e69aded81da48593" providerId="LiveId" clId="{C313B0D9-9443-4A21-9CE1-72F01DD645D7}" dt="2022-10-11T02:30:31.517" v="3" actId="47"/>
        <pc:sldMkLst>
          <pc:docMk/>
          <pc:sldMk cId="3486025112" sldId="967"/>
        </pc:sldMkLst>
      </pc:sldChg>
      <pc:sldChg chg="del">
        <pc:chgData name="伊健 杜" userId="e69aded81da48593" providerId="LiveId" clId="{C313B0D9-9443-4A21-9CE1-72F01DD645D7}" dt="2022-10-11T02:30:31.517" v="3" actId="47"/>
        <pc:sldMkLst>
          <pc:docMk/>
          <pc:sldMk cId="1125853018" sldId="968"/>
        </pc:sldMkLst>
      </pc:sldChg>
      <pc:sldChg chg="addSp delSp modSp add mod">
        <pc:chgData name="伊健 杜" userId="e69aded81da48593" providerId="LiveId" clId="{C313B0D9-9443-4A21-9CE1-72F01DD645D7}" dt="2022-10-11T07:18:45.995" v="4159"/>
        <pc:sldMkLst>
          <pc:docMk/>
          <pc:sldMk cId="1580625283" sldId="968"/>
        </pc:sldMkLst>
        <pc:spChg chg="mod">
          <ac:chgData name="伊健 杜" userId="e69aded81da48593" providerId="LiveId" clId="{C313B0D9-9443-4A21-9CE1-72F01DD645D7}" dt="2022-10-11T07:18:45.995" v="4159"/>
          <ac:spMkLst>
            <pc:docMk/>
            <pc:sldMk cId="1580625283" sldId="968"/>
            <ac:spMk id="2" creationId="{A01AC9E7-C04E-508D-350A-4D8CA041DA24}"/>
          </ac:spMkLst>
        </pc:spChg>
        <pc:spChg chg="mod">
          <ac:chgData name="伊健 杜" userId="e69aded81da48593" providerId="LiveId" clId="{C313B0D9-9443-4A21-9CE1-72F01DD645D7}" dt="2022-10-11T07:18:45.995" v="4159"/>
          <ac:spMkLst>
            <pc:docMk/>
            <pc:sldMk cId="1580625283" sldId="968"/>
            <ac:spMk id="6" creationId="{0E36AABD-FC67-1C18-35B6-ABEF922CA6BC}"/>
          </ac:spMkLst>
        </pc:spChg>
        <pc:picChg chg="del mod">
          <ac:chgData name="伊健 杜" userId="e69aded81da48593" providerId="LiveId" clId="{C313B0D9-9443-4A21-9CE1-72F01DD645D7}" dt="2022-10-11T03:05:55.746" v="855" actId="478"/>
          <ac:picMkLst>
            <pc:docMk/>
            <pc:sldMk cId="1580625283" sldId="968"/>
            <ac:picMk id="1026" creationId="{D30D3642-C73C-AC54-7567-1615671B1184}"/>
          </ac:picMkLst>
        </pc:picChg>
        <pc:picChg chg="add mod">
          <ac:chgData name="伊健 杜" userId="e69aded81da48593" providerId="LiveId" clId="{C313B0D9-9443-4A21-9CE1-72F01DD645D7}" dt="2022-10-11T03:07:30.017" v="865" actId="1076"/>
          <ac:picMkLst>
            <pc:docMk/>
            <pc:sldMk cId="1580625283" sldId="968"/>
            <ac:picMk id="3074" creationId="{78A9A2B5-C225-4259-4B11-D49DA3222451}"/>
          </ac:picMkLst>
        </pc:picChg>
        <pc:picChg chg="add mod">
          <ac:chgData name="伊健 杜" userId="e69aded81da48593" providerId="LiveId" clId="{C313B0D9-9443-4A21-9CE1-72F01DD645D7}" dt="2022-10-11T03:07:30.017" v="865" actId="1076"/>
          <ac:picMkLst>
            <pc:docMk/>
            <pc:sldMk cId="1580625283" sldId="968"/>
            <ac:picMk id="3076" creationId="{92346A29-3087-E9A1-40E4-A1DAD25DD63C}"/>
          </ac:picMkLst>
        </pc:picChg>
      </pc:sldChg>
      <pc:sldChg chg="del">
        <pc:chgData name="伊健 杜" userId="e69aded81da48593" providerId="LiveId" clId="{C313B0D9-9443-4A21-9CE1-72F01DD645D7}" dt="2022-10-11T02:30:31.517" v="3" actId="47"/>
        <pc:sldMkLst>
          <pc:docMk/>
          <pc:sldMk cId="428983760" sldId="969"/>
        </pc:sldMkLst>
      </pc:sldChg>
      <pc:sldChg chg="new del">
        <pc:chgData name="伊健 杜" userId="e69aded81da48593" providerId="LiveId" clId="{C313B0D9-9443-4A21-9CE1-72F01DD645D7}" dt="2022-10-11T03:07:38.226" v="868" actId="47"/>
        <pc:sldMkLst>
          <pc:docMk/>
          <pc:sldMk cId="2146995125" sldId="969"/>
        </pc:sldMkLst>
      </pc:sldChg>
      <pc:sldChg chg="del">
        <pc:chgData name="伊健 杜" userId="e69aded81da48593" providerId="LiveId" clId="{C313B0D9-9443-4A21-9CE1-72F01DD645D7}" dt="2022-10-11T02:30:31.517" v="3" actId="47"/>
        <pc:sldMkLst>
          <pc:docMk/>
          <pc:sldMk cId="757873519" sldId="970"/>
        </pc:sldMkLst>
      </pc:sldChg>
      <pc:sldChg chg="addSp delSp modSp add mod">
        <pc:chgData name="伊健 杜" userId="e69aded81da48593" providerId="LiveId" clId="{C313B0D9-9443-4A21-9CE1-72F01DD645D7}" dt="2022-10-11T07:18:45.995" v="4159"/>
        <pc:sldMkLst>
          <pc:docMk/>
          <pc:sldMk cId="2107945072" sldId="970"/>
        </pc:sldMkLst>
        <pc:spChg chg="mod">
          <ac:chgData name="伊健 杜" userId="e69aded81da48593" providerId="LiveId" clId="{C313B0D9-9443-4A21-9CE1-72F01DD645D7}" dt="2022-10-11T07:18:45.995" v="4159"/>
          <ac:spMkLst>
            <pc:docMk/>
            <pc:sldMk cId="2107945072" sldId="970"/>
            <ac:spMk id="2" creationId="{A01AC9E7-C04E-508D-350A-4D8CA041DA24}"/>
          </ac:spMkLst>
        </pc:spChg>
        <pc:spChg chg="mod">
          <ac:chgData name="伊健 杜" userId="e69aded81da48593" providerId="LiveId" clId="{C313B0D9-9443-4A21-9CE1-72F01DD645D7}" dt="2022-10-11T03:12:09.122" v="982" actId="1076"/>
          <ac:spMkLst>
            <pc:docMk/>
            <pc:sldMk cId="2107945072" sldId="970"/>
            <ac:spMk id="4" creationId="{80F8FC49-4DD1-475B-DE97-96F276090385}"/>
          </ac:spMkLst>
        </pc:spChg>
        <pc:spChg chg="mod">
          <ac:chgData name="伊健 杜" userId="e69aded81da48593" providerId="LiveId" clId="{C313B0D9-9443-4A21-9CE1-72F01DD645D7}" dt="2022-10-11T07:18:45.995" v="4159"/>
          <ac:spMkLst>
            <pc:docMk/>
            <pc:sldMk cId="2107945072" sldId="970"/>
            <ac:spMk id="6" creationId="{0E36AABD-FC67-1C18-35B6-ABEF922CA6BC}"/>
          </ac:spMkLst>
        </pc:spChg>
        <pc:picChg chg="del mod">
          <ac:chgData name="伊健 杜" userId="e69aded81da48593" providerId="LiveId" clId="{C313B0D9-9443-4A21-9CE1-72F01DD645D7}" dt="2022-10-11T03:10:59.790" v="870" actId="478"/>
          <ac:picMkLst>
            <pc:docMk/>
            <pc:sldMk cId="2107945072" sldId="970"/>
            <ac:picMk id="3074" creationId="{78A9A2B5-C225-4259-4B11-D49DA3222451}"/>
          </ac:picMkLst>
        </pc:picChg>
        <pc:picChg chg="del">
          <ac:chgData name="伊健 杜" userId="e69aded81da48593" providerId="LiveId" clId="{C313B0D9-9443-4A21-9CE1-72F01DD645D7}" dt="2022-10-11T03:10:59.790" v="870" actId="478"/>
          <ac:picMkLst>
            <pc:docMk/>
            <pc:sldMk cId="2107945072" sldId="970"/>
            <ac:picMk id="3076" creationId="{92346A29-3087-E9A1-40E4-A1DAD25DD63C}"/>
          </ac:picMkLst>
        </pc:picChg>
        <pc:picChg chg="add mod">
          <ac:chgData name="伊健 杜" userId="e69aded81da48593" providerId="LiveId" clId="{C313B0D9-9443-4A21-9CE1-72F01DD645D7}" dt="2022-10-11T03:11:26.510" v="882" actId="1076"/>
          <ac:picMkLst>
            <pc:docMk/>
            <pc:sldMk cId="2107945072" sldId="970"/>
            <ac:picMk id="4098" creationId="{CFD5C410-6B00-B0A8-F9EF-9D7C7FA50DCF}"/>
          </ac:picMkLst>
        </pc:picChg>
      </pc:sldChg>
      <pc:sldChg chg="del">
        <pc:chgData name="伊健 杜" userId="e69aded81da48593" providerId="LiveId" clId="{C313B0D9-9443-4A21-9CE1-72F01DD645D7}" dt="2022-10-11T02:30:31.517" v="3" actId="47"/>
        <pc:sldMkLst>
          <pc:docMk/>
          <pc:sldMk cId="2325837417" sldId="971"/>
        </pc:sldMkLst>
      </pc:sldChg>
      <pc:sldChg chg="addSp delSp modSp new mod">
        <pc:chgData name="伊健 杜" userId="e69aded81da48593" providerId="LiveId" clId="{C313B0D9-9443-4A21-9CE1-72F01DD645D7}" dt="2022-10-11T07:18:45.995" v="4159"/>
        <pc:sldMkLst>
          <pc:docMk/>
          <pc:sldMk cId="2374897660" sldId="971"/>
        </pc:sldMkLst>
        <pc:spChg chg="del">
          <ac:chgData name="伊健 杜" userId="e69aded81da48593" providerId="LiveId" clId="{C313B0D9-9443-4A21-9CE1-72F01DD645D7}" dt="2022-10-11T03:12:02.707" v="981" actId="478"/>
          <ac:spMkLst>
            <pc:docMk/>
            <pc:sldMk cId="2374897660" sldId="971"/>
            <ac:spMk id="2" creationId="{E92C7D00-BF5D-E96D-0644-2414B030D44C}"/>
          </ac:spMkLst>
        </pc:spChg>
        <pc:spChg chg="del">
          <ac:chgData name="伊健 杜" userId="e69aded81da48593" providerId="LiveId" clId="{C313B0D9-9443-4A21-9CE1-72F01DD645D7}" dt="2022-10-11T03:12:02.707" v="981" actId="478"/>
          <ac:spMkLst>
            <pc:docMk/>
            <pc:sldMk cId="2374897660" sldId="971"/>
            <ac:spMk id="3" creationId="{80AD2F36-D608-4CEE-42DA-7B551D91A14E}"/>
          </ac:spMkLst>
        </pc:spChg>
        <pc:spChg chg="add mod">
          <ac:chgData name="伊健 杜" userId="e69aded81da48593" providerId="LiveId" clId="{C313B0D9-9443-4A21-9CE1-72F01DD645D7}" dt="2022-10-11T03:12:11.102" v="983"/>
          <ac:spMkLst>
            <pc:docMk/>
            <pc:sldMk cId="2374897660" sldId="971"/>
            <ac:spMk id="4" creationId="{608D2AA5-9C78-DD62-0327-747174067638}"/>
          </ac:spMkLst>
        </pc:spChg>
        <pc:spChg chg="add mod">
          <ac:chgData name="伊健 杜" userId="e69aded81da48593" providerId="LiveId" clId="{C313B0D9-9443-4A21-9CE1-72F01DD645D7}" dt="2022-10-11T07:18:45.995" v="4159"/>
          <ac:spMkLst>
            <pc:docMk/>
            <pc:sldMk cId="2374897660" sldId="971"/>
            <ac:spMk id="5" creationId="{F840BB8E-7C72-A2A7-1114-9BCC02F8ABEA}"/>
          </ac:spMkLst>
        </pc:spChg>
        <pc:spChg chg="add mod">
          <ac:chgData name="伊健 杜" userId="e69aded81da48593" providerId="LiveId" clId="{C313B0D9-9443-4A21-9CE1-72F01DD645D7}" dt="2022-10-11T07:18:45.995" v="4159"/>
          <ac:spMkLst>
            <pc:docMk/>
            <pc:sldMk cId="2374897660" sldId="971"/>
            <ac:spMk id="6" creationId="{2DD8F9B8-7141-5844-E5E3-84673D7B2375}"/>
          </ac:spMkLst>
        </pc:spChg>
        <pc:picChg chg="add mod">
          <ac:chgData name="伊健 杜" userId="e69aded81da48593" providerId="LiveId" clId="{C313B0D9-9443-4A21-9CE1-72F01DD645D7}" dt="2022-10-11T03:15:14.504" v="1038" actId="1076"/>
          <ac:picMkLst>
            <pc:docMk/>
            <pc:sldMk cId="2374897660" sldId="971"/>
            <ac:picMk id="5122" creationId="{A98FCE23-E18B-86EB-5005-330175DDAD3B}"/>
          </ac:picMkLst>
        </pc:picChg>
        <pc:picChg chg="add mod">
          <ac:chgData name="伊健 杜" userId="e69aded81da48593" providerId="LiveId" clId="{C313B0D9-9443-4A21-9CE1-72F01DD645D7}" dt="2022-10-11T03:15:13.717" v="1037" actId="1076"/>
          <ac:picMkLst>
            <pc:docMk/>
            <pc:sldMk cId="2374897660" sldId="971"/>
            <ac:picMk id="5124" creationId="{9E4C3A64-2638-3D48-64A1-A04DF9317FE2}"/>
          </ac:picMkLst>
        </pc:picChg>
        <pc:picChg chg="add mod">
          <ac:chgData name="伊健 杜" userId="e69aded81da48593" providerId="LiveId" clId="{C313B0D9-9443-4A21-9CE1-72F01DD645D7}" dt="2022-10-11T03:14:55.931" v="1032" actId="1076"/>
          <ac:picMkLst>
            <pc:docMk/>
            <pc:sldMk cId="2374897660" sldId="971"/>
            <ac:picMk id="5126" creationId="{0B4E29F6-1CFD-CE18-142D-AEDFE93CA6E7}"/>
          </ac:picMkLst>
        </pc:picChg>
      </pc:sldChg>
      <pc:sldChg chg="addSp delSp modSp add mod">
        <pc:chgData name="伊健 杜" userId="e69aded81da48593" providerId="LiveId" clId="{C313B0D9-9443-4A21-9CE1-72F01DD645D7}" dt="2022-10-11T07:18:45.995" v="4159"/>
        <pc:sldMkLst>
          <pc:docMk/>
          <pc:sldMk cId="697298136" sldId="972"/>
        </pc:sldMkLst>
        <pc:spChg chg="add mod">
          <ac:chgData name="伊健 杜" userId="e69aded81da48593" providerId="LiveId" clId="{C313B0D9-9443-4A21-9CE1-72F01DD645D7}" dt="2022-10-11T07:18:45.995" v="4159"/>
          <ac:spMkLst>
            <pc:docMk/>
            <pc:sldMk cId="697298136" sldId="972"/>
            <ac:spMk id="3" creationId="{CF11BF63-4BA5-0001-93BF-FE1A8B1A2AC5}"/>
          </ac:spMkLst>
        </pc:spChg>
        <pc:spChg chg="mod">
          <ac:chgData name="伊健 杜" userId="e69aded81da48593" providerId="LiveId" clId="{C313B0D9-9443-4A21-9CE1-72F01DD645D7}" dt="2022-10-11T07:18:45.995" v="4159"/>
          <ac:spMkLst>
            <pc:docMk/>
            <pc:sldMk cId="697298136" sldId="972"/>
            <ac:spMk id="5" creationId="{F840BB8E-7C72-A2A7-1114-9BCC02F8ABEA}"/>
          </ac:spMkLst>
        </pc:spChg>
        <pc:spChg chg="mod">
          <ac:chgData name="伊健 杜" userId="e69aded81da48593" providerId="LiveId" clId="{C313B0D9-9443-4A21-9CE1-72F01DD645D7}" dt="2022-10-11T07:18:45.995" v="4159"/>
          <ac:spMkLst>
            <pc:docMk/>
            <pc:sldMk cId="697298136" sldId="972"/>
            <ac:spMk id="6" creationId="{2DD8F9B8-7141-5844-E5E3-84673D7B2375}"/>
          </ac:spMkLst>
        </pc:spChg>
        <pc:spChg chg="add mod">
          <ac:chgData name="伊健 杜" userId="e69aded81da48593" providerId="LiveId" clId="{C313B0D9-9443-4A21-9CE1-72F01DD645D7}" dt="2022-10-11T07:18:45.995" v="4159"/>
          <ac:spMkLst>
            <pc:docMk/>
            <pc:sldMk cId="697298136" sldId="972"/>
            <ac:spMk id="7" creationId="{9E97A34D-8245-0E3C-016E-143C192603F0}"/>
          </ac:spMkLst>
        </pc:spChg>
        <pc:picChg chg="add mod">
          <ac:chgData name="伊健 杜" userId="e69aded81da48593" providerId="LiveId" clId="{C313B0D9-9443-4A21-9CE1-72F01DD645D7}" dt="2022-10-11T03:20:15.653" v="1138" actId="1076"/>
          <ac:picMkLst>
            <pc:docMk/>
            <pc:sldMk cId="697298136" sldId="972"/>
            <ac:picMk id="2" creationId="{A64DAD18-E18A-F864-2F93-C789F5885728}"/>
          </ac:picMkLst>
        </pc:picChg>
        <pc:picChg chg="del">
          <ac:chgData name="伊健 杜" userId="e69aded81da48593" providerId="LiveId" clId="{C313B0D9-9443-4A21-9CE1-72F01DD645D7}" dt="2022-10-11T03:15:37.024" v="1106" actId="478"/>
          <ac:picMkLst>
            <pc:docMk/>
            <pc:sldMk cId="697298136" sldId="972"/>
            <ac:picMk id="5122" creationId="{A98FCE23-E18B-86EB-5005-330175DDAD3B}"/>
          </ac:picMkLst>
        </pc:picChg>
        <pc:picChg chg="del">
          <ac:chgData name="伊健 杜" userId="e69aded81da48593" providerId="LiveId" clId="{C313B0D9-9443-4A21-9CE1-72F01DD645D7}" dt="2022-10-11T03:15:37.024" v="1106" actId="478"/>
          <ac:picMkLst>
            <pc:docMk/>
            <pc:sldMk cId="697298136" sldId="972"/>
            <ac:picMk id="5124" creationId="{9E4C3A64-2638-3D48-64A1-A04DF9317FE2}"/>
          </ac:picMkLst>
        </pc:picChg>
        <pc:picChg chg="del">
          <ac:chgData name="伊健 杜" userId="e69aded81da48593" providerId="LiveId" clId="{C313B0D9-9443-4A21-9CE1-72F01DD645D7}" dt="2022-10-11T03:15:37.024" v="1106" actId="478"/>
          <ac:picMkLst>
            <pc:docMk/>
            <pc:sldMk cId="697298136" sldId="972"/>
            <ac:picMk id="5126" creationId="{0B4E29F6-1CFD-CE18-142D-AEDFE93CA6E7}"/>
          </ac:picMkLst>
        </pc:picChg>
        <pc:picChg chg="add mod">
          <ac:chgData name="伊健 杜" userId="e69aded81da48593" providerId="LiveId" clId="{C313B0D9-9443-4A21-9CE1-72F01DD645D7}" dt="2022-10-11T03:20:13.975" v="1137" actId="1076"/>
          <ac:picMkLst>
            <pc:docMk/>
            <pc:sldMk cId="697298136" sldId="972"/>
            <ac:picMk id="6146" creationId="{08BB3196-F1B3-8E58-C688-CB165C0D3F2F}"/>
          </ac:picMkLst>
        </pc:picChg>
      </pc:sldChg>
      <pc:sldChg chg="del">
        <pc:chgData name="伊健 杜" userId="e69aded81da48593" providerId="LiveId" clId="{C313B0D9-9443-4A21-9CE1-72F01DD645D7}" dt="2022-10-11T02:30:31.517" v="3" actId="47"/>
        <pc:sldMkLst>
          <pc:docMk/>
          <pc:sldMk cId="3701473483" sldId="972"/>
        </pc:sldMkLst>
      </pc:sldChg>
      <pc:sldChg chg="del">
        <pc:chgData name="伊健 杜" userId="e69aded81da48593" providerId="LiveId" clId="{C313B0D9-9443-4A21-9CE1-72F01DD645D7}" dt="2022-10-11T02:30:31.517" v="3" actId="47"/>
        <pc:sldMkLst>
          <pc:docMk/>
          <pc:sldMk cId="1358144278" sldId="973"/>
        </pc:sldMkLst>
      </pc:sldChg>
      <pc:sldChg chg="addSp delSp modSp add mod">
        <pc:chgData name="伊健 杜" userId="e69aded81da48593" providerId="LiveId" clId="{C313B0D9-9443-4A21-9CE1-72F01DD645D7}" dt="2022-10-11T07:18:45.995" v="4159"/>
        <pc:sldMkLst>
          <pc:docMk/>
          <pc:sldMk cId="1681601975" sldId="973"/>
        </pc:sldMkLst>
        <pc:spChg chg="del">
          <ac:chgData name="伊健 杜" userId="e69aded81da48593" providerId="LiveId" clId="{C313B0D9-9443-4A21-9CE1-72F01DD645D7}" dt="2022-10-11T03:22:05.562" v="1217" actId="478"/>
          <ac:spMkLst>
            <pc:docMk/>
            <pc:sldMk cId="1681601975" sldId="973"/>
            <ac:spMk id="3" creationId="{CF11BF63-4BA5-0001-93BF-FE1A8B1A2AC5}"/>
          </ac:spMkLst>
        </pc:spChg>
        <pc:spChg chg="mod">
          <ac:chgData name="伊健 杜" userId="e69aded81da48593" providerId="LiveId" clId="{C313B0D9-9443-4A21-9CE1-72F01DD645D7}" dt="2022-10-11T07:18:45.995" v="4159"/>
          <ac:spMkLst>
            <pc:docMk/>
            <pc:sldMk cId="1681601975" sldId="973"/>
            <ac:spMk id="5" creationId="{F840BB8E-7C72-A2A7-1114-9BCC02F8ABEA}"/>
          </ac:spMkLst>
        </pc:spChg>
        <pc:spChg chg="mod">
          <ac:chgData name="伊健 杜" userId="e69aded81da48593" providerId="LiveId" clId="{C313B0D9-9443-4A21-9CE1-72F01DD645D7}" dt="2022-10-11T07:18:45.995" v="4159"/>
          <ac:spMkLst>
            <pc:docMk/>
            <pc:sldMk cId="1681601975" sldId="973"/>
            <ac:spMk id="6" creationId="{2DD8F9B8-7141-5844-E5E3-84673D7B2375}"/>
          </ac:spMkLst>
        </pc:spChg>
        <pc:spChg chg="del">
          <ac:chgData name="伊健 杜" userId="e69aded81da48593" providerId="LiveId" clId="{C313B0D9-9443-4A21-9CE1-72F01DD645D7}" dt="2022-10-11T03:22:05.562" v="1217" actId="478"/>
          <ac:spMkLst>
            <pc:docMk/>
            <pc:sldMk cId="1681601975" sldId="973"/>
            <ac:spMk id="7" creationId="{9E97A34D-8245-0E3C-016E-143C192603F0}"/>
          </ac:spMkLst>
        </pc:spChg>
        <pc:picChg chg="del">
          <ac:chgData name="伊健 杜" userId="e69aded81da48593" providerId="LiveId" clId="{C313B0D9-9443-4A21-9CE1-72F01DD645D7}" dt="2022-10-11T03:22:05.562" v="1217" actId="478"/>
          <ac:picMkLst>
            <pc:docMk/>
            <pc:sldMk cId="1681601975" sldId="973"/>
            <ac:picMk id="2" creationId="{A64DAD18-E18A-F864-2F93-C789F5885728}"/>
          </ac:picMkLst>
        </pc:picChg>
        <pc:picChg chg="add mod">
          <ac:chgData name="伊健 杜" userId="e69aded81da48593" providerId="LiveId" clId="{C313B0D9-9443-4A21-9CE1-72F01DD645D7}" dt="2022-10-11T03:23:03.660" v="1263" actId="1076"/>
          <ac:picMkLst>
            <pc:docMk/>
            <pc:sldMk cId="1681601975" sldId="973"/>
            <ac:picMk id="8" creationId="{256B9332-DCBD-160A-3E03-D2F8F1D0DD32}"/>
          </ac:picMkLst>
        </pc:picChg>
        <pc:picChg chg="add mod">
          <ac:chgData name="伊健 杜" userId="e69aded81da48593" providerId="LiveId" clId="{C313B0D9-9443-4A21-9CE1-72F01DD645D7}" dt="2022-10-11T03:23:02.880" v="1262" actId="1076"/>
          <ac:picMkLst>
            <pc:docMk/>
            <pc:sldMk cId="1681601975" sldId="973"/>
            <ac:picMk id="9" creationId="{8936C7AD-6268-7E64-93B9-33C38620040E}"/>
          </ac:picMkLst>
        </pc:picChg>
        <pc:picChg chg="del mod">
          <ac:chgData name="伊健 杜" userId="e69aded81da48593" providerId="LiveId" clId="{C313B0D9-9443-4A21-9CE1-72F01DD645D7}" dt="2022-10-11T03:22:05.562" v="1217" actId="478"/>
          <ac:picMkLst>
            <pc:docMk/>
            <pc:sldMk cId="1681601975" sldId="973"/>
            <ac:picMk id="6146" creationId="{08BB3196-F1B3-8E58-C688-CB165C0D3F2F}"/>
          </ac:picMkLst>
        </pc:picChg>
      </pc:sldChg>
      <pc:sldChg chg="del">
        <pc:chgData name="伊健 杜" userId="e69aded81da48593" providerId="LiveId" clId="{C313B0D9-9443-4A21-9CE1-72F01DD645D7}" dt="2022-10-11T02:30:31.517" v="3" actId="47"/>
        <pc:sldMkLst>
          <pc:docMk/>
          <pc:sldMk cId="3012338746" sldId="974"/>
        </pc:sldMkLst>
      </pc:sldChg>
      <pc:sldChg chg="addSp delSp modSp add mod">
        <pc:chgData name="伊健 杜" userId="e69aded81da48593" providerId="LiveId" clId="{C313B0D9-9443-4A21-9CE1-72F01DD645D7}" dt="2022-10-11T07:18:45.995" v="4159"/>
        <pc:sldMkLst>
          <pc:docMk/>
          <pc:sldMk cId="3040250062" sldId="974"/>
        </pc:sldMkLst>
        <pc:spChg chg="mod">
          <ac:chgData name="伊健 杜" userId="e69aded81da48593" providerId="LiveId" clId="{C313B0D9-9443-4A21-9CE1-72F01DD645D7}" dt="2022-10-11T07:18:45.995" v="4159"/>
          <ac:spMkLst>
            <pc:docMk/>
            <pc:sldMk cId="3040250062" sldId="974"/>
            <ac:spMk id="5" creationId="{F840BB8E-7C72-A2A7-1114-9BCC02F8ABEA}"/>
          </ac:spMkLst>
        </pc:spChg>
        <pc:spChg chg="mod">
          <ac:chgData name="伊健 杜" userId="e69aded81da48593" providerId="LiveId" clId="{C313B0D9-9443-4A21-9CE1-72F01DD645D7}" dt="2022-10-11T07:18:45.995" v="4159"/>
          <ac:spMkLst>
            <pc:docMk/>
            <pc:sldMk cId="3040250062" sldId="974"/>
            <ac:spMk id="6" creationId="{2DD8F9B8-7141-5844-E5E3-84673D7B2375}"/>
          </ac:spMkLst>
        </pc:spChg>
        <pc:picChg chg="del">
          <ac:chgData name="伊健 杜" userId="e69aded81da48593" providerId="LiveId" clId="{C313B0D9-9443-4A21-9CE1-72F01DD645D7}" dt="2022-10-11T03:25:03.779" v="1381" actId="478"/>
          <ac:picMkLst>
            <pc:docMk/>
            <pc:sldMk cId="3040250062" sldId="974"/>
            <ac:picMk id="8" creationId="{256B9332-DCBD-160A-3E03-D2F8F1D0DD32}"/>
          </ac:picMkLst>
        </pc:picChg>
        <pc:picChg chg="del mod">
          <ac:chgData name="伊健 杜" userId="e69aded81da48593" providerId="LiveId" clId="{C313B0D9-9443-4A21-9CE1-72F01DD645D7}" dt="2022-10-11T03:25:03.779" v="1381" actId="478"/>
          <ac:picMkLst>
            <pc:docMk/>
            <pc:sldMk cId="3040250062" sldId="974"/>
            <ac:picMk id="9" creationId="{8936C7AD-6268-7E64-93B9-33C38620040E}"/>
          </ac:picMkLst>
        </pc:picChg>
        <pc:picChg chg="add mod">
          <ac:chgData name="伊健 杜" userId="e69aded81da48593" providerId="LiveId" clId="{C313B0D9-9443-4A21-9CE1-72F01DD645D7}" dt="2022-10-11T03:26:50.133" v="1391" actId="1076"/>
          <ac:picMkLst>
            <pc:docMk/>
            <pc:sldMk cId="3040250062" sldId="974"/>
            <ac:picMk id="7170" creationId="{E53DBF9A-7EE7-FD17-7B64-CA5FA0C697E6}"/>
          </ac:picMkLst>
        </pc:picChg>
        <pc:picChg chg="add mod">
          <ac:chgData name="伊健 杜" userId="e69aded81da48593" providerId="LiveId" clId="{C313B0D9-9443-4A21-9CE1-72F01DD645D7}" dt="2022-10-11T03:26:46.216" v="1389" actId="1076"/>
          <ac:picMkLst>
            <pc:docMk/>
            <pc:sldMk cId="3040250062" sldId="974"/>
            <ac:picMk id="7172" creationId="{F6153FC0-03F5-D763-6DD3-5973BA620F1D}"/>
          </ac:picMkLst>
        </pc:picChg>
      </pc:sldChg>
      <pc:sldChg chg="del">
        <pc:chgData name="伊健 杜" userId="e69aded81da48593" providerId="LiveId" clId="{C313B0D9-9443-4A21-9CE1-72F01DD645D7}" dt="2022-10-11T02:30:31.517" v="3" actId="47"/>
        <pc:sldMkLst>
          <pc:docMk/>
          <pc:sldMk cId="3753193412" sldId="975"/>
        </pc:sldMkLst>
      </pc:sldChg>
      <pc:sldChg chg="addSp delSp modSp add mod modAnim">
        <pc:chgData name="伊健 杜" userId="e69aded81da48593" providerId="LiveId" clId="{C313B0D9-9443-4A21-9CE1-72F01DD645D7}" dt="2022-10-11T03:29:15.700" v="1454" actId="20577"/>
        <pc:sldMkLst>
          <pc:docMk/>
          <pc:sldMk cId="3831510725" sldId="975"/>
        </pc:sldMkLst>
        <pc:spChg chg="mod">
          <ac:chgData name="伊健 杜" userId="e69aded81da48593" providerId="LiveId" clId="{C313B0D9-9443-4A21-9CE1-72F01DD645D7}" dt="2022-10-11T03:28:11.342" v="1410" actId="20577"/>
          <ac:spMkLst>
            <pc:docMk/>
            <pc:sldMk cId="3831510725" sldId="975"/>
            <ac:spMk id="2" creationId="{1302A11A-625D-774F-23B3-739301B530C3}"/>
          </ac:spMkLst>
        </pc:spChg>
        <pc:spChg chg="mod">
          <ac:chgData name="伊健 杜" userId="e69aded81da48593" providerId="LiveId" clId="{C313B0D9-9443-4A21-9CE1-72F01DD645D7}" dt="2022-10-11T03:29:00.288" v="1442" actId="1076"/>
          <ac:spMkLst>
            <pc:docMk/>
            <pc:sldMk cId="3831510725" sldId="975"/>
            <ac:spMk id="3" creationId="{BF178E76-FDFB-D2B6-710A-37444C6E7082}"/>
          </ac:spMkLst>
        </pc:spChg>
        <pc:spChg chg="del">
          <ac:chgData name="伊健 杜" userId="e69aded81da48593" providerId="LiveId" clId="{C313B0D9-9443-4A21-9CE1-72F01DD645D7}" dt="2022-10-11T03:28:31.552" v="1413" actId="478"/>
          <ac:spMkLst>
            <pc:docMk/>
            <pc:sldMk cId="3831510725" sldId="975"/>
            <ac:spMk id="4" creationId="{001214B7-07C5-6789-1DE5-0CFB43518622}"/>
          </ac:spMkLst>
        </pc:spChg>
        <pc:spChg chg="mod">
          <ac:chgData name="伊健 杜" userId="e69aded81da48593" providerId="LiveId" clId="{C313B0D9-9443-4A21-9CE1-72F01DD645D7}" dt="2022-10-11T03:29:08.689" v="1447" actId="1076"/>
          <ac:spMkLst>
            <pc:docMk/>
            <pc:sldMk cId="3831510725" sldId="975"/>
            <ac:spMk id="5" creationId="{C57211A0-9C60-D804-6094-37A6B213E351}"/>
          </ac:spMkLst>
        </pc:spChg>
        <pc:spChg chg="add mod">
          <ac:chgData name="伊健 杜" userId="e69aded81da48593" providerId="LiveId" clId="{C313B0D9-9443-4A21-9CE1-72F01DD645D7}" dt="2022-10-11T03:29:01.246" v="1443" actId="1076"/>
          <ac:spMkLst>
            <pc:docMk/>
            <pc:sldMk cId="3831510725" sldId="975"/>
            <ac:spMk id="6" creationId="{9A6141FC-AF43-4FE6-5AF7-D61E9EB71D71}"/>
          </ac:spMkLst>
        </pc:spChg>
        <pc:spChg chg="add mod">
          <ac:chgData name="伊健 杜" userId="e69aded81da48593" providerId="LiveId" clId="{C313B0D9-9443-4A21-9CE1-72F01DD645D7}" dt="2022-10-11T03:29:03.532" v="1444" actId="1076"/>
          <ac:spMkLst>
            <pc:docMk/>
            <pc:sldMk cId="3831510725" sldId="975"/>
            <ac:spMk id="7" creationId="{FFC83F90-D99C-E7EC-92EA-1D525D9DEE07}"/>
          </ac:spMkLst>
        </pc:spChg>
        <pc:spChg chg="del">
          <ac:chgData name="伊健 杜" userId="e69aded81da48593" providerId="LiveId" clId="{C313B0D9-9443-4A21-9CE1-72F01DD645D7}" dt="2022-10-11T03:28:29.505" v="1411" actId="478"/>
          <ac:spMkLst>
            <pc:docMk/>
            <pc:sldMk cId="3831510725" sldId="975"/>
            <ac:spMk id="8" creationId="{279D721E-C3FB-2CB0-6BD4-36E099029B06}"/>
          </ac:spMkLst>
        </pc:spChg>
        <pc:spChg chg="add mod">
          <ac:chgData name="伊健 杜" userId="e69aded81da48593" providerId="LiveId" clId="{C313B0D9-9443-4A21-9CE1-72F01DD645D7}" dt="2022-10-11T03:29:07.070" v="1446" actId="1076"/>
          <ac:spMkLst>
            <pc:docMk/>
            <pc:sldMk cId="3831510725" sldId="975"/>
            <ac:spMk id="9" creationId="{8D9E0762-1A25-8CA4-F605-31F551140D85}"/>
          </ac:spMkLst>
        </pc:spChg>
        <pc:spChg chg="add mod">
          <ac:chgData name="伊健 杜" userId="e69aded81da48593" providerId="LiveId" clId="{C313B0D9-9443-4A21-9CE1-72F01DD645D7}" dt="2022-10-11T03:29:15.700" v="1454" actId="20577"/>
          <ac:spMkLst>
            <pc:docMk/>
            <pc:sldMk cId="3831510725" sldId="975"/>
            <ac:spMk id="10" creationId="{69AFC0F6-EE4E-4F2C-6450-7C66CC78AC32}"/>
          </ac:spMkLst>
        </pc:spChg>
      </pc:sldChg>
      <pc:sldChg chg="addSp delSp modSp add mod">
        <pc:chgData name="伊健 杜" userId="e69aded81da48593" providerId="LiveId" clId="{C313B0D9-9443-4A21-9CE1-72F01DD645D7}" dt="2022-10-11T07:18:45.995" v="4159"/>
        <pc:sldMkLst>
          <pc:docMk/>
          <pc:sldMk cId="565856317" sldId="976"/>
        </pc:sldMkLst>
        <pc:spChg chg="add mod">
          <ac:chgData name="伊健 杜" userId="e69aded81da48593" providerId="LiveId" clId="{C313B0D9-9443-4A21-9CE1-72F01DD645D7}" dt="2022-10-11T03:29:30.324" v="1457"/>
          <ac:spMkLst>
            <pc:docMk/>
            <pc:sldMk cId="565856317" sldId="976"/>
            <ac:spMk id="2" creationId="{456019E8-8BD6-8ACB-6808-DD6F02B3849D}"/>
          </ac:spMkLst>
        </pc:spChg>
        <pc:spChg chg="del">
          <ac:chgData name="伊健 杜" userId="e69aded81da48593" providerId="LiveId" clId="{C313B0D9-9443-4A21-9CE1-72F01DD645D7}" dt="2022-10-11T03:29:27.338" v="1456" actId="478"/>
          <ac:spMkLst>
            <pc:docMk/>
            <pc:sldMk cId="565856317" sldId="976"/>
            <ac:spMk id="4" creationId="{608D2AA5-9C78-DD62-0327-747174067638}"/>
          </ac:spMkLst>
        </pc:spChg>
        <pc:spChg chg="del">
          <ac:chgData name="伊健 杜" userId="e69aded81da48593" providerId="LiveId" clId="{C313B0D9-9443-4A21-9CE1-72F01DD645D7}" dt="2022-10-11T03:29:27.338" v="1456" actId="478"/>
          <ac:spMkLst>
            <pc:docMk/>
            <pc:sldMk cId="565856317" sldId="976"/>
            <ac:spMk id="5" creationId="{F840BB8E-7C72-A2A7-1114-9BCC02F8ABEA}"/>
          </ac:spMkLst>
        </pc:spChg>
        <pc:spChg chg="mod">
          <ac:chgData name="伊健 杜" userId="e69aded81da48593" providerId="LiveId" clId="{C313B0D9-9443-4A21-9CE1-72F01DD645D7}" dt="2022-10-11T07:18:45.995" v="4159"/>
          <ac:spMkLst>
            <pc:docMk/>
            <pc:sldMk cId="565856317" sldId="976"/>
            <ac:spMk id="6" creationId="{2DD8F9B8-7141-5844-E5E3-84673D7B2375}"/>
          </ac:spMkLst>
        </pc:spChg>
        <pc:picChg chg="del mod">
          <ac:chgData name="伊健 杜" userId="e69aded81da48593" providerId="LiveId" clId="{C313B0D9-9443-4A21-9CE1-72F01DD645D7}" dt="2022-10-11T03:30:25.895" v="1590" actId="478"/>
          <ac:picMkLst>
            <pc:docMk/>
            <pc:sldMk cId="565856317" sldId="976"/>
            <ac:picMk id="7170" creationId="{E53DBF9A-7EE7-FD17-7B64-CA5FA0C697E6}"/>
          </ac:picMkLst>
        </pc:picChg>
        <pc:picChg chg="del mod">
          <ac:chgData name="伊健 杜" userId="e69aded81da48593" providerId="LiveId" clId="{C313B0D9-9443-4A21-9CE1-72F01DD645D7}" dt="2022-10-11T03:30:25.895" v="1590" actId="478"/>
          <ac:picMkLst>
            <pc:docMk/>
            <pc:sldMk cId="565856317" sldId="976"/>
            <ac:picMk id="7172" creationId="{F6153FC0-03F5-D763-6DD3-5973BA620F1D}"/>
          </ac:picMkLst>
        </pc:picChg>
        <pc:picChg chg="add mod">
          <ac:chgData name="伊健 杜" userId="e69aded81da48593" providerId="LiveId" clId="{C313B0D9-9443-4A21-9CE1-72F01DD645D7}" dt="2022-10-11T03:31:03.236" v="1597" actId="1076"/>
          <ac:picMkLst>
            <pc:docMk/>
            <pc:sldMk cId="565856317" sldId="976"/>
            <ac:picMk id="9218" creationId="{BDF77D42-DD50-06B4-9531-362177E16F70}"/>
          </ac:picMkLst>
        </pc:picChg>
      </pc:sldChg>
      <pc:sldChg chg="addSp delSp modSp add mod">
        <pc:chgData name="伊健 杜" userId="e69aded81da48593" providerId="LiveId" clId="{C313B0D9-9443-4A21-9CE1-72F01DD645D7}" dt="2022-10-11T07:18:45.995" v="4159"/>
        <pc:sldMkLst>
          <pc:docMk/>
          <pc:sldMk cId="1666866980" sldId="977"/>
        </pc:sldMkLst>
        <pc:spChg chg="mod">
          <ac:chgData name="伊健 杜" userId="e69aded81da48593" providerId="LiveId" clId="{C313B0D9-9443-4A21-9CE1-72F01DD645D7}" dt="2022-10-11T07:18:45.995" v="4159"/>
          <ac:spMkLst>
            <pc:docMk/>
            <pc:sldMk cId="1666866980" sldId="977"/>
            <ac:spMk id="6" creationId="{2DD8F9B8-7141-5844-E5E3-84673D7B2375}"/>
          </ac:spMkLst>
        </pc:spChg>
        <pc:picChg chg="del">
          <ac:chgData name="伊健 杜" userId="e69aded81da48593" providerId="LiveId" clId="{C313B0D9-9443-4A21-9CE1-72F01DD645D7}" dt="2022-10-11T03:32:55.031" v="1716" actId="478"/>
          <ac:picMkLst>
            <pc:docMk/>
            <pc:sldMk cId="1666866980" sldId="977"/>
            <ac:picMk id="9218" creationId="{BDF77D42-DD50-06B4-9531-362177E16F70}"/>
          </ac:picMkLst>
        </pc:picChg>
        <pc:picChg chg="add mod">
          <ac:chgData name="伊健 杜" userId="e69aded81da48593" providerId="LiveId" clId="{C313B0D9-9443-4A21-9CE1-72F01DD645D7}" dt="2022-10-11T03:33:02.070" v="1721" actId="14100"/>
          <ac:picMkLst>
            <pc:docMk/>
            <pc:sldMk cId="1666866980" sldId="977"/>
            <ac:picMk id="10242" creationId="{F1879398-FA97-ECED-F3C7-9626F01C6B67}"/>
          </ac:picMkLst>
        </pc:picChg>
      </pc:sldChg>
      <pc:sldChg chg="addSp delSp modSp add mod">
        <pc:chgData name="伊健 杜" userId="e69aded81da48593" providerId="LiveId" clId="{C313B0D9-9443-4A21-9CE1-72F01DD645D7}" dt="2022-10-11T07:18:45.995" v="4159"/>
        <pc:sldMkLst>
          <pc:docMk/>
          <pc:sldMk cId="956603239" sldId="978"/>
        </pc:sldMkLst>
        <pc:spChg chg="mod">
          <ac:chgData name="伊健 杜" userId="e69aded81da48593" providerId="LiveId" clId="{C313B0D9-9443-4A21-9CE1-72F01DD645D7}" dt="2022-10-11T07:18:45.995" v="4159"/>
          <ac:spMkLst>
            <pc:docMk/>
            <pc:sldMk cId="956603239" sldId="978"/>
            <ac:spMk id="6" creationId="{2DD8F9B8-7141-5844-E5E3-84673D7B2375}"/>
          </ac:spMkLst>
        </pc:spChg>
        <pc:picChg chg="del mod">
          <ac:chgData name="伊健 杜" userId="e69aded81da48593" providerId="LiveId" clId="{C313B0D9-9443-4A21-9CE1-72F01DD645D7}" dt="2022-10-11T03:34:41.525" v="1894" actId="478"/>
          <ac:picMkLst>
            <pc:docMk/>
            <pc:sldMk cId="956603239" sldId="978"/>
            <ac:picMk id="10242" creationId="{F1879398-FA97-ECED-F3C7-9626F01C6B67}"/>
          </ac:picMkLst>
        </pc:picChg>
        <pc:picChg chg="add mod">
          <ac:chgData name="伊健 杜" userId="e69aded81da48593" providerId="LiveId" clId="{C313B0D9-9443-4A21-9CE1-72F01DD645D7}" dt="2022-10-11T03:35:43.642" v="1899" actId="1076"/>
          <ac:picMkLst>
            <pc:docMk/>
            <pc:sldMk cId="956603239" sldId="978"/>
            <ac:picMk id="11266" creationId="{10A632D0-52B7-01B2-DB87-608D959A4BB1}"/>
          </ac:picMkLst>
        </pc:picChg>
      </pc:sldChg>
      <pc:sldChg chg="addSp delSp modSp new mod">
        <pc:chgData name="伊健 杜" userId="e69aded81da48593" providerId="LiveId" clId="{C313B0D9-9443-4A21-9CE1-72F01DD645D7}" dt="2022-10-11T07:18:45.995" v="4159"/>
        <pc:sldMkLst>
          <pc:docMk/>
          <pc:sldMk cId="2848116015" sldId="979"/>
        </pc:sldMkLst>
        <pc:spChg chg="mod">
          <ac:chgData name="伊健 杜" userId="e69aded81da48593" providerId="LiveId" clId="{C313B0D9-9443-4A21-9CE1-72F01DD645D7}" dt="2022-10-11T07:18:45.995" v="4159"/>
          <ac:spMkLst>
            <pc:docMk/>
            <pc:sldMk cId="2848116015" sldId="979"/>
            <ac:spMk id="2" creationId="{6FBB0703-B80C-DD81-1120-E6ED3262E957}"/>
          </ac:spMkLst>
        </pc:spChg>
        <pc:spChg chg="del">
          <ac:chgData name="伊健 杜" userId="e69aded81da48593" providerId="LiveId" clId="{C313B0D9-9443-4A21-9CE1-72F01DD645D7}" dt="2022-10-11T03:35:52.226" v="1901" actId="478"/>
          <ac:spMkLst>
            <pc:docMk/>
            <pc:sldMk cId="2848116015" sldId="979"/>
            <ac:spMk id="3" creationId="{A3988C1A-AC70-50C2-993E-541720918F1E}"/>
          </ac:spMkLst>
        </pc:spChg>
        <pc:spChg chg="add mod">
          <ac:chgData name="伊健 杜" userId="e69aded81da48593" providerId="LiveId" clId="{C313B0D9-9443-4A21-9CE1-72F01DD645D7}" dt="2022-10-11T03:36:21.271" v="1949" actId="1076"/>
          <ac:spMkLst>
            <pc:docMk/>
            <pc:sldMk cId="2848116015" sldId="979"/>
            <ac:spMk id="4" creationId="{8684E8FC-ED65-8013-523F-D4E562078BA4}"/>
          </ac:spMkLst>
        </pc:spChg>
        <pc:spChg chg="add mod">
          <ac:chgData name="伊健 杜" userId="e69aded81da48593" providerId="LiveId" clId="{C313B0D9-9443-4A21-9CE1-72F01DD645D7}" dt="2022-10-11T03:36:21.271" v="1949" actId="1076"/>
          <ac:spMkLst>
            <pc:docMk/>
            <pc:sldMk cId="2848116015" sldId="979"/>
            <ac:spMk id="5" creationId="{6831E848-D887-555C-18E6-5CEE2D07A435}"/>
          </ac:spMkLst>
        </pc:spChg>
        <pc:spChg chg="add mod">
          <ac:chgData name="伊健 杜" userId="e69aded81da48593" providerId="LiveId" clId="{C313B0D9-9443-4A21-9CE1-72F01DD645D7}" dt="2022-10-11T03:36:21.271" v="1949" actId="1076"/>
          <ac:spMkLst>
            <pc:docMk/>
            <pc:sldMk cId="2848116015" sldId="979"/>
            <ac:spMk id="6" creationId="{12AD70BB-D49D-BB64-E519-B795EF6A4AC9}"/>
          </ac:spMkLst>
        </pc:spChg>
        <pc:spChg chg="add mod">
          <ac:chgData name="伊健 杜" userId="e69aded81da48593" providerId="LiveId" clId="{C313B0D9-9443-4A21-9CE1-72F01DD645D7}" dt="2022-10-11T03:36:21.271" v="1949" actId="1076"/>
          <ac:spMkLst>
            <pc:docMk/>
            <pc:sldMk cId="2848116015" sldId="979"/>
            <ac:spMk id="7" creationId="{38683465-7A87-0F97-70F4-B7A4F90183FD}"/>
          </ac:spMkLst>
        </pc:spChg>
        <pc:spChg chg="add mod">
          <ac:chgData name="伊健 杜" userId="e69aded81da48593" providerId="LiveId" clId="{C313B0D9-9443-4A21-9CE1-72F01DD645D7}" dt="2022-10-11T03:36:21.271" v="1949" actId="1076"/>
          <ac:spMkLst>
            <pc:docMk/>
            <pc:sldMk cId="2848116015" sldId="979"/>
            <ac:spMk id="8" creationId="{5B9A539B-B7C4-7089-1DC8-049583D2F30E}"/>
          </ac:spMkLst>
        </pc:spChg>
        <pc:spChg chg="add mod">
          <ac:chgData name="伊健 杜" userId="e69aded81da48593" providerId="LiveId" clId="{C313B0D9-9443-4A21-9CE1-72F01DD645D7}" dt="2022-10-11T03:36:21.271" v="1949" actId="1076"/>
          <ac:spMkLst>
            <pc:docMk/>
            <pc:sldMk cId="2848116015" sldId="979"/>
            <ac:spMk id="9" creationId="{1BC631C6-9ACB-A134-623E-23C3867AF004}"/>
          </ac:spMkLst>
        </pc:spChg>
      </pc:sldChg>
      <pc:sldChg chg="addSp delSp modSp add mod">
        <pc:chgData name="伊健 杜" userId="e69aded81da48593" providerId="LiveId" clId="{C313B0D9-9443-4A21-9CE1-72F01DD645D7}" dt="2022-10-11T07:18:45.995" v="4159"/>
        <pc:sldMkLst>
          <pc:docMk/>
          <pc:sldMk cId="1437777661" sldId="980"/>
        </pc:sldMkLst>
        <pc:spChg chg="mod">
          <ac:chgData name="伊健 杜" userId="e69aded81da48593" providerId="LiveId" clId="{C313B0D9-9443-4A21-9CE1-72F01DD645D7}" dt="2022-10-11T03:40:52.906" v="2173" actId="20577"/>
          <ac:spMkLst>
            <pc:docMk/>
            <pc:sldMk cId="1437777661" sldId="980"/>
            <ac:spMk id="6" creationId="{F83A6AC8-56F1-EB9E-DD47-C1CFF9753BBA}"/>
          </ac:spMkLst>
        </pc:spChg>
        <pc:spChg chg="mod">
          <ac:chgData name="伊健 杜" userId="e69aded81da48593" providerId="LiveId" clId="{C313B0D9-9443-4A21-9CE1-72F01DD645D7}" dt="2022-10-11T07:18:45.995" v="4159"/>
          <ac:spMkLst>
            <pc:docMk/>
            <pc:sldMk cId="1437777661" sldId="980"/>
            <ac:spMk id="7" creationId="{8A134A8E-94C3-0EE7-C065-45DB3136BA45}"/>
          </ac:spMkLst>
        </pc:spChg>
        <pc:picChg chg="del">
          <ac:chgData name="伊健 杜" userId="e69aded81da48593" providerId="LiveId" clId="{C313B0D9-9443-4A21-9CE1-72F01DD645D7}" dt="2022-10-11T03:38:53.636" v="2029" actId="478"/>
          <ac:picMkLst>
            <pc:docMk/>
            <pc:sldMk cId="1437777661" sldId="980"/>
            <ac:picMk id="12290" creationId="{7E05C480-26C0-8826-3EDE-2C482B3DF632}"/>
          </ac:picMkLst>
        </pc:picChg>
        <pc:picChg chg="add mod">
          <ac:chgData name="伊健 杜" userId="e69aded81da48593" providerId="LiveId" clId="{C313B0D9-9443-4A21-9CE1-72F01DD645D7}" dt="2022-10-11T03:40:39.031" v="2172" actId="1076"/>
          <ac:picMkLst>
            <pc:docMk/>
            <pc:sldMk cId="1437777661" sldId="980"/>
            <ac:picMk id="13314" creationId="{B43E2657-B3D3-2E44-E88C-DCA6628F04F7}"/>
          </ac:picMkLst>
        </pc:picChg>
      </pc:sldChg>
      <pc:sldChg chg="addSp delSp modSp add mod">
        <pc:chgData name="伊健 杜" userId="e69aded81da48593" providerId="LiveId" clId="{C313B0D9-9443-4A21-9CE1-72F01DD645D7}" dt="2022-10-11T07:18:45.995" v="4159"/>
        <pc:sldMkLst>
          <pc:docMk/>
          <pc:sldMk cId="4184503775" sldId="981"/>
        </pc:sldMkLst>
        <pc:spChg chg="mod">
          <ac:chgData name="伊健 杜" userId="e69aded81da48593" providerId="LiveId" clId="{C313B0D9-9443-4A21-9CE1-72F01DD645D7}" dt="2022-10-11T07:18:45.995" v="4159"/>
          <ac:spMkLst>
            <pc:docMk/>
            <pc:sldMk cId="4184503775" sldId="981"/>
            <ac:spMk id="7" creationId="{8A134A8E-94C3-0EE7-C065-45DB3136BA45}"/>
          </ac:spMkLst>
        </pc:spChg>
        <pc:picChg chg="add mod">
          <ac:chgData name="伊健 杜" userId="e69aded81da48593" providerId="LiveId" clId="{C313B0D9-9443-4A21-9CE1-72F01DD645D7}" dt="2022-10-11T03:46:53.476" v="2188" actId="1076"/>
          <ac:picMkLst>
            <pc:docMk/>
            <pc:sldMk cId="4184503775" sldId="981"/>
            <ac:picMk id="3" creationId="{AB6BB535-1138-F068-2E7E-C4DD6820233C}"/>
          </ac:picMkLst>
        </pc:picChg>
        <pc:picChg chg="add mod">
          <ac:chgData name="伊健 杜" userId="e69aded81da48593" providerId="LiveId" clId="{C313B0D9-9443-4A21-9CE1-72F01DD645D7}" dt="2022-10-11T03:46:53.476" v="2188" actId="1076"/>
          <ac:picMkLst>
            <pc:docMk/>
            <pc:sldMk cId="4184503775" sldId="981"/>
            <ac:picMk id="5" creationId="{C6BD58D9-287C-C843-E8B7-0DADC1DD1C49}"/>
          </ac:picMkLst>
        </pc:picChg>
        <pc:picChg chg="add mod">
          <ac:chgData name="伊健 杜" userId="e69aded81da48593" providerId="LiveId" clId="{C313B0D9-9443-4A21-9CE1-72F01DD645D7}" dt="2022-10-11T03:47:57.992" v="2290" actId="1076"/>
          <ac:picMkLst>
            <pc:docMk/>
            <pc:sldMk cId="4184503775" sldId="981"/>
            <ac:picMk id="9" creationId="{086DA11D-10B5-44E9-D6C5-1C49C534F86D}"/>
          </ac:picMkLst>
        </pc:picChg>
        <pc:picChg chg="add mod">
          <ac:chgData name="伊健 杜" userId="e69aded81da48593" providerId="LiveId" clId="{C313B0D9-9443-4A21-9CE1-72F01DD645D7}" dt="2022-10-11T03:46:58.759" v="2190" actId="14100"/>
          <ac:picMkLst>
            <pc:docMk/>
            <pc:sldMk cId="4184503775" sldId="981"/>
            <ac:picMk id="11" creationId="{60B5155B-D988-48CF-2D12-FA3A329BA776}"/>
          </ac:picMkLst>
        </pc:picChg>
        <pc:picChg chg="del">
          <ac:chgData name="伊健 杜" userId="e69aded81da48593" providerId="LiveId" clId="{C313B0D9-9443-4A21-9CE1-72F01DD645D7}" dt="2022-10-11T03:40:57.752" v="2175" actId="478"/>
          <ac:picMkLst>
            <pc:docMk/>
            <pc:sldMk cId="4184503775" sldId="981"/>
            <ac:picMk id="13314" creationId="{B43E2657-B3D3-2E44-E88C-DCA6628F04F7}"/>
          </ac:picMkLst>
        </pc:picChg>
      </pc:sldChg>
      <pc:sldChg chg="delSp modSp new mod">
        <pc:chgData name="伊健 杜" userId="e69aded81da48593" providerId="LiveId" clId="{C313B0D9-9443-4A21-9CE1-72F01DD645D7}" dt="2022-10-11T07:18:45.995" v="4159"/>
        <pc:sldMkLst>
          <pc:docMk/>
          <pc:sldMk cId="3071196355" sldId="982"/>
        </pc:sldMkLst>
        <pc:spChg chg="mod">
          <ac:chgData name="伊健 杜" userId="e69aded81da48593" providerId="LiveId" clId="{C313B0D9-9443-4A21-9CE1-72F01DD645D7}" dt="2022-10-11T07:18:45.995" v="4159"/>
          <ac:spMkLst>
            <pc:docMk/>
            <pc:sldMk cId="3071196355" sldId="982"/>
            <ac:spMk id="2" creationId="{EB4C207F-5DFD-54A5-76E3-F248B0C33E65}"/>
          </ac:spMkLst>
        </pc:spChg>
        <pc:spChg chg="del">
          <ac:chgData name="伊健 杜" userId="e69aded81da48593" providerId="LiveId" clId="{C313B0D9-9443-4A21-9CE1-72F01DD645D7}" dt="2022-10-11T03:48:16.388" v="2313" actId="478"/>
          <ac:spMkLst>
            <pc:docMk/>
            <pc:sldMk cId="3071196355" sldId="982"/>
            <ac:spMk id="3" creationId="{A71ED72A-A157-0EC6-A6F9-DA73C3AADFEF}"/>
          </ac:spMkLst>
        </pc:spChg>
      </pc:sldChg>
      <pc:sldChg chg="addSp modSp add mod">
        <pc:chgData name="伊健 杜" userId="e69aded81da48593" providerId="LiveId" clId="{C313B0D9-9443-4A21-9CE1-72F01DD645D7}" dt="2022-10-11T14:24:19.118" v="7187" actId="20577"/>
        <pc:sldMkLst>
          <pc:docMk/>
          <pc:sldMk cId="3892646328" sldId="983"/>
        </pc:sldMkLst>
        <pc:spChg chg="mod">
          <ac:chgData name="伊健 杜" userId="e69aded81da48593" providerId="LiveId" clId="{C313B0D9-9443-4A21-9CE1-72F01DD645D7}" dt="2022-10-11T07:18:45.995" v="4159"/>
          <ac:spMkLst>
            <pc:docMk/>
            <pc:sldMk cId="3892646328" sldId="983"/>
            <ac:spMk id="2" creationId="{EB4C207F-5DFD-54A5-76E3-F248B0C33E65}"/>
          </ac:spMkLst>
        </pc:spChg>
        <pc:spChg chg="add mod">
          <ac:chgData name="伊健 杜" userId="e69aded81da48593" providerId="LiveId" clId="{C313B0D9-9443-4A21-9CE1-72F01DD645D7}" dt="2022-10-11T14:22:30.293" v="7172" actId="403"/>
          <ac:spMkLst>
            <pc:docMk/>
            <pc:sldMk cId="3892646328" sldId="983"/>
            <ac:spMk id="3" creationId="{A1E19098-05DE-61D9-1012-244D3A50D524}"/>
          </ac:spMkLst>
        </pc:spChg>
        <pc:spChg chg="add mod">
          <ac:chgData name="伊健 杜" userId="e69aded81da48593" providerId="LiveId" clId="{C313B0D9-9443-4A21-9CE1-72F01DD645D7}" dt="2022-10-11T14:24:19.118" v="7187" actId="20577"/>
          <ac:spMkLst>
            <pc:docMk/>
            <pc:sldMk cId="3892646328" sldId="983"/>
            <ac:spMk id="4" creationId="{547A5DA8-15D3-9013-7CD2-224993911C39}"/>
          </ac:spMkLst>
        </pc:spChg>
      </pc:sldChg>
      <pc:sldChg chg="addSp delSp modSp add mod">
        <pc:chgData name="伊健 杜" userId="e69aded81da48593" providerId="LiveId" clId="{C313B0D9-9443-4A21-9CE1-72F01DD645D7}" dt="2022-10-11T07:18:45.995" v="4159"/>
        <pc:sldMkLst>
          <pc:docMk/>
          <pc:sldMk cId="1539798998" sldId="984"/>
        </pc:sldMkLst>
        <pc:spChg chg="mod">
          <ac:chgData name="伊健 杜" userId="e69aded81da48593" providerId="LiveId" clId="{C313B0D9-9443-4A21-9CE1-72F01DD645D7}" dt="2022-10-11T03:50:48.256" v="2526"/>
          <ac:spMkLst>
            <pc:docMk/>
            <pc:sldMk cId="1539798998" sldId="984"/>
            <ac:spMk id="6" creationId="{F83A6AC8-56F1-EB9E-DD47-C1CFF9753BBA}"/>
          </ac:spMkLst>
        </pc:spChg>
        <pc:spChg chg="mod">
          <ac:chgData name="伊健 杜" userId="e69aded81da48593" providerId="LiveId" clId="{C313B0D9-9443-4A21-9CE1-72F01DD645D7}" dt="2022-10-11T07:18:45.995" v="4159"/>
          <ac:spMkLst>
            <pc:docMk/>
            <pc:sldMk cId="1539798998" sldId="984"/>
            <ac:spMk id="7" creationId="{8A134A8E-94C3-0EE7-C065-45DB3136BA45}"/>
          </ac:spMkLst>
        </pc:spChg>
        <pc:picChg chg="del">
          <ac:chgData name="伊健 杜" userId="e69aded81da48593" providerId="LiveId" clId="{C313B0D9-9443-4A21-9CE1-72F01DD645D7}" dt="2022-10-11T03:51:09.815" v="2588" actId="478"/>
          <ac:picMkLst>
            <pc:docMk/>
            <pc:sldMk cId="1539798998" sldId="984"/>
            <ac:picMk id="12290" creationId="{7E05C480-26C0-8826-3EDE-2C482B3DF632}"/>
          </ac:picMkLst>
        </pc:picChg>
        <pc:picChg chg="add mod">
          <ac:chgData name="伊健 杜" userId="e69aded81da48593" providerId="LiveId" clId="{C313B0D9-9443-4A21-9CE1-72F01DD645D7}" dt="2022-10-11T04:01:52.918" v="2593" actId="1076"/>
          <ac:picMkLst>
            <pc:docMk/>
            <pc:sldMk cId="1539798998" sldId="984"/>
            <ac:picMk id="14338" creationId="{3932B08C-FC78-E678-C711-B4119360D9B3}"/>
          </ac:picMkLst>
        </pc:picChg>
      </pc:sldChg>
      <pc:sldChg chg="addSp delSp modSp add mod">
        <pc:chgData name="伊健 杜" userId="e69aded81da48593" providerId="LiveId" clId="{C313B0D9-9443-4A21-9CE1-72F01DD645D7}" dt="2022-10-11T07:18:45.995" v="4159"/>
        <pc:sldMkLst>
          <pc:docMk/>
          <pc:sldMk cId="2311296579" sldId="985"/>
        </pc:sldMkLst>
        <pc:spChg chg="mod">
          <ac:chgData name="伊健 杜" userId="e69aded81da48593" providerId="LiveId" clId="{C313B0D9-9443-4A21-9CE1-72F01DD645D7}" dt="2022-10-11T04:11:43.002" v="2870" actId="20577"/>
          <ac:spMkLst>
            <pc:docMk/>
            <pc:sldMk cId="2311296579" sldId="985"/>
            <ac:spMk id="6" creationId="{F83A6AC8-56F1-EB9E-DD47-C1CFF9753BBA}"/>
          </ac:spMkLst>
        </pc:spChg>
        <pc:spChg chg="mod">
          <ac:chgData name="伊健 杜" userId="e69aded81da48593" providerId="LiveId" clId="{C313B0D9-9443-4A21-9CE1-72F01DD645D7}" dt="2022-10-11T07:18:45.995" v="4159"/>
          <ac:spMkLst>
            <pc:docMk/>
            <pc:sldMk cId="2311296579" sldId="985"/>
            <ac:spMk id="7" creationId="{8A134A8E-94C3-0EE7-C065-45DB3136BA45}"/>
          </ac:spMkLst>
        </pc:spChg>
        <pc:picChg chg="del mod">
          <ac:chgData name="伊健 杜" userId="e69aded81da48593" providerId="LiveId" clId="{C313B0D9-9443-4A21-9CE1-72F01DD645D7}" dt="2022-10-11T04:02:24.675" v="2711" actId="478"/>
          <ac:picMkLst>
            <pc:docMk/>
            <pc:sldMk cId="2311296579" sldId="985"/>
            <ac:picMk id="14338" creationId="{3932B08C-FC78-E678-C711-B4119360D9B3}"/>
          </ac:picMkLst>
        </pc:picChg>
        <pc:picChg chg="add mod">
          <ac:chgData name="伊健 杜" userId="e69aded81da48593" providerId="LiveId" clId="{C313B0D9-9443-4A21-9CE1-72F01DD645D7}" dt="2022-10-11T04:04:11.791" v="2722" actId="14100"/>
          <ac:picMkLst>
            <pc:docMk/>
            <pc:sldMk cId="2311296579" sldId="985"/>
            <ac:picMk id="16386" creationId="{6D8AB96E-45B3-D3E0-F0FB-FE91DE93DCB6}"/>
          </ac:picMkLst>
        </pc:picChg>
      </pc:sldChg>
      <pc:sldChg chg="addSp delSp modSp add mod">
        <pc:chgData name="伊健 杜" userId="e69aded81da48593" providerId="LiveId" clId="{C313B0D9-9443-4A21-9CE1-72F01DD645D7}" dt="2022-10-11T07:18:45.995" v="4159"/>
        <pc:sldMkLst>
          <pc:docMk/>
          <pc:sldMk cId="3513704510" sldId="986"/>
        </pc:sldMkLst>
        <pc:spChg chg="add mod">
          <ac:chgData name="伊健 杜" userId="e69aded81da48593" providerId="LiveId" clId="{C313B0D9-9443-4A21-9CE1-72F01DD645D7}" dt="2022-10-11T04:11:35.680" v="2866" actId="1076"/>
          <ac:spMkLst>
            <pc:docMk/>
            <pc:sldMk cId="3513704510" sldId="986"/>
            <ac:spMk id="2" creationId="{D7826A2C-BBC1-6F24-3D7C-BB054741D082}"/>
          </ac:spMkLst>
        </pc:spChg>
        <pc:spChg chg="add del mod">
          <ac:chgData name="伊健 杜" userId="e69aded81da48593" providerId="LiveId" clId="{C313B0D9-9443-4A21-9CE1-72F01DD645D7}" dt="2022-10-11T04:12:10.835" v="2893" actId="478"/>
          <ac:spMkLst>
            <pc:docMk/>
            <pc:sldMk cId="3513704510" sldId="986"/>
            <ac:spMk id="3" creationId="{A807129B-2BE2-A3C4-F4C5-08CFF9695626}"/>
          </ac:spMkLst>
        </pc:spChg>
        <pc:spChg chg="mod">
          <ac:chgData name="伊健 杜" userId="e69aded81da48593" providerId="LiveId" clId="{C313B0D9-9443-4A21-9CE1-72F01DD645D7}" dt="2022-10-11T04:11:40.982" v="2868" actId="20577"/>
          <ac:spMkLst>
            <pc:docMk/>
            <pc:sldMk cId="3513704510" sldId="986"/>
            <ac:spMk id="6" creationId="{F83A6AC8-56F1-EB9E-DD47-C1CFF9753BBA}"/>
          </ac:spMkLst>
        </pc:spChg>
        <pc:spChg chg="mod">
          <ac:chgData name="伊健 杜" userId="e69aded81da48593" providerId="LiveId" clId="{C313B0D9-9443-4A21-9CE1-72F01DD645D7}" dt="2022-10-11T07:18:45.995" v="4159"/>
          <ac:spMkLst>
            <pc:docMk/>
            <pc:sldMk cId="3513704510" sldId="986"/>
            <ac:spMk id="7" creationId="{8A134A8E-94C3-0EE7-C065-45DB3136BA45}"/>
          </ac:spMkLst>
        </pc:spChg>
        <pc:picChg chg="del">
          <ac:chgData name="伊健 杜" userId="e69aded81da48593" providerId="LiveId" clId="{C313B0D9-9443-4A21-9CE1-72F01DD645D7}" dt="2022-10-11T04:09:04.206" v="2726" actId="478"/>
          <ac:picMkLst>
            <pc:docMk/>
            <pc:sldMk cId="3513704510" sldId="986"/>
            <ac:picMk id="16386" creationId="{6D8AB96E-45B3-D3E0-F0FB-FE91DE93DCB6}"/>
          </ac:picMkLst>
        </pc:picChg>
        <pc:picChg chg="add mod">
          <ac:chgData name="伊健 杜" userId="e69aded81da48593" providerId="LiveId" clId="{C313B0D9-9443-4A21-9CE1-72F01DD645D7}" dt="2022-10-11T04:11:10.659" v="2824" actId="1076"/>
          <ac:picMkLst>
            <pc:docMk/>
            <pc:sldMk cId="3513704510" sldId="986"/>
            <ac:picMk id="17410" creationId="{6A460270-1508-00C4-E532-00492F8553F8}"/>
          </ac:picMkLst>
        </pc:picChg>
        <pc:picChg chg="add mod">
          <ac:chgData name="伊健 杜" userId="e69aded81da48593" providerId="LiveId" clId="{C313B0D9-9443-4A21-9CE1-72F01DD645D7}" dt="2022-10-11T04:11:33.829" v="2865" actId="1076"/>
          <ac:picMkLst>
            <pc:docMk/>
            <pc:sldMk cId="3513704510" sldId="986"/>
            <ac:picMk id="17412" creationId="{AE8C60AB-ECA9-F3A1-B263-C7F3CAFC8E41}"/>
          </ac:picMkLst>
        </pc:picChg>
      </pc:sldChg>
      <pc:sldChg chg="addSp delSp modSp new mod">
        <pc:chgData name="伊健 杜" userId="e69aded81da48593" providerId="LiveId" clId="{C313B0D9-9443-4A21-9CE1-72F01DD645D7}" dt="2022-10-11T07:18:45.995" v="4159"/>
        <pc:sldMkLst>
          <pc:docMk/>
          <pc:sldMk cId="2649679660" sldId="987"/>
        </pc:sldMkLst>
        <pc:spChg chg="mod">
          <ac:chgData name="伊健 杜" userId="e69aded81da48593" providerId="LiveId" clId="{C313B0D9-9443-4A21-9CE1-72F01DD645D7}" dt="2022-10-11T07:18:45.995" v="4159"/>
          <ac:spMkLst>
            <pc:docMk/>
            <pc:sldMk cId="2649679660" sldId="987"/>
            <ac:spMk id="2" creationId="{34C57B82-EB84-A85A-A28C-8356EAC5AE9B}"/>
          </ac:spMkLst>
        </pc:spChg>
        <pc:spChg chg="del">
          <ac:chgData name="伊健 杜" userId="e69aded81da48593" providerId="LiveId" clId="{C313B0D9-9443-4A21-9CE1-72F01DD645D7}" dt="2022-10-11T04:12:00.318" v="2872" actId="478"/>
          <ac:spMkLst>
            <pc:docMk/>
            <pc:sldMk cId="2649679660" sldId="987"/>
            <ac:spMk id="3" creationId="{07ED33F8-06B7-EF41-3020-8A7AC032BA78}"/>
          </ac:spMkLst>
        </pc:spChg>
        <pc:spChg chg="add mod">
          <ac:chgData name="伊健 杜" userId="e69aded81da48593" providerId="LiveId" clId="{C313B0D9-9443-4A21-9CE1-72F01DD645D7}" dt="2022-10-11T04:15:09.993" v="3059"/>
          <ac:spMkLst>
            <pc:docMk/>
            <pc:sldMk cId="2649679660" sldId="987"/>
            <ac:spMk id="4" creationId="{7DC1E5AB-F2EE-6507-F54C-7627CCF3CC04}"/>
          </ac:spMkLst>
        </pc:spChg>
        <pc:spChg chg="add mod">
          <ac:chgData name="伊健 杜" userId="e69aded81da48593" providerId="LiveId" clId="{C313B0D9-9443-4A21-9CE1-72F01DD645D7}" dt="2022-10-11T04:15:54.080" v="3120" actId="20577"/>
          <ac:spMkLst>
            <pc:docMk/>
            <pc:sldMk cId="2649679660" sldId="987"/>
            <ac:spMk id="5" creationId="{533DD22D-47DD-53A6-9153-2F517016A617}"/>
          </ac:spMkLst>
        </pc:spChg>
      </pc:sldChg>
      <pc:sldChg chg="addSp delSp modSp add mod">
        <pc:chgData name="伊健 杜" userId="e69aded81da48593" providerId="LiveId" clId="{C313B0D9-9443-4A21-9CE1-72F01DD645D7}" dt="2022-10-11T07:18:45.995" v="4159"/>
        <pc:sldMkLst>
          <pc:docMk/>
          <pc:sldMk cId="1186664924" sldId="988"/>
        </pc:sldMkLst>
        <pc:spChg chg="del">
          <ac:chgData name="伊健 杜" userId="e69aded81da48593" providerId="LiveId" clId="{C313B0D9-9443-4A21-9CE1-72F01DD645D7}" dt="2022-10-11T04:12:38.764" v="2972" actId="478"/>
          <ac:spMkLst>
            <pc:docMk/>
            <pc:sldMk cId="1186664924" sldId="988"/>
            <ac:spMk id="2" creationId="{D7826A2C-BBC1-6F24-3D7C-BB054741D082}"/>
          </ac:spMkLst>
        </pc:spChg>
        <pc:spChg chg="mod">
          <ac:chgData name="伊健 杜" userId="e69aded81da48593" providerId="LiveId" clId="{C313B0D9-9443-4A21-9CE1-72F01DD645D7}" dt="2022-10-11T07:18:45.995" v="4159"/>
          <ac:spMkLst>
            <pc:docMk/>
            <pc:sldMk cId="1186664924" sldId="988"/>
            <ac:spMk id="7" creationId="{8A134A8E-94C3-0EE7-C065-45DB3136BA45}"/>
          </ac:spMkLst>
        </pc:spChg>
        <pc:picChg chg="del">
          <ac:chgData name="伊健 杜" userId="e69aded81da48593" providerId="LiveId" clId="{C313B0D9-9443-4A21-9CE1-72F01DD645D7}" dt="2022-10-11T04:12:36.415" v="2971" actId="478"/>
          <ac:picMkLst>
            <pc:docMk/>
            <pc:sldMk cId="1186664924" sldId="988"/>
            <ac:picMk id="17410" creationId="{6A460270-1508-00C4-E532-00492F8553F8}"/>
          </ac:picMkLst>
        </pc:picChg>
        <pc:picChg chg="del">
          <ac:chgData name="伊健 杜" userId="e69aded81da48593" providerId="LiveId" clId="{C313B0D9-9443-4A21-9CE1-72F01DD645D7}" dt="2022-10-11T04:12:36.415" v="2971" actId="478"/>
          <ac:picMkLst>
            <pc:docMk/>
            <pc:sldMk cId="1186664924" sldId="988"/>
            <ac:picMk id="17412" creationId="{AE8C60AB-ECA9-F3A1-B263-C7F3CAFC8E41}"/>
          </ac:picMkLst>
        </pc:picChg>
        <pc:picChg chg="add mod">
          <ac:chgData name="伊健 杜" userId="e69aded81da48593" providerId="LiveId" clId="{C313B0D9-9443-4A21-9CE1-72F01DD645D7}" dt="2022-10-11T04:13:11.231" v="2975" actId="1076"/>
          <ac:picMkLst>
            <pc:docMk/>
            <pc:sldMk cId="1186664924" sldId="988"/>
            <ac:picMk id="18434" creationId="{29ED2E4C-CCD1-4F2E-E3F9-12880B2E150E}"/>
          </ac:picMkLst>
        </pc:picChg>
        <pc:picChg chg="add mod">
          <ac:chgData name="伊健 杜" userId="e69aded81da48593" providerId="LiveId" clId="{C313B0D9-9443-4A21-9CE1-72F01DD645D7}" dt="2022-10-11T04:13:15.359" v="2978" actId="1076"/>
          <ac:picMkLst>
            <pc:docMk/>
            <pc:sldMk cId="1186664924" sldId="988"/>
            <ac:picMk id="18436" creationId="{5ECEE2FF-ECBB-D78D-1256-F780ED3D867C}"/>
          </ac:picMkLst>
        </pc:picChg>
      </pc:sldChg>
      <pc:sldChg chg="addSp delSp modSp add mod">
        <pc:chgData name="伊健 杜" userId="e69aded81da48593" providerId="LiveId" clId="{C313B0D9-9443-4A21-9CE1-72F01DD645D7}" dt="2022-10-11T07:18:45.995" v="4159"/>
        <pc:sldMkLst>
          <pc:docMk/>
          <pc:sldMk cId="3717356020" sldId="989"/>
        </pc:sldMkLst>
        <pc:spChg chg="mod">
          <ac:chgData name="伊健 杜" userId="e69aded81da48593" providerId="LiveId" clId="{C313B0D9-9443-4A21-9CE1-72F01DD645D7}" dt="2022-10-11T07:18:45.995" v="4159"/>
          <ac:spMkLst>
            <pc:docMk/>
            <pc:sldMk cId="3717356020" sldId="989"/>
            <ac:spMk id="6" creationId="{F83A6AC8-56F1-EB9E-DD47-C1CFF9753BBA}"/>
          </ac:spMkLst>
        </pc:spChg>
        <pc:spChg chg="mod">
          <ac:chgData name="伊健 杜" userId="e69aded81da48593" providerId="LiveId" clId="{C313B0D9-9443-4A21-9CE1-72F01DD645D7}" dt="2022-10-11T07:18:45.995" v="4159"/>
          <ac:spMkLst>
            <pc:docMk/>
            <pc:sldMk cId="3717356020" sldId="989"/>
            <ac:spMk id="7" creationId="{8A134A8E-94C3-0EE7-C065-45DB3136BA45}"/>
          </ac:spMkLst>
        </pc:spChg>
        <pc:picChg chg="del">
          <ac:chgData name="伊健 杜" userId="e69aded81da48593" providerId="LiveId" clId="{C313B0D9-9443-4A21-9CE1-72F01DD645D7}" dt="2022-10-11T04:18:08.962" v="3215" actId="478"/>
          <ac:picMkLst>
            <pc:docMk/>
            <pc:sldMk cId="3717356020" sldId="989"/>
            <ac:picMk id="14338" creationId="{3932B08C-FC78-E678-C711-B4119360D9B3}"/>
          </ac:picMkLst>
        </pc:picChg>
        <pc:picChg chg="add mod">
          <ac:chgData name="伊健 杜" userId="e69aded81da48593" providerId="LiveId" clId="{C313B0D9-9443-4A21-9CE1-72F01DD645D7}" dt="2022-10-11T04:32:57.709" v="3275" actId="1076"/>
          <ac:picMkLst>
            <pc:docMk/>
            <pc:sldMk cId="3717356020" sldId="989"/>
            <ac:picMk id="20482" creationId="{BAB6A11A-18B4-E4AF-AFBA-3F641E34BCFD}"/>
          </ac:picMkLst>
        </pc:picChg>
      </pc:sldChg>
      <pc:sldChg chg="addSp modSp add mod">
        <pc:chgData name="伊健 杜" userId="e69aded81da48593" providerId="LiveId" clId="{C313B0D9-9443-4A21-9CE1-72F01DD645D7}" dt="2022-10-11T07:18:45.995" v="4159"/>
        <pc:sldMkLst>
          <pc:docMk/>
          <pc:sldMk cId="2649066490" sldId="990"/>
        </pc:sldMkLst>
        <pc:spChg chg="mod">
          <ac:chgData name="伊健 杜" userId="e69aded81da48593" providerId="LiveId" clId="{C313B0D9-9443-4A21-9CE1-72F01DD645D7}" dt="2022-10-11T07:18:45.995" v="4159"/>
          <ac:spMkLst>
            <pc:docMk/>
            <pc:sldMk cId="2649066490" sldId="990"/>
            <ac:spMk id="6" creationId="{F83A6AC8-56F1-EB9E-DD47-C1CFF9753BBA}"/>
          </ac:spMkLst>
        </pc:spChg>
        <pc:spChg chg="mod">
          <ac:chgData name="伊健 杜" userId="e69aded81da48593" providerId="LiveId" clId="{C313B0D9-9443-4A21-9CE1-72F01DD645D7}" dt="2022-10-11T07:18:45.995" v="4159"/>
          <ac:spMkLst>
            <pc:docMk/>
            <pc:sldMk cId="2649066490" sldId="990"/>
            <ac:spMk id="7" creationId="{8A134A8E-94C3-0EE7-C065-45DB3136BA45}"/>
          </ac:spMkLst>
        </pc:spChg>
        <pc:picChg chg="add mod">
          <ac:chgData name="伊健 杜" userId="e69aded81da48593" providerId="LiveId" clId="{C313B0D9-9443-4A21-9CE1-72F01DD645D7}" dt="2022-10-11T04:20:24.420" v="3271" actId="1076"/>
          <ac:picMkLst>
            <pc:docMk/>
            <pc:sldMk cId="2649066490" sldId="990"/>
            <ac:picMk id="19458" creationId="{9529E626-1C5D-E630-3BCE-0B6967D56A12}"/>
          </ac:picMkLst>
        </pc:picChg>
      </pc:sldChg>
      <pc:sldChg chg="addSp delSp modSp add mod">
        <pc:chgData name="伊健 杜" userId="e69aded81da48593" providerId="LiveId" clId="{C313B0D9-9443-4A21-9CE1-72F01DD645D7}" dt="2022-10-11T07:18:45.995" v="4159"/>
        <pc:sldMkLst>
          <pc:docMk/>
          <pc:sldMk cId="384056941" sldId="991"/>
        </pc:sldMkLst>
        <pc:spChg chg="mod">
          <ac:chgData name="伊健 杜" userId="e69aded81da48593" providerId="LiveId" clId="{C313B0D9-9443-4A21-9CE1-72F01DD645D7}" dt="2022-10-11T07:18:45.995" v="4159"/>
          <ac:spMkLst>
            <pc:docMk/>
            <pc:sldMk cId="384056941" sldId="991"/>
            <ac:spMk id="6" creationId="{F83A6AC8-56F1-EB9E-DD47-C1CFF9753BBA}"/>
          </ac:spMkLst>
        </pc:spChg>
        <pc:spChg chg="mod">
          <ac:chgData name="伊健 杜" userId="e69aded81da48593" providerId="LiveId" clId="{C313B0D9-9443-4A21-9CE1-72F01DD645D7}" dt="2022-10-11T07:18:45.995" v="4159"/>
          <ac:spMkLst>
            <pc:docMk/>
            <pc:sldMk cId="384056941" sldId="991"/>
            <ac:spMk id="7" creationId="{8A134A8E-94C3-0EE7-C065-45DB3136BA45}"/>
          </ac:spMkLst>
        </pc:spChg>
        <pc:picChg chg="del">
          <ac:chgData name="伊健 杜" userId="e69aded81da48593" providerId="LiveId" clId="{C313B0D9-9443-4A21-9CE1-72F01DD645D7}" dt="2022-10-11T04:33:14.883" v="3281" actId="478"/>
          <ac:picMkLst>
            <pc:docMk/>
            <pc:sldMk cId="384056941" sldId="991"/>
            <ac:picMk id="19458" creationId="{9529E626-1C5D-E630-3BCE-0B6967D56A12}"/>
          </ac:picMkLst>
        </pc:picChg>
        <pc:picChg chg="add mod">
          <ac:chgData name="伊健 杜" userId="e69aded81da48593" providerId="LiveId" clId="{C313B0D9-9443-4A21-9CE1-72F01DD645D7}" dt="2022-10-11T04:36:51.523" v="3367" actId="1076"/>
          <ac:picMkLst>
            <pc:docMk/>
            <pc:sldMk cId="384056941" sldId="991"/>
            <ac:picMk id="21506" creationId="{1AEAADB3-A463-8D56-ED71-814C11915333}"/>
          </ac:picMkLst>
        </pc:picChg>
      </pc:sldChg>
      <pc:sldChg chg="delSp modSp new mod ord">
        <pc:chgData name="伊健 杜" userId="e69aded81da48593" providerId="LiveId" clId="{C313B0D9-9443-4A21-9CE1-72F01DD645D7}" dt="2022-10-11T07:18:45.995" v="4159"/>
        <pc:sldMkLst>
          <pc:docMk/>
          <pc:sldMk cId="258966088" sldId="992"/>
        </pc:sldMkLst>
        <pc:spChg chg="mod">
          <ac:chgData name="伊健 杜" userId="e69aded81da48593" providerId="LiveId" clId="{C313B0D9-9443-4A21-9CE1-72F01DD645D7}" dt="2022-10-11T07:18:45.995" v="4159"/>
          <ac:spMkLst>
            <pc:docMk/>
            <pc:sldMk cId="258966088" sldId="992"/>
            <ac:spMk id="2" creationId="{C179B90C-79C1-1DB0-C255-1C433C392474}"/>
          </ac:spMkLst>
        </pc:spChg>
        <pc:spChg chg="del">
          <ac:chgData name="伊健 杜" userId="e69aded81da48593" providerId="LiveId" clId="{C313B0D9-9443-4A21-9CE1-72F01DD645D7}" dt="2022-10-11T04:37:07.524" v="3369" actId="478"/>
          <ac:spMkLst>
            <pc:docMk/>
            <pc:sldMk cId="258966088" sldId="992"/>
            <ac:spMk id="3" creationId="{26A9A710-2E50-8786-5074-8666782CEDF8}"/>
          </ac:spMkLst>
        </pc:spChg>
      </pc:sldChg>
      <pc:sldChg chg="modSp add mod">
        <pc:chgData name="伊健 杜" userId="e69aded81da48593" providerId="LiveId" clId="{C313B0D9-9443-4A21-9CE1-72F01DD645D7}" dt="2022-10-11T07:18:45.995" v="4159"/>
        <pc:sldMkLst>
          <pc:docMk/>
          <pc:sldMk cId="874304440" sldId="993"/>
        </pc:sldMkLst>
        <pc:spChg chg="mod">
          <ac:chgData name="伊健 杜" userId="e69aded81da48593" providerId="LiveId" clId="{C313B0D9-9443-4A21-9CE1-72F01DD645D7}" dt="2022-10-11T07:18:45.995" v="4159"/>
          <ac:spMkLst>
            <pc:docMk/>
            <pc:sldMk cId="874304440" sldId="993"/>
            <ac:spMk id="2" creationId="{C179B90C-79C1-1DB0-C255-1C433C392474}"/>
          </ac:spMkLst>
        </pc:spChg>
      </pc:sldChg>
      <pc:sldChg chg="addSp delSp modSp add mod">
        <pc:chgData name="伊健 杜" userId="e69aded81da48593" providerId="LiveId" clId="{C313B0D9-9443-4A21-9CE1-72F01DD645D7}" dt="2022-10-11T07:18:45.995" v="4159"/>
        <pc:sldMkLst>
          <pc:docMk/>
          <pc:sldMk cId="2724546079" sldId="994"/>
        </pc:sldMkLst>
        <pc:spChg chg="mod">
          <ac:chgData name="伊健 杜" userId="e69aded81da48593" providerId="LiveId" clId="{C313B0D9-9443-4A21-9CE1-72F01DD645D7}" dt="2022-10-11T07:18:45.995" v="4159"/>
          <ac:spMkLst>
            <pc:docMk/>
            <pc:sldMk cId="2724546079" sldId="994"/>
            <ac:spMk id="6" creationId="{F83A6AC8-56F1-EB9E-DD47-C1CFF9753BBA}"/>
          </ac:spMkLst>
        </pc:spChg>
        <pc:spChg chg="mod">
          <ac:chgData name="伊健 杜" userId="e69aded81da48593" providerId="LiveId" clId="{C313B0D9-9443-4A21-9CE1-72F01DD645D7}" dt="2022-10-11T07:18:45.995" v="4159"/>
          <ac:spMkLst>
            <pc:docMk/>
            <pc:sldMk cId="2724546079" sldId="994"/>
            <ac:spMk id="7" creationId="{8A134A8E-94C3-0EE7-C065-45DB3136BA45}"/>
          </ac:spMkLst>
        </pc:spChg>
        <pc:picChg chg="del">
          <ac:chgData name="伊健 杜" userId="e69aded81da48593" providerId="LiveId" clId="{C313B0D9-9443-4A21-9CE1-72F01DD645D7}" dt="2022-10-11T04:54:54.375" v="3684" actId="478"/>
          <ac:picMkLst>
            <pc:docMk/>
            <pc:sldMk cId="2724546079" sldId="994"/>
            <ac:picMk id="20482" creationId="{BAB6A11A-18B4-E4AF-AFBA-3F641E34BCFD}"/>
          </ac:picMkLst>
        </pc:picChg>
        <pc:picChg chg="add mod">
          <ac:chgData name="伊健 杜" userId="e69aded81da48593" providerId="LiveId" clId="{C313B0D9-9443-4A21-9CE1-72F01DD645D7}" dt="2022-10-11T04:55:17.118" v="3717" actId="1076"/>
          <ac:picMkLst>
            <pc:docMk/>
            <pc:sldMk cId="2724546079" sldId="994"/>
            <ac:picMk id="22530" creationId="{1FFAC3B5-A0EA-C186-4E52-D12D1DE5A668}"/>
          </ac:picMkLst>
        </pc:picChg>
      </pc:sldChg>
      <pc:sldChg chg="delSp modSp new mod">
        <pc:chgData name="伊健 杜" userId="e69aded81da48593" providerId="LiveId" clId="{C313B0D9-9443-4A21-9CE1-72F01DD645D7}" dt="2022-10-11T07:18:45.995" v="4159"/>
        <pc:sldMkLst>
          <pc:docMk/>
          <pc:sldMk cId="3203629715" sldId="995"/>
        </pc:sldMkLst>
        <pc:spChg chg="mod">
          <ac:chgData name="伊健 杜" userId="e69aded81da48593" providerId="LiveId" clId="{C313B0D9-9443-4A21-9CE1-72F01DD645D7}" dt="2022-10-11T07:18:45.995" v="4159"/>
          <ac:spMkLst>
            <pc:docMk/>
            <pc:sldMk cId="3203629715" sldId="995"/>
            <ac:spMk id="2" creationId="{F8F5A007-5A93-D074-BEEB-2C81CAC8FAF2}"/>
          </ac:spMkLst>
        </pc:spChg>
        <pc:spChg chg="del">
          <ac:chgData name="伊健 杜" userId="e69aded81da48593" providerId="LiveId" clId="{C313B0D9-9443-4A21-9CE1-72F01DD645D7}" dt="2022-10-11T05:05:57.994" v="4040" actId="478"/>
          <ac:spMkLst>
            <pc:docMk/>
            <pc:sldMk cId="3203629715" sldId="995"/>
            <ac:spMk id="3" creationId="{315183D9-3882-82F2-1E6E-5F679A3B8E32}"/>
          </ac:spMkLst>
        </pc:spChg>
      </pc:sldChg>
      <pc:sldChg chg="addSp delSp modSp add mod">
        <pc:chgData name="伊健 杜" userId="e69aded81da48593" providerId="LiveId" clId="{C313B0D9-9443-4A21-9CE1-72F01DD645D7}" dt="2022-10-11T07:18:45.995" v="4159"/>
        <pc:sldMkLst>
          <pc:docMk/>
          <pc:sldMk cId="2997747219" sldId="996"/>
        </pc:sldMkLst>
        <pc:spChg chg="mod">
          <ac:chgData name="伊健 杜" userId="e69aded81da48593" providerId="LiveId" clId="{C313B0D9-9443-4A21-9CE1-72F01DD645D7}" dt="2022-10-11T07:18:45.995" v="4159"/>
          <ac:spMkLst>
            <pc:docMk/>
            <pc:sldMk cId="2997747219" sldId="996"/>
            <ac:spMk id="6" creationId="{F83A6AC8-56F1-EB9E-DD47-C1CFF9753BBA}"/>
          </ac:spMkLst>
        </pc:spChg>
        <pc:spChg chg="mod">
          <ac:chgData name="伊健 杜" userId="e69aded81da48593" providerId="LiveId" clId="{C313B0D9-9443-4A21-9CE1-72F01DD645D7}" dt="2022-10-11T07:18:45.995" v="4159"/>
          <ac:spMkLst>
            <pc:docMk/>
            <pc:sldMk cId="2997747219" sldId="996"/>
            <ac:spMk id="7" creationId="{8A134A8E-94C3-0EE7-C065-45DB3136BA45}"/>
          </ac:spMkLst>
        </pc:spChg>
        <pc:picChg chg="del">
          <ac:chgData name="伊健 杜" userId="e69aded81da48593" providerId="LiveId" clId="{C313B0D9-9443-4A21-9CE1-72F01DD645D7}" dt="2022-10-11T04:57:01.894" v="3815" actId="478"/>
          <ac:picMkLst>
            <pc:docMk/>
            <pc:sldMk cId="2997747219" sldId="996"/>
            <ac:picMk id="22530" creationId="{1FFAC3B5-A0EA-C186-4E52-D12D1DE5A668}"/>
          </ac:picMkLst>
        </pc:picChg>
        <pc:picChg chg="add mod">
          <ac:chgData name="伊健 杜" userId="e69aded81da48593" providerId="LiveId" clId="{C313B0D9-9443-4A21-9CE1-72F01DD645D7}" dt="2022-10-11T04:59:17.469" v="3817" actId="1076"/>
          <ac:picMkLst>
            <pc:docMk/>
            <pc:sldMk cId="2997747219" sldId="996"/>
            <ac:picMk id="23554" creationId="{6F7505B7-B7FE-69A9-59EE-537AA9F55B20}"/>
          </ac:picMkLst>
        </pc:picChg>
      </pc:sldChg>
      <pc:sldChg chg="addSp delSp modSp add mod">
        <pc:chgData name="伊健 杜" userId="e69aded81da48593" providerId="LiveId" clId="{C313B0D9-9443-4A21-9CE1-72F01DD645D7}" dt="2022-10-11T07:18:45.995" v="4159"/>
        <pc:sldMkLst>
          <pc:docMk/>
          <pc:sldMk cId="276855040" sldId="997"/>
        </pc:sldMkLst>
        <pc:spChg chg="mod">
          <ac:chgData name="伊健 杜" userId="e69aded81da48593" providerId="LiveId" clId="{C313B0D9-9443-4A21-9CE1-72F01DD645D7}" dt="2022-10-11T07:18:45.995" v="4159"/>
          <ac:spMkLst>
            <pc:docMk/>
            <pc:sldMk cId="276855040" sldId="997"/>
            <ac:spMk id="6" creationId="{F83A6AC8-56F1-EB9E-DD47-C1CFF9753BBA}"/>
          </ac:spMkLst>
        </pc:spChg>
        <pc:spChg chg="mod">
          <ac:chgData name="伊健 杜" userId="e69aded81da48593" providerId="LiveId" clId="{C313B0D9-9443-4A21-9CE1-72F01DD645D7}" dt="2022-10-11T07:18:45.995" v="4159"/>
          <ac:spMkLst>
            <pc:docMk/>
            <pc:sldMk cId="276855040" sldId="997"/>
            <ac:spMk id="7" creationId="{8A134A8E-94C3-0EE7-C065-45DB3136BA45}"/>
          </ac:spMkLst>
        </pc:spChg>
        <pc:picChg chg="del">
          <ac:chgData name="伊健 杜" userId="e69aded81da48593" providerId="LiveId" clId="{C313B0D9-9443-4A21-9CE1-72F01DD645D7}" dt="2022-10-11T05:01:25.661" v="3909" actId="478"/>
          <ac:picMkLst>
            <pc:docMk/>
            <pc:sldMk cId="276855040" sldId="997"/>
            <ac:picMk id="23554" creationId="{6F7505B7-B7FE-69A9-59EE-537AA9F55B20}"/>
          </ac:picMkLst>
        </pc:picChg>
        <pc:picChg chg="add mod">
          <ac:chgData name="伊健 杜" userId="e69aded81da48593" providerId="LiveId" clId="{C313B0D9-9443-4A21-9CE1-72F01DD645D7}" dt="2022-10-11T05:04:39.947" v="3956" actId="1076"/>
          <ac:picMkLst>
            <pc:docMk/>
            <pc:sldMk cId="276855040" sldId="997"/>
            <ac:picMk id="24578" creationId="{4C62C2A1-5C04-2BE2-1DBE-680E29514C20}"/>
          </ac:picMkLst>
        </pc:picChg>
      </pc:sldChg>
      <pc:sldChg chg="modSp add mod">
        <pc:chgData name="伊健 杜" userId="e69aded81da48593" providerId="LiveId" clId="{C313B0D9-9443-4A21-9CE1-72F01DD645D7}" dt="2022-10-11T07:18:45.995" v="4159"/>
        <pc:sldMkLst>
          <pc:docMk/>
          <pc:sldMk cId="1956561773" sldId="998"/>
        </pc:sldMkLst>
        <pc:spChg chg="mod">
          <ac:chgData name="伊健 杜" userId="e69aded81da48593" providerId="LiveId" clId="{C313B0D9-9443-4A21-9CE1-72F01DD645D7}" dt="2022-10-11T07:18:45.995" v="4159"/>
          <ac:spMkLst>
            <pc:docMk/>
            <pc:sldMk cId="1956561773" sldId="998"/>
            <ac:spMk id="2" creationId="{C179B90C-79C1-1DB0-C255-1C433C392474}"/>
          </ac:spMkLst>
        </pc:spChg>
      </pc:sldChg>
      <pc:sldChg chg="delSp add del mod">
        <pc:chgData name="伊健 杜" userId="e69aded81da48593" providerId="LiveId" clId="{C313B0D9-9443-4A21-9CE1-72F01DD645D7}" dt="2022-10-11T05:05:25.088" v="3959" actId="47"/>
        <pc:sldMkLst>
          <pc:docMk/>
          <pc:sldMk cId="2475943867" sldId="998"/>
        </pc:sldMkLst>
        <pc:spChg chg="del">
          <ac:chgData name="伊健 杜" userId="e69aded81da48593" providerId="LiveId" clId="{C313B0D9-9443-4A21-9CE1-72F01DD645D7}" dt="2022-10-11T05:05:23.390" v="3958" actId="478"/>
          <ac:spMkLst>
            <pc:docMk/>
            <pc:sldMk cId="2475943867" sldId="998"/>
            <ac:spMk id="7" creationId="{8A134A8E-94C3-0EE7-C065-45DB3136BA45}"/>
          </ac:spMkLst>
        </pc:spChg>
      </pc:sldChg>
      <pc:sldChg chg="addSp delSp modSp add mod">
        <pc:chgData name="伊健 杜" userId="e69aded81da48593" providerId="LiveId" clId="{C313B0D9-9443-4A21-9CE1-72F01DD645D7}" dt="2022-10-11T13:41:48.635" v="7160"/>
        <pc:sldMkLst>
          <pc:docMk/>
          <pc:sldMk cId="3665675995" sldId="999"/>
        </pc:sldMkLst>
        <pc:spChg chg="mod">
          <ac:chgData name="伊健 杜" userId="e69aded81da48593" providerId="LiveId" clId="{C313B0D9-9443-4A21-9CE1-72F01DD645D7}" dt="2022-10-11T13:41:48.635" v="7160"/>
          <ac:spMkLst>
            <pc:docMk/>
            <pc:sldMk cId="3665675995" sldId="999"/>
            <ac:spMk id="6" creationId="{F83A6AC8-56F1-EB9E-DD47-C1CFF9753BBA}"/>
          </ac:spMkLst>
        </pc:spChg>
        <pc:spChg chg="mod">
          <ac:chgData name="伊健 杜" userId="e69aded81da48593" providerId="LiveId" clId="{C313B0D9-9443-4A21-9CE1-72F01DD645D7}" dt="2022-10-11T13:41:48.635" v="7160"/>
          <ac:spMkLst>
            <pc:docMk/>
            <pc:sldMk cId="3665675995" sldId="999"/>
            <ac:spMk id="7" creationId="{8A134A8E-94C3-0EE7-C065-45DB3136BA45}"/>
          </ac:spMkLst>
        </pc:spChg>
        <pc:picChg chg="add mod">
          <ac:chgData name="伊健 杜" userId="e69aded81da48593" providerId="LiveId" clId="{C313B0D9-9443-4A21-9CE1-72F01DD645D7}" dt="2022-10-11T11:13:19.697" v="4257" actId="1076"/>
          <ac:picMkLst>
            <pc:docMk/>
            <pc:sldMk cId="3665675995" sldId="999"/>
            <ac:picMk id="1026" creationId="{992BC7DD-E3F6-9594-8344-3127F6EC0F36}"/>
          </ac:picMkLst>
        </pc:picChg>
        <pc:picChg chg="del mod">
          <ac:chgData name="伊健 杜" userId="e69aded81da48593" providerId="LiveId" clId="{C313B0D9-9443-4A21-9CE1-72F01DD645D7}" dt="2022-10-11T09:16:50.700" v="4249" actId="478"/>
          <ac:picMkLst>
            <pc:docMk/>
            <pc:sldMk cId="3665675995" sldId="999"/>
            <ac:picMk id="22530" creationId="{1FFAC3B5-A0EA-C186-4E52-D12D1DE5A668}"/>
          </ac:picMkLst>
        </pc:picChg>
      </pc:sldChg>
      <pc:sldChg chg="addSp delSp modSp add mod ord">
        <pc:chgData name="伊健 杜" userId="e69aded81da48593" providerId="LiveId" clId="{C313B0D9-9443-4A21-9CE1-72F01DD645D7}" dt="2022-10-11T13:41:48.635" v="7160"/>
        <pc:sldMkLst>
          <pc:docMk/>
          <pc:sldMk cId="3205514466" sldId="1000"/>
        </pc:sldMkLst>
        <pc:spChg chg="mod">
          <ac:chgData name="伊健 杜" userId="e69aded81da48593" providerId="LiveId" clId="{C313B0D9-9443-4A21-9CE1-72F01DD645D7}" dt="2022-10-11T13:41:48.635" v="7160"/>
          <ac:spMkLst>
            <pc:docMk/>
            <pc:sldMk cId="3205514466" sldId="1000"/>
            <ac:spMk id="6" creationId="{F83A6AC8-56F1-EB9E-DD47-C1CFF9753BBA}"/>
          </ac:spMkLst>
        </pc:spChg>
        <pc:spChg chg="mod">
          <ac:chgData name="伊健 杜" userId="e69aded81da48593" providerId="LiveId" clId="{C313B0D9-9443-4A21-9CE1-72F01DD645D7}" dt="2022-10-11T13:41:48.635" v="7160"/>
          <ac:spMkLst>
            <pc:docMk/>
            <pc:sldMk cId="3205514466" sldId="1000"/>
            <ac:spMk id="7" creationId="{8A134A8E-94C3-0EE7-C065-45DB3136BA45}"/>
          </ac:spMkLst>
        </pc:spChg>
        <pc:picChg chg="del mod">
          <ac:chgData name="伊健 杜" userId="e69aded81da48593" providerId="LiveId" clId="{C313B0D9-9443-4A21-9CE1-72F01DD645D7}" dt="2022-10-11T11:25:40.456" v="4385" actId="478"/>
          <ac:picMkLst>
            <pc:docMk/>
            <pc:sldMk cId="3205514466" sldId="1000"/>
            <ac:picMk id="1026" creationId="{992BC7DD-E3F6-9594-8344-3127F6EC0F36}"/>
          </ac:picMkLst>
        </pc:picChg>
        <pc:picChg chg="add mod">
          <ac:chgData name="伊健 杜" userId="e69aded81da48593" providerId="LiveId" clId="{C313B0D9-9443-4A21-9CE1-72F01DD645D7}" dt="2022-10-11T11:32:24.827" v="4468" actId="1076"/>
          <ac:picMkLst>
            <pc:docMk/>
            <pc:sldMk cId="3205514466" sldId="1000"/>
            <ac:picMk id="4098" creationId="{08B46449-896E-E60A-C9D2-A7FB29BD38BF}"/>
          </ac:picMkLst>
        </pc:picChg>
      </pc:sldChg>
      <pc:sldChg chg="addSp modSp add mod">
        <pc:chgData name="伊健 杜" userId="e69aded81da48593" providerId="LiveId" clId="{C313B0D9-9443-4A21-9CE1-72F01DD645D7}" dt="2022-10-11T13:41:48.635" v="7160"/>
        <pc:sldMkLst>
          <pc:docMk/>
          <pc:sldMk cId="2568336302" sldId="1001"/>
        </pc:sldMkLst>
        <pc:spChg chg="mod">
          <ac:chgData name="伊健 杜" userId="e69aded81da48593" providerId="LiveId" clId="{C313B0D9-9443-4A21-9CE1-72F01DD645D7}" dt="2022-10-11T13:41:48.635" v="7160"/>
          <ac:spMkLst>
            <pc:docMk/>
            <pc:sldMk cId="2568336302" sldId="1001"/>
            <ac:spMk id="6" creationId="{F83A6AC8-56F1-EB9E-DD47-C1CFF9753BBA}"/>
          </ac:spMkLst>
        </pc:spChg>
        <pc:spChg chg="mod">
          <ac:chgData name="伊健 杜" userId="e69aded81da48593" providerId="LiveId" clId="{C313B0D9-9443-4A21-9CE1-72F01DD645D7}" dt="2022-10-11T13:41:48.635" v="7160"/>
          <ac:spMkLst>
            <pc:docMk/>
            <pc:sldMk cId="2568336302" sldId="1001"/>
            <ac:spMk id="7" creationId="{8A134A8E-94C3-0EE7-C065-45DB3136BA45}"/>
          </ac:spMkLst>
        </pc:spChg>
        <pc:picChg chg="add mod">
          <ac:chgData name="伊健 杜" userId="e69aded81da48593" providerId="LiveId" clId="{C313B0D9-9443-4A21-9CE1-72F01DD645D7}" dt="2022-10-11T11:28:17.778" v="4391" actId="1076"/>
          <ac:picMkLst>
            <pc:docMk/>
            <pc:sldMk cId="2568336302" sldId="1001"/>
            <ac:picMk id="3074" creationId="{839F12A3-1C9A-ED98-2BB3-C5A795A7B8D0}"/>
          </ac:picMkLst>
        </pc:picChg>
      </pc:sldChg>
      <pc:sldChg chg="add del">
        <pc:chgData name="伊健 杜" userId="e69aded81da48593" providerId="LiveId" clId="{C313B0D9-9443-4A21-9CE1-72F01DD645D7}" dt="2022-10-11T11:28:10.123" v="4388" actId="47"/>
        <pc:sldMkLst>
          <pc:docMk/>
          <pc:sldMk cId="668850219" sldId="1002"/>
        </pc:sldMkLst>
      </pc:sldChg>
      <pc:sldChg chg="delSp modSp new mod">
        <pc:chgData name="伊健 杜" userId="e69aded81da48593" providerId="LiveId" clId="{C313B0D9-9443-4A21-9CE1-72F01DD645D7}" dt="2022-10-11T13:41:48.635" v="7160"/>
        <pc:sldMkLst>
          <pc:docMk/>
          <pc:sldMk cId="1164911895" sldId="1002"/>
        </pc:sldMkLst>
        <pc:spChg chg="mod">
          <ac:chgData name="伊健 杜" userId="e69aded81da48593" providerId="LiveId" clId="{C313B0D9-9443-4A21-9CE1-72F01DD645D7}" dt="2022-10-11T13:41:48.635" v="7160"/>
          <ac:spMkLst>
            <pc:docMk/>
            <pc:sldMk cId="1164911895" sldId="1002"/>
            <ac:spMk id="2" creationId="{E3999978-14CF-11C5-C1E1-363E488B4312}"/>
          </ac:spMkLst>
        </pc:spChg>
        <pc:spChg chg="del">
          <ac:chgData name="伊健 杜" userId="e69aded81da48593" providerId="LiveId" clId="{C313B0D9-9443-4A21-9CE1-72F01DD645D7}" dt="2022-10-11T11:32:30.414" v="4470" actId="478"/>
          <ac:spMkLst>
            <pc:docMk/>
            <pc:sldMk cId="1164911895" sldId="1002"/>
            <ac:spMk id="3" creationId="{8BC00F27-EE88-568A-3C5C-5A7527AFB769}"/>
          </ac:spMkLst>
        </pc:spChg>
      </pc:sldChg>
      <pc:sldChg chg="modSp add mod">
        <pc:chgData name="伊健 杜" userId="e69aded81da48593" providerId="LiveId" clId="{C313B0D9-9443-4A21-9CE1-72F01DD645D7}" dt="2022-10-11T13:41:48.635" v="7160"/>
        <pc:sldMkLst>
          <pc:docMk/>
          <pc:sldMk cId="3707683621" sldId="1003"/>
        </pc:sldMkLst>
        <pc:spChg chg="mod">
          <ac:chgData name="伊健 杜" userId="e69aded81da48593" providerId="LiveId" clId="{C313B0D9-9443-4A21-9CE1-72F01DD645D7}" dt="2022-10-11T13:41:48.635" v="7160"/>
          <ac:spMkLst>
            <pc:docMk/>
            <pc:sldMk cId="3707683621" sldId="1003"/>
            <ac:spMk id="2" creationId="{E3999978-14CF-11C5-C1E1-363E488B4312}"/>
          </ac:spMkLst>
        </pc:spChg>
      </pc:sldChg>
      <pc:sldChg chg="delSp modSp new mod">
        <pc:chgData name="伊健 杜" userId="e69aded81da48593" providerId="LiveId" clId="{C313B0D9-9443-4A21-9CE1-72F01DD645D7}" dt="2022-10-11T13:41:48.635" v="7160"/>
        <pc:sldMkLst>
          <pc:docMk/>
          <pc:sldMk cId="2318753420" sldId="1004"/>
        </pc:sldMkLst>
        <pc:spChg chg="mod">
          <ac:chgData name="伊健 杜" userId="e69aded81da48593" providerId="LiveId" clId="{C313B0D9-9443-4A21-9CE1-72F01DD645D7}" dt="2022-10-11T13:41:48.635" v="7160"/>
          <ac:spMkLst>
            <pc:docMk/>
            <pc:sldMk cId="2318753420" sldId="1004"/>
            <ac:spMk id="2" creationId="{05EBC02D-2AAC-B2FE-694D-75E7F5F6B017}"/>
          </ac:spMkLst>
        </pc:spChg>
        <pc:spChg chg="del">
          <ac:chgData name="伊健 杜" userId="e69aded81da48593" providerId="LiveId" clId="{C313B0D9-9443-4A21-9CE1-72F01DD645D7}" dt="2022-10-11T13:07:38.165" v="5884" actId="478"/>
          <ac:spMkLst>
            <pc:docMk/>
            <pc:sldMk cId="2318753420" sldId="1004"/>
            <ac:spMk id="3" creationId="{FD64CA1F-D1AE-6362-8C5F-4341976CEB4D}"/>
          </ac:spMkLst>
        </pc:spChg>
      </pc:sldChg>
      <pc:sldChg chg="addSp delSp modSp add mod">
        <pc:chgData name="伊健 杜" userId="e69aded81da48593" providerId="LiveId" clId="{C313B0D9-9443-4A21-9CE1-72F01DD645D7}" dt="2022-10-11T13:41:48.635" v="7160"/>
        <pc:sldMkLst>
          <pc:docMk/>
          <pc:sldMk cId="3883859261" sldId="1005"/>
        </pc:sldMkLst>
        <pc:spChg chg="mod">
          <ac:chgData name="伊健 杜" userId="e69aded81da48593" providerId="LiveId" clId="{C313B0D9-9443-4A21-9CE1-72F01DD645D7}" dt="2022-10-11T13:41:48.635" v="7160"/>
          <ac:spMkLst>
            <pc:docMk/>
            <pc:sldMk cId="3883859261" sldId="1005"/>
            <ac:spMk id="6" creationId="{F83A6AC8-56F1-EB9E-DD47-C1CFF9753BBA}"/>
          </ac:spMkLst>
        </pc:spChg>
        <pc:spChg chg="mod">
          <ac:chgData name="伊健 杜" userId="e69aded81da48593" providerId="LiveId" clId="{C313B0D9-9443-4A21-9CE1-72F01DD645D7}" dt="2022-10-11T13:41:48.635" v="7160"/>
          <ac:spMkLst>
            <pc:docMk/>
            <pc:sldMk cId="3883859261" sldId="1005"/>
            <ac:spMk id="7" creationId="{8A134A8E-94C3-0EE7-C065-45DB3136BA45}"/>
          </ac:spMkLst>
        </pc:spChg>
        <pc:picChg chg="del mod">
          <ac:chgData name="伊健 杜" userId="e69aded81da48593" providerId="LiveId" clId="{C313B0D9-9443-4A21-9CE1-72F01DD645D7}" dt="2022-10-11T11:44:22.218" v="4778" actId="478"/>
          <ac:picMkLst>
            <pc:docMk/>
            <pc:sldMk cId="3883859261" sldId="1005"/>
            <ac:picMk id="1026" creationId="{992BC7DD-E3F6-9594-8344-3127F6EC0F36}"/>
          </ac:picMkLst>
        </pc:picChg>
        <pc:picChg chg="add mod">
          <ac:chgData name="伊健 杜" userId="e69aded81da48593" providerId="LiveId" clId="{C313B0D9-9443-4A21-9CE1-72F01DD645D7}" dt="2022-10-11T11:47:16.928" v="4847" actId="1076"/>
          <ac:picMkLst>
            <pc:docMk/>
            <pc:sldMk cId="3883859261" sldId="1005"/>
            <ac:picMk id="5122" creationId="{2B858229-AC91-511D-BFBD-46BA5157A419}"/>
          </ac:picMkLst>
        </pc:picChg>
      </pc:sldChg>
      <pc:sldChg chg="addSp delSp modSp add mod">
        <pc:chgData name="伊健 杜" userId="e69aded81da48593" providerId="LiveId" clId="{C313B0D9-9443-4A21-9CE1-72F01DD645D7}" dt="2022-10-11T13:41:48.635" v="7160"/>
        <pc:sldMkLst>
          <pc:docMk/>
          <pc:sldMk cId="435736397" sldId="1006"/>
        </pc:sldMkLst>
        <pc:spChg chg="mod">
          <ac:chgData name="伊健 杜" userId="e69aded81da48593" providerId="LiveId" clId="{C313B0D9-9443-4A21-9CE1-72F01DD645D7}" dt="2022-10-11T13:41:48.635" v="7160"/>
          <ac:spMkLst>
            <pc:docMk/>
            <pc:sldMk cId="435736397" sldId="1006"/>
            <ac:spMk id="6" creationId="{F83A6AC8-56F1-EB9E-DD47-C1CFF9753BBA}"/>
          </ac:spMkLst>
        </pc:spChg>
        <pc:spChg chg="mod">
          <ac:chgData name="伊健 杜" userId="e69aded81da48593" providerId="LiveId" clId="{C313B0D9-9443-4A21-9CE1-72F01DD645D7}" dt="2022-10-11T13:41:48.635" v="7160"/>
          <ac:spMkLst>
            <pc:docMk/>
            <pc:sldMk cId="435736397" sldId="1006"/>
            <ac:spMk id="7" creationId="{8A134A8E-94C3-0EE7-C065-45DB3136BA45}"/>
          </ac:spMkLst>
        </pc:spChg>
        <pc:picChg chg="del">
          <ac:chgData name="伊健 杜" userId="e69aded81da48593" providerId="LiveId" clId="{C313B0D9-9443-4A21-9CE1-72F01DD645D7}" dt="2022-10-11T11:49:55.544" v="4865" actId="478"/>
          <ac:picMkLst>
            <pc:docMk/>
            <pc:sldMk cId="435736397" sldId="1006"/>
            <ac:picMk id="5122" creationId="{2B858229-AC91-511D-BFBD-46BA5157A419}"/>
          </ac:picMkLst>
        </pc:picChg>
        <pc:picChg chg="add mod">
          <ac:chgData name="伊健 杜" userId="e69aded81da48593" providerId="LiveId" clId="{C313B0D9-9443-4A21-9CE1-72F01DD645D7}" dt="2022-10-11T11:53:18.929" v="4976" actId="1076"/>
          <ac:picMkLst>
            <pc:docMk/>
            <pc:sldMk cId="435736397" sldId="1006"/>
            <ac:picMk id="6146" creationId="{A942463D-02AE-103F-85F3-4C4B9F7B8BCF}"/>
          </ac:picMkLst>
        </pc:picChg>
      </pc:sldChg>
      <pc:sldChg chg="delSp modSp add mod">
        <pc:chgData name="伊健 杜" userId="e69aded81da48593" providerId="LiveId" clId="{C313B0D9-9443-4A21-9CE1-72F01DD645D7}" dt="2022-10-11T13:41:48.635" v="7160"/>
        <pc:sldMkLst>
          <pc:docMk/>
          <pc:sldMk cId="17665333" sldId="1007"/>
        </pc:sldMkLst>
        <pc:spChg chg="del">
          <ac:chgData name="伊健 杜" userId="e69aded81da48593" providerId="LiveId" clId="{C313B0D9-9443-4A21-9CE1-72F01DD645D7}" dt="2022-10-11T12:30:18.807" v="4979" actId="478"/>
          <ac:spMkLst>
            <pc:docMk/>
            <pc:sldMk cId="17665333" sldId="1007"/>
            <ac:spMk id="6" creationId="{F83A6AC8-56F1-EB9E-DD47-C1CFF9753BBA}"/>
          </ac:spMkLst>
        </pc:spChg>
        <pc:spChg chg="mod">
          <ac:chgData name="伊健 杜" userId="e69aded81da48593" providerId="LiveId" clId="{C313B0D9-9443-4A21-9CE1-72F01DD645D7}" dt="2022-10-11T13:41:48.635" v="7160"/>
          <ac:spMkLst>
            <pc:docMk/>
            <pc:sldMk cId="17665333" sldId="1007"/>
            <ac:spMk id="7" creationId="{8A134A8E-94C3-0EE7-C065-45DB3136BA45}"/>
          </ac:spMkLst>
        </pc:spChg>
        <pc:picChg chg="del">
          <ac:chgData name="伊健 杜" userId="e69aded81da48593" providerId="LiveId" clId="{C313B0D9-9443-4A21-9CE1-72F01DD645D7}" dt="2022-10-11T12:30:15.384" v="4978" actId="478"/>
          <ac:picMkLst>
            <pc:docMk/>
            <pc:sldMk cId="17665333" sldId="1007"/>
            <ac:picMk id="6146" creationId="{A942463D-02AE-103F-85F3-4C4B9F7B8BCF}"/>
          </ac:picMkLst>
        </pc:picChg>
      </pc:sldChg>
      <pc:sldChg chg="add del">
        <pc:chgData name="伊健 杜" userId="e69aded81da48593" providerId="LiveId" clId="{C313B0D9-9443-4A21-9CE1-72F01DD645D7}" dt="2022-10-11T12:30:29.629" v="4989"/>
        <pc:sldMkLst>
          <pc:docMk/>
          <pc:sldMk cId="1108251139" sldId="1008"/>
        </pc:sldMkLst>
      </pc:sldChg>
      <pc:sldChg chg="addSp delSp modSp add mod">
        <pc:chgData name="伊健 杜" userId="e69aded81da48593" providerId="LiveId" clId="{C313B0D9-9443-4A21-9CE1-72F01DD645D7}" dt="2022-10-11T13:41:48.635" v="7160"/>
        <pc:sldMkLst>
          <pc:docMk/>
          <pc:sldMk cId="4268727706" sldId="1008"/>
        </pc:sldMkLst>
        <pc:spChg chg="mod">
          <ac:chgData name="伊健 杜" userId="e69aded81da48593" providerId="LiveId" clId="{C313B0D9-9443-4A21-9CE1-72F01DD645D7}" dt="2022-10-11T13:41:48.635" v="7160"/>
          <ac:spMkLst>
            <pc:docMk/>
            <pc:sldMk cId="4268727706" sldId="1008"/>
            <ac:spMk id="6" creationId="{F83A6AC8-56F1-EB9E-DD47-C1CFF9753BBA}"/>
          </ac:spMkLst>
        </pc:spChg>
        <pc:spChg chg="mod">
          <ac:chgData name="伊健 杜" userId="e69aded81da48593" providerId="LiveId" clId="{C313B0D9-9443-4A21-9CE1-72F01DD645D7}" dt="2022-10-11T13:41:48.635" v="7160"/>
          <ac:spMkLst>
            <pc:docMk/>
            <pc:sldMk cId="4268727706" sldId="1008"/>
            <ac:spMk id="7" creationId="{8A134A8E-94C3-0EE7-C065-45DB3136BA45}"/>
          </ac:spMkLst>
        </pc:spChg>
        <pc:picChg chg="add mod">
          <ac:chgData name="伊健 杜" userId="e69aded81da48593" providerId="LiveId" clId="{C313B0D9-9443-4A21-9CE1-72F01DD645D7}" dt="2022-10-11T12:32:35.708" v="5111" actId="1076"/>
          <ac:picMkLst>
            <pc:docMk/>
            <pc:sldMk cId="4268727706" sldId="1008"/>
            <ac:picMk id="1026" creationId="{AA546655-69D8-CD16-CC8C-3C069D7D15CD}"/>
          </ac:picMkLst>
        </pc:picChg>
        <pc:picChg chg="del">
          <ac:chgData name="伊健 杜" userId="e69aded81da48593" providerId="LiveId" clId="{C313B0D9-9443-4A21-9CE1-72F01DD645D7}" dt="2022-10-11T12:31:04.790" v="5075" actId="478"/>
          <ac:picMkLst>
            <pc:docMk/>
            <pc:sldMk cId="4268727706" sldId="1008"/>
            <ac:picMk id="6146" creationId="{A942463D-02AE-103F-85F3-4C4B9F7B8BCF}"/>
          </ac:picMkLst>
        </pc:picChg>
      </pc:sldChg>
      <pc:sldChg chg="add del">
        <pc:chgData name="伊健 杜" userId="e69aded81da48593" providerId="LiveId" clId="{C313B0D9-9443-4A21-9CE1-72F01DD645D7}" dt="2022-10-11T12:44:29.620" v="5498" actId="47"/>
        <pc:sldMkLst>
          <pc:docMk/>
          <pc:sldMk cId="2486490954" sldId="1009"/>
        </pc:sldMkLst>
      </pc:sldChg>
      <pc:sldChg chg="addSp delSp modSp new mod ord">
        <pc:chgData name="伊健 杜" userId="e69aded81da48593" providerId="LiveId" clId="{C313B0D9-9443-4A21-9CE1-72F01DD645D7}" dt="2022-10-11T13:41:48.635" v="7160"/>
        <pc:sldMkLst>
          <pc:docMk/>
          <pc:sldMk cId="1438974061" sldId="1010"/>
        </pc:sldMkLst>
        <pc:spChg chg="del">
          <ac:chgData name="伊健 杜" userId="e69aded81da48593" providerId="LiveId" clId="{C313B0D9-9443-4A21-9CE1-72F01DD645D7}" dt="2022-10-11T12:39:00.648" v="5243" actId="478"/>
          <ac:spMkLst>
            <pc:docMk/>
            <pc:sldMk cId="1438974061" sldId="1010"/>
            <ac:spMk id="2" creationId="{0DA9C898-29F6-55CB-FAE3-6DAD9618ECFD}"/>
          </ac:spMkLst>
        </pc:spChg>
        <pc:spChg chg="del">
          <ac:chgData name="伊健 杜" userId="e69aded81da48593" providerId="LiveId" clId="{C313B0D9-9443-4A21-9CE1-72F01DD645D7}" dt="2022-10-11T12:39:00.648" v="5243" actId="478"/>
          <ac:spMkLst>
            <pc:docMk/>
            <pc:sldMk cId="1438974061" sldId="1010"/>
            <ac:spMk id="3" creationId="{206BEEB8-646D-37DE-1C1B-4F6AD91B7CDA}"/>
          </ac:spMkLst>
        </pc:spChg>
        <pc:spChg chg="add mod">
          <ac:chgData name="伊健 杜" userId="e69aded81da48593" providerId="LiveId" clId="{C313B0D9-9443-4A21-9CE1-72F01DD645D7}" dt="2022-10-11T13:41:48.635" v="7160"/>
          <ac:spMkLst>
            <pc:docMk/>
            <pc:sldMk cId="1438974061" sldId="1010"/>
            <ac:spMk id="4" creationId="{C40875C9-32BB-E98B-FE83-CDB7F1FE52C4}"/>
          </ac:spMkLst>
        </pc:spChg>
        <pc:spChg chg="add del mod">
          <ac:chgData name="伊健 杜" userId="e69aded81da48593" providerId="LiveId" clId="{C313B0D9-9443-4A21-9CE1-72F01DD645D7}" dt="2022-10-11T12:41:13.348" v="5341" actId="478"/>
          <ac:spMkLst>
            <pc:docMk/>
            <pc:sldMk cId="1438974061" sldId="1010"/>
            <ac:spMk id="7" creationId="{5AC6CC66-0A45-5EAC-22F2-2E148B138BC1}"/>
          </ac:spMkLst>
        </pc:spChg>
        <pc:spChg chg="add mod">
          <ac:chgData name="伊健 杜" userId="e69aded81da48593" providerId="LiveId" clId="{C313B0D9-9443-4A21-9CE1-72F01DD645D7}" dt="2022-10-11T13:41:48.635" v="7160"/>
          <ac:spMkLst>
            <pc:docMk/>
            <pc:sldMk cId="1438974061" sldId="1010"/>
            <ac:spMk id="8" creationId="{469A9F2C-165B-600D-1248-8968196AEA25}"/>
          </ac:spMkLst>
        </pc:spChg>
        <pc:spChg chg="add mod">
          <ac:chgData name="伊健 杜" userId="e69aded81da48593" providerId="LiveId" clId="{C313B0D9-9443-4A21-9CE1-72F01DD645D7}" dt="2022-10-11T13:41:48.635" v="7160"/>
          <ac:spMkLst>
            <pc:docMk/>
            <pc:sldMk cId="1438974061" sldId="1010"/>
            <ac:spMk id="9" creationId="{726D39AD-6706-26D6-F9D2-3FB67B1FA320}"/>
          </ac:spMkLst>
        </pc:spChg>
        <pc:spChg chg="add mod">
          <ac:chgData name="伊健 杜" userId="e69aded81da48593" providerId="LiveId" clId="{C313B0D9-9443-4A21-9CE1-72F01DD645D7}" dt="2022-10-11T13:41:48.635" v="7160"/>
          <ac:spMkLst>
            <pc:docMk/>
            <pc:sldMk cId="1438974061" sldId="1010"/>
            <ac:spMk id="10" creationId="{5C89732A-2995-15CF-B611-9A3369F03B5E}"/>
          </ac:spMkLst>
        </pc:spChg>
        <pc:picChg chg="add mod">
          <ac:chgData name="伊健 杜" userId="e69aded81da48593" providerId="LiveId" clId="{C313B0D9-9443-4A21-9CE1-72F01DD645D7}" dt="2022-10-11T12:42:40.511" v="5441" actId="1076"/>
          <ac:picMkLst>
            <pc:docMk/>
            <pc:sldMk cId="1438974061" sldId="1010"/>
            <ac:picMk id="6" creationId="{FC5D0142-C6D4-14B0-5889-BEC01B68A6BC}"/>
          </ac:picMkLst>
        </pc:picChg>
        <pc:picChg chg="add mod">
          <ac:chgData name="伊健 杜" userId="e69aded81da48593" providerId="LiveId" clId="{C313B0D9-9443-4A21-9CE1-72F01DD645D7}" dt="2022-10-11T12:40:31.299" v="5335" actId="1076"/>
          <ac:picMkLst>
            <pc:docMk/>
            <pc:sldMk cId="1438974061" sldId="1010"/>
            <ac:picMk id="2050" creationId="{18BE8040-7A91-FBD3-D40F-CC374F106B8F}"/>
          </ac:picMkLst>
        </pc:picChg>
      </pc:sldChg>
      <pc:sldChg chg="addSp delSp modSp add mod">
        <pc:chgData name="伊健 杜" userId="e69aded81da48593" providerId="LiveId" clId="{C313B0D9-9443-4A21-9CE1-72F01DD645D7}" dt="2022-10-11T13:41:48.635" v="7160"/>
        <pc:sldMkLst>
          <pc:docMk/>
          <pc:sldMk cId="2721065866" sldId="1011"/>
        </pc:sldMkLst>
        <pc:spChg chg="add del">
          <ac:chgData name="伊健 杜" userId="e69aded81da48593" providerId="LiveId" clId="{C313B0D9-9443-4A21-9CE1-72F01DD645D7}" dt="2022-10-11T13:02:30.969" v="5636" actId="478"/>
          <ac:spMkLst>
            <pc:docMk/>
            <pc:sldMk cId="2721065866" sldId="1011"/>
            <ac:spMk id="2" creationId="{CF7FAB81-E36A-8D2C-9B97-DE193162FEAA}"/>
          </ac:spMkLst>
        </pc:spChg>
        <pc:spChg chg="mod">
          <ac:chgData name="伊健 杜" userId="e69aded81da48593" providerId="LiveId" clId="{C313B0D9-9443-4A21-9CE1-72F01DD645D7}" dt="2022-10-11T13:41:48.635" v="7160"/>
          <ac:spMkLst>
            <pc:docMk/>
            <pc:sldMk cId="2721065866" sldId="1011"/>
            <ac:spMk id="6" creationId="{F83A6AC8-56F1-EB9E-DD47-C1CFF9753BBA}"/>
          </ac:spMkLst>
        </pc:spChg>
        <pc:spChg chg="mod">
          <ac:chgData name="伊健 杜" userId="e69aded81da48593" providerId="LiveId" clId="{C313B0D9-9443-4A21-9CE1-72F01DD645D7}" dt="2022-10-11T13:41:48.635" v="7160"/>
          <ac:spMkLst>
            <pc:docMk/>
            <pc:sldMk cId="2721065866" sldId="1011"/>
            <ac:spMk id="7" creationId="{8A134A8E-94C3-0EE7-C065-45DB3136BA45}"/>
          </ac:spMkLst>
        </pc:spChg>
        <pc:picChg chg="add mod">
          <ac:chgData name="伊健 杜" userId="e69aded81da48593" providerId="LiveId" clId="{C313B0D9-9443-4A21-9CE1-72F01DD645D7}" dt="2022-10-11T13:02:50.731" v="5643" actId="1076"/>
          <ac:picMkLst>
            <pc:docMk/>
            <pc:sldMk cId="2721065866" sldId="1011"/>
            <ac:picMk id="4" creationId="{9F68286B-A801-83D6-6A02-A1865565CD27}"/>
          </ac:picMkLst>
        </pc:picChg>
        <pc:picChg chg="del">
          <ac:chgData name="伊健 杜" userId="e69aded81da48593" providerId="LiveId" clId="{C313B0D9-9443-4A21-9CE1-72F01DD645D7}" dt="2022-10-11T12:45:40.911" v="5514" actId="478"/>
          <ac:picMkLst>
            <pc:docMk/>
            <pc:sldMk cId="2721065866" sldId="1011"/>
            <ac:picMk id="5122" creationId="{2B858229-AC91-511D-BFBD-46BA5157A419}"/>
          </ac:picMkLst>
        </pc:picChg>
      </pc:sldChg>
      <pc:sldChg chg="addSp delSp modSp add mod">
        <pc:chgData name="伊健 杜" userId="e69aded81da48593" providerId="LiveId" clId="{C313B0D9-9443-4A21-9CE1-72F01DD645D7}" dt="2022-10-11T13:41:48.635" v="7160"/>
        <pc:sldMkLst>
          <pc:docMk/>
          <pc:sldMk cId="4283606540" sldId="1012"/>
        </pc:sldMkLst>
        <pc:spChg chg="add del">
          <ac:chgData name="伊健 杜" userId="e69aded81da48593" providerId="LiveId" clId="{C313B0D9-9443-4A21-9CE1-72F01DD645D7}" dt="2022-10-11T13:04:31.706" v="5739" actId="478"/>
          <ac:spMkLst>
            <pc:docMk/>
            <pc:sldMk cId="4283606540" sldId="1012"/>
            <ac:spMk id="2" creationId="{EB043016-638D-2E8D-AA2B-A5E201099A92}"/>
          </ac:spMkLst>
        </pc:spChg>
        <pc:spChg chg="mod">
          <ac:chgData name="伊健 杜" userId="e69aded81da48593" providerId="LiveId" clId="{C313B0D9-9443-4A21-9CE1-72F01DD645D7}" dt="2022-10-11T13:41:48.635" v="7160"/>
          <ac:spMkLst>
            <pc:docMk/>
            <pc:sldMk cId="4283606540" sldId="1012"/>
            <ac:spMk id="6" creationId="{F83A6AC8-56F1-EB9E-DD47-C1CFF9753BBA}"/>
          </ac:spMkLst>
        </pc:spChg>
        <pc:spChg chg="mod">
          <ac:chgData name="伊健 杜" userId="e69aded81da48593" providerId="LiveId" clId="{C313B0D9-9443-4A21-9CE1-72F01DD645D7}" dt="2022-10-11T13:41:48.635" v="7160"/>
          <ac:spMkLst>
            <pc:docMk/>
            <pc:sldMk cId="4283606540" sldId="1012"/>
            <ac:spMk id="7" creationId="{8A134A8E-94C3-0EE7-C065-45DB3136BA45}"/>
          </ac:spMkLst>
        </pc:spChg>
        <pc:picChg chg="del">
          <ac:chgData name="伊健 杜" userId="e69aded81da48593" providerId="LiveId" clId="{C313B0D9-9443-4A21-9CE1-72F01DD645D7}" dt="2022-10-11T13:04:29.353" v="5737" actId="478"/>
          <ac:picMkLst>
            <pc:docMk/>
            <pc:sldMk cId="4283606540" sldId="1012"/>
            <ac:picMk id="4" creationId="{9F68286B-A801-83D6-6A02-A1865565CD27}"/>
          </ac:picMkLst>
        </pc:picChg>
        <pc:picChg chg="add mod">
          <ac:chgData name="伊健 杜" userId="e69aded81da48593" providerId="LiveId" clId="{C313B0D9-9443-4A21-9CE1-72F01DD645D7}" dt="2022-10-11T13:04:39.489" v="5742" actId="14100"/>
          <ac:picMkLst>
            <pc:docMk/>
            <pc:sldMk cId="4283606540" sldId="1012"/>
            <ac:picMk id="5" creationId="{72E76413-55F8-B35A-284A-0642B43E72A7}"/>
          </ac:picMkLst>
        </pc:picChg>
        <pc:picChg chg="add del mod">
          <ac:chgData name="伊健 杜" userId="e69aded81da48593" providerId="LiveId" clId="{C313B0D9-9443-4A21-9CE1-72F01DD645D7}" dt="2022-10-11T13:04:44.151" v="5744" actId="478"/>
          <ac:picMkLst>
            <pc:docMk/>
            <pc:sldMk cId="4283606540" sldId="1012"/>
            <ac:picMk id="8" creationId="{6E9315BF-C34C-BD17-6782-B0B5B4EC50B2}"/>
          </ac:picMkLst>
        </pc:picChg>
      </pc:sldChg>
      <pc:sldChg chg="addSp delSp modSp add mod">
        <pc:chgData name="伊健 杜" userId="e69aded81da48593" providerId="LiveId" clId="{C313B0D9-9443-4A21-9CE1-72F01DD645D7}" dt="2022-10-11T13:41:48.635" v="7160"/>
        <pc:sldMkLst>
          <pc:docMk/>
          <pc:sldMk cId="2538917861" sldId="1013"/>
        </pc:sldMkLst>
        <pc:spChg chg="mod">
          <ac:chgData name="伊健 杜" userId="e69aded81da48593" providerId="LiveId" clId="{C313B0D9-9443-4A21-9CE1-72F01DD645D7}" dt="2022-10-11T13:41:48.635" v="7160"/>
          <ac:spMkLst>
            <pc:docMk/>
            <pc:sldMk cId="2538917861" sldId="1013"/>
            <ac:spMk id="6" creationId="{F83A6AC8-56F1-EB9E-DD47-C1CFF9753BBA}"/>
          </ac:spMkLst>
        </pc:spChg>
        <pc:spChg chg="mod">
          <ac:chgData name="伊健 杜" userId="e69aded81da48593" providerId="LiveId" clId="{C313B0D9-9443-4A21-9CE1-72F01DD645D7}" dt="2022-10-11T13:41:48.635" v="7160"/>
          <ac:spMkLst>
            <pc:docMk/>
            <pc:sldMk cId="2538917861" sldId="1013"/>
            <ac:spMk id="7" creationId="{8A134A8E-94C3-0EE7-C065-45DB3136BA45}"/>
          </ac:spMkLst>
        </pc:spChg>
        <pc:picChg chg="del">
          <ac:chgData name="伊健 杜" userId="e69aded81da48593" providerId="LiveId" clId="{C313B0D9-9443-4A21-9CE1-72F01DD645D7}" dt="2022-10-11T13:06:39.674" v="5746" actId="478"/>
          <ac:picMkLst>
            <pc:docMk/>
            <pc:sldMk cId="2538917861" sldId="1013"/>
            <ac:picMk id="5" creationId="{72E76413-55F8-B35A-284A-0642B43E72A7}"/>
          </ac:picMkLst>
        </pc:picChg>
        <pc:picChg chg="add mod">
          <ac:chgData name="伊健 杜" userId="e69aded81da48593" providerId="LiveId" clId="{C313B0D9-9443-4A21-9CE1-72F01DD645D7}" dt="2022-10-11T13:06:43.701" v="5750" actId="1076"/>
          <ac:picMkLst>
            <pc:docMk/>
            <pc:sldMk cId="2538917861" sldId="1013"/>
            <ac:picMk id="5122" creationId="{CBD27DF5-17D0-BC67-3947-8BC86B542A49}"/>
          </ac:picMkLst>
        </pc:picChg>
      </pc:sldChg>
      <pc:sldChg chg="addSp delSp modSp add mod modNotesTx">
        <pc:chgData name="伊健 杜" userId="e69aded81da48593" providerId="LiveId" clId="{C313B0D9-9443-4A21-9CE1-72F01DD645D7}" dt="2022-10-11T15:36:33.657" v="7203" actId="20577"/>
        <pc:sldMkLst>
          <pc:docMk/>
          <pc:sldMk cId="1447530259" sldId="1014"/>
        </pc:sldMkLst>
        <pc:spChg chg="mod">
          <ac:chgData name="伊健 杜" userId="e69aded81da48593" providerId="LiveId" clId="{C313B0D9-9443-4A21-9CE1-72F01DD645D7}" dt="2022-10-11T13:41:48.635" v="7160"/>
          <ac:spMkLst>
            <pc:docMk/>
            <pc:sldMk cId="1447530259" sldId="1014"/>
            <ac:spMk id="2" creationId="{05EBC02D-2AAC-B2FE-694D-75E7F5F6B017}"/>
          </ac:spMkLst>
        </pc:spChg>
        <pc:spChg chg="add del mod">
          <ac:chgData name="伊健 杜" userId="e69aded81da48593" providerId="LiveId" clId="{C313B0D9-9443-4A21-9CE1-72F01DD645D7}" dt="2022-10-11T15:32:52.434" v="7202" actId="478"/>
          <ac:spMkLst>
            <pc:docMk/>
            <pc:sldMk cId="1447530259" sldId="1014"/>
            <ac:spMk id="3" creationId="{763046B4-F225-2D77-6EA3-20C36703851F}"/>
          </ac:spMkLst>
        </pc:spChg>
      </pc:sldChg>
      <pc:sldChg chg="addSp delSp modSp add mod delAnim">
        <pc:chgData name="伊健 杜" userId="e69aded81da48593" providerId="LiveId" clId="{C313B0D9-9443-4A21-9CE1-72F01DD645D7}" dt="2022-10-11T13:41:48.635" v="7160"/>
        <pc:sldMkLst>
          <pc:docMk/>
          <pc:sldMk cId="1387541516" sldId="1015"/>
        </pc:sldMkLst>
        <pc:spChg chg="mod">
          <ac:chgData name="伊健 杜" userId="e69aded81da48593" providerId="LiveId" clId="{C313B0D9-9443-4A21-9CE1-72F01DD645D7}" dt="2022-10-11T13:10:49.502" v="6078" actId="5793"/>
          <ac:spMkLst>
            <pc:docMk/>
            <pc:sldMk cId="1387541516" sldId="1015"/>
            <ac:spMk id="2" creationId="{1302A11A-625D-774F-23B3-739301B530C3}"/>
          </ac:spMkLst>
        </pc:spChg>
        <pc:spChg chg="del">
          <ac:chgData name="伊健 杜" userId="e69aded81da48593" providerId="LiveId" clId="{C313B0D9-9443-4A21-9CE1-72F01DD645D7}" dt="2022-10-11T13:12:46.347" v="6119" actId="478"/>
          <ac:spMkLst>
            <pc:docMk/>
            <pc:sldMk cId="1387541516" sldId="1015"/>
            <ac:spMk id="3" creationId="{BF178E76-FDFB-D2B6-710A-37444C6E7082}"/>
          </ac:spMkLst>
        </pc:spChg>
        <pc:spChg chg="del">
          <ac:chgData name="伊健 杜" userId="e69aded81da48593" providerId="LiveId" clId="{C313B0D9-9443-4A21-9CE1-72F01DD645D7}" dt="2022-10-11T13:12:46.347" v="6119" actId="478"/>
          <ac:spMkLst>
            <pc:docMk/>
            <pc:sldMk cId="1387541516" sldId="1015"/>
            <ac:spMk id="4" creationId="{001214B7-07C5-6789-1DE5-0CFB43518622}"/>
          </ac:spMkLst>
        </pc:spChg>
        <pc:spChg chg="del mod">
          <ac:chgData name="伊健 杜" userId="e69aded81da48593" providerId="LiveId" clId="{C313B0D9-9443-4A21-9CE1-72F01DD645D7}" dt="2022-10-11T13:12:46.347" v="6119" actId="478"/>
          <ac:spMkLst>
            <pc:docMk/>
            <pc:sldMk cId="1387541516" sldId="1015"/>
            <ac:spMk id="5" creationId="{C57211A0-9C60-D804-6094-37A6B213E351}"/>
          </ac:spMkLst>
        </pc:spChg>
        <pc:spChg chg="add mod">
          <ac:chgData name="伊健 杜" userId="e69aded81da48593" providerId="LiveId" clId="{C313B0D9-9443-4A21-9CE1-72F01DD645D7}" dt="2022-10-11T13:41:48.635" v="7160"/>
          <ac:spMkLst>
            <pc:docMk/>
            <pc:sldMk cId="1387541516" sldId="1015"/>
            <ac:spMk id="6" creationId="{F664CF38-32CE-F1ED-1F82-42C5B7FE6DC9}"/>
          </ac:spMkLst>
        </pc:spChg>
        <pc:spChg chg="del">
          <ac:chgData name="伊健 杜" userId="e69aded81da48593" providerId="LiveId" clId="{C313B0D9-9443-4A21-9CE1-72F01DD645D7}" dt="2022-10-11T13:12:46.347" v="6119" actId="478"/>
          <ac:spMkLst>
            <pc:docMk/>
            <pc:sldMk cId="1387541516" sldId="1015"/>
            <ac:spMk id="8" creationId="{279D721E-C3FB-2CB0-6BD4-36E099029B06}"/>
          </ac:spMkLst>
        </pc:spChg>
        <pc:picChg chg="add mod">
          <ac:chgData name="伊健 杜" userId="e69aded81da48593" providerId="LiveId" clId="{C313B0D9-9443-4A21-9CE1-72F01DD645D7}" dt="2022-10-11T13:25:11.875" v="6415" actId="1076"/>
          <ac:picMkLst>
            <pc:docMk/>
            <pc:sldMk cId="1387541516" sldId="1015"/>
            <ac:picMk id="6146" creationId="{1DE39CBF-7262-EBEA-731C-FD7B28B957D8}"/>
          </ac:picMkLst>
        </pc:picChg>
      </pc:sldChg>
      <pc:sldChg chg="add del">
        <pc:chgData name="伊健 杜" userId="e69aded81da48593" providerId="LiveId" clId="{C313B0D9-9443-4A21-9CE1-72F01DD645D7}" dt="2022-10-11T13:10:30.341" v="6036" actId="47"/>
        <pc:sldMkLst>
          <pc:docMk/>
          <pc:sldMk cId="2130304041" sldId="1015"/>
        </pc:sldMkLst>
      </pc:sldChg>
      <pc:sldChg chg="addSp delSp modSp add mod modAnim">
        <pc:chgData name="伊健 杜" userId="e69aded81da48593" providerId="LiveId" clId="{C313B0D9-9443-4A21-9CE1-72F01DD645D7}" dt="2022-10-11T13:11:27.230" v="6118" actId="1076"/>
        <pc:sldMkLst>
          <pc:docMk/>
          <pc:sldMk cId="1323478360" sldId="1016"/>
        </pc:sldMkLst>
        <pc:spChg chg="del mod">
          <ac:chgData name="伊健 杜" userId="e69aded81da48593" providerId="LiveId" clId="{C313B0D9-9443-4A21-9CE1-72F01DD645D7}" dt="2022-10-11T13:11:01.085" v="6091" actId="478"/>
          <ac:spMkLst>
            <pc:docMk/>
            <pc:sldMk cId="1323478360" sldId="1016"/>
            <ac:spMk id="3" creationId="{BF178E76-FDFB-D2B6-710A-37444C6E7082}"/>
          </ac:spMkLst>
        </pc:spChg>
        <pc:spChg chg="mod">
          <ac:chgData name="伊健 杜" userId="e69aded81da48593" providerId="LiveId" clId="{C313B0D9-9443-4A21-9CE1-72F01DD645D7}" dt="2022-10-11T13:11:27.230" v="6118" actId="1076"/>
          <ac:spMkLst>
            <pc:docMk/>
            <pc:sldMk cId="1323478360" sldId="1016"/>
            <ac:spMk id="4" creationId="{001214B7-07C5-6789-1DE5-0CFB43518622}"/>
          </ac:spMkLst>
        </pc:spChg>
        <pc:spChg chg="mod">
          <ac:chgData name="伊健 杜" userId="e69aded81da48593" providerId="LiveId" clId="{C313B0D9-9443-4A21-9CE1-72F01DD645D7}" dt="2022-10-11T13:11:02.740" v="6092" actId="1076"/>
          <ac:spMkLst>
            <pc:docMk/>
            <pc:sldMk cId="1323478360" sldId="1016"/>
            <ac:spMk id="5" creationId="{C57211A0-9C60-D804-6094-37A6B213E351}"/>
          </ac:spMkLst>
        </pc:spChg>
        <pc:spChg chg="add mod">
          <ac:chgData name="伊健 杜" userId="e69aded81da48593" providerId="LiveId" clId="{C313B0D9-9443-4A21-9CE1-72F01DD645D7}" dt="2022-10-11T13:11:09.242" v="6105"/>
          <ac:spMkLst>
            <pc:docMk/>
            <pc:sldMk cId="1323478360" sldId="1016"/>
            <ac:spMk id="6" creationId="{50D2D4E2-2287-F4ED-739B-B6F12276EDC1}"/>
          </ac:spMkLst>
        </pc:spChg>
        <pc:spChg chg="mod">
          <ac:chgData name="伊健 杜" userId="e69aded81da48593" providerId="LiveId" clId="{C313B0D9-9443-4A21-9CE1-72F01DD645D7}" dt="2022-10-11T13:11:25.954" v="6117" actId="1076"/>
          <ac:spMkLst>
            <pc:docMk/>
            <pc:sldMk cId="1323478360" sldId="1016"/>
            <ac:spMk id="8" creationId="{279D721E-C3FB-2CB0-6BD4-36E099029B06}"/>
          </ac:spMkLst>
        </pc:spChg>
      </pc:sldChg>
      <pc:sldChg chg="addSp delSp modSp add mod">
        <pc:chgData name="伊健 杜" userId="e69aded81da48593" providerId="LiveId" clId="{C313B0D9-9443-4A21-9CE1-72F01DD645D7}" dt="2022-10-11T13:41:48.635" v="7160"/>
        <pc:sldMkLst>
          <pc:docMk/>
          <pc:sldMk cId="377477943" sldId="1017"/>
        </pc:sldMkLst>
        <pc:spChg chg="add mod">
          <ac:chgData name="伊健 杜" userId="e69aded81da48593" providerId="LiveId" clId="{C313B0D9-9443-4A21-9CE1-72F01DD645D7}" dt="2022-10-11T13:41:48.635" v="7160"/>
          <ac:spMkLst>
            <pc:docMk/>
            <pc:sldMk cId="377477943" sldId="1017"/>
            <ac:spMk id="3" creationId="{2E9F026F-669A-40FB-9D2E-8370272DFCD4}"/>
          </ac:spMkLst>
        </pc:spChg>
        <pc:spChg chg="del mod">
          <ac:chgData name="伊健 杜" userId="e69aded81da48593" providerId="LiveId" clId="{C313B0D9-9443-4A21-9CE1-72F01DD645D7}" dt="2022-10-11T13:27:22.853" v="6427"/>
          <ac:spMkLst>
            <pc:docMk/>
            <pc:sldMk cId="377477943" sldId="1017"/>
            <ac:spMk id="6" creationId="{F664CF38-32CE-F1ED-1F82-42C5B7FE6DC9}"/>
          </ac:spMkLst>
        </pc:spChg>
        <pc:picChg chg="del">
          <ac:chgData name="伊健 杜" userId="e69aded81da48593" providerId="LiveId" clId="{C313B0D9-9443-4A21-9CE1-72F01DD645D7}" dt="2022-10-11T13:28:06.801" v="6500" actId="478"/>
          <ac:picMkLst>
            <pc:docMk/>
            <pc:sldMk cId="377477943" sldId="1017"/>
            <ac:picMk id="6146" creationId="{1DE39CBF-7262-EBEA-731C-FD7B28B957D8}"/>
          </ac:picMkLst>
        </pc:picChg>
        <pc:picChg chg="add mod">
          <ac:chgData name="伊健 杜" userId="e69aded81da48593" providerId="LiveId" clId="{C313B0D9-9443-4A21-9CE1-72F01DD645D7}" dt="2022-10-11T13:28:21.473" v="6502" actId="1076"/>
          <ac:picMkLst>
            <pc:docMk/>
            <pc:sldMk cId="377477943" sldId="1017"/>
            <ac:picMk id="7170" creationId="{451013D0-0C3A-C91C-4903-0BC17B12671C}"/>
          </ac:picMkLst>
        </pc:picChg>
      </pc:sldChg>
      <pc:sldChg chg="addSp delSp modSp add mod">
        <pc:chgData name="伊健 杜" userId="e69aded81da48593" providerId="LiveId" clId="{C313B0D9-9443-4A21-9CE1-72F01DD645D7}" dt="2022-10-11T13:41:48.635" v="7160"/>
        <pc:sldMkLst>
          <pc:docMk/>
          <pc:sldMk cId="1177646282" sldId="1018"/>
        </pc:sldMkLst>
        <pc:spChg chg="mod">
          <ac:chgData name="伊健 杜" userId="e69aded81da48593" providerId="LiveId" clId="{C313B0D9-9443-4A21-9CE1-72F01DD645D7}" dt="2022-10-11T13:41:48.635" v="7160"/>
          <ac:spMkLst>
            <pc:docMk/>
            <pc:sldMk cId="1177646282" sldId="1018"/>
            <ac:spMk id="3" creationId="{2E9F026F-669A-40FB-9D2E-8370272DFCD4}"/>
          </ac:spMkLst>
        </pc:spChg>
        <pc:picChg chg="del mod">
          <ac:chgData name="伊健 杜" userId="e69aded81da48593" providerId="LiveId" clId="{C313B0D9-9443-4A21-9CE1-72F01DD645D7}" dt="2022-10-11T13:29:00.478" v="6594" actId="478"/>
          <ac:picMkLst>
            <pc:docMk/>
            <pc:sldMk cId="1177646282" sldId="1018"/>
            <ac:picMk id="7170" creationId="{451013D0-0C3A-C91C-4903-0BC17B12671C}"/>
          </ac:picMkLst>
        </pc:picChg>
        <pc:picChg chg="add mod">
          <ac:chgData name="伊健 杜" userId="e69aded81da48593" providerId="LiveId" clId="{C313B0D9-9443-4A21-9CE1-72F01DD645D7}" dt="2022-10-11T13:30:08.209" v="6666" actId="1076"/>
          <ac:picMkLst>
            <pc:docMk/>
            <pc:sldMk cId="1177646282" sldId="1018"/>
            <ac:picMk id="8194" creationId="{10431C96-4F7A-325D-BDCB-66B268AC2795}"/>
          </ac:picMkLst>
        </pc:picChg>
      </pc:sldChg>
      <pc:sldChg chg="addSp delSp modSp add mod">
        <pc:chgData name="伊健 杜" userId="e69aded81da48593" providerId="LiveId" clId="{C313B0D9-9443-4A21-9CE1-72F01DD645D7}" dt="2022-10-11T13:41:48.635" v="7160"/>
        <pc:sldMkLst>
          <pc:docMk/>
          <pc:sldMk cId="705156829" sldId="1019"/>
        </pc:sldMkLst>
        <pc:spChg chg="mod">
          <ac:chgData name="伊健 杜" userId="e69aded81da48593" providerId="LiveId" clId="{C313B0D9-9443-4A21-9CE1-72F01DD645D7}" dt="2022-10-11T13:41:48.635" v="7160"/>
          <ac:spMkLst>
            <pc:docMk/>
            <pc:sldMk cId="705156829" sldId="1019"/>
            <ac:spMk id="3" creationId="{2E9F026F-669A-40FB-9D2E-8370272DFCD4}"/>
          </ac:spMkLst>
        </pc:spChg>
        <pc:picChg chg="del">
          <ac:chgData name="伊健 杜" userId="e69aded81da48593" providerId="LiveId" clId="{C313B0D9-9443-4A21-9CE1-72F01DD645D7}" dt="2022-10-11T13:32:48.246" v="6889" actId="478"/>
          <ac:picMkLst>
            <pc:docMk/>
            <pc:sldMk cId="705156829" sldId="1019"/>
            <ac:picMk id="8194" creationId="{10431C96-4F7A-325D-BDCB-66B268AC2795}"/>
          </ac:picMkLst>
        </pc:picChg>
        <pc:picChg chg="add mod">
          <ac:chgData name="伊健 杜" userId="e69aded81da48593" providerId="LiveId" clId="{C313B0D9-9443-4A21-9CE1-72F01DD645D7}" dt="2022-10-11T13:33:31.180" v="6893" actId="1076"/>
          <ac:picMkLst>
            <pc:docMk/>
            <pc:sldMk cId="705156829" sldId="1019"/>
            <ac:picMk id="9218" creationId="{13CFC63D-94C2-7BF9-E1C7-8C3378EC37FA}"/>
          </ac:picMkLst>
        </pc:picChg>
      </pc:sldChg>
      <pc:sldChg chg="addSp delSp modSp new mod">
        <pc:chgData name="伊健 杜" userId="e69aded81da48593" providerId="LiveId" clId="{C313B0D9-9443-4A21-9CE1-72F01DD645D7}" dt="2022-10-11T13:41:48.635" v="7160"/>
        <pc:sldMkLst>
          <pc:docMk/>
          <pc:sldMk cId="259244262" sldId="1020"/>
        </pc:sldMkLst>
        <pc:spChg chg="mod">
          <ac:chgData name="伊健 杜" userId="e69aded81da48593" providerId="LiveId" clId="{C313B0D9-9443-4A21-9CE1-72F01DD645D7}" dt="2022-10-11T13:41:48.635" v="7160"/>
          <ac:spMkLst>
            <pc:docMk/>
            <pc:sldMk cId="259244262" sldId="1020"/>
            <ac:spMk id="2" creationId="{F0FB4111-4C5D-A171-B3E0-05D7FCA61945}"/>
          </ac:spMkLst>
        </pc:spChg>
        <pc:spChg chg="del">
          <ac:chgData name="伊健 杜" userId="e69aded81da48593" providerId="LiveId" clId="{C313B0D9-9443-4A21-9CE1-72F01DD645D7}" dt="2022-10-11T13:33:35.482" v="6895" actId="478"/>
          <ac:spMkLst>
            <pc:docMk/>
            <pc:sldMk cId="259244262" sldId="1020"/>
            <ac:spMk id="3" creationId="{3FB90B3A-BF3F-D90E-C580-8D3E53BDA091}"/>
          </ac:spMkLst>
        </pc:spChg>
        <pc:spChg chg="add mod">
          <ac:chgData name="伊健 杜" userId="e69aded81da48593" providerId="LiveId" clId="{C313B0D9-9443-4A21-9CE1-72F01DD645D7}" dt="2022-10-11T13:34:27.820" v="6955" actId="1076"/>
          <ac:spMkLst>
            <pc:docMk/>
            <pc:sldMk cId="259244262" sldId="1020"/>
            <ac:spMk id="4" creationId="{8A6B875A-2029-2801-70E8-ADAD680A298F}"/>
          </ac:spMkLst>
        </pc:spChg>
      </pc:sldChg>
      <pc:sldChg chg="addSp delSp modSp add mod ord">
        <pc:chgData name="伊健 杜" userId="e69aded81da48593" providerId="LiveId" clId="{C313B0D9-9443-4A21-9CE1-72F01DD645D7}" dt="2022-10-11T13:41:48.635" v="7160"/>
        <pc:sldMkLst>
          <pc:docMk/>
          <pc:sldMk cId="2896841685" sldId="1021"/>
        </pc:sldMkLst>
        <pc:spChg chg="mod">
          <ac:chgData name="伊健 杜" userId="e69aded81da48593" providerId="LiveId" clId="{C313B0D9-9443-4A21-9CE1-72F01DD645D7}" dt="2022-10-11T13:41:48.635" v="7160"/>
          <ac:spMkLst>
            <pc:docMk/>
            <pc:sldMk cId="2896841685" sldId="1021"/>
            <ac:spMk id="6" creationId="{F83A6AC8-56F1-EB9E-DD47-C1CFF9753BBA}"/>
          </ac:spMkLst>
        </pc:spChg>
        <pc:spChg chg="del">
          <ac:chgData name="伊健 杜" userId="e69aded81da48593" providerId="LiveId" clId="{C313B0D9-9443-4A21-9CE1-72F01DD645D7}" dt="2022-10-11T13:35:09.281" v="6987" actId="478"/>
          <ac:spMkLst>
            <pc:docMk/>
            <pc:sldMk cId="2896841685" sldId="1021"/>
            <ac:spMk id="7" creationId="{8A134A8E-94C3-0EE7-C065-45DB3136BA45}"/>
          </ac:spMkLst>
        </pc:spChg>
        <pc:spChg chg="add mod">
          <ac:chgData name="伊健 杜" userId="e69aded81da48593" providerId="LiveId" clId="{C313B0D9-9443-4A21-9CE1-72F01DD645D7}" dt="2022-10-11T13:41:48.635" v="7160"/>
          <ac:spMkLst>
            <pc:docMk/>
            <pc:sldMk cId="2896841685" sldId="1021"/>
            <ac:spMk id="8" creationId="{41DE0709-C810-B605-42E7-B4DA4B28A6A9}"/>
          </ac:spMkLst>
        </pc:spChg>
        <pc:spChg chg="add mod">
          <ac:chgData name="伊健 杜" userId="e69aded81da48593" providerId="LiveId" clId="{C313B0D9-9443-4A21-9CE1-72F01DD645D7}" dt="2022-10-11T13:41:48.635" v="7160"/>
          <ac:spMkLst>
            <pc:docMk/>
            <pc:sldMk cId="2896841685" sldId="1021"/>
            <ac:spMk id="10" creationId="{0740B9FA-519E-9AAC-1C52-1E4B4369DD4A}"/>
          </ac:spMkLst>
        </pc:spChg>
        <pc:spChg chg="add mod">
          <ac:chgData name="伊健 杜" userId="e69aded81da48593" providerId="LiveId" clId="{C313B0D9-9443-4A21-9CE1-72F01DD645D7}" dt="2022-10-11T13:40:50.472" v="7103" actId="1076"/>
          <ac:spMkLst>
            <pc:docMk/>
            <pc:sldMk cId="2896841685" sldId="1021"/>
            <ac:spMk id="12" creationId="{DF07353C-3D4B-3F27-2400-D7A55D6E12B2}"/>
          </ac:spMkLst>
        </pc:spChg>
        <pc:picChg chg="add mod">
          <ac:chgData name="伊健 杜" userId="e69aded81da48593" providerId="LiveId" clId="{C313B0D9-9443-4A21-9CE1-72F01DD645D7}" dt="2022-10-11T13:40:38.651" v="7099" actId="1076"/>
          <ac:picMkLst>
            <pc:docMk/>
            <pc:sldMk cId="2896841685" sldId="1021"/>
            <ac:picMk id="2" creationId="{460D3CCA-2774-91B8-90AE-844027C915D0}"/>
          </ac:picMkLst>
        </pc:picChg>
        <pc:picChg chg="del">
          <ac:chgData name="伊健 杜" userId="e69aded81da48593" providerId="LiveId" clId="{C313B0D9-9443-4A21-9CE1-72F01DD645D7}" dt="2022-10-11T13:35:07.118" v="6985" actId="478"/>
          <ac:picMkLst>
            <pc:docMk/>
            <pc:sldMk cId="2896841685" sldId="1021"/>
            <ac:picMk id="3" creationId="{AB6BB535-1138-F068-2E7E-C4DD6820233C}"/>
          </ac:picMkLst>
        </pc:picChg>
        <pc:picChg chg="add del mod">
          <ac:chgData name="伊健 杜" userId="e69aded81da48593" providerId="LiveId" clId="{C313B0D9-9443-4A21-9CE1-72F01DD645D7}" dt="2022-10-11T13:40:30.343" v="7094" actId="478"/>
          <ac:picMkLst>
            <pc:docMk/>
            <pc:sldMk cId="2896841685" sldId="1021"/>
            <ac:picMk id="4" creationId="{C6A816DA-7924-14D3-3FF0-F0FB390E3697}"/>
          </ac:picMkLst>
        </pc:picChg>
        <pc:picChg chg="del">
          <ac:chgData name="伊健 杜" userId="e69aded81da48593" providerId="LiveId" clId="{C313B0D9-9443-4A21-9CE1-72F01DD645D7}" dt="2022-10-11T13:35:07.118" v="6985" actId="478"/>
          <ac:picMkLst>
            <pc:docMk/>
            <pc:sldMk cId="2896841685" sldId="1021"/>
            <ac:picMk id="5" creationId="{C6BD58D9-287C-C843-E8B7-0DADC1DD1C49}"/>
          </ac:picMkLst>
        </pc:picChg>
        <pc:picChg chg="del">
          <ac:chgData name="伊健 杜" userId="e69aded81da48593" providerId="LiveId" clId="{C313B0D9-9443-4A21-9CE1-72F01DD645D7}" dt="2022-10-11T13:35:07.118" v="6985" actId="478"/>
          <ac:picMkLst>
            <pc:docMk/>
            <pc:sldMk cId="2896841685" sldId="1021"/>
            <ac:picMk id="9" creationId="{086DA11D-10B5-44E9-D6C5-1C49C534F86D}"/>
          </ac:picMkLst>
        </pc:picChg>
        <pc:picChg chg="del">
          <ac:chgData name="伊健 杜" userId="e69aded81da48593" providerId="LiveId" clId="{C313B0D9-9443-4A21-9CE1-72F01DD645D7}" dt="2022-10-11T13:35:07.665" v="6986" actId="478"/>
          <ac:picMkLst>
            <pc:docMk/>
            <pc:sldMk cId="2896841685" sldId="1021"/>
            <ac:picMk id="11" creationId="{60B5155B-D988-48CF-2D12-FA3A329BA776}"/>
          </ac:picMkLst>
        </pc:picChg>
        <pc:picChg chg="add mod">
          <ac:chgData name="伊健 杜" userId="e69aded81da48593" providerId="LiveId" clId="{C313B0D9-9443-4A21-9CE1-72F01DD645D7}" dt="2022-10-11T13:40:36.358" v="7097" actId="14100"/>
          <ac:picMkLst>
            <pc:docMk/>
            <pc:sldMk cId="2896841685" sldId="1021"/>
            <ac:picMk id="10242" creationId="{7EE40B88-804E-B4FF-24D0-6B5A458D8700}"/>
          </ac:picMkLst>
        </pc:picChg>
        <pc:picChg chg="add del mod">
          <ac:chgData name="伊健 杜" userId="e69aded81da48593" providerId="LiveId" clId="{C313B0D9-9443-4A21-9CE1-72F01DD645D7}" dt="2022-10-11T13:40:31.345" v="7096" actId="478"/>
          <ac:picMkLst>
            <pc:docMk/>
            <pc:sldMk cId="2896841685" sldId="1021"/>
            <ac:picMk id="10244" creationId="{07010753-493E-483F-C0FE-73542CA70E26}"/>
          </ac:picMkLst>
        </pc:picChg>
        <pc:picChg chg="add mod">
          <ac:chgData name="伊健 杜" userId="e69aded81da48593" providerId="LiveId" clId="{C313B0D9-9443-4A21-9CE1-72F01DD645D7}" dt="2022-10-11T13:40:37.264" v="7098" actId="1076"/>
          <ac:picMkLst>
            <pc:docMk/>
            <pc:sldMk cId="2896841685" sldId="1021"/>
            <ac:picMk id="10246" creationId="{254C3828-B095-A2F4-E6D7-ABEEF3D4324D}"/>
          </ac:picMkLst>
        </pc:picChg>
      </pc:sldChg>
      <pc:sldChg chg="addSp delSp modSp add mod">
        <pc:chgData name="伊健 杜" userId="e69aded81da48593" providerId="LiveId" clId="{C313B0D9-9443-4A21-9CE1-72F01DD645D7}" dt="2022-10-11T13:41:48.635" v="7160"/>
        <pc:sldMkLst>
          <pc:docMk/>
          <pc:sldMk cId="2493496773" sldId="1022"/>
        </pc:sldMkLst>
        <pc:spChg chg="mod">
          <ac:chgData name="伊健 杜" userId="e69aded81da48593" providerId="LiveId" clId="{C313B0D9-9443-4A21-9CE1-72F01DD645D7}" dt="2022-10-11T13:41:48.635" v="7160"/>
          <ac:spMkLst>
            <pc:docMk/>
            <pc:sldMk cId="2493496773" sldId="1022"/>
            <ac:spMk id="6" creationId="{F83A6AC8-56F1-EB9E-DD47-C1CFF9753BBA}"/>
          </ac:spMkLst>
        </pc:spChg>
        <pc:spChg chg="del">
          <ac:chgData name="伊健 杜" userId="e69aded81da48593" providerId="LiveId" clId="{C313B0D9-9443-4A21-9CE1-72F01DD645D7}" dt="2022-10-11T13:40:26.544" v="7091" actId="478"/>
          <ac:spMkLst>
            <pc:docMk/>
            <pc:sldMk cId="2493496773" sldId="1022"/>
            <ac:spMk id="8" creationId="{41DE0709-C810-B605-42E7-B4DA4B28A6A9}"/>
          </ac:spMkLst>
        </pc:spChg>
        <pc:spChg chg="add mod">
          <ac:chgData name="伊健 杜" userId="e69aded81da48593" providerId="LiveId" clId="{C313B0D9-9443-4A21-9CE1-72F01DD645D7}" dt="2022-10-11T13:41:48.635" v="7160"/>
          <ac:spMkLst>
            <pc:docMk/>
            <pc:sldMk cId="2493496773" sldId="1022"/>
            <ac:spMk id="9" creationId="{79F758CB-1F67-F762-EC8B-96FBFA7D6E5E}"/>
          </ac:spMkLst>
        </pc:spChg>
        <pc:spChg chg="del">
          <ac:chgData name="伊健 杜" userId="e69aded81da48593" providerId="LiveId" clId="{C313B0D9-9443-4A21-9CE1-72F01DD645D7}" dt="2022-10-11T13:40:26.544" v="7091" actId="478"/>
          <ac:spMkLst>
            <pc:docMk/>
            <pc:sldMk cId="2493496773" sldId="1022"/>
            <ac:spMk id="10" creationId="{0740B9FA-519E-9AAC-1C52-1E4B4369DD4A}"/>
          </ac:spMkLst>
        </pc:spChg>
        <pc:spChg chg="add mod">
          <ac:chgData name="伊健 杜" userId="e69aded81da48593" providerId="LiveId" clId="{C313B0D9-9443-4A21-9CE1-72F01DD645D7}" dt="2022-10-11T13:41:48.635" v="7160"/>
          <ac:spMkLst>
            <pc:docMk/>
            <pc:sldMk cId="2493496773" sldId="1022"/>
            <ac:spMk id="11" creationId="{60F45AF5-E073-DDB6-CAA6-EBBEFFB5FC6E}"/>
          </ac:spMkLst>
        </pc:spChg>
        <pc:spChg chg="del">
          <ac:chgData name="伊健 杜" userId="e69aded81da48593" providerId="LiveId" clId="{C313B0D9-9443-4A21-9CE1-72F01DD645D7}" dt="2022-10-11T13:40:26.544" v="7091" actId="478"/>
          <ac:spMkLst>
            <pc:docMk/>
            <pc:sldMk cId="2493496773" sldId="1022"/>
            <ac:spMk id="12" creationId="{DF07353C-3D4B-3F27-2400-D7A55D6E12B2}"/>
          </ac:spMkLst>
        </pc:spChg>
        <pc:spChg chg="add mod">
          <ac:chgData name="伊健 杜" userId="e69aded81da48593" providerId="LiveId" clId="{C313B0D9-9443-4A21-9CE1-72F01DD645D7}" dt="2022-10-11T13:41:48.635" v="7160"/>
          <ac:spMkLst>
            <pc:docMk/>
            <pc:sldMk cId="2493496773" sldId="1022"/>
            <ac:spMk id="13" creationId="{C566475E-ADF2-8B07-4E72-B5566B5614DE}"/>
          </ac:spMkLst>
        </pc:spChg>
        <pc:picChg chg="del">
          <ac:chgData name="伊健 杜" userId="e69aded81da48593" providerId="LiveId" clId="{C313B0D9-9443-4A21-9CE1-72F01DD645D7}" dt="2022-10-11T13:40:26.544" v="7091" actId="478"/>
          <ac:picMkLst>
            <pc:docMk/>
            <pc:sldMk cId="2493496773" sldId="1022"/>
            <ac:picMk id="2" creationId="{460D3CCA-2774-91B8-90AE-844027C915D0}"/>
          </ac:picMkLst>
        </pc:picChg>
        <pc:picChg chg="add mod">
          <ac:chgData name="伊健 杜" userId="e69aded81da48593" providerId="LiveId" clId="{C313B0D9-9443-4A21-9CE1-72F01DD645D7}" dt="2022-10-11T13:41:13.773" v="7115" actId="1076"/>
          <ac:picMkLst>
            <pc:docMk/>
            <pc:sldMk cId="2493496773" sldId="1022"/>
            <ac:picMk id="3" creationId="{0943EAD7-C931-95C1-BE66-C979D989B625}"/>
          </ac:picMkLst>
        </pc:picChg>
        <pc:picChg chg="del">
          <ac:chgData name="伊健 杜" userId="e69aded81da48593" providerId="LiveId" clId="{C313B0D9-9443-4A21-9CE1-72F01DD645D7}" dt="2022-10-11T13:40:21.653" v="7090" actId="21"/>
          <ac:picMkLst>
            <pc:docMk/>
            <pc:sldMk cId="2493496773" sldId="1022"/>
            <ac:picMk id="4" creationId="{C6A816DA-7924-14D3-3FF0-F0FB390E3697}"/>
          </ac:picMkLst>
        </pc:picChg>
        <pc:picChg chg="add mod">
          <ac:chgData name="伊健 杜" userId="e69aded81da48593" providerId="LiveId" clId="{C313B0D9-9443-4A21-9CE1-72F01DD645D7}" dt="2022-10-11T13:41:01.422" v="7110" actId="1076"/>
          <ac:picMkLst>
            <pc:docMk/>
            <pc:sldMk cId="2493496773" sldId="1022"/>
            <ac:picMk id="5" creationId="{4D8085B4-C90B-6E12-FD81-DA86CFA845C5}"/>
          </ac:picMkLst>
        </pc:picChg>
        <pc:picChg chg="add mod">
          <ac:chgData name="伊健 杜" userId="e69aded81da48593" providerId="LiveId" clId="{C313B0D9-9443-4A21-9CE1-72F01DD645D7}" dt="2022-10-11T13:41:17.341" v="7117" actId="1076"/>
          <ac:picMkLst>
            <pc:docMk/>
            <pc:sldMk cId="2493496773" sldId="1022"/>
            <ac:picMk id="7" creationId="{E76D2E36-FF25-8CB4-7C29-DCE98AF506C2}"/>
          </ac:picMkLst>
        </pc:picChg>
        <pc:picChg chg="del">
          <ac:chgData name="伊健 杜" userId="e69aded81da48593" providerId="LiveId" clId="{C313B0D9-9443-4A21-9CE1-72F01DD645D7}" dt="2022-10-11T13:40:26.544" v="7091" actId="478"/>
          <ac:picMkLst>
            <pc:docMk/>
            <pc:sldMk cId="2493496773" sldId="1022"/>
            <ac:picMk id="10242" creationId="{7EE40B88-804E-B4FF-24D0-6B5A458D8700}"/>
          </ac:picMkLst>
        </pc:picChg>
        <pc:picChg chg="del">
          <ac:chgData name="伊健 杜" userId="e69aded81da48593" providerId="LiveId" clId="{C313B0D9-9443-4A21-9CE1-72F01DD645D7}" dt="2022-10-11T13:40:21.653" v="7090" actId="21"/>
          <ac:picMkLst>
            <pc:docMk/>
            <pc:sldMk cId="2493496773" sldId="1022"/>
            <ac:picMk id="10244" creationId="{07010753-493E-483F-C0FE-73542CA70E26}"/>
          </ac:picMkLst>
        </pc:picChg>
        <pc:picChg chg="del">
          <ac:chgData name="伊健 杜" userId="e69aded81da48593" providerId="LiveId" clId="{C313B0D9-9443-4A21-9CE1-72F01DD645D7}" dt="2022-10-11T13:40:26.544" v="7091" actId="478"/>
          <ac:picMkLst>
            <pc:docMk/>
            <pc:sldMk cId="2493496773" sldId="1022"/>
            <ac:picMk id="10246" creationId="{254C3828-B095-A2F4-E6D7-ABEEF3D4324D}"/>
          </ac:picMkLst>
        </pc:picChg>
      </pc:sldChg>
    </pc:docChg>
  </pc:docChgLst>
  <pc:docChgLst>
    <pc:chgData name="伊健 杜" userId="e69aded81da48593" providerId="LiveId" clId="{ADA9A8EE-EE58-4D6B-BA95-F3CD71428A35}"/>
    <pc:docChg chg="custSel addSld delSld modSld sldOrd modSection">
      <pc:chgData name="伊健 杜" userId="e69aded81da48593" providerId="LiveId" clId="{ADA9A8EE-EE58-4D6B-BA95-F3CD71428A35}" dt="2022-09-22T15:11:32.928" v="6148" actId="403"/>
      <pc:docMkLst>
        <pc:docMk/>
      </pc:docMkLst>
      <pc:sldChg chg="modSp mod">
        <pc:chgData name="伊健 杜" userId="e69aded81da48593" providerId="LiveId" clId="{ADA9A8EE-EE58-4D6B-BA95-F3CD71428A35}" dt="2022-09-22T11:37:09.356" v="6026"/>
        <pc:sldMkLst>
          <pc:docMk/>
          <pc:sldMk cId="3180688205" sldId="256"/>
        </pc:sldMkLst>
        <pc:spChg chg="mod">
          <ac:chgData name="伊健 杜" userId="e69aded81da48593" providerId="LiveId" clId="{ADA9A8EE-EE58-4D6B-BA95-F3CD71428A35}" dt="2022-09-22T11:37:09.356" v="6026"/>
          <ac:spMkLst>
            <pc:docMk/>
            <pc:sldMk cId="3180688205" sldId="256"/>
            <ac:spMk id="2" creationId="{1F01E9DD-2818-4BD0-9996-984FE0985E67}"/>
          </ac:spMkLst>
        </pc:spChg>
      </pc:sldChg>
      <pc:sldChg chg="del">
        <pc:chgData name="伊健 杜" userId="e69aded81da48593" providerId="LiveId" clId="{ADA9A8EE-EE58-4D6B-BA95-F3CD71428A35}" dt="2022-09-22T04:55:56.284" v="3" actId="47"/>
        <pc:sldMkLst>
          <pc:docMk/>
          <pc:sldMk cId="2559525265" sldId="565"/>
        </pc:sldMkLst>
      </pc:sldChg>
      <pc:sldChg chg="del">
        <pc:chgData name="伊健 杜" userId="e69aded81da48593" providerId="LiveId" clId="{ADA9A8EE-EE58-4D6B-BA95-F3CD71428A35}" dt="2022-09-22T04:55:56.284" v="3" actId="47"/>
        <pc:sldMkLst>
          <pc:docMk/>
          <pc:sldMk cId="854064981" sldId="614"/>
        </pc:sldMkLst>
      </pc:sldChg>
      <pc:sldChg chg="del">
        <pc:chgData name="伊健 杜" userId="e69aded81da48593" providerId="LiveId" clId="{ADA9A8EE-EE58-4D6B-BA95-F3CD71428A35}" dt="2022-09-22T04:55:56.284" v="3" actId="47"/>
        <pc:sldMkLst>
          <pc:docMk/>
          <pc:sldMk cId="2347165635" sldId="616"/>
        </pc:sldMkLst>
      </pc:sldChg>
      <pc:sldChg chg="del">
        <pc:chgData name="伊健 杜" userId="e69aded81da48593" providerId="LiveId" clId="{ADA9A8EE-EE58-4D6B-BA95-F3CD71428A35}" dt="2022-09-22T04:55:36.810" v="1" actId="47"/>
        <pc:sldMkLst>
          <pc:docMk/>
          <pc:sldMk cId="1448130752" sldId="678"/>
        </pc:sldMkLst>
      </pc:sldChg>
      <pc:sldChg chg="del">
        <pc:chgData name="伊健 杜" userId="e69aded81da48593" providerId="LiveId" clId="{ADA9A8EE-EE58-4D6B-BA95-F3CD71428A35}" dt="2022-09-22T04:55:35.830" v="0" actId="47"/>
        <pc:sldMkLst>
          <pc:docMk/>
          <pc:sldMk cId="4121900207" sldId="752"/>
        </pc:sldMkLst>
      </pc:sldChg>
      <pc:sldChg chg="del">
        <pc:chgData name="伊健 杜" userId="e69aded81da48593" providerId="LiveId" clId="{ADA9A8EE-EE58-4D6B-BA95-F3CD71428A35}" dt="2022-09-22T04:55:37.902" v="2" actId="47"/>
        <pc:sldMkLst>
          <pc:docMk/>
          <pc:sldMk cId="1975974575" sldId="769"/>
        </pc:sldMkLst>
      </pc:sldChg>
      <pc:sldChg chg="addSp delSp modSp mod">
        <pc:chgData name="伊健 杜" userId="e69aded81da48593" providerId="LiveId" clId="{ADA9A8EE-EE58-4D6B-BA95-F3CD71428A35}" dt="2022-09-22T11:24:51.349" v="5471"/>
        <pc:sldMkLst>
          <pc:docMk/>
          <pc:sldMk cId="3517469593" sldId="772"/>
        </pc:sldMkLst>
        <pc:spChg chg="mod">
          <ac:chgData name="伊健 杜" userId="e69aded81da48593" providerId="LiveId" clId="{ADA9A8EE-EE58-4D6B-BA95-F3CD71428A35}" dt="2022-09-22T11:24:51.349" v="5471"/>
          <ac:spMkLst>
            <pc:docMk/>
            <pc:sldMk cId="3517469593" sldId="772"/>
            <ac:spMk id="2" creationId="{81F4B079-5182-7332-4978-966F1AEEF4D2}"/>
          </ac:spMkLst>
        </pc:spChg>
        <pc:spChg chg="mod">
          <ac:chgData name="伊健 杜" userId="e69aded81da48593" providerId="LiveId" clId="{ADA9A8EE-EE58-4D6B-BA95-F3CD71428A35}" dt="2022-09-22T11:24:51.349" v="5471"/>
          <ac:spMkLst>
            <pc:docMk/>
            <pc:sldMk cId="3517469593" sldId="772"/>
            <ac:spMk id="4" creationId="{CFC1CF28-580E-2280-640A-ADB8853307E7}"/>
          </ac:spMkLst>
        </pc:spChg>
        <pc:picChg chg="add del mod">
          <ac:chgData name="伊健 杜" userId="e69aded81da48593" providerId="LiveId" clId="{ADA9A8EE-EE58-4D6B-BA95-F3CD71428A35}" dt="2022-09-22T05:05:30.186" v="184" actId="478"/>
          <ac:picMkLst>
            <pc:docMk/>
            <pc:sldMk cId="3517469593" sldId="772"/>
            <ac:picMk id="2050" creationId="{E848E6C1-1896-9E30-A60C-41516E3CC48E}"/>
          </ac:picMkLst>
        </pc:picChg>
        <pc:picChg chg="add mod">
          <ac:chgData name="伊健 杜" userId="e69aded81da48593" providerId="LiveId" clId="{ADA9A8EE-EE58-4D6B-BA95-F3CD71428A35}" dt="2022-09-22T05:07:41.811" v="191" actId="1076"/>
          <ac:picMkLst>
            <pc:docMk/>
            <pc:sldMk cId="3517469593" sldId="772"/>
            <ac:picMk id="2052" creationId="{461DA24C-A30A-93FC-A3AE-4F86BA1EAB3B}"/>
          </ac:picMkLst>
        </pc:picChg>
        <pc:picChg chg="add mod">
          <ac:chgData name="伊健 杜" userId="e69aded81da48593" providerId="LiveId" clId="{ADA9A8EE-EE58-4D6B-BA95-F3CD71428A35}" dt="2022-09-22T05:07:59.841" v="198" actId="1076"/>
          <ac:picMkLst>
            <pc:docMk/>
            <pc:sldMk cId="3517469593" sldId="772"/>
            <ac:picMk id="2054" creationId="{40AFEB91-2127-B2A7-447B-BCC35A031393}"/>
          </ac:picMkLst>
        </pc:picChg>
        <pc:picChg chg="add mod">
          <ac:chgData name="伊健 杜" userId="e69aded81da48593" providerId="LiveId" clId="{ADA9A8EE-EE58-4D6B-BA95-F3CD71428A35}" dt="2022-09-22T05:08:00.560" v="199" actId="1076"/>
          <ac:picMkLst>
            <pc:docMk/>
            <pc:sldMk cId="3517469593" sldId="772"/>
            <ac:picMk id="2056" creationId="{9EA8CA38-F2FF-6BAC-A8CF-AF1B1E291FCD}"/>
          </ac:picMkLst>
        </pc:picChg>
        <pc:picChg chg="del">
          <ac:chgData name="伊健 杜" userId="e69aded81da48593" providerId="LiveId" clId="{ADA9A8EE-EE58-4D6B-BA95-F3CD71428A35}" dt="2022-09-22T05:03:08.138" v="121" actId="478"/>
          <ac:picMkLst>
            <pc:docMk/>
            <pc:sldMk cId="3517469593" sldId="772"/>
            <ac:picMk id="4098" creationId="{CA13F8C4-6EFA-BD0B-5130-D82A64244410}"/>
          </ac:picMkLst>
        </pc:picChg>
      </pc:sldChg>
      <pc:sldChg chg="del">
        <pc:chgData name="伊健 杜" userId="e69aded81da48593" providerId="LiveId" clId="{ADA9A8EE-EE58-4D6B-BA95-F3CD71428A35}" dt="2022-09-22T04:56:02.614" v="4" actId="47"/>
        <pc:sldMkLst>
          <pc:docMk/>
          <pc:sldMk cId="3772621858" sldId="773"/>
        </pc:sldMkLst>
      </pc:sldChg>
      <pc:sldChg chg="addSp delSp modSp mod">
        <pc:chgData name="伊健 杜" userId="e69aded81da48593" providerId="LiveId" clId="{ADA9A8EE-EE58-4D6B-BA95-F3CD71428A35}" dt="2022-09-22T11:24:51.349" v="5471"/>
        <pc:sldMkLst>
          <pc:docMk/>
          <pc:sldMk cId="779196328" sldId="775"/>
        </pc:sldMkLst>
        <pc:spChg chg="mod">
          <ac:chgData name="伊健 杜" userId="e69aded81da48593" providerId="LiveId" clId="{ADA9A8EE-EE58-4D6B-BA95-F3CD71428A35}" dt="2022-09-22T11:24:51.349" v="5471"/>
          <ac:spMkLst>
            <pc:docMk/>
            <pc:sldMk cId="779196328" sldId="775"/>
            <ac:spMk id="2" creationId="{81F4B079-5182-7332-4978-966F1AEEF4D2}"/>
          </ac:spMkLst>
        </pc:spChg>
        <pc:spChg chg="mod">
          <ac:chgData name="伊健 杜" userId="e69aded81da48593" providerId="LiveId" clId="{ADA9A8EE-EE58-4D6B-BA95-F3CD71428A35}" dt="2022-09-22T11:24:51.349" v="5471"/>
          <ac:spMkLst>
            <pc:docMk/>
            <pc:sldMk cId="779196328" sldId="775"/>
            <ac:spMk id="4" creationId="{CFC1CF28-580E-2280-640A-ADB8853307E7}"/>
          </ac:spMkLst>
        </pc:spChg>
        <pc:picChg chg="add mod">
          <ac:chgData name="伊健 杜" userId="e69aded81da48593" providerId="LiveId" clId="{ADA9A8EE-EE58-4D6B-BA95-F3CD71428A35}" dt="2022-09-22T05:12:56.740" v="546" actId="1076"/>
          <ac:picMkLst>
            <pc:docMk/>
            <pc:sldMk cId="779196328" sldId="775"/>
            <ac:picMk id="3" creationId="{D31683AF-66D8-03EE-FF84-B24E62820922}"/>
          </ac:picMkLst>
        </pc:picChg>
        <pc:picChg chg="del">
          <ac:chgData name="伊健 杜" userId="e69aded81da48593" providerId="LiveId" clId="{ADA9A8EE-EE58-4D6B-BA95-F3CD71428A35}" dt="2022-09-22T05:12:47.118" v="542" actId="478"/>
          <ac:picMkLst>
            <pc:docMk/>
            <pc:sldMk cId="779196328" sldId="775"/>
            <ac:picMk id="6146" creationId="{2DC7BD90-5428-F463-F3B9-4EE06DD8AAC9}"/>
          </ac:picMkLst>
        </pc:picChg>
        <pc:picChg chg="del">
          <ac:chgData name="伊健 杜" userId="e69aded81da48593" providerId="LiveId" clId="{ADA9A8EE-EE58-4D6B-BA95-F3CD71428A35}" dt="2022-09-22T05:12:47.118" v="542" actId="478"/>
          <ac:picMkLst>
            <pc:docMk/>
            <pc:sldMk cId="779196328" sldId="775"/>
            <ac:picMk id="6148" creationId="{6EEFB996-BF5D-142E-5F55-401A8E6D5CCC}"/>
          </ac:picMkLst>
        </pc:picChg>
      </pc:sldChg>
      <pc:sldChg chg="addSp delSp modSp mod">
        <pc:chgData name="伊健 杜" userId="e69aded81da48593" providerId="LiveId" clId="{ADA9A8EE-EE58-4D6B-BA95-F3CD71428A35}" dt="2022-09-22T11:24:51.349" v="5471"/>
        <pc:sldMkLst>
          <pc:docMk/>
          <pc:sldMk cId="2067420389" sldId="776"/>
        </pc:sldMkLst>
        <pc:spChg chg="mod">
          <ac:chgData name="伊健 杜" userId="e69aded81da48593" providerId="LiveId" clId="{ADA9A8EE-EE58-4D6B-BA95-F3CD71428A35}" dt="2022-09-22T11:24:51.349" v="5471"/>
          <ac:spMkLst>
            <pc:docMk/>
            <pc:sldMk cId="2067420389" sldId="776"/>
            <ac:spMk id="2" creationId="{81F4B079-5182-7332-4978-966F1AEEF4D2}"/>
          </ac:spMkLst>
        </pc:spChg>
        <pc:spChg chg="add mod">
          <ac:chgData name="伊健 杜" userId="e69aded81da48593" providerId="LiveId" clId="{ADA9A8EE-EE58-4D6B-BA95-F3CD71428A35}" dt="2022-09-22T05:30:46.116" v="1231" actId="1076"/>
          <ac:spMkLst>
            <pc:docMk/>
            <pc:sldMk cId="2067420389" sldId="776"/>
            <ac:spMk id="3" creationId="{1C442EC2-C53C-F334-F884-33A15A1376EA}"/>
          </ac:spMkLst>
        </pc:spChg>
        <pc:spChg chg="mod">
          <ac:chgData name="伊健 杜" userId="e69aded81da48593" providerId="LiveId" clId="{ADA9A8EE-EE58-4D6B-BA95-F3CD71428A35}" dt="2022-09-22T11:24:51.349" v="5471"/>
          <ac:spMkLst>
            <pc:docMk/>
            <pc:sldMk cId="2067420389" sldId="776"/>
            <ac:spMk id="4" creationId="{CFC1CF28-580E-2280-640A-ADB8853307E7}"/>
          </ac:spMkLst>
        </pc:spChg>
        <pc:picChg chg="add mod">
          <ac:chgData name="伊健 杜" userId="e69aded81da48593" providerId="LiveId" clId="{ADA9A8EE-EE58-4D6B-BA95-F3CD71428A35}" dt="2022-09-22T05:28:06.636" v="1206" actId="1076"/>
          <ac:picMkLst>
            <pc:docMk/>
            <pc:sldMk cId="2067420389" sldId="776"/>
            <ac:picMk id="6146" creationId="{AEAAD86A-4D52-D04A-79C4-EB0C37F6E869}"/>
          </ac:picMkLst>
        </pc:picChg>
        <pc:picChg chg="add mod">
          <ac:chgData name="伊健 杜" userId="e69aded81da48593" providerId="LiveId" clId="{ADA9A8EE-EE58-4D6B-BA95-F3CD71428A35}" dt="2022-09-22T05:30:43.292" v="1230" actId="1076"/>
          <ac:picMkLst>
            <pc:docMk/>
            <pc:sldMk cId="2067420389" sldId="776"/>
            <ac:picMk id="6148" creationId="{D097E931-D65E-A9EF-34B3-BD1EC8340DAF}"/>
          </ac:picMkLst>
        </pc:picChg>
        <pc:picChg chg="del">
          <ac:chgData name="伊健 杜" userId="e69aded81da48593" providerId="LiveId" clId="{ADA9A8EE-EE58-4D6B-BA95-F3CD71428A35}" dt="2022-09-22T05:25:17.128" v="1180" actId="478"/>
          <ac:picMkLst>
            <pc:docMk/>
            <pc:sldMk cId="2067420389" sldId="776"/>
            <ac:picMk id="7170" creationId="{698F9E9C-34B1-C382-4FA2-75A8005B3E96}"/>
          </ac:picMkLst>
        </pc:picChg>
      </pc:sldChg>
      <pc:sldChg chg="del">
        <pc:chgData name="伊健 杜" userId="e69aded81da48593" providerId="LiveId" clId="{ADA9A8EE-EE58-4D6B-BA95-F3CD71428A35}" dt="2022-09-22T04:56:02.614" v="4" actId="47"/>
        <pc:sldMkLst>
          <pc:docMk/>
          <pc:sldMk cId="3943682976" sldId="777"/>
        </pc:sldMkLst>
      </pc:sldChg>
      <pc:sldChg chg="del">
        <pc:chgData name="伊健 杜" userId="e69aded81da48593" providerId="LiveId" clId="{ADA9A8EE-EE58-4D6B-BA95-F3CD71428A35}" dt="2022-09-22T04:56:02.614" v="4" actId="47"/>
        <pc:sldMkLst>
          <pc:docMk/>
          <pc:sldMk cId="1340539967" sldId="778"/>
        </pc:sldMkLst>
      </pc:sldChg>
      <pc:sldChg chg="del">
        <pc:chgData name="伊健 杜" userId="e69aded81da48593" providerId="LiveId" clId="{ADA9A8EE-EE58-4D6B-BA95-F3CD71428A35}" dt="2022-09-22T04:56:02.614" v="4" actId="47"/>
        <pc:sldMkLst>
          <pc:docMk/>
          <pc:sldMk cId="1696735835" sldId="779"/>
        </pc:sldMkLst>
      </pc:sldChg>
      <pc:sldChg chg="del">
        <pc:chgData name="伊健 杜" userId="e69aded81da48593" providerId="LiveId" clId="{ADA9A8EE-EE58-4D6B-BA95-F3CD71428A35}" dt="2022-09-22T04:56:02.614" v="4" actId="47"/>
        <pc:sldMkLst>
          <pc:docMk/>
          <pc:sldMk cId="3968348680" sldId="780"/>
        </pc:sldMkLst>
      </pc:sldChg>
      <pc:sldChg chg="del">
        <pc:chgData name="伊健 杜" userId="e69aded81da48593" providerId="LiveId" clId="{ADA9A8EE-EE58-4D6B-BA95-F3CD71428A35}" dt="2022-09-22T04:56:02.614" v="4" actId="47"/>
        <pc:sldMkLst>
          <pc:docMk/>
          <pc:sldMk cId="2767785579" sldId="781"/>
        </pc:sldMkLst>
      </pc:sldChg>
      <pc:sldChg chg="del">
        <pc:chgData name="伊健 杜" userId="e69aded81da48593" providerId="LiveId" clId="{ADA9A8EE-EE58-4D6B-BA95-F3CD71428A35}" dt="2022-09-22T04:56:02.614" v="4" actId="47"/>
        <pc:sldMkLst>
          <pc:docMk/>
          <pc:sldMk cId="3694264932" sldId="782"/>
        </pc:sldMkLst>
      </pc:sldChg>
      <pc:sldChg chg="del">
        <pc:chgData name="伊健 杜" userId="e69aded81da48593" providerId="LiveId" clId="{ADA9A8EE-EE58-4D6B-BA95-F3CD71428A35}" dt="2022-09-22T04:56:02.614" v="4" actId="47"/>
        <pc:sldMkLst>
          <pc:docMk/>
          <pc:sldMk cId="709636640" sldId="783"/>
        </pc:sldMkLst>
      </pc:sldChg>
      <pc:sldChg chg="del">
        <pc:chgData name="伊健 杜" userId="e69aded81da48593" providerId="LiveId" clId="{ADA9A8EE-EE58-4D6B-BA95-F3CD71428A35}" dt="2022-09-22T04:56:02.614" v="4" actId="47"/>
        <pc:sldMkLst>
          <pc:docMk/>
          <pc:sldMk cId="3098461152" sldId="784"/>
        </pc:sldMkLst>
      </pc:sldChg>
      <pc:sldChg chg="del">
        <pc:chgData name="伊健 杜" userId="e69aded81da48593" providerId="LiveId" clId="{ADA9A8EE-EE58-4D6B-BA95-F3CD71428A35}" dt="2022-09-22T04:56:02.614" v="4" actId="47"/>
        <pc:sldMkLst>
          <pc:docMk/>
          <pc:sldMk cId="2209567193" sldId="787"/>
        </pc:sldMkLst>
      </pc:sldChg>
      <pc:sldChg chg="del">
        <pc:chgData name="伊健 杜" userId="e69aded81da48593" providerId="LiveId" clId="{ADA9A8EE-EE58-4D6B-BA95-F3CD71428A35}" dt="2022-09-22T04:56:02.614" v="4" actId="47"/>
        <pc:sldMkLst>
          <pc:docMk/>
          <pc:sldMk cId="3293583786" sldId="788"/>
        </pc:sldMkLst>
      </pc:sldChg>
      <pc:sldChg chg="del">
        <pc:chgData name="伊健 杜" userId="e69aded81da48593" providerId="LiveId" clId="{ADA9A8EE-EE58-4D6B-BA95-F3CD71428A35}" dt="2022-09-22T04:56:02.614" v="4" actId="47"/>
        <pc:sldMkLst>
          <pc:docMk/>
          <pc:sldMk cId="3731306999" sldId="789"/>
        </pc:sldMkLst>
      </pc:sldChg>
      <pc:sldChg chg="del">
        <pc:chgData name="伊健 杜" userId="e69aded81da48593" providerId="LiveId" clId="{ADA9A8EE-EE58-4D6B-BA95-F3CD71428A35}" dt="2022-09-22T04:56:02.614" v="4" actId="47"/>
        <pc:sldMkLst>
          <pc:docMk/>
          <pc:sldMk cId="2990129987" sldId="790"/>
        </pc:sldMkLst>
      </pc:sldChg>
      <pc:sldChg chg="del">
        <pc:chgData name="伊健 杜" userId="e69aded81da48593" providerId="LiveId" clId="{ADA9A8EE-EE58-4D6B-BA95-F3CD71428A35}" dt="2022-09-22T04:56:02.614" v="4" actId="47"/>
        <pc:sldMkLst>
          <pc:docMk/>
          <pc:sldMk cId="2266736779" sldId="791"/>
        </pc:sldMkLst>
      </pc:sldChg>
      <pc:sldChg chg="del">
        <pc:chgData name="伊健 杜" userId="e69aded81da48593" providerId="LiveId" clId="{ADA9A8EE-EE58-4D6B-BA95-F3CD71428A35}" dt="2022-09-22T04:56:02.614" v="4" actId="47"/>
        <pc:sldMkLst>
          <pc:docMk/>
          <pc:sldMk cId="1698368961" sldId="792"/>
        </pc:sldMkLst>
      </pc:sldChg>
      <pc:sldChg chg="del">
        <pc:chgData name="伊健 杜" userId="e69aded81da48593" providerId="LiveId" clId="{ADA9A8EE-EE58-4D6B-BA95-F3CD71428A35}" dt="2022-09-22T04:56:02.614" v="4" actId="47"/>
        <pc:sldMkLst>
          <pc:docMk/>
          <pc:sldMk cId="2198390484" sldId="793"/>
        </pc:sldMkLst>
      </pc:sldChg>
      <pc:sldChg chg="del">
        <pc:chgData name="伊健 杜" userId="e69aded81da48593" providerId="LiveId" clId="{ADA9A8EE-EE58-4D6B-BA95-F3CD71428A35}" dt="2022-09-22T04:56:02.614" v="4" actId="47"/>
        <pc:sldMkLst>
          <pc:docMk/>
          <pc:sldMk cId="590882603" sldId="794"/>
        </pc:sldMkLst>
      </pc:sldChg>
      <pc:sldChg chg="del">
        <pc:chgData name="伊健 杜" userId="e69aded81da48593" providerId="LiveId" clId="{ADA9A8EE-EE58-4D6B-BA95-F3CD71428A35}" dt="2022-09-22T04:56:02.614" v="4" actId="47"/>
        <pc:sldMkLst>
          <pc:docMk/>
          <pc:sldMk cId="1952386580" sldId="795"/>
        </pc:sldMkLst>
      </pc:sldChg>
      <pc:sldChg chg="del">
        <pc:chgData name="伊健 杜" userId="e69aded81da48593" providerId="LiveId" clId="{ADA9A8EE-EE58-4D6B-BA95-F3CD71428A35}" dt="2022-09-22T04:56:02.614" v="4" actId="47"/>
        <pc:sldMkLst>
          <pc:docMk/>
          <pc:sldMk cId="2085536860" sldId="796"/>
        </pc:sldMkLst>
      </pc:sldChg>
      <pc:sldChg chg="del">
        <pc:chgData name="伊健 杜" userId="e69aded81da48593" providerId="LiveId" clId="{ADA9A8EE-EE58-4D6B-BA95-F3CD71428A35}" dt="2022-09-22T04:55:56.284" v="3" actId="47"/>
        <pc:sldMkLst>
          <pc:docMk/>
          <pc:sldMk cId="1065469340" sldId="798"/>
        </pc:sldMkLst>
      </pc:sldChg>
      <pc:sldChg chg="del">
        <pc:chgData name="伊健 杜" userId="e69aded81da48593" providerId="LiveId" clId="{ADA9A8EE-EE58-4D6B-BA95-F3CD71428A35}" dt="2022-09-22T04:55:56.284" v="3" actId="47"/>
        <pc:sldMkLst>
          <pc:docMk/>
          <pc:sldMk cId="1772000038" sldId="799"/>
        </pc:sldMkLst>
      </pc:sldChg>
      <pc:sldChg chg="del">
        <pc:chgData name="伊健 杜" userId="e69aded81da48593" providerId="LiveId" clId="{ADA9A8EE-EE58-4D6B-BA95-F3CD71428A35}" dt="2022-09-22T05:01:56.798" v="5" actId="47"/>
        <pc:sldMkLst>
          <pc:docMk/>
          <pc:sldMk cId="3883834301" sldId="800"/>
        </pc:sldMkLst>
      </pc:sldChg>
      <pc:sldChg chg="addSp delSp modSp mod ord">
        <pc:chgData name="伊健 杜" userId="e69aded81da48593" providerId="LiveId" clId="{ADA9A8EE-EE58-4D6B-BA95-F3CD71428A35}" dt="2022-09-22T11:24:51.349" v="5471"/>
        <pc:sldMkLst>
          <pc:docMk/>
          <pc:sldMk cId="1810192253" sldId="801"/>
        </pc:sldMkLst>
        <pc:spChg chg="del">
          <ac:chgData name="伊健 杜" userId="e69aded81da48593" providerId="LiveId" clId="{ADA9A8EE-EE58-4D6B-BA95-F3CD71428A35}" dt="2022-09-22T05:41:47.606" v="1672" actId="478"/>
          <ac:spMkLst>
            <pc:docMk/>
            <pc:sldMk cId="1810192253" sldId="801"/>
            <ac:spMk id="2" creationId="{81F4B079-5182-7332-4978-966F1AEEF4D2}"/>
          </ac:spMkLst>
        </pc:spChg>
        <pc:spChg chg="mod">
          <ac:chgData name="伊健 杜" userId="e69aded81da48593" providerId="LiveId" clId="{ADA9A8EE-EE58-4D6B-BA95-F3CD71428A35}" dt="2022-09-22T11:24:51.349" v="5471"/>
          <ac:spMkLst>
            <pc:docMk/>
            <pc:sldMk cId="1810192253" sldId="801"/>
            <ac:spMk id="4" creationId="{CFC1CF28-580E-2280-640A-ADB8853307E7}"/>
          </ac:spMkLst>
        </pc:spChg>
        <pc:spChg chg="add del mod">
          <ac:chgData name="伊健 杜" userId="e69aded81da48593" providerId="LiveId" clId="{ADA9A8EE-EE58-4D6B-BA95-F3CD71428A35}" dt="2022-09-22T05:41:49.841" v="1673" actId="478"/>
          <ac:spMkLst>
            <pc:docMk/>
            <pc:sldMk cId="1810192253" sldId="801"/>
            <ac:spMk id="5" creationId="{694559A9-8E70-2149-41C5-EBE28CAF20E4}"/>
          </ac:spMkLst>
        </pc:spChg>
      </pc:sldChg>
      <pc:sldChg chg="del">
        <pc:chgData name="伊健 杜" userId="e69aded81da48593" providerId="LiveId" clId="{ADA9A8EE-EE58-4D6B-BA95-F3CD71428A35}" dt="2022-09-22T04:56:02.614" v="4" actId="47"/>
        <pc:sldMkLst>
          <pc:docMk/>
          <pc:sldMk cId="2783029714" sldId="802"/>
        </pc:sldMkLst>
      </pc:sldChg>
      <pc:sldChg chg="addSp modSp add mod">
        <pc:chgData name="伊健 杜" userId="e69aded81da48593" providerId="LiveId" clId="{ADA9A8EE-EE58-4D6B-BA95-F3CD71428A35}" dt="2022-09-22T11:24:51.349" v="5471"/>
        <pc:sldMkLst>
          <pc:docMk/>
          <pc:sldMk cId="2805022146" sldId="802"/>
        </pc:sldMkLst>
        <pc:spChg chg="mod">
          <ac:chgData name="伊健 杜" userId="e69aded81da48593" providerId="LiveId" clId="{ADA9A8EE-EE58-4D6B-BA95-F3CD71428A35}" dt="2022-09-22T11:24:51.349" v="5471"/>
          <ac:spMkLst>
            <pc:docMk/>
            <pc:sldMk cId="2805022146" sldId="802"/>
            <ac:spMk id="2" creationId="{81F4B079-5182-7332-4978-966F1AEEF4D2}"/>
          </ac:spMkLst>
        </pc:spChg>
        <pc:spChg chg="mod">
          <ac:chgData name="伊健 杜" userId="e69aded81da48593" providerId="LiveId" clId="{ADA9A8EE-EE58-4D6B-BA95-F3CD71428A35}" dt="2022-09-22T11:24:51.349" v="5471"/>
          <ac:spMkLst>
            <pc:docMk/>
            <pc:sldMk cId="2805022146" sldId="802"/>
            <ac:spMk id="4" creationId="{CFC1CF28-580E-2280-640A-ADB8853307E7}"/>
          </ac:spMkLst>
        </pc:spChg>
        <pc:picChg chg="add mod">
          <ac:chgData name="伊健 杜" userId="e69aded81da48593" providerId="LiveId" clId="{ADA9A8EE-EE58-4D6B-BA95-F3CD71428A35}" dt="2022-09-22T05:04:19.773" v="127" actId="1076"/>
          <ac:picMkLst>
            <pc:docMk/>
            <pc:sldMk cId="2805022146" sldId="802"/>
            <ac:picMk id="1026" creationId="{D60AF4E7-3815-AC75-B34A-E95F6773A666}"/>
          </ac:picMkLst>
        </pc:picChg>
      </pc:sldChg>
      <pc:sldChg chg="del">
        <pc:chgData name="伊健 杜" userId="e69aded81da48593" providerId="LiveId" clId="{ADA9A8EE-EE58-4D6B-BA95-F3CD71428A35}" dt="2022-09-22T04:56:02.614" v="4" actId="47"/>
        <pc:sldMkLst>
          <pc:docMk/>
          <pc:sldMk cId="304348175" sldId="803"/>
        </pc:sldMkLst>
      </pc:sldChg>
      <pc:sldChg chg="addSp delSp modSp add mod">
        <pc:chgData name="伊健 杜" userId="e69aded81da48593" providerId="LiveId" clId="{ADA9A8EE-EE58-4D6B-BA95-F3CD71428A35}" dt="2022-09-22T11:24:51.349" v="5471"/>
        <pc:sldMkLst>
          <pc:docMk/>
          <pc:sldMk cId="2721925750" sldId="803"/>
        </pc:sldMkLst>
        <pc:spChg chg="mod">
          <ac:chgData name="伊健 杜" userId="e69aded81da48593" providerId="LiveId" clId="{ADA9A8EE-EE58-4D6B-BA95-F3CD71428A35}" dt="2022-09-22T11:24:51.349" v="5471"/>
          <ac:spMkLst>
            <pc:docMk/>
            <pc:sldMk cId="2721925750" sldId="803"/>
            <ac:spMk id="2" creationId="{81F4B079-5182-7332-4978-966F1AEEF4D2}"/>
          </ac:spMkLst>
        </pc:spChg>
        <pc:spChg chg="mod">
          <ac:chgData name="伊健 杜" userId="e69aded81da48593" providerId="LiveId" clId="{ADA9A8EE-EE58-4D6B-BA95-F3CD71428A35}" dt="2022-09-22T11:24:51.349" v="5471"/>
          <ac:spMkLst>
            <pc:docMk/>
            <pc:sldMk cId="2721925750" sldId="803"/>
            <ac:spMk id="4" creationId="{CFC1CF28-580E-2280-640A-ADB8853307E7}"/>
          </ac:spMkLst>
        </pc:spChg>
        <pc:picChg chg="add mod">
          <ac:chgData name="伊健 杜" userId="e69aded81da48593" providerId="LiveId" clId="{ADA9A8EE-EE58-4D6B-BA95-F3CD71428A35}" dt="2022-09-22T05:10:45.569" v="355" actId="1076"/>
          <ac:picMkLst>
            <pc:docMk/>
            <pc:sldMk cId="2721925750" sldId="803"/>
            <ac:picMk id="3" creationId="{B10C6EAD-FB24-D782-A72E-64A2AE45BC32}"/>
          </ac:picMkLst>
        </pc:picChg>
        <pc:picChg chg="add mod">
          <ac:chgData name="伊健 杜" userId="e69aded81da48593" providerId="LiveId" clId="{ADA9A8EE-EE58-4D6B-BA95-F3CD71428A35}" dt="2022-09-22T05:10:33.456" v="345" actId="1076"/>
          <ac:picMkLst>
            <pc:docMk/>
            <pc:sldMk cId="2721925750" sldId="803"/>
            <ac:picMk id="5" creationId="{D2F0ADEE-4DCC-FAD2-4120-5AA4BE23ED0B}"/>
          </ac:picMkLst>
        </pc:picChg>
        <pc:picChg chg="del mod">
          <ac:chgData name="伊健 杜" userId="e69aded81da48593" providerId="LiveId" clId="{ADA9A8EE-EE58-4D6B-BA95-F3CD71428A35}" dt="2022-09-22T05:09:26.837" v="334" actId="478"/>
          <ac:picMkLst>
            <pc:docMk/>
            <pc:sldMk cId="2721925750" sldId="803"/>
            <ac:picMk id="1026" creationId="{D60AF4E7-3815-AC75-B34A-E95F6773A666}"/>
          </ac:picMkLst>
        </pc:picChg>
      </pc:sldChg>
      <pc:sldChg chg="del">
        <pc:chgData name="伊健 杜" userId="e69aded81da48593" providerId="LiveId" clId="{ADA9A8EE-EE58-4D6B-BA95-F3CD71428A35}" dt="2022-09-22T04:56:02.614" v="4" actId="47"/>
        <pc:sldMkLst>
          <pc:docMk/>
          <pc:sldMk cId="3033192863" sldId="804"/>
        </pc:sldMkLst>
      </pc:sldChg>
      <pc:sldChg chg="modSp add mod">
        <pc:chgData name="伊健 杜" userId="e69aded81da48593" providerId="LiveId" clId="{ADA9A8EE-EE58-4D6B-BA95-F3CD71428A35}" dt="2022-09-22T11:24:51.349" v="5471"/>
        <pc:sldMkLst>
          <pc:docMk/>
          <pc:sldMk cId="3124511879" sldId="804"/>
        </pc:sldMkLst>
        <pc:spChg chg="mod">
          <ac:chgData name="伊健 杜" userId="e69aded81da48593" providerId="LiveId" clId="{ADA9A8EE-EE58-4D6B-BA95-F3CD71428A35}" dt="2022-09-22T11:24:51.349" v="5471"/>
          <ac:spMkLst>
            <pc:docMk/>
            <pc:sldMk cId="3124511879" sldId="804"/>
            <ac:spMk id="2" creationId="{81F4B079-5182-7332-4978-966F1AEEF4D2}"/>
          </ac:spMkLst>
        </pc:spChg>
        <pc:spChg chg="mod">
          <ac:chgData name="伊健 杜" userId="e69aded81da48593" providerId="LiveId" clId="{ADA9A8EE-EE58-4D6B-BA95-F3CD71428A35}" dt="2022-09-22T11:24:51.349" v="5471"/>
          <ac:spMkLst>
            <pc:docMk/>
            <pc:sldMk cId="3124511879" sldId="804"/>
            <ac:spMk id="4" creationId="{CFC1CF28-580E-2280-640A-ADB8853307E7}"/>
          </ac:spMkLst>
        </pc:spChg>
      </pc:sldChg>
      <pc:sldChg chg="del">
        <pc:chgData name="伊健 杜" userId="e69aded81da48593" providerId="LiveId" clId="{ADA9A8EE-EE58-4D6B-BA95-F3CD71428A35}" dt="2022-09-22T04:56:02.614" v="4" actId="47"/>
        <pc:sldMkLst>
          <pc:docMk/>
          <pc:sldMk cId="428026793" sldId="805"/>
        </pc:sldMkLst>
      </pc:sldChg>
      <pc:sldChg chg="add del">
        <pc:chgData name="伊健 杜" userId="e69aded81da48593" providerId="LiveId" clId="{ADA9A8EE-EE58-4D6B-BA95-F3CD71428A35}" dt="2022-09-22T05:12:11.901" v="473" actId="47"/>
        <pc:sldMkLst>
          <pc:docMk/>
          <pc:sldMk cId="523692243" sldId="805"/>
        </pc:sldMkLst>
      </pc:sldChg>
      <pc:sldChg chg="addSp delSp modSp add mod">
        <pc:chgData name="伊健 杜" userId="e69aded81da48593" providerId="LiveId" clId="{ADA9A8EE-EE58-4D6B-BA95-F3CD71428A35}" dt="2022-09-22T11:24:51.349" v="5471"/>
        <pc:sldMkLst>
          <pc:docMk/>
          <pc:sldMk cId="2037386635" sldId="805"/>
        </pc:sldMkLst>
        <pc:spChg chg="mod">
          <ac:chgData name="伊健 杜" userId="e69aded81da48593" providerId="LiveId" clId="{ADA9A8EE-EE58-4D6B-BA95-F3CD71428A35}" dt="2022-09-22T11:24:51.349" v="5471"/>
          <ac:spMkLst>
            <pc:docMk/>
            <pc:sldMk cId="2037386635" sldId="805"/>
            <ac:spMk id="2" creationId="{81F4B079-5182-7332-4978-966F1AEEF4D2}"/>
          </ac:spMkLst>
        </pc:spChg>
        <pc:spChg chg="mod">
          <ac:chgData name="伊健 杜" userId="e69aded81da48593" providerId="LiveId" clId="{ADA9A8EE-EE58-4D6B-BA95-F3CD71428A35}" dt="2022-09-22T11:24:51.349" v="5471"/>
          <ac:spMkLst>
            <pc:docMk/>
            <pc:sldMk cId="2037386635" sldId="805"/>
            <ac:spMk id="4" creationId="{CFC1CF28-580E-2280-640A-ADB8853307E7}"/>
          </ac:spMkLst>
        </pc:spChg>
        <pc:picChg chg="add mod">
          <ac:chgData name="伊健 杜" userId="e69aded81da48593" providerId="LiveId" clId="{ADA9A8EE-EE58-4D6B-BA95-F3CD71428A35}" dt="2022-09-22T05:14:46.174" v="597" actId="1076"/>
          <ac:picMkLst>
            <pc:docMk/>
            <pc:sldMk cId="2037386635" sldId="805"/>
            <ac:picMk id="3" creationId="{0CC30FD8-3045-E258-9A1F-29FF1AF77DF8}"/>
          </ac:picMkLst>
        </pc:picChg>
        <pc:picChg chg="add mod">
          <ac:chgData name="伊健 杜" userId="e69aded81da48593" providerId="LiveId" clId="{ADA9A8EE-EE58-4D6B-BA95-F3CD71428A35}" dt="2022-09-22T05:15:56.931" v="609" actId="1076"/>
          <ac:picMkLst>
            <pc:docMk/>
            <pc:sldMk cId="2037386635" sldId="805"/>
            <ac:picMk id="5" creationId="{5B52084A-CAAE-01D6-3F9B-7ED50C865CB5}"/>
          </ac:picMkLst>
        </pc:picChg>
        <pc:picChg chg="add mod">
          <ac:chgData name="伊健 杜" userId="e69aded81da48593" providerId="LiveId" clId="{ADA9A8EE-EE58-4D6B-BA95-F3CD71428A35}" dt="2022-09-22T05:15:36.419" v="603" actId="1076"/>
          <ac:picMkLst>
            <pc:docMk/>
            <pc:sldMk cId="2037386635" sldId="805"/>
            <ac:picMk id="3074" creationId="{CA972930-DFE7-CB84-2F69-E5F79E129449}"/>
          </ac:picMkLst>
        </pc:picChg>
        <pc:picChg chg="add mod">
          <ac:chgData name="伊健 杜" userId="e69aded81da48593" providerId="LiveId" clId="{ADA9A8EE-EE58-4D6B-BA95-F3CD71428A35}" dt="2022-09-22T05:15:54.340" v="606" actId="1076"/>
          <ac:picMkLst>
            <pc:docMk/>
            <pc:sldMk cId="2037386635" sldId="805"/>
            <ac:picMk id="3076" creationId="{050BB82E-47A9-2798-4A30-57B1DEAF27DE}"/>
          </ac:picMkLst>
        </pc:picChg>
        <pc:picChg chg="del">
          <ac:chgData name="伊健 杜" userId="e69aded81da48593" providerId="LiveId" clId="{ADA9A8EE-EE58-4D6B-BA95-F3CD71428A35}" dt="2022-09-22T05:14:42.515" v="595" actId="478"/>
          <ac:picMkLst>
            <pc:docMk/>
            <pc:sldMk cId="2037386635" sldId="805"/>
            <ac:picMk id="6146" creationId="{2DC7BD90-5428-F463-F3B9-4EE06DD8AAC9}"/>
          </ac:picMkLst>
        </pc:picChg>
        <pc:picChg chg="del">
          <ac:chgData name="伊健 杜" userId="e69aded81da48593" providerId="LiveId" clId="{ADA9A8EE-EE58-4D6B-BA95-F3CD71428A35}" dt="2022-09-22T05:14:42.515" v="595" actId="478"/>
          <ac:picMkLst>
            <pc:docMk/>
            <pc:sldMk cId="2037386635" sldId="805"/>
            <ac:picMk id="6148" creationId="{6EEFB996-BF5D-142E-5F55-401A8E6D5CCC}"/>
          </ac:picMkLst>
        </pc:picChg>
      </pc:sldChg>
      <pc:sldChg chg="del">
        <pc:chgData name="伊健 杜" userId="e69aded81da48593" providerId="LiveId" clId="{ADA9A8EE-EE58-4D6B-BA95-F3CD71428A35}" dt="2022-09-22T04:56:02.614" v="4" actId="47"/>
        <pc:sldMkLst>
          <pc:docMk/>
          <pc:sldMk cId="740689385" sldId="806"/>
        </pc:sldMkLst>
      </pc:sldChg>
      <pc:sldChg chg="addSp delSp modSp add mod">
        <pc:chgData name="伊健 杜" userId="e69aded81da48593" providerId="LiveId" clId="{ADA9A8EE-EE58-4D6B-BA95-F3CD71428A35}" dt="2022-09-22T11:24:51.349" v="5471"/>
        <pc:sldMkLst>
          <pc:docMk/>
          <pc:sldMk cId="3181458092" sldId="806"/>
        </pc:sldMkLst>
        <pc:spChg chg="mod">
          <ac:chgData name="伊健 杜" userId="e69aded81da48593" providerId="LiveId" clId="{ADA9A8EE-EE58-4D6B-BA95-F3CD71428A35}" dt="2022-09-22T11:24:51.349" v="5471"/>
          <ac:spMkLst>
            <pc:docMk/>
            <pc:sldMk cId="3181458092" sldId="806"/>
            <ac:spMk id="2" creationId="{81F4B079-5182-7332-4978-966F1AEEF4D2}"/>
          </ac:spMkLst>
        </pc:spChg>
        <pc:spChg chg="add del">
          <ac:chgData name="伊健 杜" userId="e69aded81da48593" providerId="LiveId" clId="{ADA9A8EE-EE58-4D6B-BA95-F3CD71428A35}" dt="2022-09-22T05:22:02.229" v="980" actId="478"/>
          <ac:spMkLst>
            <pc:docMk/>
            <pc:sldMk cId="3181458092" sldId="806"/>
            <ac:spMk id="3" creationId="{578FADD7-C933-D60F-32E2-AADEFC7E79CC}"/>
          </ac:spMkLst>
        </pc:spChg>
        <pc:spChg chg="mod">
          <ac:chgData name="伊健 杜" userId="e69aded81da48593" providerId="LiveId" clId="{ADA9A8EE-EE58-4D6B-BA95-F3CD71428A35}" dt="2022-09-22T11:24:51.349" v="5471"/>
          <ac:spMkLst>
            <pc:docMk/>
            <pc:sldMk cId="3181458092" sldId="806"/>
            <ac:spMk id="4" creationId="{CFC1CF28-580E-2280-640A-ADB8853307E7}"/>
          </ac:spMkLst>
        </pc:spChg>
        <pc:picChg chg="add mod">
          <ac:chgData name="伊健 杜" userId="e69aded81da48593" providerId="LiveId" clId="{ADA9A8EE-EE58-4D6B-BA95-F3CD71428A35}" dt="2022-09-22T05:22:24.415" v="986" actId="1076"/>
          <ac:picMkLst>
            <pc:docMk/>
            <pc:sldMk cId="3181458092" sldId="806"/>
            <ac:picMk id="5122" creationId="{4BCBC6C0-DFB7-A6F9-0FB8-33D3E9A949A6}"/>
          </ac:picMkLst>
        </pc:picChg>
        <pc:picChg chg="add mod">
          <ac:chgData name="伊健 杜" userId="e69aded81da48593" providerId="LiveId" clId="{ADA9A8EE-EE58-4D6B-BA95-F3CD71428A35}" dt="2022-09-22T05:22:27.893" v="987" actId="14100"/>
          <ac:picMkLst>
            <pc:docMk/>
            <pc:sldMk cId="3181458092" sldId="806"/>
            <ac:picMk id="5124" creationId="{8CF3B484-7FD3-09E6-4328-8D5723ACFA1B}"/>
          </ac:picMkLst>
        </pc:picChg>
        <pc:picChg chg="add mod">
          <ac:chgData name="伊健 杜" userId="e69aded81da48593" providerId="LiveId" clId="{ADA9A8EE-EE58-4D6B-BA95-F3CD71428A35}" dt="2022-09-22T05:22:17.199" v="982" actId="1076"/>
          <ac:picMkLst>
            <pc:docMk/>
            <pc:sldMk cId="3181458092" sldId="806"/>
            <ac:picMk id="5128" creationId="{612B76AE-EB0B-FE83-E445-6706571C9760}"/>
          </ac:picMkLst>
        </pc:picChg>
        <pc:picChg chg="del">
          <ac:chgData name="伊健 杜" userId="e69aded81da48593" providerId="LiveId" clId="{ADA9A8EE-EE58-4D6B-BA95-F3CD71428A35}" dt="2022-09-22T05:16:46.947" v="736" actId="478"/>
          <ac:picMkLst>
            <pc:docMk/>
            <pc:sldMk cId="3181458092" sldId="806"/>
            <ac:picMk id="6146" creationId="{2DC7BD90-5428-F463-F3B9-4EE06DD8AAC9}"/>
          </ac:picMkLst>
        </pc:picChg>
        <pc:picChg chg="del">
          <ac:chgData name="伊健 杜" userId="e69aded81da48593" providerId="LiveId" clId="{ADA9A8EE-EE58-4D6B-BA95-F3CD71428A35}" dt="2022-09-22T05:16:46.947" v="736" actId="478"/>
          <ac:picMkLst>
            <pc:docMk/>
            <pc:sldMk cId="3181458092" sldId="806"/>
            <ac:picMk id="6148" creationId="{6EEFB996-BF5D-142E-5F55-401A8E6D5CCC}"/>
          </ac:picMkLst>
        </pc:picChg>
      </pc:sldChg>
      <pc:sldChg chg="del">
        <pc:chgData name="伊健 杜" userId="e69aded81da48593" providerId="LiveId" clId="{ADA9A8EE-EE58-4D6B-BA95-F3CD71428A35}" dt="2022-09-22T04:56:02.614" v="4" actId="47"/>
        <pc:sldMkLst>
          <pc:docMk/>
          <pc:sldMk cId="1363416428" sldId="807"/>
        </pc:sldMkLst>
      </pc:sldChg>
      <pc:sldChg chg="delSp modSp new mod">
        <pc:chgData name="伊健 杜" userId="e69aded81da48593" providerId="LiveId" clId="{ADA9A8EE-EE58-4D6B-BA95-F3CD71428A35}" dt="2022-09-22T11:24:51.349" v="5471"/>
        <pc:sldMkLst>
          <pc:docMk/>
          <pc:sldMk cId="1585694845" sldId="807"/>
        </pc:sldMkLst>
        <pc:spChg chg="mod">
          <ac:chgData name="伊健 杜" userId="e69aded81da48593" providerId="LiveId" clId="{ADA9A8EE-EE58-4D6B-BA95-F3CD71428A35}" dt="2022-09-22T11:24:51.349" v="5471"/>
          <ac:spMkLst>
            <pc:docMk/>
            <pc:sldMk cId="1585694845" sldId="807"/>
            <ac:spMk id="2" creationId="{9C74F706-AB23-7A24-27F9-BA8C6B6BFC20}"/>
          </ac:spMkLst>
        </pc:spChg>
        <pc:spChg chg="del">
          <ac:chgData name="伊健 杜" userId="e69aded81da48593" providerId="LiveId" clId="{ADA9A8EE-EE58-4D6B-BA95-F3CD71428A35}" dt="2022-09-22T05:19:56.589" v="884" actId="478"/>
          <ac:spMkLst>
            <pc:docMk/>
            <pc:sldMk cId="1585694845" sldId="807"/>
            <ac:spMk id="3" creationId="{785ECE72-9871-85A2-7F39-42A027B0384D}"/>
          </ac:spMkLst>
        </pc:spChg>
      </pc:sldChg>
      <pc:sldChg chg="del">
        <pc:chgData name="伊健 杜" userId="e69aded81da48593" providerId="LiveId" clId="{ADA9A8EE-EE58-4D6B-BA95-F3CD71428A35}" dt="2022-09-22T04:56:02.614" v="4" actId="47"/>
        <pc:sldMkLst>
          <pc:docMk/>
          <pc:sldMk cId="800753362" sldId="808"/>
        </pc:sldMkLst>
      </pc:sldChg>
      <pc:sldChg chg="modSp add mod">
        <pc:chgData name="伊健 杜" userId="e69aded81da48593" providerId="LiveId" clId="{ADA9A8EE-EE58-4D6B-BA95-F3CD71428A35}" dt="2022-09-22T11:24:51.349" v="5471"/>
        <pc:sldMkLst>
          <pc:docMk/>
          <pc:sldMk cId="1627291954" sldId="808"/>
        </pc:sldMkLst>
        <pc:spChg chg="mod">
          <ac:chgData name="伊健 杜" userId="e69aded81da48593" providerId="LiveId" clId="{ADA9A8EE-EE58-4D6B-BA95-F3CD71428A35}" dt="2022-09-22T11:24:51.349" v="5471"/>
          <ac:spMkLst>
            <pc:docMk/>
            <pc:sldMk cId="1627291954" sldId="808"/>
            <ac:spMk id="2" creationId="{9C74F706-AB23-7A24-27F9-BA8C6B6BFC20}"/>
          </ac:spMkLst>
        </pc:spChg>
      </pc:sldChg>
      <pc:sldChg chg="addSp delSp modSp add mod">
        <pc:chgData name="伊健 杜" userId="e69aded81da48593" providerId="LiveId" clId="{ADA9A8EE-EE58-4D6B-BA95-F3CD71428A35}" dt="2022-09-22T11:24:51.349" v="5471"/>
        <pc:sldMkLst>
          <pc:docMk/>
          <pc:sldMk cId="1244882522" sldId="809"/>
        </pc:sldMkLst>
        <pc:spChg chg="mod">
          <ac:chgData name="伊健 杜" userId="e69aded81da48593" providerId="LiveId" clId="{ADA9A8EE-EE58-4D6B-BA95-F3CD71428A35}" dt="2022-09-22T11:24:51.349" v="5471"/>
          <ac:spMkLst>
            <pc:docMk/>
            <pc:sldMk cId="1244882522" sldId="809"/>
            <ac:spMk id="2" creationId="{81F4B079-5182-7332-4978-966F1AEEF4D2}"/>
          </ac:spMkLst>
        </pc:spChg>
        <pc:spChg chg="mod">
          <ac:chgData name="伊健 杜" userId="e69aded81da48593" providerId="LiveId" clId="{ADA9A8EE-EE58-4D6B-BA95-F3CD71428A35}" dt="2022-09-22T11:24:51.349" v="5471"/>
          <ac:spMkLst>
            <pc:docMk/>
            <pc:sldMk cId="1244882522" sldId="809"/>
            <ac:spMk id="4" creationId="{CFC1CF28-580E-2280-640A-ADB8853307E7}"/>
          </ac:spMkLst>
        </pc:spChg>
        <pc:picChg chg="add mod">
          <ac:chgData name="伊健 杜" userId="e69aded81da48593" providerId="LiveId" clId="{ADA9A8EE-EE58-4D6B-BA95-F3CD71428A35}" dt="2022-09-22T05:33:53.488" v="1294" actId="1076"/>
          <ac:picMkLst>
            <pc:docMk/>
            <pc:sldMk cId="1244882522" sldId="809"/>
            <ac:picMk id="3" creationId="{8D95AA23-0825-D671-E3F2-16A195A59522}"/>
          </ac:picMkLst>
        </pc:picChg>
        <pc:picChg chg="del mod">
          <ac:chgData name="伊健 杜" userId="e69aded81da48593" providerId="LiveId" clId="{ADA9A8EE-EE58-4D6B-BA95-F3CD71428A35}" dt="2022-09-22T05:31:44.160" v="1290" actId="478"/>
          <ac:picMkLst>
            <pc:docMk/>
            <pc:sldMk cId="1244882522" sldId="809"/>
            <ac:picMk id="7170" creationId="{698F9E9C-34B1-C382-4FA2-75A8005B3E96}"/>
          </ac:picMkLst>
        </pc:picChg>
      </pc:sldChg>
      <pc:sldChg chg="del">
        <pc:chgData name="伊健 杜" userId="e69aded81da48593" providerId="LiveId" clId="{ADA9A8EE-EE58-4D6B-BA95-F3CD71428A35}" dt="2022-09-22T04:56:02.614" v="4" actId="47"/>
        <pc:sldMkLst>
          <pc:docMk/>
          <pc:sldMk cId="4259454601" sldId="809"/>
        </pc:sldMkLst>
      </pc:sldChg>
      <pc:sldChg chg="addSp delSp modSp add mod">
        <pc:chgData name="伊健 杜" userId="e69aded81da48593" providerId="LiveId" clId="{ADA9A8EE-EE58-4D6B-BA95-F3CD71428A35}" dt="2022-09-22T11:24:51.349" v="5471"/>
        <pc:sldMkLst>
          <pc:docMk/>
          <pc:sldMk cId="1395447964" sldId="810"/>
        </pc:sldMkLst>
        <pc:spChg chg="mod">
          <ac:chgData name="伊健 杜" userId="e69aded81da48593" providerId="LiveId" clId="{ADA9A8EE-EE58-4D6B-BA95-F3CD71428A35}" dt="2022-09-22T11:24:51.349" v="5471"/>
          <ac:spMkLst>
            <pc:docMk/>
            <pc:sldMk cId="1395447964" sldId="810"/>
            <ac:spMk id="2" creationId="{81F4B079-5182-7332-4978-966F1AEEF4D2}"/>
          </ac:spMkLst>
        </pc:spChg>
        <pc:spChg chg="mod">
          <ac:chgData name="伊健 杜" userId="e69aded81da48593" providerId="LiveId" clId="{ADA9A8EE-EE58-4D6B-BA95-F3CD71428A35}" dt="2022-09-22T11:24:51.349" v="5471"/>
          <ac:spMkLst>
            <pc:docMk/>
            <pc:sldMk cId="1395447964" sldId="810"/>
            <ac:spMk id="4" creationId="{CFC1CF28-580E-2280-640A-ADB8853307E7}"/>
          </ac:spMkLst>
        </pc:spChg>
        <pc:picChg chg="del">
          <ac:chgData name="伊健 杜" userId="e69aded81da48593" providerId="LiveId" clId="{ADA9A8EE-EE58-4D6B-BA95-F3CD71428A35}" dt="2022-09-22T05:34:08.536" v="1311" actId="478"/>
          <ac:picMkLst>
            <pc:docMk/>
            <pc:sldMk cId="1395447964" sldId="810"/>
            <ac:picMk id="7170" creationId="{698F9E9C-34B1-C382-4FA2-75A8005B3E96}"/>
          </ac:picMkLst>
        </pc:picChg>
        <pc:picChg chg="add del mod">
          <ac:chgData name="伊健 杜" userId="e69aded81da48593" providerId="LiveId" clId="{ADA9A8EE-EE58-4D6B-BA95-F3CD71428A35}" dt="2022-09-22T05:39:08.678" v="1467" actId="478"/>
          <ac:picMkLst>
            <pc:docMk/>
            <pc:sldMk cId="1395447964" sldId="810"/>
            <ac:picMk id="8194" creationId="{71F580A4-302E-2AE7-B497-F4DD9F3F4CE9}"/>
          </ac:picMkLst>
        </pc:picChg>
        <pc:picChg chg="add mod">
          <ac:chgData name="伊健 杜" userId="e69aded81da48593" providerId="LiveId" clId="{ADA9A8EE-EE58-4D6B-BA95-F3CD71428A35}" dt="2022-09-22T05:39:37.433" v="1483" actId="1076"/>
          <ac:picMkLst>
            <pc:docMk/>
            <pc:sldMk cId="1395447964" sldId="810"/>
            <ac:picMk id="8196" creationId="{AEAB2279-6988-D860-7773-2B7FB9E47974}"/>
          </ac:picMkLst>
        </pc:picChg>
        <pc:picChg chg="add mod">
          <ac:chgData name="伊健 杜" userId="e69aded81da48593" providerId="LiveId" clId="{ADA9A8EE-EE58-4D6B-BA95-F3CD71428A35}" dt="2022-09-22T05:39:36.335" v="1482" actId="1076"/>
          <ac:picMkLst>
            <pc:docMk/>
            <pc:sldMk cId="1395447964" sldId="810"/>
            <ac:picMk id="8198" creationId="{114C9137-B282-71D4-0A49-0A8A4D23871A}"/>
          </ac:picMkLst>
        </pc:picChg>
      </pc:sldChg>
      <pc:sldChg chg="del">
        <pc:chgData name="伊健 杜" userId="e69aded81da48593" providerId="LiveId" clId="{ADA9A8EE-EE58-4D6B-BA95-F3CD71428A35}" dt="2022-09-22T04:56:02.614" v="4" actId="47"/>
        <pc:sldMkLst>
          <pc:docMk/>
          <pc:sldMk cId="2525823142" sldId="810"/>
        </pc:sldMkLst>
      </pc:sldChg>
      <pc:sldChg chg="del">
        <pc:chgData name="伊健 杜" userId="e69aded81da48593" providerId="LiveId" clId="{ADA9A8EE-EE58-4D6B-BA95-F3CD71428A35}" dt="2022-09-22T04:56:02.614" v="4" actId="47"/>
        <pc:sldMkLst>
          <pc:docMk/>
          <pc:sldMk cId="849789823" sldId="811"/>
        </pc:sldMkLst>
      </pc:sldChg>
      <pc:sldChg chg="modSp add mod ord">
        <pc:chgData name="伊健 杜" userId="e69aded81da48593" providerId="LiveId" clId="{ADA9A8EE-EE58-4D6B-BA95-F3CD71428A35}" dt="2022-09-22T11:24:51.349" v="5471"/>
        <pc:sldMkLst>
          <pc:docMk/>
          <pc:sldMk cId="2117659216" sldId="811"/>
        </pc:sldMkLst>
        <pc:spChg chg="mod">
          <ac:chgData name="伊健 杜" userId="e69aded81da48593" providerId="LiveId" clId="{ADA9A8EE-EE58-4D6B-BA95-F3CD71428A35}" dt="2022-09-22T11:24:51.349" v="5471"/>
          <ac:spMkLst>
            <pc:docMk/>
            <pc:sldMk cId="2117659216" sldId="811"/>
            <ac:spMk id="2" creationId="{9C74F706-AB23-7A24-27F9-BA8C6B6BFC20}"/>
          </ac:spMkLst>
        </pc:spChg>
      </pc:sldChg>
      <pc:sldChg chg="del">
        <pc:chgData name="伊健 杜" userId="e69aded81da48593" providerId="LiveId" clId="{ADA9A8EE-EE58-4D6B-BA95-F3CD71428A35}" dt="2022-09-22T04:56:02.614" v="4" actId="47"/>
        <pc:sldMkLst>
          <pc:docMk/>
          <pc:sldMk cId="10606733" sldId="812"/>
        </pc:sldMkLst>
      </pc:sldChg>
      <pc:sldChg chg="addSp delSp modSp new mod">
        <pc:chgData name="伊健 杜" userId="e69aded81da48593" providerId="LiveId" clId="{ADA9A8EE-EE58-4D6B-BA95-F3CD71428A35}" dt="2022-09-22T13:52:20.204" v="6125"/>
        <pc:sldMkLst>
          <pc:docMk/>
          <pc:sldMk cId="2902918271" sldId="812"/>
        </pc:sldMkLst>
        <pc:spChg chg="mod">
          <ac:chgData name="伊健 杜" userId="e69aded81da48593" providerId="LiveId" clId="{ADA9A8EE-EE58-4D6B-BA95-F3CD71428A35}" dt="2022-09-22T13:52:20.204" v="6125"/>
          <ac:spMkLst>
            <pc:docMk/>
            <pc:sldMk cId="2902918271" sldId="812"/>
            <ac:spMk id="2" creationId="{1302A11A-625D-774F-23B3-739301B530C3}"/>
          </ac:spMkLst>
        </pc:spChg>
        <pc:spChg chg="del">
          <ac:chgData name="伊健 杜" userId="e69aded81da48593" providerId="LiveId" clId="{ADA9A8EE-EE58-4D6B-BA95-F3CD71428A35}" dt="2022-09-22T09:41:47.745" v="2427" actId="478"/>
          <ac:spMkLst>
            <pc:docMk/>
            <pc:sldMk cId="2902918271" sldId="812"/>
            <ac:spMk id="3" creationId="{D6B74397-B07A-E242-7DAD-0143148E8F20}"/>
          </ac:spMkLst>
        </pc:spChg>
        <pc:spChg chg="add mod">
          <ac:chgData name="伊健 杜" userId="e69aded81da48593" providerId="LiveId" clId="{ADA9A8EE-EE58-4D6B-BA95-F3CD71428A35}" dt="2022-09-22T11:24:51.349" v="5471"/>
          <ac:spMkLst>
            <pc:docMk/>
            <pc:sldMk cId="2902918271" sldId="812"/>
            <ac:spMk id="4" creationId="{21BD65C9-00B8-77B5-1258-CB85B4A4F40D}"/>
          </ac:spMkLst>
        </pc:spChg>
        <pc:picChg chg="add mod">
          <ac:chgData name="伊健 杜" userId="e69aded81da48593" providerId="LiveId" clId="{ADA9A8EE-EE58-4D6B-BA95-F3CD71428A35}" dt="2022-09-22T09:53:01.779" v="2738" actId="1076"/>
          <ac:picMkLst>
            <pc:docMk/>
            <pc:sldMk cId="2902918271" sldId="812"/>
            <ac:picMk id="4098" creationId="{32C66DB8-0172-B4E4-5D04-B2A1894824CD}"/>
          </ac:picMkLst>
        </pc:picChg>
      </pc:sldChg>
      <pc:sldChg chg="del">
        <pc:chgData name="伊健 杜" userId="e69aded81da48593" providerId="LiveId" clId="{ADA9A8EE-EE58-4D6B-BA95-F3CD71428A35}" dt="2022-09-22T04:56:02.614" v="4" actId="47"/>
        <pc:sldMkLst>
          <pc:docMk/>
          <pc:sldMk cId="196576766" sldId="813"/>
        </pc:sldMkLst>
      </pc:sldChg>
      <pc:sldChg chg="addSp delSp modSp add mod">
        <pc:chgData name="伊健 杜" userId="e69aded81da48593" providerId="LiveId" clId="{ADA9A8EE-EE58-4D6B-BA95-F3CD71428A35}" dt="2022-09-22T11:24:51.349" v="5471"/>
        <pc:sldMkLst>
          <pc:docMk/>
          <pc:sldMk cId="3527886029" sldId="813"/>
        </pc:sldMkLst>
        <pc:spChg chg="mod">
          <ac:chgData name="伊健 杜" userId="e69aded81da48593" providerId="LiveId" clId="{ADA9A8EE-EE58-4D6B-BA95-F3CD71428A35}" dt="2022-09-22T05:41:30.159" v="1649"/>
          <ac:spMkLst>
            <pc:docMk/>
            <pc:sldMk cId="3527886029" sldId="813"/>
            <ac:spMk id="2" creationId="{81F4B079-5182-7332-4978-966F1AEEF4D2}"/>
          </ac:spMkLst>
        </pc:spChg>
        <pc:spChg chg="del mod">
          <ac:chgData name="伊健 杜" userId="e69aded81da48593" providerId="LiveId" clId="{ADA9A8EE-EE58-4D6B-BA95-F3CD71428A35}" dt="2022-09-22T09:35:32.837" v="1840" actId="478"/>
          <ac:spMkLst>
            <pc:docMk/>
            <pc:sldMk cId="3527886029" sldId="813"/>
            <ac:spMk id="3" creationId="{1C442EC2-C53C-F334-F884-33A15A1376EA}"/>
          </ac:spMkLst>
        </pc:spChg>
        <pc:spChg chg="mod">
          <ac:chgData name="伊健 杜" userId="e69aded81da48593" providerId="LiveId" clId="{ADA9A8EE-EE58-4D6B-BA95-F3CD71428A35}" dt="2022-09-22T11:24:51.349" v="5471"/>
          <ac:spMkLst>
            <pc:docMk/>
            <pc:sldMk cId="3527886029" sldId="813"/>
            <ac:spMk id="4" creationId="{CFC1CF28-580E-2280-640A-ADB8853307E7}"/>
          </ac:spMkLst>
        </pc:spChg>
        <pc:picChg chg="add mod">
          <ac:chgData name="伊健 杜" userId="e69aded81da48593" providerId="LiveId" clId="{ADA9A8EE-EE58-4D6B-BA95-F3CD71428A35}" dt="2022-09-22T09:35:49.393" v="1843" actId="14100"/>
          <ac:picMkLst>
            <pc:docMk/>
            <pc:sldMk cId="3527886029" sldId="813"/>
            <ac:picMk id="5" creationId="{58D7565B-ABA1-CB12-9EAF-FBEE58FBF92E}"/>
          </ac:picMkLst>
        </pc:picChg>
        <pc:picChg chg="del mod">
          <ac:chgData name="伊健 杜" userId="e69aded81da48593" providerId="LiveId" clId="{ADA9A8EE-EE58-4D6B-BA95-F3CD71428A35}" dt="2022-09-22T09:35:32.837" v="1840" actId="478"/>
          <ac:picMkLst>
            <pc:docMk/>
            <pc:sldMk cId="3527886029" sldId="813"/>
            <ac:picMk id="6146" creationId="{AEAAD86A-4D52-D04A-79C4-EB0C37F6E869}"/>
          </ac:picMkLst>
        </pc:picChg>
        <pc:picChg chg="del">
          <ac:chgData name="伊健 杜" userId="e69aded81da48593" providerId="LiveId" clId="{ADA9A8EE-EE58-4D6B-BA95-F3CD71428A35}" dt="2022-09-22T09:35:32.837" v="1840" actId="478"/>
          <ac:picMkLst>
            <pc:docMk/>
            <pc:sldMk cId="3527886029" sldId="813"/>
            <ac:picMk id="6148" creationId="{D097E931-D65E-A9EF-34B3-BD1EC8340DAF}"/>
          </ac:picMkLst>
        </pc:picChg>
      </pc:sldChg>
      <pc:sldChg chg="addSp delSp modSp add mod">
        <pc:chgData name="伊健 杜" userId="e69aded81da48593" providerId="LiveId" clId="{ADA9A8EE-EE58-4D6B-BA95-F3CD71428A35}" dt="2022-09-22T11:24:51.349" v="5471"/>
        <pc:sldMkLst>
          <pc:docMk/>
          <pc:sldMk cId="317886102" sldId="814"/>
        </pc:sldMkLst>
        <pc:spChg chg="mod">
          <ac:chgData name="伊健 杜" userId="e69aded81da48593" providerId="LiveId" clId="{ADA9A8EE-EE58-4D6B-BA95-F3CD71428A35}" dt="2022-09-22T05:41:33.972" v="1660"/>
          <ac:spMkLst>
            <pc:docMk/>
            <pc:sldMk cId="317886102" sldId="814"/>
            <ac:spMk id="2" creationId="{81F4B079-5182-7332-4978-966F1AEEF4D2}"/>
          </ac:spMkLst>
        </pc:spChg>
        <pc:spChg chg="mod">
          <ac:chgData name="伊健 杜" userId="e69aded81da48593" providerId="LiveId" clId="{ADA9A8EE-EE58-4D6B-BA95-F3CD71428A35}" dt="2022-09-22T11:24:51.349" v="5471"/>
          <ac:spMkLst>
            <pc:docMk/>
            <pc:sldMk cId="317886102" sldId="814"/>
            <ac:spMk id="4" creationId="{CFC1CF28-580E-2280-640A-ADB8853307E7}"/>
          </ac:spMkLst>
        </pc:spChg>
        <pc:picChg chg="del">
          <ac:chgData name="伊健 杜" userId="e69aded81da48593" providerId="LiveId" clId="{ADA9A8EE-EE58-4D6B-BA95-F3CD71428A35}" dt="2022-09-22T09:36:26.107" v="1976" actId="478"/>
          <ac:picMkLst>
            <pc:docMk/>
            <pc:sldMk cId="317886102" sldId="814"/>
            <ac:picMk id="3" creationId="{8D95AA23-0825-D671-E3F2-16A195A59522}"/>
          </ac:picMkLst>
        </pc:picChg>
        <pc:picChg chg="add mod">
          <ac:chgData name="伊健 杜" userId="e69aded81da48593" providerId="LiveId" clId="{ADA9A8EE-EE58-4D6B-BA95-F3CD71428A35}" dt="2022-09-22T09:38:08.708" v="1979" actId="1076"/>
          <ac:picMkLst>
            <pc:docMk/>
            <pc:sldMk cId="317886102" sldId="814"/>
            <ac:picMk id="1026" creationId="{20386D81-95E9-2A41-05A2-FC0DC9CFB68E}"/>
          </ac:picMkLst>
        </pc:picChg>
      </pc:sldChg>
      <pc:sldChg chg="del">
        <pc:chgData name="伊健 杜" userId="e69aded81da48593" providerId="LiveId" clId="{ADA9A8EE-EE58-4D6B-BA95-F3CD71428A35}" dt="2022-09-22T04:56:02.614" v="4" actId="47"/>
        <pc:sldMkLst>
          <pc:docMk/>
          <pc:sldMk cId="2940568874" sldId="814"/>
        </pc:sldMkLst>
      </pc:sldChg>
      <pc:sldChg chg="del">
        <pc:chgData name="伊健 杜" userId="e69aded81da48593" providerId="LiveId" clId="{ADA9A8EE-EE58-4D6B-BA95-F3CD71428A35}" dt="2022-09-22T04:56:02.614" v="4" actId="47"/>
        <pc:sldMkLst>
          <pc:docMk/>
          <pc:sldMk cId="1032148845" sldId="815"/>
        </pc:sldMkLst>
      </pc:sldChg>
      <pc:sldChg chg="addSp delSp modSp add mod">
        <pc:chgData name="伊健 杜" userId="e69aded81da48593" providerId="LiveId" clId="{ADA9A8EE-EE58-4D6B-BA95-F3CD71428A35}" dt="2022-09-22T11:24:51.349" v="5471"/>
        <pc:sldMkLst>
          <pc:docMk/>
          <pc:sldMk cId="2677845586" sldId="815"/>
        </pc:sldMkLst>
        <pc:spChg chg="mod">
          <ac:chgData name="伊健 杜" userId="e69aded81da48593" providerId="LiveId" clId="{ADA9A8EE-EE58-4D6B-BA95-F3CD71428A35}" dt="2022-09-22T05:41:38.465" v="1671"/>
          <ac:spMkLst>
            <pc:docMk/>
            <pc:sldMk cId="2677845586" sldId="815"/>
            <ac:spMk id="2" creationId="{81F4B079-5182-7332-4978-966F1AEEF4D2}"/>
          </ac:spMkLst>
        </pc:spChg>
        <pc:spChg chg="mod">
          <ac:chgData name="伊健 杜" userId="e69aded81da48593" providerId="LiveId" clId="{ADA9A8EE-EE58-4D6B-BA95-F3CD71428A35}" dt="2022-09-22T11:24:51.349" v="5471"/>
          <ac:spMkLst>
            <pc:docMk/>
            <pc:sldMk cId="2677845586" sldId="815"/>
            <ac:spMk id="4" creationId="{CFC1CF28-580E-2280-640A-ADB8853307E7}"/>
          </ac:spMkLst>
        </pc:spChg>
        <pc:picChg chg="add mod">
          <ac:chgData name="伊健 杜" userId="e69aded81da48593" providerId="LiveId" clId="{ADA9A8EE-EE58-4D6B-BA95-F3CD71428A35}" dt="2022-09-22T09:39:29.678" v="2104" actId="1076"/>
          <ac:picMkLst>
            <pc:docMk/>
            <pc:sldMk cId="2677845586" sldId="815"/>
            <ac:picMk id="2050" creationId="{C74F36F0-27D0-73B9-6DB1-6968AD591E8D}"/>
          </ac:picMkLst>
        </pc:picChg>
        <pc:picChg chg="del">
          <ac:chgData name="伊健 杜" userId="e69aded81da48593" providerId="LiveId" clId="{ADA9A8EE-EE58-4D6B-BA95-F3CD71428A35}" dt="2022-09-22T09:38:42.839" v="2077" actId="478"/>
          <ac:picMkLst>
            <pc:docMk/>
            <pc:sldMk cId="2677845586" sldId="815"/>
            <ac:picMk id="8196" creationId="{AEAB2279-6988-D860-7773-2B7FB9E47974}"/>
          </ac:picMkLst>
        </pc:picChg>
        <pc:picChg chg="del">
          <ac:chgData name="伊健 杜" userId="e69aded81da48593" providerId="LiveId" clId="{ADA9A8EE-EE58-4D6B-BA95-F3CD71428A35}" dt="2022-09-22T09:38:42.839" v="2077" actId="478"/>
          <ac:picMkLst>
            <pc:docMk/>
            <pc:sldMk cId="2677845586" sldId="815"/>
            <ac:picMk id="8198" creationId="{114C9137-B282-71D4-0A49-0A8A4D23871A}"/>
          </ac:picMkLst>
        </pc:picChg>
      </pc:sldChg>
      <pc:sldChg chg="del">
        <pc:chgData name="伊健 杜" userId="e69aded81da48593" providerId="LiveId" clId="{ADA9A8EE-EE58-4D6B-BA95-F3CD71428A35}" dt="2022-09-22T04:56:02.614" v="4" actId="47"/>
        <pc:sldMkLst>
          <pc:docMk/>
          <pc:sldMk cId="2173714310" sldId="816"/>
        </pc:sldMkLst>
      </pc:sldChg>
      <pc:sldChg chg="addSp delSp modSp add mod">
        <pc:chgData name="伊健 杜" userId="e69aded81da48593" providerId="LiveId" clId="{ADA9A8EE-EE58-4D6B-BA95-F3CD71428A35}" dt="2022-09-22T11:24:51.349" v="5471"/>
        <pc:sldMkLst>
          <pc:docMk/>
          <pc:sldMk cId="3133937945" sldId="816"/>
        </pc:sldMkLst>
        <pc:spChg chg="del">
          <ac:chgData name="伊健 杜" userId="e69aded81da48593" providerId="LiveId" clId="{ADA9A8EE-EE58-4D6B-BA95-F3CD71428A35}" dt="2022-09-22T09:39:55.515" v="2201" actId="478"/>
          <ac:spMkLst>
            <pc:docMk/>
            <pc:sldMk cId="3133937945" sldId="816"/>
            <ac:spMk id="2" creationId="{81F4B079-5182-7332-4978-966F1AEEF4D2}"/>
          </ac:spMkLst>
        </pc:spChg>
        <pc:spChg chg="mod">
          <ac:chgData name="伊健 杜" userId="e69aded81da48593" providerId="LiveId" clId="{ADA9A8EE-EE58-4D6B-BA95-F3CD71428A35}" dt="2022-09-22T11:24:51.349" v="5471"/>
          <ac:spMkLst>
            <pc:docMk/>
            <pc:sldMk cId="3133937945" sldId="816"/>
            <ac:spMk id="4" creationId="{CFC1CF28-580E-2280-640A-ADB8853307E7}"/>
          </ac:spMkLst>
        </pc:spChg>
        <pc:spChg chg="add del mod">
          <ac:chgData name="伊健 杜" userId="e69aded81da48593" providerId="LiveId" clId="{ADA9A8EE-EE58-4D6B-BA95-F3CD71428A35}" dt="2022-09-22T09:39:57.608" v="2202" actId="478"/>
          <ac:spMkLst>
            <pc:docMk/>
            <pc:sldMk cId="3133937945" sldId="816"/>
            <ac:spMk id="5" creationId="{2D1C41CE-FA2D-004E-E213-38C2DA07F7DA}"/>
          </ac:spMkLst>
        </pc:spChg>
      </pc:sldChg>
      <pc:sldChg chg="modSp add mod">
        <pc:chgData name="伊健 杜" userId="e69aded81da48593" providerId="LiveId" clId="{ADA9A8EE-EE58-4D6B-BA95-F3CD71428A35}" dt="2022-09-22T11:24:51.349" v="5471"/>
        <pc:sldMkLst>
          <pc:docMk/>
          <pc:sldMk cId="1641843476" sldId="817"/>
        </pc:sldMkLst>
        <pc:spChg chg="mod">
          <ac:chgData name="伊健 杜" userId="e69aded81da48593" providerId="LiveId" clId="{ADA9A8EE-EE58-4D6B-BA95-F3CD71428A35}" dt="2022-09-22T11:24:51.349" v="5471"/>
          <ac:spMkLst>
            <pc:docMk/>
            <pc:sldMk cId="1641843476" sldId="817"/>
            <ac:spMk id="2" creationId="{9C74F706-AB23-7A24-27F9-BA8C6B6BFC20}"/>
          </ac:spMkLst>
        </pc:spChg>
      </pc:sldChg>
      <pc:sldChg chg="del">
        <pc:chgData name="伊健 杜" userId="e69aded81da48593" providerId="LiveId" clId="{ADA9A8EE-EE58-4D6B-BA95-F3CD71428A35}" dt="2022-09-22T04:56:02.614" v="4" actId="47"/>
        <pc:sldMkLst>
          <pc:docMk/>
          <pc:sldMk cId="1821255484" sldId="817"/>
        </pc:sldMkLst>
      </pc:sldChg>
      <pc:sldChg chg="del">
        <pc:chgData name="伊健 杜" userId="e69aded81da48593" providerId="LiveId" clId="{ADA9A8EE-EE58-4D6B-BA95-F3CD71428A35}" dt="2022-09-22T04:56:02.614" v="4" actId="47"/>
        <pc:sldMkLst>
          <pc:docMk/>
          <pc:sldMk cId="1976819153" sldId="818"/>
        </pc:sldMkLst>
      </pc:sldChg>
      <pc:sldChg chg="addSp delSp modSp new mod">
        <pc:chgData name="伊健 杜" userId="e69aded81da48593" providerId="LiveId" clId="{ADA9A8EE-EE58-4D6B-BA95-F3CD71428A35}" dt="2022-09-22T12:49:30.061" v="6067" actId="478"/>
        <pc:sldMkLst>
          <pc:docMk/>
          <pc:sldMk cId="3371036930" sldId="818"/>
        </pc:sldMkLst>
        <pc:spChg chg="mod">
          <ac:chgData name="伊健 杜" userId="e69aded81da48593" providerId="LiveId" clId="{ADA9A8EE-EE58-4D6B-BA95-F3CD71428A35}" dt="2022-09-22T11:24:51.349" v="5471"/>
          <ac:spMkLst>
            <pc:docMk/>
            <pc:sldMk cId="3371036930" sldId="818"/>
            <ac:spMk id="2" creationId="{DC7DC0CC-63E5-5A85-472A-8185E716C834}"/>
          </ac:spMkLst>
        </pc:spChg>
        <pc:spChg chg="add del mod">
          <ac:chgData name="伊健 杜" userId="e69aded81da48593" providerId="LiveId" clId="{ADA9A8EE-EE58-4D6B-BA95-F3CD71428A35}" dt="2022-09-22T12:49:30.061" v="6067" actId="478"/>
          <ac:spMkLst>
            <pc:docMk/>
            <pc:sldMk cId="3371036930" sldId="818"/>
            <ac:spMk id="3" creationId="{6948FC7E-CE50-7D10-E1F3-3DDCC25EE05E}"/>
          </ac:spMkLst>
        </pc:spChg>
        <pc:spChg chg="del">
          <ac:chgData name="伊健 杜" userId="e69aded81da48593" providerId="LiveId" clId="{ADA9A8EE-EE58-4D6B-BA95-F3CD71428A35}" dt="2022-09-22T09:55:15.847" v="2977" actId="478"/>
          <ac:spMkLst>
            <pc:docMk/>
            <pc:sldMk cId="3371036930" sldId="818"/>
            <ac:spMk id="3" creationId="{A685D857-AF22-2D72-13D2-AB93EE05D9D5}"/>
          </ac:spMkLst>
        </pc:spChg>
      </pc:sldChg>
      <pc:sldChg chg="addSp modSp add mod modAnim">
        <pc:chgData name="伊健 杜" userId="e69aded81da48593" providerId="LiveId" clId="{ADA9A8EE-EE58-4D6B-BA95-F3CD71428A35}" dt="2022-09-22T13:52:28.544" v="6126" actId="14100"/>
        <pc:sldMkLst>
          <pc:docMk/>
          <pc:sldMk cId="3762140085" sldId="819"/>
        </pc:sldMkLst>
        <pc:spChg chg="mod">
          <ac:chgData name="伊健 杜" userId="e69aded81da48593" providerId="LiveId" clId="{ADA9A8EE-EE58-4D6B-BA95-F3CD71428A35}" dt="2022-09-22T11:24:51.349" v="5471"/>
          <ac:spMkLst>
            <pc:docMk/>
            <pc:sldMk cId="3762140085" sldId="819"/>
            <ac:spMk id="4" creationId="{21BD65C9-00B8-77B5-1258-CB85B4A4F40D}"/>
          </ac:spMkLst>
        </pc:spChg>
        <pc:picChg chg="add mod">
          <ac:chgData name="伊健 杜" userId="e69aded81da48593" providerId="LiveId" clId="{ADA9A8EE-EE58-4D6B-BA95-F3CD71428A35}" dt="2022-09-22T13:52:28.544" v="6126" actId="14100"/>
          <ac:picMkLst>
            <pc:docMk/>
            <pc:sldMk cId="3762140085" sldId="819"/>
            <ac:picMk id="3" creationId="{CE66047A-7DCC-80E3-57D4-5113FC4292D8}"/>
          </ac:picMkLst>
        </pc:picChg>
      </pc:sldChg>
      <pc:sldChg chg="del">
        <pc:chgData name="伊健 杜" userId="e69aded81da48593" providerId="LiveId" clId="{ADA9A8EE-EE58-4D6B-BA95-F3CD71428A35}" dt="2022-09-22T04:56:02.614" v="4" actId="47"/>
        <pc:sldMkLst>
          <pc:docMk/>
          <pc:sldMk cId="4286359174" sldId="819"/>
        </pc:sldMkLst>
      </pc:sldChg>
      <pc:sldChg chg="del">
        <pc:chgData name="伊健 杜" userId="e69aded81da48593" providerId="LiveId" clId="{ADA9A8EE-EE58-4D6B-BA95-F3CD71428A35}" dt="2022-09-22T04:56:02.614" v="4" actId="47"/>
        <pc:sldMkLst>
          <pc:docMk/>
          <pc:sldMk cId="2898797117" sldId="820"/>
        </pc:sldMkLst>
      </pc:sldChg>
      <pc:sldChg chg="addSp delSp modSp add mod">
        <pc:chgData name="伊健 杜" userId="e69aded81da48593" providerId="LiveId" clId="{ADA9A8EE-EE58-4D6B-BA95-F3CD71428A35}" dt="2022-09-22T11:24:51.349" v="5471"/>
        <pc:sldMkLst>
          <pc:docMk/>
          <pc:sldMk cId="3609758053" sldId="820"/>
        </pc:sldMkLst>
        <pc:spChg chg="add mod">
          <ac:chgData name="伊健 杜" userId="e69aded81da48593" providerId="LiveId" clId="{ADA9A8EE-EE58-4D6B-BA95-F3CD71428A35}" dt="2022-09-22T11:24:51.349" v="5471"/>
          <ac:spMkLst>
            <pc:docMk/>
            <pc:sldMk cId="3609758053" sldId="820"/>
            <ac:spMk id="3" creationId="{F0030CB6-A6EF-922D-2020-A08BC4DEDA78}"/>
          </ac:spMkLst>
        </pc:spChg>
        <pc:spChg chg="del mod">
          <ac:chgData name="伊健 杜" userId="e69aded81da48593" providerId="LiveId" clId="{ADA9A8EE-EE58-4D6B-BA95-F3CD71428A35}" dt="2022-09-22T09:54:14.902" v="2861" actId="478"/>
          <ac:spMkLst>
            <pc:docMk/>
            <pc:sldMk cId="3609758053" sldId="820"/>
            <ac:spMk id="4" creationId="{21BD65C9-00B8-77B5-1258-CB85B4A4F40D}"/>
          </ac:spMkLst>
        </pc:spChg>
        <pc:picChg chg="del">
          <ac:chgData name="伊健 杜" userId="e69aded81da48593" providerId="LiveId" clId="{ADA9A8EE-EE58-4D6B-BA95-F3CD71428A35}" dt="2022-09-22T09:54:30.269" v="2862" actId="478"/>
          <ac:picMkLst>
            <pc:docMk/>
            <pc:sldMk cId="3609758053" sldId="820"/>
            <ac:picMk id="4098" creationId="{32C66DB8-0172-B4E4-5D04-B2A1894824CD}"/>
          </ac:picMkLst>
        </pc:picChg>
      </pc:sldChg>
      <pc:sldChg chg="addSp delSp modSp add mod">
        <pc:chgData name="伊健 杜" userId="e69aded81da48593" providerId="LiveId" clId="{ADA9A8EE-EE58-4D6B-BA95-F3CD71428A35}" dt="2022-09-22T11:24:51.349" v="5471"/>
        <pc:sldMkLst>
          <pc:docMk/>
          <pc:sldMk cId="1821954525" sldId="821"/>
        </pc:sldMkLst>
        <pc:spChg chg="mod">
          <ac:chgData name="伊健 杜" userId="e69aded81da48593" providerId="LiveId" clId="{ADA9A8EE-EE58-4D6B-BA95-F3CD71428A35}" dt="2022-09-22T11:24:51.349" v="5471"/>
          <ac:spMkLst>
            <pc:docMk/>
            <pc:sldMk cId="1821954525" sldId="821"/>
            <ac:spMk id="2" creationId="{1302A11A-625D-774F-23B3-739301B530C3}"/>
          </ac:spMkLst>
        </pc:spChg>
        <pc:spChg chg="mod">
          <ac:chgData name="伊健 杜" userId="e69aded81da48593" providerId="LiveId" clId="{ADA9A8EE-EE58-4D6B-BA95-F3CD71428A35}" dt="2022-09-22T11:24:51.349" v="5471"/>
          <ac:spMkLst>
            <pc:docMk/>
            <pc:sldMk cId="1821954525" sldId="821"/>
            <ac:spMk id="4" creationId="{21BD65C9-00B8-77B5-1258-CB85B4A4F40D}"/>
          </ac:spMkLst>
        </pc:spChg>
        <pc:picChg chg="del">
          <ac:chgData name="伊健 杜" userId="e69aded81da48593" providerId="LiveId" clId="{ADA9A8EE-EE58-4D6B-BA95-F3CD71428A35}" dt="2022-09-22T10:05:28.356" v="3332" actId="478"/>
          <ac:picMkLst>
            <pc:docMk/>
            <pc:sldMk cId="1821954525" sldId="821"/>
            <ac:picMk id="4098" creationId="{32C66DB8-0172-B4E4-5D04-B2A1894824CD}"/>
          </ac:picMkLst>
        </pc:picChg>
        <pc:picChg chg="add mod">
          <ac:chgData name="伊健 杜" userId="e69aded81da48593" providerId="LiveId" clId="{ADA9A8EE-EE58-4D6B-BA95-F3CD71428A35}" dt="2022-09-22T10:05:46.397" v="3335" actId="1076"/>
          <ac:picMkLst>
            <pc:docMk/>
            <pc:sldMk cId="1821954525" sldId="821"/>
            <ac:picMk id="9218" creationId="{FED014B3-F11C-7240-F060-9F5FA951BAC1}"/>
          </ac:picMkLst>
        </pc:picChg>
      </pc:sldChg>
      <pc:sldChg chg="del">
        <pc:chgData name="伊健 杜" userId="e69aded81da48593" providerId="LiveId" clId="{ADA9A8EE-EE58-4D6B-BA95-F3CD71428A35}" dt="2022-09-22T04:56:02.614" v="4" actId="47"/>
        <pc:sldMkLst>
          <pc:docMk/>
          <pc:sldMk cId="4210527832" sldId="821"/>
        </pc:sldMkLst>
      </pc:sldChg>
      <pc:sldChg chg="addSp delSp modSp add mod">
        <pc:chgData name="伊健 杜" userId="e69aded81da48593" providerId="LiveId" clId="{ADA9A8EE-EE58-4D6B-BA95-F3CD71428A35}" dt="2022-09-22T11:24:51.349" v="5471"/>
        <pc:sldMkLst>
          <pc:docMk/>
          <pc:sldMk cId="1314754216" sldId="822"/>
        </pc:sldMkLst>
        <pc:spChg chg="mod">
          <ac:chgData name="伊健 杜" userId="e69aded81da48593" providerId="LiveId" clId="{ADA9A8EE-EE58-4D6B-BA95-F3CD71428A35}" dt="2022-09-22T10:07:02.327" v="3354"/>
          <ac:spMkLst>
            <pc:docMk/>
            <pc:sldMk cId="1314754216" sldId="822"/>
            <ac:spMk id="2" creationId="{1302A11A-625D-774F-23B3-739301B530C3}"/>
          </ac:spMkLst>
        </pc:spChg>
        <pc:spChg chg="add mod">
          <ac:chgData name="伊健 杜" userId="e69aded81da48593" providerId="LiveId" clId="{ADA9A8EE-EE58-4D6B-BA95-F3CD71428A35}" dt="2022-09-22T11:24:51.349" v="5471"/>
          <ac:spMkLst>
            <pc:docMk/>
            <pc:sldMk cId="1314754216" sldId="822"/>
            <ac:spMk id="3" creationId="{D9BE6111-E4D2-8D64-73F2-B2E922EA7671}"/>
          </ac:spMkLst>
        </pc:spChg>
        <pc:spChg chg="del mod">
          <ac:chgData name="伊健 杜" userId="e69aded81da48593" providerId="LiveId" clId="{ADA9A8EE-EE58-4D6B-BA95-F3CD71428A35}" dt="2022-09-22T10:14:12.067" v="3771" actId="478"/>
          <ac:spMkLst>
            <pc:docMk/>
            <pc:sldMk cId="1314754216" sldId="822"/>
            <ac:spMk id="4" creationId="{21BD65C9-00B8-77B5-1258-CB85B4A4F40D}"/>
          </ac:spMkLst>
        </pc:spChg>
        <pc:picChg chg="add mod">
          <ac:chgData name="伊健 杜" userId="e69aded81da48593" providerId="LiveId" clId="{ADA9A8EE-EE58-4D6B-BA95-F3CD71428A35}" dt="2022-09-22T10:17:38.649" v="3889" actId="14100"/>
          <ac:picMkLst>
            <pc:docMk/>
            <pc:sldMk cId="1314754216" sldId="822"/>
            <ac:picMk id="5" creationId="{EF6487A6-D59C-2B84-40AC-4426A00C2944}"/>
          </ac:picMkLst>
        </pc:picChg>
        <pc:picChg chg="del mod">
          <ac:chgData name="伊健 杜" userId="e69aded81da48593" providerId="LiveId" clId="{ADA9A8EE-EE58-4D6B-BA95-F3CD71428A35}" dt="2022-09-22T10:09:59.430" v="3503" actId="478"/>
          <ac:picMkLst>
            <pc:docMk/>
            <pc:sldMk cId="1314754216" sldId="822"/>
            <ac:picMk id="4098" creationId="{32C66DB8-0172-B4E4-5D04-B2A1894824CD}"/>
          </ac:picMkLst>
        </pc:picChg>
        <pc:picChg chg="add del mod">
          <ac:chgData name="伊健 杜" userId="e69aded81da48593" providerId="LiveId" clId="{ADA9A8EE-EE58-4D6B-BA95-F3CD71428A35}" dt="2022-09-22T10:14:12.067" v="3771" actId="478"/>
          <ac:picMkLst>
            <pc:docMk/>
            <pc:sldMk cId="1314754216" sldId="822"/>
            <ac:picMk id="8194" creationId="{325EDAEC-9B07-BA22-2686-DCCA60C537AA}"/>
          </ac:picMkLst>
        </pc:picChg>
        <pc:picChg chg="add mod">
          <ac:chgData name="伊健 杜" userId="e69aded81da48593" providerId="LiveId" clId="{ADA9A8EE-EE58-4D6B-BA95-F3CD71428A35}" dt="2022-09-22T10:17:30.245" v="3888" actId="14100"/>
          <ac:picMkLst>
            <pc:docMk/>
            <pc:sldMk cId="1314754216" sldId="822"/>
            <ac:picMk id="8196" creationId="{4F9DC500-0D53-6FFF-AE96-029AB55088B6}"/>
          </ac:picMkLst>
        </pc:picChg>
      </pc:sldChg>
      <pc:sldChg chg="addSp delSp modSp add mod">
        <pc:chgData name="伊健 杜" userId="e69aded81da48593" providerId="LiveId" clId="{ADA9A8EE-EE58-4D6B-BA95-F3CD71428A35}" dt="2022-09-22T11:24:51.349" v="5471"/>
        <pc:sldMkLst>
          <pc:docMk/>
          <pc:sldMk cId="2123399927" sldId="823"/>
        </pc:sldMkLst>
        <pc:spChg chg="del mod">
          <ac:chgData name="伊健 杜" userId="e69aded81da48593" providerId="LiveId" clId="{ADA9A8EE-EE58-4D6B-BA95-F3CD71428A35}" dt="2022-09-22T10:22:30.107" v="3922" actId="478"/>
          <ac:spMkLst>
            <pc:docMk/>
            <pc:sldMk cId="2123399927" sldId="823"/>
            <ac:spMk id="2" creationId="{1302A11A-625D-774F-23B3-739301B530C3}"/>
          </ac:spMkLst>
        </pc:spChg>
        <pc:spChg chg="mod">
          <ac:chgData name="伊健 杜" userId="e69aded81da48593" providerId="LiveId" clId="{ADA9A8EE-EE58-4D6B-BA95-F3CD71428A35}" dt="2022-09-22T11:24:51.349" v="5471"/>
          <ac:spMkLst>
            <pc:docMk/>
            <pc:sldMk cId="2123399927" sldId="823"/>
            <ac:spMk id="4" creationId="{21BD65C9-00B8-77B5-1258-CB85B4A4F40D}"/>
          </ac:spMkLst>
        </pc:spChg>
        <pc:spChg chg="add del mod">
          <ac:chgData name="伊健 杜" userId="e69aded81da48593" providerId="LiveId" clId="{ADA9A8EE-EE58-4D6B-BA95-F3CD71428A35}" dt="2022-09-22T10:22:31.649" v="3923" actId="478"/>
          <ac:spMkLst>
            <pc:docMk/>
            <pc:sldMk cId="2123399927" sldId="823"/>
            <ac:spMk id="5" creationId="{D9F3B86E-D05C-087C-3B06-FDC4677CE47B}"/>
          </ac:spMkLst>
        </pc:spChg>
        <pc:spChg chg="add mod">
          <ac:chgData name="伊健 杜" userId="e69aded81da48593" providerId="LiveId" clId="{ADA9A8EE-EE58-4D6B-BA95-F3CD71428A35}" dt="2022-09-22T11:24:51.349" v="5471"/>
          <ac:spMkLst>
            <pc:docMk/>
            <pc:sldMk cId="2123399927" sldId="823"/>
            <ac:spMk id="8" creationId="{520D8618-A05D-DD02-DF00-6B03243C01E5}"/>
          </ac:spMkLst>
        </pc:spChg>
        <pc:spChg chg="add del">
          <ac:chgData name="伊健 杜" userId="e69aded81da48593" providerId="LiveId" clId="{ADA9A8EE-EE58-4D6B-BA95-F3CD71428A35}" dt="2022-09-22T10:44:02.684" v="4179" actId="478"/>
          <ac:spMkLst>
            <pc:docMk/>
            <pc:sldMk cId="2123399927" sldId="823"/>
            <ac:spMk id="9" creationId="{1AF3EA45-68C7-138B-8D8E-A094F937EA43}"/>
          </ac:spMkLst>
        </pc:spChg>
        <pc:picChg chg="add mod">
          <ac:chgData name="伊健 杜" userId="e69aded81da48593" providerId="LiveId" clId="{ADA9A8EE-EE58-4D6B-BA95-F3CD71428A35}" dt="2022-09-22T10:38:08.554" v="4159" actId="1076"/>
          <ac:picMkLst>
            <pc:docMk/>
            <pc:sldMk cId="2123399927" sldId="823"/>
            <ac:picMk id="7" creationId="{09E4841D-C9D7-51F0-CF0F-193C10D3DED6}"/>
          </ac:picMkLst>
        </pc:picChg>
        <pc:picChg chg="del">
          <ac:chgData name="伊健 杜" userId="e69aded81da48593" providerId="LiveId" clId="{ADA9A8EE-EE58-4D6B-BA95-F3CD71428A35}" dt="2022-09-22T10:13:42.829" v="3709" actId="478"/>
          <ac:picMkLst>
            <pc:docMk/>
            <pc:sldMk cId="2123399927" sldId="823"/>
            <ac:picMk id="4098" creationId="{32C66DB8-0172-B4E4-5D04-B2A1894824CD}"/>
          </ac:picMkLst>
        </pc:picChg>
        <pc:picChg chg="add mod">
          <ac:chgData name="伊健 杜" userId="e69aded81da48593" providerId="LiveId" clId="{ADA9A8EE-EE58-4D6B-BA95-F3CD71428A35}" dt="2022-09-22T10:22:40.593" v="3927" actId="1076"/>
          <ac:picMkLst>
            <pc:docMk/>
            <pc:sldMk cId="2123399927" sldId="823"/>
            <ac:picMk id="7170" creationId="{F7E76430-18A4-B05C-5786-DB0CA65C1E25}"/>
          </ac:picMkLst>
        </pc:picChg>
        <pc:picChg chg="add del">
          <ac:chgData name="伊健 杜" userId="e69aded81da48593" providerId="LiveId" clId="{ADA9A8EE-EE58-4D6B-BA95-F3CD71428A35}" dt="2022-09-22T10:25:08.806" v="3959" actId="21"/>
          <ac:picMkLst>
            <pc:docMk/>
            <pc:sldMk cId="2123399927" sldId="823"/>
            <ac:picMk id="7172" creationId="{2C1C4A50-7042-BD03-A697-C61CA804A164}"/>
          </ac:picMkLst>
        </pc:picChg>
      </pc:sldChg>
      <pc:sldChg chg="addSp delSp modSp add mod ord">
        <pc:chgData name="伊健 杜" userId="e69aded81da48593" providerId="LiveId" clId="{ADA9A8EE-EE58-4D6B-BA95-F3CD71428A35}" dt="2022-09-22T11:24:51.349" v="5471"/>
        <pc:sldMkLst>
          <pc:docMk/>
          <pc:sldMk cId="3036937584" sldId="824"/>
        </pc:sldMkLst>
        <pc:spChg chg="mod">
          <ac:chgData name="伊健 杜" userId="e69aded81da48593" providerId="LiveId" clId="{ADA9A8EE-EE58-4D6B-BA95-F3CD71428A35}" dt="2022-09-22T11:24:51.349" v="5471"/>
          <ac:spMkLst>
            <pc:docMk/>
            <pc:sldMk cId="3036937584" sldId="824"/>
            <ac:spMk id="2" creationId="{1302A11A-625D-774F-23B3-739301B530C3}"/>
          </ac:spMkLst>
        </pc:spChg>
        <pc:spChg chg="add del mod">
          <ac:chgData name="伊健 杜" userId="e69aded81da48593" providerId="LiveId" clId="{ADA9A8EE-EE58-4D6B-BA95-F3CD71428A35}" dt="2022-09-22T11:24:51.349" v="5471"/>
          <ac:spMkLst>
            <pc:docMk/>
            <pc:sldMk cId="3036937584" sldId="824"/>
            <ac:spMk id="4" creationId="{21BD65C9-00B8-77B5-1258-CB85B4A4F40D}"/>
          </ac:spMkLst>
        </pc:spChg>
        <pc:picChg chg="del">
          <ac:chgData name="伊健 杜" userId="e69aded81da48593" providerId="LiveId" clId="{ADA9A8EE-EE58-4D6B-BA95-F3CD71428A35}" dt="2022-09-22T09:57:15.405" v="3216" actId="478"/>
          <ac:picMkLst>
            <pc:docMk/>
            <pc:sldMk cId="3036937584" sldId="824"/>
            <ac:picMk id="4098" creationId="{32C66DB8-0172-B4E4-5D04-B2A1894824CD}"/>
          </ac:picMkLst>
        </pc:picChg>
        <pc:picChg chg="add del mod">
          <ac:chgData name="伊健 杜" userId="e69aded81da48593" providerId="LiveId" clId="{ADA9A8EE-EE58-4D6B-BA95-F3CD71428A35}" dt="2022-09-22T10:57:24.449" v="4533" actId="478"/>
          <ac:picMkLst>
            <pc:docMk/>
            <pc:sldMk cId="3036937584" sldId="824"/>
            <ac:picMk id="6146" creationId="{5B9E713D-FCB0-B725-20E7-74B5F5D94B37}"/>
          </ac:picMkLst>
        </pc:picChg>
      </pc:sldChg>
      <pc:sldChg chg="addSp delSp modSp add mod">
        <pc:chgData name="伊健 杜" userId="e69aded81da48593" providerId="LiveId" clId="{ADA9A8EE-EE58-4D6B-BA95-F3CD71428A35}" dt="2022-09-22T11:24:51.349" v="5471"/>
        <pc:sldMkLst>
          <pc:docMk/>
          <pc:sldMk cId="1127285093" sldId="825"/>
        </pc:sldMkLst>
        <pc:spChg chg="mod">
          <ac:chgData name="伊健 杜" userId="e69aded81da48593" providerId="LiveId" clId="{ADA9A8EE-EE58-4D6B-BA95-F3CD71428A35}" dt="2022-09-22T11:24:51.349" v="5471"/>
          <ac:spMkLst>
            <pc:docMk/>
            <pc:sldMk cId="1127285093" sldId="825"/>
            <ac:spMk id="2" creationId="{1302A11A-625D-774F-23B3-739301B530C3}"/>
          </ac:spMkLst>
        </pc:spChg>
        <pc:spChg chg="mod">
          <ac:chgData name="伊健 杜" userId="e69aded81da48593" providerId="LiveId" clId="{ADA9A8EE-EE58-4D6B-BA95-F3CD71428A35}" dt="2022-09-22T11:24:51.349" v="5471"/>
          <ac:spMkLst>
            <pc:docMk/>
            <pc:sldMk cId="1127285093" sldId="825"/>
            <ac:spMk id="4" creationId="{21BD65C9-00B8-77B5-1258-CB85B4A4F40D}"/>
          </ac:spMkLst>
        </pc:spChg>
        <pc:picChg chg="del">
          <ac:chgData name="伊健 杜" userId="e69aded81da48593" providerId="LiveId" clId="{ADA9A8EE-EE58-4D6B-BA95-F3CD71428A35}" dt="2022-09-22T10:05:55.280" v="3336" actId="478"/>
          <ac:picMkLst>
            <pc:docMk/>
            <pc:sldMk cId="1127285093" sldId="825"/>
            <ac:picMk id="4098" creationId="{32C66DB8-0172-B4E4-5D04-B2A1894824CD}"/>
          </ac:picMkLst>
        </pc:picChg>
        <pc:picChg chg="add mod">
          <ac:chgData name="伊健 杜" userId="e69aded81da48593" providerId="LiveId" clId="{ADA9A8EE-EE58-4D6B-BA95-F3CD71428A35}" dt="2022-09-22T11:06:25.849" v="4948" actId="1076"/>
          <ac:picMkLst>
            <pc:docMk/>
            <pc:sldMk cId="1127285093" sldId="825"/>
            <ac:picMk id="5122" creationId="{3FB6F7B9-7CDD-FC13-3EDF-8FB45A50AB1E}"/>
          </ac:picMkLst>
        </pc:picChg>
      </pc:sldChg>
      <pc:sldChg chg="addSp delSp modSp add mod">
        <pc:chgData name="伊健 杜" userId="e69aded81da48593" providerId="LiveId" clId="{ADA9A8EE-EE58-4D6B-BA95-F3CD71428A35}" dt="2022-09-22T11:24:51.349" v="5471"/>
        <pc:sldMkLst>
          <pc:docMk/>
          <pc:sldMk cId="3566633670" sldId="826"/>
        </pc:sldMkLst>
        <pc:spChg chg="mod">
          <ac:chgData name="伊健 杜" userId="e69aded81da48593" providerId="LiveId" clId="{ADA9A8EE-EE58-4D6B-BA95-F3CD71428A35}" dt="2022-09-22T11:24:51.349" v="5471"/>
          <ac:spMkLst>
            <pc:docMk/>
            <pc:sldMk cId="3566633670" sldId="826"/>
            <ac:spMk id="4" creationId="{21BD65C9-00B8-77B5-1258-CB85B4A4F40D}"/>
          </ac:spMkLst>
        </pc:spChg>
        <pc:picChg chg="add mod">
          <ac:chgData name="伊健 杜" userId="e69aded81da48593" providerId="LiveId" clId="{ADA9A8EE-EE58-4D6B-BA95-F3CD71428A35}" dt="2022-09-22T10:25:15.745" v="3963" actId="14100"/>
          <ac:picMkLst>
            <pc:docMk/>
            <pc:sldMk cId="3566633670" sldId="826"/>
            <ac:picMk id="3" creationId="{8D7B7B2E-AEF6-59A6-75F3-6C49B6315C32}"/>
          </ac:picMkLst>
        </pc:picChg>
        <pc:picChg chg="del">
          <ac:chgData name="伊健 杜" userId="e69aded81da48593" providerId="LiveId" clId="{ADA9A8EE-EE58-4D6B-BA95-F3CD71428A35}" dt="2022-09-22T10:11:58.569" v="3696" actId="478"/>
          <ac:picMkLst>
            <pc:docMk/>
            <pc:sldMk cId="3566633670" sldId="826"/>
            <ac:picMk id="8194" creationId="{325EDAEC-9B07-BA22-2686-DCCA60C537AA}"/>
          </ac:picMkLst>
        </pc:picChg>
        <pc:picChg chg="add del mod">
          <ac:chgData name="伊健 杜" userId="e69aded81da48593" providerId="LiveId" clId="{ADA9A8EE-EE58-4D6B-BA95-F3CD71428A35}" dt="2022-09-22T10:13:31.997" v="3704" actId="478"/>
          <ac:picMkLst>
            <pc:docMk/>
            <pc:sldMk cId="3566633670" sldId="826"/>
            <ac:picMk id="11266" creationId="{BE3A5A31-7F4F-F76F-F548-F4D38A7B398C}"/>
          </ac:picMkLst>
        </pc:picChg>
        <pc:picChg chg="add del mod">
          <ac:chgData name="伊健 杜" userId="e69aded81da48593" providerId="LiveId" clId="{ADA9A8EE-EE58-4D6B-BA95-F3CD71428A35}" dt="2022-09-22T10:25:00.618" v="3957" actId="478"/>
          <ac:picMkLst>
            <pc:docMk/>
            <pc:sldMk cId="3566633670" sldId="826"/>
            <ac:picMk id="11268" creationId="{82864241-F78B-90C5-8246-4B1B0E622078}"/>
          </ac:picMkLst>
        </pc:picChg>
        <pc:picChg chg="add del mod">
          <ac:chgData name="伊健 杜" userId="e69aded81da48593" providerId="LiveId" clId="{ADA9A8EE-EE58-4D6B-BA95-F3CD71428A35}" dt="2022-09-22T10:25:02.092" v="3958" actId="478"/>
          <ac:picMkLst>
            <pc:docMk/>
            <pc:sldMk cId="3566633670" sldId="826"/>
            <ac:picMk id="11270" creationId="{EF6E2F05-8D02-E7D6-D00B-0774D988B9DF}"/>
          </ac:picMkLst>
        </pc:picChg>
      </pc:sldChg>
      <pc:sldChg chg="add del">
        <pc:chgData name="伊健 杜" userId="e69aded81da48593" providerId="LiveId" clId="{ADA9A8EE-EE58-4D6B-BA95-F3CD71428A35}" dt="2022-09-22T10:14:18.458" v="3773" actId="47"/>
        <pc:sldMkLst>
          <pc:docMk/>
          <pc:sldMk cId="344637049" sldId="827"/>
        </pc:sldMkLst>
      </pc:sldChg>
      <pc:sldChg chg="addSp delSp modSp add mod">
        <pc:chgData name="伊健 杜" userId="e69aded81da48593" providerId="LiveId" clId="{ADA9A8EE-EE58-4D6B-BA95-F3CD71428A35}" dt="2022-09-22T11:24:51.349" v="5471"/>
        <pc:sldMkLst>
          <pc:docMk/>
          <pc:sldMk cId="50579126" sldId="828"/>
        </pc:sldMkLst>
        <pc:spChg chg="add del mod">
          <ac:chgData name="伊健 杜" userId="e69aded81da48593" providerId="LiveId" clId="{ADA9A8EE-EE58-4D6B-BA95-F3CD71428A35}" dt="2022-09-22T10:30:31.659" v="4157" actId="478"/>
          <ac:spMkLst>
            <pc:docMk/>
            <pc:sldMk cId="50579126" sldId="828"/>
            <ac:spMk id="3" creationId="{BC37611B-1C0B-4316-1725-4251EB9A096D}"/>
          </ac:spMkLst>
        </pc:spChg>
        <pc:spChg chg="mod">
          <ac:chgData name="伊健 杜" userId="e69aded81da48593" providerId="LiveId" clId="{ADA9A8EE-EE58-4D6B-BA95-F3CD71428A35}" dt="2022-09-22T11:24:51.349" v="5471"/>
          <ac:spMkLst>
            <pc:docMk/>
            <pc:sldMk cId="50579126" sldId="828"/>
            <ac:spMk id="4" creationId="{21BD65C9-00B8-77B5-1258-CB85B4A4F40D}"/>
          </ac:spMkLst>
        </pc:spChg>
        <pc:spChg chg="add del mod">
          <ac:chgData name="伊健 杜" userId="e69aded81da48593" providerId="LiveId" clId="{ADA9A8EE-EE58-4D6B-BA95-F3CD71428A35}" dt="2022-09-22T10:30:32.601" v="4158" actId="478"/>
          <ac:spMkLst>
            <pc:docMk/>
            <pc:sldMk cId="50579126" sldId="828"/>
            <ac:spMk id="5" creationId="{FC10CFC0-37F0-DA33-678C-EE40D7BA0CBB}"/>
          </ac:spMkLst>
        </pc:spChg>
        <pc:picChg chg="mod">
          <ac:chgData name="伊健 杜" userId="e69aded81da48593" providerId="LiveId" clId="{ADA9A8EE-EE58-4D6B-BA95-F3CD71428A35}" dt="2022-09-22T10:29:11.708" v="4060" actId="1076"/>
          <ac:picMkLst>
            <pc:docMk/>
            <pc:sldMk cId="50579126" sldId="828"/>
            <ac:picMk id="8194" creationId="{325EDAEC-9B07-BA22-2686-DCCA60C537AA}"/>
          </ac:picMkLst>
        </pc:picChg>
        <pc:picChg chg="add mod">
          <ac:chgData name="伊健 杜" userId="e69aded81da48593" providerId="LiveId" clId="{ADA9A8EE-EE58-4D6B-BA95-F3CD71428A35}" dt="2022-09-22T10:29:05.919" v="4058" actId="14100"/>
          <ac:picMkLst>
            <pc:docMk/>
            <pc:sldMk cId="50579126" sldId="828"/>
            <ac:picMk id="12290" creationId="{CCA3C9AB-1A4E-7127-D634-7ABBDA32E4AC}"/>
          </ac:picMkLst>
        </pc:picChg>
      </pc:sldChg>
      <pc:sldChg chg="modSp new del mod ord">
        <pc:chgData name="伊健 杜" userId="e69aded81da48593" providerId="LiveId" clId="{ADA9A8EE-EE58-4D6B-BA95-F3CD71428A35}" dt="2022-09-22T10:22:33.882" v="3924" actId="47"/>
        <pc:sldMkLst>
          <pc:docMk/>
          <pc:sldMk cId="1467956677" sldId="829"/>
        </pc:sldMkLst>
        <pc:spChg chg="mod">
          <ac:chgData name="伊健 杜" userId="e69aded81da48593" providerId="LiveId" clId="{ADA9A8EE-EE58-4D6B-BA95-F3CD71428A35}" dt="2022-09-22T10:22:22.904" v="3920"/>
          <ac:spMkLst>
            <pc:docMk/>
            <pc:sldMk cId="1467956677" sldId="829"/>
            <ac:spMk id="2" creationId="{B332B7A2-D0CB-065B-5A66-219413115B5C}"/>
          </ac:spMkLst>
        </pc:spChg>
      </pc:sldChg>
      <pc:sldChg chg="addSp delSp modSp new mod">
        <pc:chgData name="伊健 杜" userId="e69aded81da48593" providerId="LiveId" clId="{ADA9A8EE-EE58-4D6B-BA95-F3CD71428A35}" dt="2022-09-22T11:24:51.349" v="5471"/>
        <pc:sldMkLst>
          <pc:docMk/>
          <pc:sldMk cId="4174227112" sldId="829"/>
        </pc:sldMkLst>
        <pc:spChg chg="mod">
          <ac:chgData name="伊健 杜" userId="e69aded81da48593" providerId="LiveId" clId="{ADA9A8EE-EE58-4D6B-BA95-F3CD71428A35}" dt="2022-09-22T11:24:51.349" v="5471"/>
          <ac:spMkLst>
            <pc:docMk/>
            <pc:sldMk cId="4174227112" sldId="829"/>
            <ac:spMk id="2" creationId="{02CF9DFD-F778-4610-9DC2-9FE711C66CC5}"/>
          </ac:spMkLst>
        </pc:spChg>
        <pc:spChg chg="del">
          <ac:chgData name="伊健 杜" userId="e69aded81da48593" providerId="LiveId" clId="{ADA9A8EE-EE58-4D6B-BA95-F3CD71428A35}" dt="2022-09-22T10:45:52.524" v="4180" actId="478"/>
          <ac:spMkLst>
            <pc:docMk/>
            <pc:sldMk cId="4174227112" sldId="829"/>
            <ac:spMk id="3" creationId="{EF3B12CC-5EFC-7E3F-619D-0E5CCC2EE839}"/>
          </ac:spMkLst>
        </pc:spChg>
        <pc:spChg chg="add mod">
          <ac:chgData name="伊健 杜" userId="e69aded81da48593" providerId="LiveId" clId="{ADA9A8EE-EE58-4D6B-BA95-F3CD71428A35}" dt="2022-09-22T11:24:51.349" v="5471"/>
          <ac:spMkLst>
            <pc:docMk/>
            <pc:sldMk cId="4174227112" sldId="829"/>
            <ac:spMk id="4" creationId="{6CBBA8E9-7676-A1A9-79D7-A1693A6F4FFC}"/>
          </ac:spMkLst>
        </pc:spChg>
        <pc:picChg chg="add del">
          <ac:chgData name="伊健 杜" userId="e69aded81da48593" providerId="LiveId" clId="{ADA9A8EE-EE58-4D6B-BA95-F3CD71428A35}" dt="2022-09-22T10:46:03.282" v="4185" actId="478"/>
          <ac:picMkLst>
            <pc:docMk/>
            <pc:sldMk cId="4174227112" sldId="829"/>
            <ac:picMk id="14338" creationId="{3002FC1E-188B-300C-AE02-BB10F7E688CA}"/>
          </ac:picMkLst>
        </pc:picChg>
        <pc:picChg chg="add mod">
          <ac:chgData name="伊健 杜" userId="e69aded81da48593" providerId="LiveId" clId="{ADA9A8EE-EE58-4D6B-BA95-F3CD71428A35}" dt="2022-09-22T10:54:10.982" v="4290" actId="1076"/>
          <ac:picMkLst>
            <pc:docMk/>
            <pc:sldMk cId="4174227112" sldId="829"/>
            <ac:picMk id="14340" creationId="{FEB935E6-C4DD-3E0B-3D65-E4D889B680D0}"/>
          </ac:picMkLst>
        </pc:picChg>
      </pc:sldChg>
      <pc:sldChg chg="addSp modSp add mod">
        <pc:chgData name="伊健 杜" userId="e69aded81da48593" providerId="LiveId" clId="{ADA9A8EE-EE58-4D6B-BA95-F3CD71428A35}" dt="2022-09-22T11:24:51.349" v="5471"/>
        <pc:sldMkLst>
          <pc:docMk/>
          <pc:sldMk cId="24949270" sldId="830"/>
        </pc:sldMkLst>
        <pc:spChg chg="mod">
          <ac:chgData name="伊健 杜" userId="e69aded81da48593" providerId="LiveId" clId="{ADA9A8EE-EE58-4D6B-BA95-F3CD71428A35}" dt="2022-09-22T11:24:51.349" v="5471"/>
          <ac:spMkLst>
            <pc:docMk/>
            <pc:sldMk cId="24949270" sldId="830"/>
            <ac:spMk id="2" creationId="{02CF9DFD-F778-4610-9DC2-9FE711C66CC5}"/>
          </ac:spMkLst>
        </pc:spChg>
        <pc:spChg chg="add mod">
          <ac:chgData name="伊健 杜" userId="e69aded81da48593" providerId="LiveId" clId="{ADA9A8EE-EE58-4D6B-BA95-F3CD71428A35}" dt="2022-09-22T11:24:51.349" v="5471"/>
          <ac:spMkLst>
            <pc:docMk/>
            <pc:sldMk cId="24949270" sldId="830"/>
            <ac:spMk id="3" creationId="{242678FE-AEEB-20C1-C6FE-552D75537402}"/>
          </ac:spMkLst>
        </pc:spChg>
        <pc:picChg chg="mod">
          <ac:chgData name="伊健 杜" userId="e69aded81da48593" providerId="LiveId" clId="{ADA9A8EE-EE58-4D6B-BA95-F3CD71428A35}" dt="2022-09-22T10:54:14.192" v="4291" actId="1076"/>
          <ac:picMkLst>
            <pc:docMk/>
            <pc:sldMk cId="24949270" sldId="830"/>
            <ac:picMk id="14338" creationId="{3002FC1E-188B-300C-AE02-BB10F7E688CA}"/>
          </ac:picMkLst>
        </pc:picChg>
      </pc:sldChg>
      <pc:sldChg chg="addSp delSp modSp new mod">
        <pc:chgData name="伊健 杜" userId="e69aded81da48593" providerId="LiveId" clId="{ADA9A8EE-EE58-4D6B-BA95-F3CD71428A35}" dt="2022-09-22T15:11:32.928" v="6148" actId="403"/>
        <pc:sldMkLst>
          <pc:docMk/>
          <pc:sldMk cId="4266730041" sldId="831"/>
        </pc:sldMkLst>
        <pc:spChg chg="add mod">
          <ac:chgData name="伊健 杜" userId="e69aded81da48593" providerId="LiveId" clId="{ADA9A8EE-EE58-4D6B-BA95-F3CD71428A35}" dt="2022-09-22T15:11:32.928" v="6148" actId="403"/>
          <ac:spMkLst>
            <pc:docMk/>
            <pc:sldMk cId="4266730041" sldId="831"/>
            <ac:spMk id="2" creationId="{6A9072AF-A898-29F4-50C3-0F2A47E0CCF7}"/>
          </ac:spMkLst>
        </pc:spChg>
        <pc:spChg chg="add del mod">
          <ac:chgData name="伊健 杜" userId="e69aded81da48593" providerId="LiveId" clId="{ADA9A8EE-EE58-4D6B-BA95-F3CD71428A35}" dt="2022-09-22T13:34:39.754" v="6115" actId="478"/>
          <ac:spMkLst>
            <pc:docMk/>
            <pc:sldMk cId="4266730041" sldId="831"/>
            <ac:spMk id="2" creationId="{93D1CF7B-8ABD-E385-3750-8296BEEC0637}"/>
          </ac:spMkLst>
        </pc:spChg>
        <pc:spChg chg="del">
          <ac:chgData name="伊健 杜" userId="e69aded81da48593" providerId="LiveId" clId="{ADA9A8EE-EE58-4D6B-BA95-F3CD71428A35}" dt="2022-09-22T10:54:54.644" v="4361" actId="478"/>
          <ac:spMkLst>
            <pc:docMk/>
            <pc:sldMk cId="4266730041" sldId="831"/>
            <ac:spMk id="2" creationId="{978A1B28-9620-D9EB-1E54-1BCE38D0BE7F}"/>
          </ac:spMkLst>
        </pc:spChg>
        <pc:spChg chg="del">
          <ac:chgData name="伊健 杜" userId="e69aded81da48593" providerId="LiveId" clId="{ADA9A8EE-EE58-4D6B-BA95-F3CD71428A35}" dt="2022-09-22T10:54:54.644" v="4361" actId="478"/>
          <ac:spMkLst>
            <pc:docMk/>
            <pc:sldMk cId="4266730041" sldId="831"/>
            <ac:spMk id="3" creationId="{A9045DE9-ED84-2625-32BB-D8D004E707D5}"/>
          </ac:spMkLst>
        </pc:spChg>
        <pc:spChg chg="add mod">
          <ac:chgData name="伊健 杜" userId="e69aded81da48593" providerId="LiveId" clId="{ADA9A8EE-EE58-4D6B-BA95-F3CD71428A35}" dt="2022-09-22T11:24:51.349" v="5471"/>
          <ac:spMkLst>
            <pc:docMk/>
            <pc:sldMk cId="4266730041" sldId="831"/>
            <ac:spMk id="4" creationId="{F0104F2D-333C-A830-D972-5109DDAFA912}"/>
          </ac:spMkLst>
        </pc:spChg>
      </pc:sldChg>
      <pc:sldChg chg="modSp add mod">
        <pc:chgData name="伊健 杜" userId="e69aded81da48593" providerId="LiveId" clId="{ADA9A8EE-EE58-4D6B-BA95-F3CD71428A35}" dt="2022-09-22T11:24:51.349" v="5471"/>
        <pc:sldMkLst>
          <pc:docMk/>
          <pc:sldMk cId="1403296872" sldId="832"/>
        </pc:sldMkLst>
        <pc:spChg chg="mod">
          <ac:chgData name="伊健 杜" userId="e69aded81da48593" providerId="LiveId" clId="{ADA9A8EE-EE58-4D6B-BA95-F3CD71428A35}" dt="2022-09-22T11:24:51.349" v="5471"/>
          <ac:spMkLst>
            <pc:docMk/>
            <pc:sldMk cId="1403296872" sldId="832"/>
            <ac:spMk id="4" creationId="{F0104F2D-333C-A830-D972-5109DDAFA912}"/>
          </ac:spMkLst>
        </pc:spChg>
      </pc:sldChg>
      <pc:sldChg chg="addSp delSp modSp add mod modAnim">
        <pc:chgData name="伊健 杜" userId="e69aded81da48593" providerId="LiveId" clId="{ADA9A8EE-EE58-4D6B-BA95-F3CD71428A35}" dt="2022-09-22T11:24:51.349" v="5471"/>
        <pc:sldMkLst>
          <pc:docMk/>
          <pc:sldMk cId="609699156" sldId="833"/>
        </pc:sldMkLst>
        <pc:spChg chg="mod">
          <ac:chgData name="伊健 杜" userId="e69aded81da48593" providerId="LiveId" clId="{ADA9A8EE-EE58-4D6B-BA95-F3CD71428A35}" dt="2022-09-22T11:24:51.349" v="5471"/>
          <ac:spMkLst>
            <pc:docMk/>
            <pc:sldMk cId="609699156" sldId="833"/>
            <ac:spMk id="2" creationId="{1302A11A-625D-774F-23B3-739301B530C3}"/>
          </ac:spMkLst>
        </pc:spChg>
        <pc:spChg chg="add mod">
          <ac:chgData name="伊健 杜" userId="e69aded81da48593" providerId="LiveId" clId="{ADA9A8EE-EE58-4D6B-BA95-F3CD71428A35}" dt="2022-09-22T11:03:57.852" v="4872" actId="207"/>
          <ac:spMkLst>
            <pc:docMk/>
            <pc:sldMk cId="609699156" sldId="833"/>
            <ac:spMk id="3" creationId="{9DA612A4-8D78-1BFB-0F3E-3EFC00936B7A}"/>
          </ac:spMkLst>
        </pc:spChg>
        <pc:spChg chg="del">
          <ac:chgData name="伊健 杜" userId="e69aded81da48593" providerId="LiveId" clId="{ADA9A8EE-EE58-4D6B-BA95-F3CD71428A35}" dt="2022-09-22T10:57:54.960" v="4554" actId="478"/>
          <ac:spMkLst>
            <pc:docMk/>
            <pc:sldMk cId="609699156" sldId="833"/>
            <ac:spMk id="4" creationId="{21BD65C9-00B8-77B5-1258-CB85B4A4F40D}"/>
          </ac:spMkLst>
        </pc:spChg>
        <pc:spChg chg="add del mod">
          <ac:chgData name="伊健 杜" userId="e69aded81da48593" providerId="LiveId" clId="{ADA9A8EE-EE58-4D6B-BA95-F3CD71428A35}" dt="2022-09-22T10:58:48.927" v="4588" actId="478"/>
          <ac:spMkLst>
            <pc:docMk/>
            <pc:sldMk cId="609699156" sldId="833"/>
            <ac:spMk id="5" creationId="{D13B9F21-E550-B6B9-A4DF-E78205E0B852}"/>
          </ac:spMkLst>
        </pc:spChg>
        <pc:spChg chg="add mod">
          <ac:chgData name="伊健 杜" userId="e69aded81da48593" providerId="LiveId" clId="{ADA9A8EE-EE58-4D6B-BA95-F3CD71428A35}" dt="2022-09-22T11:24:51.349" v="5471"/>
          <ac:spMkLst>
            <pc:docMk/>
            <pc:sldMk cId="609699156" sldId="833"/>
            <ac:spMk id="6" creationId="{9DB5F645-D01B-6718-FD12-FCD33FEB1134}"/>
          </ac:spMkLst>
        </pc:spChg>
        <pc:spChg chg="add mod">
          <ac:chgData name="伊健 杜" userId="e69aded81da48593" providerId="LiveId" clId="{ADA9A8EE-EE58-4D6B-BA95-F3CD71428A35}" dt="2022-09-22T11:00:08.610" v="4676" actId="1076"/>
          <ac:spMkLst>
            <pc:docMk/>
            <pc:sldMk cId="609699156" sldId="833"/>
            <ac:spMk id="7" creationId="{1E1B2669-112B-2B5F-81E5-9A12BE771464}"/>
          </ac:spMkLst>
        </pc:spChg>
        <pc:spChg chg="add mod">
          <ac:chgData name="伊健 杜" userId="e69aded81da48593" providerId="LiveId" clId="{ADA9A8EE-EE58-4D6B-BA95-F3CD71428A35}" dt="2022-09-22T11:00:08.610" v="4676" actId="1076"/>
          <ac:spMkLst>
            <pc:docMk/>
            <pc:sldMk cId="609699156" sldId="833"/>
            <ac:spMk id="8" creationId="{B9FA0BF4-1AE1-7AFA-C8D6-85B97F0F73B0}"/>
          </ac:spMkLst>
        </pc:spChg>
        <pc:spChg chg="add mod">
          <ac:chgData name="伊健 杜" userId="e69aded81da48593" providerId="LiveId" clId="{ADA9A8EE-EE58-4D6B-BA95-F3CD71428A35}" dt="2022-09-22T11:24:51.349" v="5471"/>
          <ac:spMkLst>
            <pc:docMk/>
            <pc:sldMk cId="609699156" sldId="833"/>
            <ac:spMk id="9" creationId="{3723FCFD-1A4E-9989-29FB-4D0EDF7D3FCF}"/>
          </ac:spMkLst>
        </pc:spChg>
        <pc:spChg chg="add del mod">
          <ac:chgData name="伊健 杜" userId="e69aded81da48593" providerId="LiveId" clId="{ADA9A8EE-EE58-4D6B-BA95-F3CD71428A35}" dt="2022-09-22T10:59:27.706" v="4651" actId="478"/>
          <ac:spMkLst>
            <pc:docMk/>
            <pc:sldMk cId="609699156" sldId="833"/>
            <ac:spMk id="10" creationId="{6285AD93-01F1-B452-18BD-A901EAB03F39}"/>
          </ac:spMkLst>
        </pc:spChg>
        <pc:spChg chg="add mod">
          <ac:chgData name="伊健 杜" userId="e69aded81da48593" providerId="LiveId" clId="{ADA9A8EE-EE58-4D6B-BA95-F3CD71428A35}" dt="2022-09-22T11:00:08.610" v="4676" actId="1076"/>
          <ac:spMkLst>
            <pc:docMk/>
            <pc:sldMk cId="609699156" sldId="833"/>
            <ac:spMk id="11" creationId="{9D2310DA-8C77-8DAF-39C2-C61C30D3E3FC}"/>
          </ac:spMkLst>
        </pc:spChg>
        <pc:spChg chg="add mod">
          <ac:chgData name="伊健 杜" userId="e69aded81da48593" providerId="LiveId" clId="{ADA9A8EE-EE58-4D6B-BA95-F3CD71428A35}" dt="2022-09-22T11:00:08.610" v="4676" actId="1076"/>
          <ac:spMkLst>
            <pc:docMk/>
            <pc:sldMk cId="609699156" sldId="833"/>
            <ac:spMk id="12" creationId="{94DCF861-F51D-A353-E50B-740B5A7BC144}"/>
          </ac:spMkLst>
        </pc:spChg>
        <pc:spChg chg="add mod">
          <ac:chgData name="伊健 杜" userId="e69aded81da48593" providerId="LiveId" clId="{ADA9A8EE-EE58-4D6B-BA95-F3CD71428A35}" dt="2022-09-22T11:04:02.944" v="4873" actId="207"/>
          <ac:spMkLst>
            <pc:docMk/>
            <pc:sldMk cId="609699156" sldId="833"/>
            <ac:spMk id="13" creationId="{F3648118-C06C-1A94-DC97-8E3A6ED29CEF}"/>
          </ac:spMkLst>
        </pc:spChg>
        <pc:spChg chg="add mod">
          <ac:chgData name="伊健 杜" userId="e69aded81da48593" providerId="LiveId" clId="{ADA9A8EE-EE58-4D6B-BA95-F3CD71428A35}" dt="2022-09-22T11:24:51.349" v="5471"/>
          <ac:spMkLst>
            <pc:docMk/>
            <pc:sldMk cId="609699156" sldId="833"/>
            <ac:spMk id="14" creationId="{301A1A96-13AB-19F6-B4DD-ABD3784852C0}"/>
          </ac:spMkLst>
        </pc:spChg>
        <pc:spChg chg="add del mod">
          <ac:chgData name="伊健 杜" userId="e69aded81da48593" providerId="LiveId" clId="{ADA9A8EE-EE58-4D6B-BA95-F3CD71428A35}" dt="2022-09-22T11:02:04.500" v="4781" actId="478"/>
          <ac:spMkLst>
            <pc:docMk/>
            <pc:sldMk cId="609699156" sldId="833"/>
            <ac:spMk id="15" creationId="{360C52DF-007A-6AC2-1D4A-56EA1343698D}"/>
          </ac:spMkLst>
        </pc:spChg>
        <pc:spChg chg="add mod">
          <ac:chgData name="伊健 杜" userId="e69aded81da48593" providerId="LiveId" clId="{ADA9A8EE-EE58-4D6B-BA95-F3CD71428A35}" dt="2022-09-22T11:24:51.349" v="5471"/>
          <ac:spMkLst>
            <pc:docMk/>
            <pc:sldMk cId="609699156" sldId="833"/>
            <ac:spMk id="16" creationId="{6AAB53C5-24C1-17EF-BB65-B89C523B9615}"/>
          </ac:spMkLst>
        </pc:spChg>
        <pc:spChg chg="add mod">
          <ac:chgData name="伊健 杜" userId="e69aded81da48593" providerId="LiveId" clId="{ADA9A8EE-EE58-4D6B-BA95-F3CD71428A35}" dt="2022-09-22T11:03:14.322" v="4848" actId="1076"/>
          <ac:spMkLst>
            <pc:docMk/>
            <pc:sldMk cId="609699156" sldId="833"/>
            <ac:spMk id="17" creationId="{E68DF688-1ED1-A143-E354-8BD54E9DDAB0}"/>
          </ac:spMkLst>
        </pc:spChg>
        <pc:spChg chg="add mod">
          <ac:chgData name="伊健 杜" userId="e69aded81da48593" providerId="LiveId" clId="{ADA9A8EE-EE58-4D6B-BA95-F3CD71428A35}" dt="2022-09-22T11:03:14.322" v="4848" actId="1076"/>
          <ac:spMkLst>
            <pc:docMk/>
            <pc:sldMk cId="609699156" sldId="833"/>
            <ac:spMk id="18" creationId="{966D278A-7827-07A0-6AB8-DBC46FFD863E}"/>
          </ac:spMkLst>
        </pc:spChg>
        <pc:spChg chg="add mod">
          <ac:chgData name="伊健 杜" userId="e69aded81da48593" providerId="LiveId" clId="{ADA9A8EE-EE58-4D6B-BA95-F3CD71428A35}" dt="2022-09-22T11:24:51.349" v="5471"/>
          <ac:spMkLst>
            <pc:docMk/>
            <pc:sldMk cId="609699156" sldId="833"/>
            <ac:spMk id="19" creationId="{2E80ECE6-AB62-8CEC-5FA9-29185E411B8C}"/>
          </ac:spMkLst>
        </pc:spChg>
        <pc:spChg chg="add mod">
          <ac:chgData name="伊健 杜" userId="e69aded81da48593" providerId="LiveId" clId="{ADA9A8EE-EE58-4D6B-BA95-F3CD71428A35}" dt="2022-09-22T11:04:48.074" v="4884" actId="1076"/>
          <ac:spMkLst>
            <pc:docMk/>
            <pc:sldMk cId="609699156" sldId="833"/>
            <ac:spMk id="20" creationId="{93A85AC4-A701-8092-8A72-184CDA33FAB2}"/>
          </ac:spMkLst>
        </pc:spChg>
        <pc:spChg chg="add mod">
          <ac:chgData name="伊健 杜" userId="e69aded81da48593" providerId="LiveId" clId="{ADA9A8EE-EE58-4D6B-BA95-F3CD71428A35}" dt="2022-09-22T11:05:02.737" v="4890" actId="14100"/>
          <ac:spMkLst>
            <pc:docMk/>
            <pc:sldMk cId="609699156" sldId="833"/>
            <ac:spMk id="21" creationId="{E7B0BF18-6953-9747-87F6-CB7D95DAA8D7}"/>
          </ac:spMkLst>
        </pc:spChg>
        <pc:spChg chg="add mod">
          <ac:chgData name="伊健 杜" userId="e69aded81da48593" providerId="LiveId" clId="{ADA9A8EE-EE58-4D6B-BA95-F3CD71428A35}" dt="2022-09-22T11:05:13.797" v="4898" actId="1076"/>
          <ac:spMkLst>
            <pc:docMk/>
            <pc:sldMk cId="609699156" sldId="833"/>
            <ac:spMk id="22" creationId="{2B922C08-01C9-A5D4-9D4B-D0772090273E}"/>
          </ac:spMkLst>
        </pc:spChg>
        <pc:picChg chg="del">
          <ac:chgData name="伊健 杜" userId="e69aded81da48593" providerId="LiveId" clId="{ADA9A8EE-EE58-4D6B-BA95-F3CD71428A35}" dt="2022-09-22T10:57:54.960" v="4554" actId="478"/>
          <ac:picMkLst>
            <pc:docMk/>
            <pc:sldMk cId="609699156" sldId="833"/>
            <ac:picMk id="6146" creationId="{5B9E713D-FCB0-B725-20E7-74B5F5D94B37}"/>
          </ac:picMkLst>
        </pc:picChg>
      </pc:sldChg>
      <pc:sldChg chg="modSp add mod">
        <pc:chgData name="伊健 杜" userId="e69aded81da48593" providerId="LiveId" clId="{ADA9A8EE-EE58-4D6B-BA95-F3CD71428A35}" dt="2022-09-22T11:24:51.349" v="5471"/>
        <pc:sldMkLst>
          <pc:docMk/>
          <pc:sldMk cId="1879939134" sldId="834"/>
        </pc:sldMkLst>
        <pc:spChg chg="mod">
          <ac:chgData name="伊健 杜" userId="e69aded81da48593" providerId="LiveId" clId="{ADA9A8EE-EE58-4D6B-BA95-F3CD71428A35}" dt="2022-09-22T11:24:51.349" v="5471"/>
          <ac:spMkLst>
            <pc:docMk/>
            <pc:sldMk cId="1879939134" sldId="834"/>
            <ac:spMk id="2" creationId="{1302A11A-625D-774F-23B3-739301B530C3}"/>
          </ac:spMkLst>
        </pc:spChg>
        <pc:spChg chg="mod">
          <ac:chgData name="伊健 杜" userId="e69aded81da48593" providerId="LiveId" clId="{ADA9A8EE-EE58-4D6B-BA95-F3CD71428A35}" dt="2022-09-22T11:24:51.349" v="5471"/>
          <ac:spMkLst>
            <pc:docMk/>
            <pc:sldMk cId="1879939134" sldId="834"/>
            <ac:spMk id="4" creationId="{21BD65C9-00B8-77B5-1258-CB85B4A4F40D}"/>
          </ac:spMkLst>
        </pc:spChg>
      </pc:sldChg>
      <pc:sldChg chg="addSp delSp modSp new mod ord">
        <pc:chgData name="伊健 杜" userId="e69aded81da48593" providerId="LiveId" clId="{ADA9A8EE-EE58-4D6B-BA95-F3CD71428A35}" dt="2022-09-22T11:25:57.681" v="5505"/>
        <pc:sldMkLst>
          <pc:docMk/>
          <pc:sldMk cId="2794690517" sldId="835"/>
        </pc:sldMkLst>
        <pc:spChg chg="del">
          <ac:chgData name="伊健 杜" userId="e69aded81da48593" providerId="LiveId" clId="{ADA9A8EE-EE58-4D6B-BA95-F3CD71428A35}" dt="2022-09-22T11:06:32.774" v="4950" actId="478"/>
          <ac:spMkLst>
            <pc:docMk/>
            <pc:sldMk cId="2794690517" sldId="835"/>
            <ac:spMk id="2" creationId="{60D1065C-0292-6A5F-2042-1C1F464880CD}"/>
          </ac:spMkLst>
        </pc:spChg>
        <pc:spChg chg="del">
          <ac:chgData name="伊健 杜" userId="e69aded81da48593" providerId="LiveId" clId="{ADA9A8EE-EE58-4D6B-BA95-F3CD71428A35}" dt="2022-09-22T11:06:32.774" v="4950" actId="478"/>
          <ac:spMkLst>
            <pc:docMk/>
            <pc:sldMk cId="2794690517" sldId="835"/>
            <ac:spMk id="3" creationId="{2E511456-2031-97EF-EC26-C7EB5A458FAE}"/>
          </ac:spMkLst>
        </pc:spChg>
        <pc:spChg chg="add del mod">
          <ac:chgData name="伊健 杜" userId="e69aded81da48593" providerId="LiveId" clId="{ADA9A8EE-EE58-4D6B-BA95-F3CD71428A35}" dt="2022-09-22T11:19:33.675" v="5101" actId="478"/>
          <ac:spMkLst>
            <pc:docMk/>
            <pc:sldMk cId="2794690517" sldId="835"/>
            <ac:spMk id="4" creationId="{7D9412E7-24D1-08B1-AD53-A4875095BFD5}"/>
          </ac:spMkLst>
        </pc:spChg>
        <pc:spChg chg="add mod">
          <ac:chgData name="伊健 杜" userId="e69aded81da48593" providerId="LiveId" clId="{ADA9A8EE-EE58-4D6B-BA95-F3CD71428A35}" dt="2022-09-22T11:24:51.349" v="5471"/>
          <ac:spMkLst>
            <pc:docMk/>
            <pc:sldMk cId="2794690517" sldId="835"/>
            <ac:spMk id="5" creationId="{61689017-EEA4-2519-E2B7-BA9890479302}"/>
          </ac:spMkLst>
        </pc:spChg>
        <pc:spChg chg="add del mod">
          <ac:chgData name="伊健 杜" userId="e69aded81da48593" providerId="LiveId" clId="{ADA9A8EE-EE58-4D6B-BA95-F3CD71428A35}" dt="2022-09-22T11:23:55.454" v="5363" actId="478"/>
          <ac:spMkLst>
            <pc:docMk/>
            <pc:sldMk cId="2794690517" sldId="835"/>
            <ac:spMk id="6" creationId="{B78F9CEF-C41D-ECCA-6D1A-8985FEBEFB66}"/>
          </ac:spMkLst>
        </pc:spChg>
        <pc:spChg chg="add del mod">
          <ac:chgData name="伊健 杜" userId="e69aded81da48593" providerId="LiveId" clId="{ADA9A8EE-EE58-4D6B-BA95-F3CD71428A35}" dt="2022-09-22T11:22:39.872" v="5288" actId="478"/>
          <ac:spMkLst>
            <pc:docMk/>
            <pc:sldMk cId="2794690517" sldId="835"/>
            <ac:spMk id="7" creationId="{7311C778-8893-FBBF-321B-CD9F80DBC9E0}"/>
          </ac:spMkLst>
        </pc:spChg>
        <pc:spChg chg="add del mod">
          <ac:chgData name="伊健 杜" userId="e69aded81da48593" providerId="LiveId" clId="{ADA9A8EE-EE58-4D6B-BA95-F3CD71428A35}" dt="2022-09-22T11:24:00.997" v="5367" actId="478"/>
          <ac:spMkLst>
            <pc:docMk/>
            <pc:sldMk cId="2794690517" sldId="835"/>
            <ac:spMk id="8" creationId="{4FCD1184-024C-3007-946F-BF87CA40F212}"/>
          </ac:spMkLst>
        </pc:spChg>
        <pc:spChg chg="add mod">
          <ac:chgData name="伊健 杜" userId="e69aded81da48593" providerId="LiveId" clId="{ADA9A8EE-EE58-4D6B-BA95-F3CD71428A35}" dt="2022-09-22T11:25:50.088" v="5473" actId="1076"/>
          <ac:spMkLst>
            <pc:docMk/>
            <pc:sldMk cId="2794690517" sldId="835"/>
            <ac:spMk id="9" creationId="{C4D61E25-EE1D-63FB-BE48-F0B65FE1EF5B}"/>
          </ac:spMkLst>
        </pc:spChg>
        <pc:spChg chg="add mod">
          <ac:chgData name="伊健 杜" userId="e69aded81da48593" providerId="LiveId" clId="{ADA9A8EE-EE58-4D6B-BA95-F3CD71428A35}" dt="2022-09-22T11:24:51.349" v="5471"/>
          <ac:spMkLst>
            <pc:docMk/>
            <pc:sldMk cId="2794690517" sldId="835"/>
            <ac:spMk id="10" creationId="{CF2B8E0D-79E2-92EC-CC59-B3C9BC403A99}"/>
          </ac:spMkLst>
        </pc:spChg>
        <pc:spChg chg="add mod">
          <ac:chgData name="伊健 杜" userId="e69aded81da48593" providerId="LiveId" clId="{ADA9A8EE-EE58-4D6B-BA95-F3CD71428A35}" dt="2022-09-22T11:25:57.681" v="5505"/>
          <ac:spMkLst>
            <pc:docMk/>
            <pc:sldMk cId="2794690517" sldId="835"/>
            <ac:spMk id="11" creationId="{554A2FF6-2779-B563-D3FA-DF0EB4DC3B23}"/>
          </ac:spMkLst>
        </pc:spChg>
        <pc:picChg chg="add del mod">
          <ac:chgData name="伊健 杜" userId="e69aded81da48593" providerId="LiveId" clId="{ADA9A8EE-EE58-4D6B-BA95-F3CD71428A35}" dt="2022-09-22T11:19:32.237" v="5100" actId="478"/>
          <ac:picMkLst>
            <pc:docMk/>
            <pc:sldMk cId="2794690517" sldId="835"/>
            <ac:picMk id="18434" creationId="{96312504-611F-D352-B3D4-6635867CBA91}"/>
          </ac:picMkLst>
        </pc:picChg>
      </pc:sldChg>
      <pc:sldChg chg="addSp delSp modSp new mod ord">
        <pc:chgData name="伊健 杜" userId="e69aded81da48593" providerId="LiveId" clId="{ADA9A8EE-EE58-4D6B-BA95-F3CD71428A35}" dt="2022-09-22T11:24:51.349" v="5471"/>
        <pc:sldMkLst>
          <pc:docMk/>
          <pc:sldMk cId="2599958930" sldId="836"/>
        </pc:sldMkLst>
        <pc:spChg chg="del">
          <ac:chgData name="伊健 杜" userId="e69aded81da48593" providerId="LiveId" clId="{ADA9A8EE-EE58-4D6B-BA95-F3CD71428A35}" dt="2022-09-22T11:07:54.124" v="4957" actId="478"/>
          <ac:spMkLst>
            <pc:docMk/>
            <pc:sldMk cId="2599958930" sldId="836"/>
            <ac:spMk id="2" creationId="{F2512B31-EE79-7432-B131-4B62B9934045}"/>
          </ac:spMkLst>
        </pc:spChg>
        <pc:spChg chg="del">
          <ac:chgData name="伊健 杜" userId="e69aded81da48593" providerId="LiveId" clId="{ADA9A8EE-EE58-4D6B-BA95-F3CD71428A35}" dt="2022-09-22T11:07:54.124" v="4957" actId="478"/>
          <ac:spMkLst>
            <pc:docMk/>
            <pc:sldMk cId="2599958930" sldId="836"/>
            <ac:spMk id="3" creationId="{12B291A9-3A55-0868-3993-9B0FE0641190}"/>
          </ac:spMkLst>
        </pc:spChg>
        <pc:spChg chg="add mod">
          <ac:chgData name="伊健 杜" userId="e69aded81da48593" providerId="LiveId" clId="{ADA9A8EE-EE58-4D6B-BA95-F3CD71428A35}" dt="2022-09-22T11:24:51.349" v="5471"/>
          <ac:spMkLst>
            <pc:docMk/>
            <pc:sldMk cId="2599958930" sldId="836"/>
            <ac:spMk id="4" creationId="{4B699CAE-C46B-3411-9622-67FA3AE2741C}"/>
          </ac:spMkLst>
        </pc:spChg>
        <pc:picChg chg="add mod">
          <ac:chgData name="伊健 杜" userId="e69aded81da48593" providerId="LiveId" clId="{ADA9A8EE-EE58-4D6B-BA95-F3CD71428A35}" dt="2022-09-22T11:07:55.311" v="4959" actId="1076"/>
          <ac:picMkLst>
            <pc:docMk/>
            <pc:sldMk cId="2599958930" sldId="836"/>
            <ac:picMk id="5" creationId="{ABB58F6F-8809-D577-6164-2AE3CBEC2C6B}"/>
          </ac:picMkLst>
        </pc:picChg>
      </pc:sldChg>
      <pc:sldChg chg="addSp delSp modSp add mod">
        <pc:chgData name="伊健 杜" userId="e69aded81da48593" providerId="LiveId" clId="{ADA9A8EE-EE58-4D6B-BA95-F3CD71428A35}" dt="2022-09-22T11:24:51.349" v="5471"/>
        <pc:sldMkLst>
          <pc:docMk/>
          <pc:sldMk cId="3086296814" sldId="837"/>
        </pc:sldMkLst>
        <pc:spChg chg="mod">
          <ac:chgData name="伊健 杜" userId="e69aded81da48593" providerId="LiveId" clId="{ADA9A8EE-EE58-4D6B-BA95-F3CD71428A35}" dt="2022-09-22T11:24:51.349" v="5471"/>
          <ac:spMkLst>
            <pc:docMk/>
            <pc:sldMk cId="3086296814" sldId="837"/>
            <ac:spMk id="4" creationId="{4B699CAE-C46B-3411-9622-67FA3AE2741C}"/>
          </ac:spMkLst>
        </pc:spChg>
        <pc:picChg chg="del">
          <ac:chgData name="伊健 杜" userId="e69aded81da48593" providerId="LiveId" clId="{ADA9A8EE-EE58-4D6B-BA95-F3CD71428A35}" dt="2022-09-22T11:20:19.561" v="5174" actId="478"/>
          <ac:picMkLst>
            <pc:docMk/>
            <pc:sldMk cId="3086296814" sldId="837"/>
            <ac:picMk id="5" creationId="{ABB58F6F-8809-D577-6164-2AE3CBEC2C6B}"/>
          </ac:picMkLst>
        </pc:picChg>
        <pc:picChg chg="add mod">
          <ac:chgData name="伊健 杜" userId="e69aded81da48593" providerId="LiveId" clId="{ADA9A8EE-EE58-4D6B-BA95-F3CD71428A35}" dt="2022-09-22T11:20:51.436" v="5177" actId="1076"/>
          <ac:picMkLst>
            <pc:docMk/>
            <pc:sldMk cId="3086296814" sldId="837"/>
            <ac:picMk id="19458" creationId="{3E9F1B30-2656-BDBB-0936-9C8348D5E411}"/>
          </ac:picMkLst>
        </pc:picChg>
      </pc:sldChg>
      <pc:sldChg chg="addSp delSp modSp new mod">
        <pc:chgData name="伊健 杜" userId="e69aded81da48593" providerId="LiveId" clId="{ADA9A8EE-EE58-4D6B-BA95-F3CD71428A35}" dt="2022-09-22T11:37:01.698" v="6023"/>
        <pc:sldMkLst>
          <pc:docMk/>
          <pc:sldMk cId="1271670824" sldId="838"/>
        </pc:sldMkLst>
        <pc:spChg chg="mod">
          <ac:chgData name="伊健 杜" userId="e69aded81da48593" providerId="LiveId" clId="{ADA9A8EE-EE58-4D6B-BA95-F3CD71428A35}" dt="2022-09-22T11:37:01.698" v="6023"/>
          <ac:spMkLst>
            <pc:docMk/>
            <pc:sldMk cId="1271670824" sldId="838"/>
            <ac:spMk id="2" creationId="{A43F57FB-B068-80CD-D6C4-954FD4CFDF6E}"/>
          </ac:spMkLst>
        </pc:spChg>
        <pc:spChg chg="del">
          <ac:chgData name="伊健 杜" userId="e69aded81da48593" providerId="LiveId" clId="{ADA9A8EE-EE58-4D6B-BA95-F3CD71428A35}" dt="2022-09-22T11:27:11.135" v="5514" actId="478"/>
          <ac:spMkLst>
            <pc:docMk/>
            <pc:sldMk cId="1271670824" sldId="838"/>
            <ac:spMk id="3" creationId="{D322153A-2512-7E41-6FBC-BF5481FB4CB9}"/>
          </ac:spMkLst>
        </pc:spChg>
        <pc:spChg chg="add mod">
          <ac:chgData name="伊健 杜" userId="e69aded81da48593" providerId="LiveId" clId="{ADA9A8EE-EE58-4D6B-BA95-F3CD71428A35}" dt="2022-09-22T11:37:01.698" v="6023"/>
          <ac:spMkLst>
            <pc:docMk/>
            <pc:sldMk cId="1271670824" sldId="838"/>
            <ac:spMk id="4" creationId="{2D928791-ADCE-C43B-532A-9C4597F5E5FA}"/>
          </ac:spMkLst>
        </pc:spChg>
        <pc:picChg chg="add del mod">
          <ac:chgData name="伊健 杜" userId="e69aded81da48593" providerId="LiveId" clId="{ADA9A8EE-EE58-4D6B-BA95-F3CD71428A35}" dt="2022-09-22T11:28:31.353" v="5596" actId="478"/>
          <ac:picMkLst>
            <pc:docMk/>
            <pc:sldMk cId="1271670824" sldId="838"/>
            <ac:picMk id="20482" creationId="{77C99EB5-7434-050E-8690-93126F50CB2C}"/>
          </ac:picMkLst>
        </pc:picChg>
        <pc:picChg chg="add mod">
          <ac:chgData name="伊健 杜" userId="e69aded81da48593" providerId="LiveId" clId="{ADA9A8EE-EE58-4D6B-BA95-F3CD71428A35}" dt="2022-09-22T11:29:18.416" v="5607" actId="1076"/>
          <ac:picMkLst>
            <pc:docMk/>
            <pc:sldMk cId="1271670824" sldId="838"/>
            <ac:picMk id="20484" creationId="{74523FF3-0732-F812-AD4D-54F6642A6349}"/>
          </ac:picMkLst>
        </pc:picChg>
        <pc:picChg chg="add del mod">
          <ac:chgData name="伊健 杜" userId="e69aded81da48593" providerId="LiveId" clId="{ADA9A8EE-EE58-4D6B-BA95-F3CD71428A35}" dt="2022-09-22T11:30:31.060" v="5615" actId="478"/>
          <ac:picMkLst>
            <pc:docMk/>
            <pc:sldMk cId="1271670824" sldId="838"/>
            <ac:picMk id="20486" creationId="{C8CE322A-010D-7191-955B-66F3BAEDA491}"/>
          </ac:picMkLst>
        </pc:picChg>
        <pc:picChg chg="add del mod">
          <ac:chgData name="伊健 杜" userId="e69aded81da48593" providerId="LiveId" clId="{ADA9A8EE-EE58-4D6B-BA95-F3CD71428A35}" dt="2022-09-22T11:30:02.329" v="5611" actId="478"/>
          <ac:picMkLst>
            <pc:docMk/>
            <pc:sldMk cId="1271670824" sldId="838"/>
            <ac:picMk id="20488" creationId="{05495ACC-0A64-2E1F-695C-95E3005CA9C0}"/>
          </ac:picMkLst>
        </pc:picChg>
        <pc:picChg chg="add mod">
          <ac:chgData name="伊健 杜" userId="e69aded81da48593" providerId="LiveId" clId="{ADA9A8EE-EE58-4D6B-BA95-F3CD71428A35}" dt="2022-09-22T11:30:37.951" v="5621" actId="14100"/>
          <ac:picMkLst>
            <pc:docMk/>
            <pc:sldMk cId="1271670824" sldId="838"/>
            <ac:picMk id="20490" creationId="{CD053CA6-42DE-8787-26FC-726D85472FCF}"/>
          </ac:picMkLst>
        </pc:picChg>
        <pc:picChg chg="add mod">
          <ac:chgData name="伊健 杜" userId="e69aded81da48593" providerId="LiveId" clId="{ADA9A8EE-EE58-4D6B-BA95-F3CD71428A35}" dt="2022-09-22T11:30:35.527" v="5619" actId="1076"/>
          <ac:picMkLst>
            <pc:docMk/>
            <pc:sldMk cId="1271670824" sldId="838"/>
            <ac:picMk id="20492" creationId="{32191892-43B0-F94E-FBF4-CCD255573D95}"/>
          </ac:picMkLst>
        </pc:picChg>
      </pc:sldChg>
      <pc:sldChg chg="addSp delSp modSp add mod">
        <pc:chgData name="伊健 杜" userId="e69aded81da48593" providerId="LiveId" clId="{ADA9A8EE-EE58-4D6B-BA95-F3CD71428A35}" dt="2022-09-22T13:34:29.783" v="6114" actId="478"/>
        <pc:sldMkLst>
          <pc:docMk/>
          <pc:sldMk cId="2024149844" sldId="839"/>
        </pc:sldMkLst>
        <pc:spChg chg="mod">
          <ac:chgData name="伊健 杜" userId="e69aded81da48593" providerId="LiveId" clId="{ADA9A8EE-EE58-4D6B-BA95-F3CD71428A35}" dt="2022-09-22T11:37:01.698" v="6023"/>
          <ac:spMkLst>
            <pc:docMk/>
            <pc:sldMk cId="2024149844" sldId="839"/>
            <ac:spMk id="2" creationId="{A43F57FB-B068-80CD-D6C4-954FD4CFDF6E}"/>
          </ac:spMkLst>
        </pc:spChg>
        <pc:spChg chg="add del mod">
          <ac:chgData name="伊健 杜" userId="e69aded81da48593" providerId="LiveId" clId="{ADA9A8EE-EE58-4D6B-BA95-F3CD71428A35}" dt="2022-09-22T13:34:29.783" v="6114" actId="478"/>
          <ac:spMkLst>
            <pc:docMk/>
            <pc:sldMk cId="2024149844" sldId="839"/>
            <ac:spMk id="3" creationId="{BF1049DF-F8D0-1C9E-F9C6-6A490E1BCDC8}"/>
          </ac:spMkLst>
        </pc:spChg>
        <pc:spChg chg="del mod">
          <ac:chgData name="伊健 杜" userId="e69aded81da48593" providerId="LiveId" clId="{ADA9A8EE-EE58-4D6B-BA95-F3CD71428A35}" dt="2022-09-22T11:28:16.410" v="5556"/>
          <ac:spMkLst>
            <pc:docMk/>
            <pc:sldMk cId="2024149844" sldId="839"/>
            <ac:spMk id="4" creationId="{2D928791-ADCE-C43B-532A-9C4597F5E5FA}"/>
          </ac:spMkLst>
        </pc:spChg>
        <pc:picChg chg="del">
          <ac:chgData name="伊健 杜" userId="e69aded81da48593" providerId="LiveId" clId="{ADA9A8EE-EE58-4D6B-BA95-F3CD71428A35}" dt="2022-09-22T11:28:16.409" v="5554" actId="478"/>
          <ac:picMkLst>
            <pc:docMk/>
            <pc:sldMk cId="2024149844" sldId="839"/>
            <ac:picMk id="20482" creationId="{77C99EB5-7434-050E-8690-93126F50CB2C}"/>
          </ac:picMkLst>
        </pc:picChg>
      </pc:sldChg>
      <pc:sldChg chg="addSp delSp modSp add mod">
        <pc:chgData name="伊健 杜" userId="e69aded81da48593" providerId="LiveId" clId="{ADA9A8EE-EE58-4D6B-BA95-F3CD71428A35}" dt="2022-09-22T11:37:01.698" v="6023"/>
        <pc:sldMkLst>
          <pc:docMk/>
          <pc:sldMk cId="1439004790" sldId="840"/>
        </pc:sldMkLst>
        <pc:spChg chg="mod">
          <ac:chgData name="伊健 杜" userId="e69aded81da48593" providerId="LiveId" clId="{ADA9A8EE-EE58-4D6B-BA95-F3CD71428A35}" dt="2022-09-22T11:37:01.698" v="6023"/>
          <ac:spMkLst>
            <pc:docMk/>
            <pc:sldMk cId="1439004790" sldId="840"/>
            <ac:spMk id="2" creationId="{A43F57FB-B068-80CD-D6C4-954FD4CFDF6E}"/>
          </ac:spMkLst>
        </pc:spChg>
        <pc:spChg chg="mod">
          <ac:chgData name="伊健 杜" userId="e69aded81da48593" providerId="LiveId" clId="{ADA9A8EE-EE58-4D6B-BA95-F3CD71428A35}" dt="2022-09-22T11:37:01.698" v="6023"/>
          <ac:spMkLst>
            <pc:docMk/>
            <pc:sldMk cId="1439004790" sldId="840"/>
            <ac:spMk id="4" creationId="{2D928791-ADCE-C43B-532A-9C4597F5E5FA}"/>
          </ac:spMkLst>
        </pc:spChg>
        <pc:picChg chg="del">
          <ac:chgData name="伊健 杜" userId="e69aded81da48593" providerId="LiveId" clId="{ADA9A8EE-EE58-4D6B-BA95-F3CD71428A35}" dt="2022-09-22T11:31:49.604" v="5697" actId="478"/>
          <ac:picMkLst>
            <pc:docMk/>
            <pc:sldMk cId="1439004790" sldId="840"/>
            <ac:picMk id="20484" creationId="{74523FF3-0732-F812-AD4D-54F6642A6349}"/>
          </ac:picMkLst>
        </pc:picChg>
        <pc:picChg chg="del">
          <ac:chgData name="伊健 杜" userId="e69aded81da48593" providerId="LiveId" clId="{ADA9A8EE-EE58-4D6B-BA95-F3CD71428A35}" dt="2022-09-22T11:31:49.604" v="5697" actId="478"/>
          <ac:picMkLst>
            <pc:docMk/>
            <pc:sldMk cId="1439004790" sldId="840"/>
            <ac:picMk id="20490" creationId="{CD053CA6-42DE-8787-26FC-726D85472FCF}"/>
          </ac:picMkLst>
        </pc:picChg>
        <pc:picChg chg="del">
          <ac:chgData name="伊健 杜" userId="e69aded81da48593" providerId="LiveId" clId="{ADA9A8EE-EE58-4D6B-BA95-F3CD71428A35}" dt="2022-09-22T11:31:49.604" v="5697" actId="478"/>
          <ac:picMkLst>
            <pc:docMk/>
            <pc:sldMk cId="1439004790" sldId="840"/>
            <ac:picMk id="20492" creationId="{32191892-43B0-F94E-FBF4-CCD255573D95}"/>
          </ac:picMkLst>
        </pc:picChg>
        <pc:picChg chg="add mod">
          <ac:chgData name="伊健 杜" userId="e69aded81da48593" providerId="LiveId" clId="{ADA9A8EE-EE58-4D6B-BA95-F3CD71428A35}" dt="2022-09-22T11:32:05.203" v="5699" actId="1076"/>
          <ac:picMkLst>
            <pc:docMk/>
            <pc:sldMk cId="1439004790" sldId="840"/>
            <ac:picMk id="22530" creationId="{89F92E94-DD71-A06B-109F-1606A8D5DC8B}"/>
          </ac:picMkLst>
        </pc:picChg>
      </pc:sldChg>
      <pc:sldChg chg="addSp delSp modSp add mod">
        <pc:chgData name="伊健 杜" userId="e69aded81da48593" providerId="LiveId" clId="{ADA9A8EE-EE58-4D6B-BA95-F3CD71428A35}" dt="2022-09-22T11:37:01.698" v="6023"/>
        <pc:sldMkLst>
          <pc:docMk/>
          <pc:sldMk cId="445347622" sldId="841"/>
        </pc:sldMkLst>
        <pc:spChg chg="mod">
          <ac:chgData name="伊健 杜" userId="e69aded81da48593" providerId="LiveId" clId="{ADA9A8EE-EE58-4D6B-BA95-F3CD71428A35}" dt="2022-09-22T11:37:01.698" v="6023"/>
          <ac:spMkLst>
            <pc:docMk/>
            <pc:sldMk cId="445347622" sldId="841"/>
            <ac:spMk id="2" creationId="{A43F57FB-B068-80CD-D6C4-954FD4CFDF6E}"/>
          </ac:spMkLst>
        </pc:spChg>
        <pc:spChg chg="mod">
          <ac:chgData name="伊健 杜" userId="e69aded81da48593" providerId="LiveId" clId="{ADA9A8EE-EE58-4D6B-BA95-F3CD71428A35}" dt="2022-09-22T11:37:01.698" v="6023"/>
          <ac:spMkLst>
            <pc:docMk/>
            <pc:sldMk cId="445347622" sldId="841"/>
            <ac:spMk id="4" creationId="{2D928791-ADCE-C43B-532A-9C4597F5E5FA}"/>
          </ac:spMkLst>
        </pc:spChg>
        <pc:picChg chg="del">
          <ac:chgData name="伊健 杜" userId="e69aded81da48593" providerId="LiveId" clId="{ADA9A8EE-EE58-4D6B-BA95-F3CD71428A35}" dt="2022-09-22T11:32:24.780" v="5763" actId="478"/>
          <ac:picMkLst>
            <pc:docMk/>
            <pc:sldMk cId="445347622" sldId="841"/>
            <ac:picMk id="22530" creationId="{89F92E94-DD71-A06B-109F-1606A8D5DC8B}"/>
          </ac:picMkLst>
        </pc:picChg>
        <pc:picChg chg="add mod">
          <ac:chgData name="伊健 杜" userId="e69aded81da48593" providerId="LiveId" clId="{ADA9A8EE-EE58-4D6B-BA95-F3CD71428A35}" dt="2022-09-22T11:33:01.102" v="5765" actId="1076"/>
          <ac:picMkLst>
            <pc:docMk/>
            <pc:sldMk cId="445347622" sldId="841"/>
            <ac:picMk id="23554" creationId="{091AF9AC-E183-F349-ABE6-09664F6495AA}"/>
          </ac:picMkLst>
        </pc:picChg>
      </pc:sldChg>
      <pc:sldChg chg="modSp add mod ord">
        <pc:chgData name="伊健 杜" userId="e69aded81da48593" providerId="LiveId" clId="{ADA9A8EE-EE58-4D6B-BA95-F3CD71428A35}" dt="2022-09-22T11:37:01.698" v="6023"/>
        <pc:sldMkLst>
          <pc:docMk/>
          <pc:sldMk cId="2944583892" sldId="842"/>
        </pc:sldMkLst>
        <pc:spChg chg="mod">
          <ac:chgData name="伊健 杜" userId="e69aded81da48593" providerId="LiveId" clId="{ADA9A8EE-EE58-4D6B-BA95-F3CD71428A35}" dt="2022-09-22T11:37:01.698" v="6023"/>
          <ac:spMkLst>
            <pc:docMk/>
            <pc:sldMk cId="2944583892" sldId="842"/>
            <ac:spMk id="2" creationId="{A43F57FB-B068-80CD-D6C4-954FD4CFDF6E}"/>
          </ac:spMkLst>
        </pc:spChg>
      </pc:sldChg>
    </pc:docChg>
  </pc:docChgLst>
  <pc:docChgLst>
    <pc:chgData name="伊健 杜" userId="e69aded81da48593" providerId="LiveId" clId="{A81B1303-DC4C-450E-95AB-D65EE7514AA1}"/>
    <pc:docChg chg="undo custSel addSld delSld modSld sldOrd modSection">
      <pc:chgData name="伊健 杜" userId="e69aded81da48593" providerId="LiveId" clId="{A81B1303-DC4C-450E-95AB-D65EE7514AA1}" dt="2022-10-10T16:58:38.719" v="2956" actId="20577"/>
      <pc:docMkLst>
        <pc:docMk/>
      </pc:docMkLst>
      <pc:sldChg chg="del">
        <pc:chgData name="伊健 杜" userId="e69aded81da48593" providerId="LiveId" clId="{A81B1303-DC4C-450E-95AB-D65EE7514AA1}" dt="2022-10-10T09:56:30.274" v="0" actId="47"/>
        <pc:sldMkLst>
          <pc:docMk/>
          <pc:sldMk cId="3180688205" sldId="256"/>
        </pc:sldMkLst>
      </pc:sldChg>
      <pc:sldChg chg="del">
        <pc:chgData name="伊健 杜" userId="e69aded81da48593" providerId="LiveId" clId="{A81B1303-DC4C-450E-95AB-D65EE7514AA1}" dt="2022-10-10T09:56:44.872" v="1" actId="47"/>
        <pc:sldMkLst>
          <pc:docMk/>
          <pc:sldMk cId="3517469593" sldId="772"/>
        </pc:sldMkLst>
      </pc:sldChg>
      <pc:sldChg chg="del">
        <pc:chgData name="伊健 杜" userId="e69aded81da48593" providerId="LiveId" clId="{A81B1303-DC4C-450E-95AB-D65EE7514AA1}" dt="2022-10-10T09:56:44.872" v="1" actId="47"/>
        <pc:sldMkLst>
          <pc:docMk/>
          <pc:sldMk cId="1879939134" sldId="834"/>
        </pc:sldMkLst>
      </pc:sldChg>
      <pc:sldChg chg="del">
        <pc:chgData name="伊健 杜" userId="e69aded81da48593" providerId="LiveId" clId="{A81B1303-DC4C-450E-95AB-D65EE7514AA1}" dt="2022-10-10T09:56:44.872" v="1" actId="47"/>
        <pc:sldMkLst>
          <pc:docMk/>
          <pc:sldMk cId="1362255843" sldId="860"/>
        </pc:sldMkLst>
      </pc:sldChg>
      <pc:sldChg chg="del">
        <pc:chgData name="伊健 杜" userId="e69aded81da48593" providerId="LiveId" clId="{A81B1303-DC4C-450E-95AB-D65EE7514AA1}" dt="2022-10-10T09:56:44.872" v="1" actId="47"/>
        <pc:sldMkLst>
          <pc:docMk/>
          <pc:sldMk cId="2479508140" sldId="898"/>
        </pc:sldMkLst>
      </pc:sldChg>
      <pc:sldChg chg="del">
        <pc:chgData name="伊健 杜" userId="e69aded81da48593" providerId="LiveId" clId="{A81B1303-DC4C-450E-95AB-D65EE7514AA1}" dt="2022-10-10T09:56:44.872" v="1" actId="47"/>
        <pc:sldMkLst>
          <pc:docMk/>
          <pc:sldMk cId="2183092788" sldId="899"/>
        </pc:sldMkLst>
      </pc:sldChg>
      <pc:sldChg chg="del">
        <pc:chgData name="伊健 杜" userId="e69aded81da48593" providerId="LiveId" clId="{A81B1303-DC4C-450E-95AB-D65EE7514AA1}" dt="2022-10-10T09:56:44.872" v="1" actId="47"/>
        <pc:sldMkLst>
          <pc:docMk/>
          <pc:sldMk cId="850012559" sldId="900"/>
        </pc:sldMkLst>
      </pc:sldChg>
      <pc:sldChg chg="del">
        <pc:chgData name="伊健 杜" userId="e69aded81da48593" providerId="LiveId" clId="{A81B1303-DC4C-450E-95AB-D65EE7514AA1}" dt="2022-10-10T09:56:44.872" v="1" actId="47"/>
        <pc:sldMkLst>
          <pc:docMk/>
          <pc:sldMk cId="1489954655" sldId="901"/>
        </pc:sldMkLst>
      </pc:sldChg>
      <pc:sldChg chg="del">
        <pc:chgData name="伊健 杜" userId="e69aded81da48593" providerId="LiveId" clId="{A81B1303-DC4C-450E-95AB-D65EE7514AA1}" dt="2022-10-10T09:56:44.872" v="1" actId="47"/>
        <pc:sldMkLst>
          <pc:docMk/>
          <pc:sldMk cId="1690220231" sldId="902"/>
        </pc:sldMkLst>
      </pc:sldChg>
      <pc:sldChg chg="del">
        <pc:chgData name="伊健 杜" userId="e69aded81da48593" providerId="LiveId" clId="{A81B1303-DC4C-450E-95AB-D65EE7514AA1}" dt="2022-10-10T09:56:44.872" v="1" actId="47"/>
        <pc:sldMkLst>
          <pc:docMk/>
          <pc:sldMk cId="2537305972" sldId="903"/>
        </pc:sldMkLst>
      </pc:sldChg>
      <pc:sldChg chg="del">
        <pc:chgData name="伊健 杜" userId="e69aded81da48593" providerId="LiveId" clId="{A81B1303-DC4C-450E-95AB-D65EE7514AA1}" dt="2022-10-10T09:56:44.872" v="1" actId="47"/>
        <pc:sldMkLst>
          <pc:docMk/>
          <pc:sldMk cId="2003459907" sldId="904"/>
        </pc:sldMkLst>
      </pc:sldChg>
      <pc:sldChg chg="del">
        <pc:chgData name="伊健 杜" userId="e69aded81da48593" providerId="LiveId" clId="{A81B1303-DC4C-450E-95AB-D65EE7514AA1}" dt="2022-10-10T09:56:44.872" v="1" actId="47"/>
        <pc:sldMkLst>
          <pc:docMk/>
          <pc:sldMk cId="2240861479" sldId="905"/>
        </pc:sldMkLst>
      </pc:sldChg>
      <pc:sldChg chg="del">
        <pc:chgData name="伊健 杜" userId="e69aded81da48593" providerId="LiveId" clId="{A81B1303-DC4C-450E-95AB-D65EE7514AA1}" dt="2022-10-10T09:56:44.872" v="1" actId="47"/>
        <pc:sldMkLst>
          <pc:docMk/>
          <pc:sldMk cId="1447435206" sldId="906"/>
        </pc:sldMkLst>
      </pc:sldChg>
      <pc:sldChg chg="del">
        <pc:chgData name="伊健 杜" userId="e69aded81da48593" providerId="LiveId" clId="{A81B1303-DC4C-450E-95AB-D65EE7514AA1}" dt="2022-10-10T09:56:44.872" v="1" actId="47"/>
        <pc:sldMkLst>
          <pc:docMk/>
          <pc:sldMk cId="3391369358" sldId="907"/>
        </pc:sldMkLst>
      </pc:sldChg>
      <pc:sldChg chg="del">
        <pc:chgData name="伊健 杜" userId="e69aded81da48593" providerId="LiveId" clId="{A81B1303-DC4C-450E-95AB-D65EE7514AA1}" dt="2022-10-10T09:56:44.872" v="1" actId="47"/>
        <pc:sldMkLst>
          <pc:docMk/>
          <pc:sldMk cId="1452794446" sldId="908"/>
        </pc:sldMkLst>
      </pc:sldChg>
      <pc:sldChg chg="del">
        <pc:chgData name="伊健 杜" userId="e69aded81da48593" providerId="LiveId" clId="{A81B1303-DC4C-450E-95AB-D65EE7514AA1}" dt="2022-10-10T09:56:44.872" v="1" actId="47"/>
        <pc:sldMkLst>
          <pc:docMk/>
          <pc:sldMk cId="3999256989" sldId="909"/>
        </pc:sldMkLst>
      </pc:sldChg>
      <pc:sldChg chg="del">
        <pc:chgData name="伊健 杜" userId="e69aded81da48593" providerId="LiveId" clId="{A81B1303-DC4C-450E-95AB-D65EE7514AA1}" dt="2022-10-10T09:56:44.872" v="1" actId="47"/>
        <pc:sldMkLst>
          <pc:docMk/>
          <pc:sldMk cId="54965800" sldId="910"/>
        </pc:sldMkLst>
      </pc:sldChg>
      <pc:sldChg chg="del">
        <pc:chgData name="伊健 杜" userId="e69aded81da48593" providerId="LiveId" clId="{A81B1303-DC4C-450E-95AB-D65EE7514AA1}" dt="2022-10-10T09:56:44.872" v="1" actId="47"/>
        <pc:sldMkLst>
          <pc:docMk/>
          <pc:sldMk cId="3524721518" sldId="911"/>
        </pc:sldMkLst>
      </pc:sldChg>
      <pc:sldChg chg="del">
        <pc:chgData name="伊健 杜" userId="e69aded81da48593" providerId="LiveId" clId="{A81B1303-DC4C-450E-95AB-D65EE7514AA1}" dt="2022-10-10T09:56:44.872" v="1" actId="47"/>
        <pc:sldMkLst>
          <pc:docMk/>
          <pc:sldMk cId="1115276582" sldId="912"/>
        </pc:sldMkLst>
      </pc:sldChg>
      <pc:sldChg chg="del">
        <pc:chgData name="伊健 杜" userId="e69aded81da48593" providerId="LiveId" clId="{A81B1303-DC4C-450E-95AB-D65EE7514AA1}" dt="2022-10-10T09:56:44.872" v="1" actId="47"/>
        <pc:sldMkLst>
          <pc:docMk/>
          <pc:sldMk cId="1813491148" sldId="913"/>
        </pc:sldMkLst>
      </pc:sldChg>
      <pc:sldChg chg="del">
        <pc:chgData name="伊健 杜" userId="e69aded81da48593" providerId="LiveId" clId="{A81B1303-DC4C-450E-95AB-D65EE7514AA1}" dt="2022-10-10T09:56:44.872" v="1" actId="47"/>
        <pc:sldMkLst>
          <pc:docMk/>
          <pc:sldMk cId="3241061211" sldId="914"/>
        </pc:sldMkLst>
      </pc:sldChg>
      <pc:sldChg chg="del">
        <pc:chgData name="伊健 杜" userId="e69aded81da48593" providerId="LiveId" clId="{A81B1303-DC4C-450E-95AB-D65EE7514AA1}" dt="2022-10-10T09:56:44.872" v="1" actId="47"/>
        <pc:sldMkLst>
          <pc:docMk/>
          <pc:sldMk cId="124901376" sldId="915"/>
        </pc:sldMkLst>
      </pc:sldChg>
      <pc:sldChg chg="del">
        <pc:chgData name="伊健 杜" userId="e69aded81da48593" providerId="LiveId" clId="{A81B1303-DC4C-450E-95AB-D65EE7514AA1}" dt="2022-10-10T09:56:44.872" v="1" actId="47"/>
        <pc:sldMkLst>
          <pc:docMk/>
          <pc:sldMk cId="3331830487" sldId="916"/>
        </pc:sldMkLst>
      </pc:sldChg>
      <pc:sldChg chg="del">
        <pc:chgData name="伊健 杜" userId="e69aded81da48593" providerId="LiveId" clId="{A81B1303-DC4C-450E-95AB-D65EE7514AA1}" dt="2022-10-10T09:56:44.872" v="1" actId="47"/>
        <pc:sldMkLst>
          <pc:docMk/>
          <pc:sldMk cId="2515016840" sldId="917"/>
        </pc:sldMkLst>
      </pc:sldChg>
      <pc:sldChg chg="del">
        <pc:chgData name="伊健 杜" userId="e69aded81da48593" providerId="LiveId" clId="{A81B1303-DC4C-450E-95AB-D65EE7514AA1}" dt="2022-10-10T09:56:44.872" v="1" actId="47"/>
        <pc:sldMkLst>
          <pc:docMk/>
          <pc:sldMk cId="2640149605" sldId="918"/>
        </pc:sldMkLst>
      </pc:sldChg>
      <pc:sldChg chg="del">
        <pc:chgData name="伊健 杜" userId="e69aded81da48593" providerId="LiveId" clId="{A81B1303-DC4C-450E-95AB-D65EE7514AA1}" dt="2022-10-10T09:56:44.872" v="1" actId="47"/>
        <pc:sldMkLst>
          <pc:docMk/>
          <pc:sldMk cId="2672759935" sldId="920"/>
        </pc:sldMkLst>
      </pc:sldChg>
      <pc:sldChg chg="del">
        <pc:chgData name="伊健 杜" userId="e69aded81da48593" providerId="LiveId" clId="{A81B1303-DC4C-450E-95AB-D65EE7514AA1}" dt="2022-10-10T09:56:44.872" v="1" actId="47"/>
        <pc:sldMkLst>
          <pc:docMk/>
          <pc:sldMk cId="1508785952" sldId="921"/>
        </pc:sldMkLst>
      </pc:sldChg>
      <pc:sldChg chg="del">
        <pc:chgData name="伊健 杜" userId="e69aded81da48593" providerId="LiveId" clId="{A81B1303-DC4C-450E-95AB-D65EE7514AA1}" dt="2022-10-10T09:56:44.872" v="1" actId="47"/>
        <pc:sldMkLst>
          <pc:docMk/>
          <pc:sldMk cId="803112995" sldId="922"/>
        </pc:sldMkLst>
      </pc:sldChg>
      <pc:sldChg chg="del">
        <pc:chgData name="伊健 杜" userId="e69aded81da48593" providerId="LiveId" clId="{A81B1303-DC4C-450E-95AB-D65EE7514AA1}" dt="2022-10-10T09:56:44.872" v="1" actId="47"/>
        <pc:sldMkLst>
          <pc:docMk/>
          <pc:sldMk cId="971912090" sldId="923"/>
        </pc:sldMkLst>
      </pc:sldChg>
      <pc:sldChg chg="del">
        <pc:chgData name="伊健 杜" userId="e69aded81da48593" providerId="LiveId" clId="{A81B1303-DC4C-450E-95AB-D65EE7514AA1}" dt="2022-10-10T09:56:44.872" v="1" actId="47"/>
        <pc:sldMkLst>
          <pc:docMk/>
          <pc:sldMk cId="3389514890" sldId="925"/>
        </pc:sldMkLst>
      </pc:sldChg>
      <pc:sldChg chg="del">
        <pc:chgData name="伊健 杜" userId="e69aded81da48593" providerId="LiveId" clId="{A81B1303-DC4C-450E-95AB-D65EE7514AA1}" dt="2022-10-10T09:56:44.872" v="1" actId="47"/>
        <pc:sldMkLst>
          <pc:docMk/>
          <pc:sldMk cId="3839071627" sldId="926"/>
        </pc:sldMkLst>
      </pc:sldChg>
      <pc:sldChg chg="modSp mod">
        <pc:chgData name="伊健 杜" userId="e69aded81da48593" providerId="LiveId" clId="{A81B1303-DC4C-450E-95AB-D65EE7514AA1}" dt="2022-10-10T15:39:36.207" v="2953"/>
        <pc:sldMkLst>
          <pc:docMk/>
          <pc:sldMk cId="1385191696" sldId="934"/>
        </pc:sldMkLst>
        <pc:spChg chg="mod">
          <ac:chgData name="伊健 杜" userId="e69aded81da48593" providerId="LiveId" clId="{A81B1303-DC4C-450E-95AB-D65EE7514AA1}" dt="2022-10-10T15:39:36.207" v="2953"/>
          <ac:spMkLst>
            <pc:docMk/>
            <pc:sldMk cId="1385191696" sldId="934"/>
            <ac:spMk id="4" creationId="{21BD65C9-00B8-77B5-1258-CB85B4A4F40D}"/>
          </ac:spMkLst>
        </pc:spChg>
      </pc:sldChg>
      <pc:sldChg chg="addSp delSp modSp new mod">
        <pc:chgData name="伊健 杜" userId="e69aded81da48593" providerId="LiveId" clId="{A81B1303-DC4C-450E-95AB-D65EE7514AA1}" dt="2022-10-10T15:39:36.207" v="2953"/>
        <pc:sldMkLst>
          <pc:docMk/>
          <pc:sldMk cId="286046354" sldId="938"/>
        </pc:sldMkLst>
        <pc:spChg chg="mod">
          <ac:chgData name="伊健 杜" userId="e69aded81da48593" providerId="LiveId" clId="{A81B1303-DC4C-450E-95AB-D65EE7514AA1}" dt="2022-10-10T15:39:36.207" v="2953"/>
          <ac:spMkLst>
            <pc:docMk/>
            <pc:sldMk cId="286046354" sldId="938"/>
            <ac:spMk id="2" creationId="{8B25C25B-8231-C80C-9137-65408CF326F2}"/>
          </ac:spMkLst>
        </pc:spChg>
        <pc:spChg chg="del">
          <ac:chgData name="伊健 杜" userId="e69aded81da48593" providerId="LiveId" clId="{A81B1303-DC4C-450E-95AB-D65EE7514AA1}" dt="2022-10-10T10:17:16.389" v="78" actId="478"/>
          <ac:spMkLst>
            <pc:docMk/>
            <pc:sldMk cId="286046354" sldId="938"/>
            <ac:spMk id="3" creationId="{9156CC9C-08F5-8693-5E7D-95BC3FB88B10}"/>
          </ac:spMkLst>
        </pc:spChg>
        <pc:spChg chg="add mod">
          <ac:chgData name="伊健 杜" userId="e69aded81da48593" providerId="LiveId" clId="{A81B1303-DC4C-450E-95AB-D65EE7514AA1}" dt="2022-10-10T10:17:47.118" v="131"/>
          <ac:spMkLst>
            <pc:docMk/>
            <pc:sldMk cId="286046354" sldId="938"/>
            <ac:spMk id="4" creationId="{2EC5BD8F-EF8E-DB11-0F06-C229D8900BC4}"/>
          </ac:spMkLst>
        </pc:spChg>
      </pc:sldChg>
      <pc:sldChg chg="addSp delSp modSp add del mod">
        <pc:chgData name="伊健 杜" userId="e69aded81da48593" providerId="LiveId" clId="{A81B1303-DC4C-450E-95AB-D65EE7514AA1}" dt="2022-10-10T10:17:05.869" v="76" actId="47"/>
        <pc:sldMkLst>
          <pc:docMk/>
          <pc:sldMk cId="4090881504" sldId="938"/>
        </pc:sldMkLst>
        <pc:spChg chg="mod">
          <ac:chgData name="伊健 杜" userId="e69aded81da48593" providerId="LiveId" clId="{A81B1303-DC4C-450E-95AB-D65EE7514AA1}" dt="2022-10-10T10:03:46.306" v="39" actId="1076"/>
          <ac:spMkLst>
            <pc:docMk/>
            <pc:sldMk cId="4090881504" sldId="938"/>
            <ac:spMk id="2" creationId="{1302A11A-625D-774F-23B3-739301B530C3}"/>
          </ac:spMkLst>
        </pc:spChg>
        <pc:spChg chg="add mod">
          <ac:chgData name="伊健 杜" userId="e69aded81da48593" providerId="LiveId" clId="{A81B1303-DC4C-450E-95AB-D65EE7514AA1}" dt="2022-10-10T10:12:04.239" v="75" actId="1076"/>
          <ac:spMkLst>
            <pc:docMk/>
            <pc:sldMk cId="4090881504" sldId="938"/>
            <ac:spMk id="3" creationId="{21231C0E-9BED-F767-4E28-20E0D95009C2}"/>
          </ac:spMkLst>
        </pc:spChg>
        <pc:spChg chg="del">
          <ac:chgData name="伊健 杜" userId="e69aded81da48593" providerId="LiveId" clId="{A81B1303-DC4C-450E-95AB-D65EE7514AA1}" dt="2022-10-10T10:03:41.302" v="36" actId="478"/>
          <ac:spMkLst>
            <pc:docMk/>
            <pc:sldMk cId="4090881504" sldId="938"/>
            <ac:spMk id="4" creationId="{21BD65C9-00B8-77B5-1258-CB85B4A4F40D}"/>
          </ac:spMkLst>
        </pc:spChg>
        <pc:picChg chg="del">
          <ac:chgData name="伊健 杜" userId="e69aded81da48593" providerId="LiveId" clId="{A81B1303-DC4C-450E-95AB-D65EE7514AA1}" dt="2022-10-10T10:03:41.302" v="36" actId="478"/>
          <ac:picMkLst>
            <pc:docMk/>
            <pc:sldMk cId="4090881504" sldId="938"/>
            <ac:picMk id="32770" creationId="{CE222FF5-5265-C490-AA21-B4E9AD4F1E9D}"/>
          </ac:picMkLst>
        </pc:picChg>
      </pc:sldChg>
      <pc:sldChg chg="addSp delSp modSp add mod">
        <pc:chgData name="伊健 杜" userId="e69aded81da48593" providerId="LiveId" clId="{A81B1303-DC4C-450E-95AB-D65EE7514AA1}" dt="2022-10-10T15:39:36.207" v="2953"/>
        <pc:sldMkLst>
          <pc:docMk/>
          <pc:sldMk cId="2326369696" sldId="939"/>
        </pc:sldMkLst>
        <pc:spChg chg="add mod ord">
          <ac:chgData name="伊健 杜" userId="e69aded81da48593" providerId="LiveId" clId="{A81B1303-DC4C-450E-95AB-D65EE7514AA1}" dt="2022-10-10T10:44:28.141" v="515" actId="1076"/>
          <ac:spMkLst>
            <pc:docMk/>
            <pc:sldMk cId="2326369696" sldId="939"/>
            <ac:spMk id="2" creationId="{6A444803-755E-056C-5C31-8BF15CCB6FFE}"/>
          </ac:spMkLst>
        </pc:spChg>
        <pc:spChg chg="mod">
          <ac:chgData name="伊健 杜" userId="e69aded81da48593" providerId="LiveId" clId="{A81B1303-DC4C-450E-95AB-D65EE7514AA1}" dt="2022-10-10T15:39:36.207" v="2953"/>
          <ac:spMkLst>
            <pc:docMk/>
            <pc:sldMk cId="2326369696" sldId="939"/>
            <ac:spMk id="6" creationId="{F83A6AC8-56F1-EB9E-DD47-C1CFF9753BBA}"/>
          </ac:spMkLst>
        </pc:spChg>
        <pc:spChg chg="mod">
          <ac:chgData name="伊健 杜" userId="e69aded81da48593" providerId="LiveId" clId="{A81B1303-DC4C-450E-95AB-D65EE7514AA1}" dt="2022-10-10T15:39:36.207" v="2953"/>
          <ac:spMkLst>
            <pc:docMk/>
            <pc:sldMk cId="2326369696" sldId="939"/>
            <ac:spMk id="7" creationId="{8A134A8E-94C3-0EE7-C065-45DB3136BA45}"/>
          </ac:spMkLst>
        </pc:spChg>
        <pc:picChg chg="add del mod">
          <ac:chgData name="伊健 杜" userId="e69aded81da48593" providerId="LiveId" clId="{A81B1303-DC4C-450E-95AB-D65EE7514AA1}" dt="2022-10-10T10:32:37.231" v="283" actId="478"/>
          <ac:picMkLst>
            <pc:docMk/>
            <pc:sldMk cId="2326369696" sldId="939"/>
            <ac:picMk id="1026" creationId="{138A5ED9-4FD6-B261-980B-EDF9CF6F617A}"/>
          </ac:picMkLst>
        </pc:picChg>
        <pc:picChg chg="add del mod">
          <ac:chgData name="伊健 杜" userId="e69aded81da48593" providerId="LiveId" clId="{A81B1303-DC4C-450E-95AB-D65EE7514AA1}" dt="2022-10-10T10:44:11.602" v="501" actId="478"/>
          <ac:picMkLst>
            <pc:docMk/>
            <pc:sldMk cId="2326369696" sldId="939"/>
            <ac:picMk id="1028" creationId="{CCAE5922-44E8-DE82-FE52-2F781CBDF976}"/>
          </ac:picMkLst>
        </pc:picChg>
        <pc:picChg chg="add mod">
          <ac:chgData name="伊健 杜" userId="e69aded81da48593" providerId="LiveId" clId="{A81B1303-DC4C-450E-95AB-D65EE7514AA1}" dt="2022-10-10T10:44:22.475" v="511" actId="1076"/>
          <ac:picMkLst>
            <pc:docMk/>
            <pc:sldMk cId="2326369696" sldId="939"/>
            <ac:picMk id="1030" creationId="{0F58F611-7C83-40F9-0D4A-04FDEAA84E52}"/>
          </ac:picMkLst>
        </pc:picChg>
        <pc:picChg chg="del">
          <ac:chgData name="伊健 杜" userId="e69aded81da48593" providerId="LiveId" clId="{A81B1303-DC4C-450E-95AB-D65EE7514AA1}" dt="2022-10-10T10:22:29.802" v="142" actId="478"/>
          <ac:picMkLst>
            <pc:docMk/>
            <pc:sldMk cId="2326369696" sldId="939"/>
            <ac:picMk id="35844" creationId="{71637C2B-9C4C-1781-A201-19892D23ECC9}"/>
          </ac:picMkLst>
        </pc:picChg>
      </pc:sldChg>
      <pc:sldChg chg="addSp delSp modSp add mod">
        <pc:chgData name="伊健 杜" userId="e69aded81da48593" providerId="LiveId" clId="{A81B1303-DC4C-450E-95AB-D65EE7514AA1}" dt="2022-10-10T15:39:36.207" v="2953"/>
        <pc:sldMkLst>
          <pc:docMk/>
          <pc:sldMk cId="2272433015" sldId="940"/>
        </pc:sldMkLst>
        <pc:spChg chg="del">
          <ac:chgData name="伊健 杜" userId="e69aded81da48593" providerId="LiveId" clId="{A81B1303-DC4C-450E-95AB-D65EE7514AA1}" dt="2022-10-10T10:35:39.738" v="300" actId="478"/>
          <ac:spMkLst>
            <pc:docMk/>
            <pc:sldMk cId="2272433015" sldId="940"/>
            <ac:spMk id="2" creationId="{6A444803-755E-056C-5C31-8BF15CCB6FFE}"/>
          </ac:spMkLst>
        </pc:spChg>
        <pc:spChg chg="mod">
          <ac:chgData name="伊健 杜" userId="e69aded81da48593" providerId="LiveId" clId="{A81B1303-DC4C-450E-95AB-D65EE7514AA1}" dt="2022-10-10T15:39:36.207" v="2953"/>
          <ac:spMkLst>
            <pc:docMk/>
            <pc:sldMk cId="2272433015" sldId="940"/>
            <ac:spMk id="6" creationId="{F83A6AC8-56F1-EB9E-DD47-C1CFF9753BBA}"/>
          </ac:spMkLst>
        </pc:spChg>
        <pc:spChg chg="mod">
          <ac:chgData name="伊健 杜" userId="e69aded81da48593" providerId="LiveId" clId="{A81B1303-DC4C-450E-95AB-D65EE7514AA1}" dt="2022-10-10T15:39:36.207" v="2953"/>
          <ac:spMkLst>
            <pc:docMk/>
            <pc:sldMk cId="2272433015" sldId="940"/>
            <ac:spMk id="7" creationId="{8A134A8E-94C3-0EE7-C065-45DB3136BA45}"/>
          </ac:spMkLst>
        </pc:spChg>
        <pc:picChg chg="del">
          <ac:chgData name="伊健 杜" userId="e69aded81da48593" providerId="LiveId" clId="{A81B1303-DC4C-450E-95AB-D65EE7514AA1}" dt="2022-10-10T10:35:33.074" v="296" actId="478"/>
          <ac:picMkLst>
            <pc:docMk/>
            <pc:sldMk cId="2272433015" sldId="940"/>
            <ac:picMk id="1028" creationId="{CCAE5922-44E8-DE82-FE52-2F781CBDF976}"/>
          </ac:picMkLst>
        </pc:picChg>
        <pc:picChg chg="add mod">
          <ac:chgData name="伊健 杜" userId="e69aded81da48593" providerId="LiveId" clId="{A81B1303-DC4C-450E-95AB-D65EE7514AA1}" dt="2022-10-10T10:35:43.517" v="302" actId="14100"/>
          <ac:picMkLst>
            <pc:docMk/>
            <pc:sldMk cId="2272433015" sldId="940"/>
            <ac:picMk id="2050" creationId="{9936CF0C-0394-4B12-B5BB-5F0162AE9802}"/>
          </ac:picMkLst>
        </pc:picChg>
      </pc:sldChg>
      <pc:sldChg chg="addSp delSp modSp new mod">
        <pc:chgData name="伊健 杜" userId="e69aded81da48593" providerId="LiveId" clId="{A81B1303-DC4C-450E-95AB-D65EE7514AA1}" dt="2022-10-10T15:39:36.207" v="2953"/>
        <pc:sldMkLst>
          <pc:docMk/>
          <pc:sldMk cId="1228994924" sldId="941"/>
        </pc:sldMkLst>
        <pc:spChg chg="del">
          <ac:chgData name="伊健 杜" userId="e69aded81da48593" providerId="LiveId" clId="{A81B1303-DC4C-450E-95AB-D65EE7514AA1}" dt="2022-10-10T10:42:23.007" v="370" actId="478"/>
          <ac:spMkLst>
            <pc:docMk/>
            <pc:sldMk cId="1228994924" sldId="941"/>
            <ac:spMk id="2" creationId="{B98BC16C-383E-B1EA-74F6-369EA2E0AFCF}"/>
          </ac:spMkLst>
        </pc:spChg>
        <pc:spChg chg="del">
          <ac:chgData name="伊健 杜" userId="e69aded81da48593" providerId="LiveId" clId="{A81B1303-DC4C-450E-95AB-D65EE7514AA1}" dt="2022-10-10T10:36:42.364" v="364" actId="478"/>
          <ac:spMkLst>
            <pc:docMk/>
            <pc:sldMk cId="1228994924" sldId="941"/>
            <ac:spMk id="3" creationId="{91A08D4F-23D2-22BB-BE95-7E2B4AD780C3}"/>
          </ac:spMkLst>
        </pc:spChg>
        <pc:spChg chg="add mod">
          <ac:chgData name="伊健 杜" userId="e69aded81da48593" providerId="LiveId" clId="{A81B1303-DC4C-450E-95AB-D65EE7514AA1}" dt="2022-10-10T15:39:36.207" v="2953"/>
          <ac:spMkLst>
            <pc:docMk/>
            <pc:sldMk cId="1228994924" sldId="941"/>
            <ac:spMk id="4" creationId="{8616B127-0785-876D-C56D-6C713C3AA9AB}"/>
          </ac:spMkLst>
        </pc:spChg>
        <pc:spChg chg="add mod">
          <ac:chgData name="伊健 杜" userId="e69aded81da48593" providerId="LiveId" clId="{A81B1303-DC4C-450E-95AB-D65EE7514AA1}" dt="2022-10-10T15:39:36.207" v="2953"/>
          <ac:spMkLst>
            <pc:docMk/>
            <pc:sldMk cId="1228994924" sldId="941"/>
            <ac:spMk id="5" creationId="{190CEA2A-965B-974A-A1B4-BD19406DFDDE}"/>
          </ac:spMkLst>
        </pc:spChg>
        <pc:picChg chg="add mod">
          <ac:chgData name="伊健 杜" userId="e69aded81da48593" providerId="LiveId" clId="{A81B1303-DC4C-450E-95AB-D65EE7514AA1}" dt="2022-10-10T10:42:13.450" v="366" actId="1076"/>
          <ac:picMkLst>
            <pc:docMk/>
            <pc:sldMk cId="1228994924" sldId="941"/>
            <ac:picMk id="3074" creationId="{7130372A-8FCA-8ADE-7C48-A525A596711D}"/>
          </ac:picMkLst>
        </pc:picChg>
      </pc:sldChg>
      <pc:sldChg chg="delSp modSp new mod">
        <pc:chgData name="伊健 杜" userId="e69aded81da48593" providerId="LiveId" clId="{A81B1303-DC4C-450E-95AB-D65EE7514AA1}" dt="2022-10-10T15:39:36.207" v="2953"/>
        <pc:sldMkLst>
          <pc:docMk/>
          <pc:sldMk cId="1196564032" sldId="942"/>
        </pc:sldMkLst>
        <pc:spChg chg="mod">
          <ac:chgData name="伊健 杜" userId="e69aded81da48593" providerId="LiveId" clId="{A81B1303-DC4C-450E-95AB-D65EE7514AA1}" dt="2022-10-10T15:39:36.207" v="2953"/>
          <ac:spMkLst>
            <pc:docMk/>
            <pc:sldMk cId="1196564032" sldId="942"/>
            <ac:spMk id="2" creationId="{812E3F75-35E5-2E02-7398-D6B0B5876A2D}"/>
          </ac:spMkLst>
        </pc:spChg>
        <pc:spChg chg="del">
          <ac:chgData name="伊健 杜" userId="e69aded81da48593" providerId="LiveId" clId="{A81B1303-DC4C-450E-95AB-D65EE7514AA1}" dt="2022-10-10T10:43:10.414" v="446" actId="478"/>
          <ac:spMkLst>
            <pc:docMk/>
            <pc:sldMk cId="1196564032" sldId="942"/>
            <ac:spMk id="3" creationId="{FFA09F68-E79D-C367-88FB-C83CAE7DE499}"/>
          </ac:spMkLst>
        </pc:spChg>
      </pc:sldChg>
      <pc:sldChg chg="addSp delSp modSp new mod">
        <pc:chgData name="伊健 杜" userId="e69aded81da48593" providerId="LiveId" clId="{A81B1303-DC4C-450E-95AB-D65EE7514AA1}" dt="2022-10-10T15:39:36.207" v="2953"/>
        <pc:sldMkLst>
          <pc:docMk/>
          <pc:sldMk cId="469985253" sldId="943"/>
        </pc:sldMkLst>
        <pc:spChg chg="del mod">
          <ac:chgData name="伊健 杜" userId="e69aded81da48593" providerId="LiveId" clId="{A81B1303-DC4C-450E-95AB-D65EE7514AA1}" dt="2022-10-10T11:20:09.644" v="1612" actId="478"/>
          <ac:spMkLst>
            <pc:docMk/>
            <pc:sldMk cId="469985253" sldId="943"/>
            <ac:spMk id="2" creationId="{54056E2F-447B-6013-17D7-04A63429E594}"/>
          </ac:spMkLst>
        </pc:spChg>
        <pc:spChg chg="del">
          <ac:chgData name="伊健 杜" userId="e69aded81da48593" providerId="LiveId" clId="{A81B1303-DC4C-450E-95AB-D65EE7514AA1}" dt="2022-10-10T11:20:09.644" v="1612" actId="478"/>
          <ac:spMkLst>
            <pc:docMk/>
            <pc:sldMk cId="469985253" sldId="943"/>
            <ac:spMk id="3" creationId="{50AB6DC3-5E8F-1C06-24AE-B38E380E2BE9}"/>
          </ac:spMkLst>
        </pc:spChg>
        <pc:spChg chg="add mod">
          <ac:chgData name="伊健 杜" userId="e69aded81da48593" providerId="LiveId" clId="{A81B1303-DC4C-450E-95AB-D65EE7514AA1}" dt="2022-10-10T15:39:36.207" v="2953"/>
          <ac:spMkLst>
            <pc:docMk/>
            <pc:sldMk cId="469985253" sldId="943"/>
            <ac:spMk id="4" creationId="{57ABBDE0-63CC-E85A-DC56-7D7137AB79B1}"/>
          </ac:spMkLst>
        </pc:spChg>
        <pc:spChg chg="add del mod">
          <ac:chgData name="伊健 杜" userId="e69aded81da48593" providerId="LiveId" clId="{A81B1303-DC4C-450E-95AB-D65EE7514AA1}" dt="2022-10-10T11:23:32.432" v="1679" actId="478"/>
          <ac:spMkLst>
            <pc:docMk/>
            <pc:sldMk cId="469985253" sldId="943"/>
            <ac:spMk id="5" creationId="{C3005BEA-A611-BA52-A777-BE94754911C9}"/>
          </ac:spMkLst>
        </pc:spChg>
        <pc:spChg chg="add del mod">
          <ac:chgData name="伊健 杜" userId="e69aded81da48593" providerId="LiveId" clId="{A81B1303-DC4C-450E-95AB-D65EE7514AA1}" dt="2022-10-10T11:23:32.432" v="1679" actId="478"/>
          <ac:spMkLst>
            <pc:docMk/>
            <pc:sldMk cId="469985253" sldId="943"/>
            <ac:spMk id="6" creationId="{18410950-D24A-F1C4-5330-AC5FFC59C1DB}"/>
          </ac:spMkLst>
        </pc:spChg>
        <pc:picChg chg="add del mod">
          <ac:chgData name="伊健 杜" userId="e69aded81da48593" providerId="LiveId" clId="{A81B1303-DC4C-450E-95AB-D65EE7514AA1}" dt="2022-10-10T11:34:37.298" v="1858" actId="478"/>
          <ac:picMkLst>
            <pc:docMk/>
            <pc:sldMk cId="469985253" sldId="943"/>
            <ac:picMk id="12290" creationId="{7A62C93D-29BA-7130-2595-E37DF93878A4}"/>
          </ac:picMkLst>
        </pc:picChg>
        <pc:picChg chg="add del mod">
          <ac:chgData name="伊健 杜" userId="e69aded81da48593" providerId="LiveId" clId="{A81B1303-DC4C-450E-95AB-D65EE7514AA1}" dt="2022-10-10T11:23:32.432" v="1679" actId="478"/>
          <ac:picMkLst>
            <pc:docMk/>
            <pc:sldMk cId="469985253" sldId="943"/>
            <ac:picMk id="12292" creationId="{72A9D8AD-E6F5-6D96-F298-B7CDA666E86F}"/>
          </ac:picMkLst>
        </pc:picChg>
      </pc:sldChg>
      <pc:sldChg chg="modSp add mod">
        <pc:chgData name="伊健 杜" userId="e69aded81da48593" providerId="LiveId" clId="{A81B1303-DC4C-450E-95AB-D65EE7514AA1}" dt="2022-10-10T15:39:36.207" v="2953"/>
        <pc:sldMkLst>
          <pc:docMk/>
          <pc:sldMk cId="1098480447" sldId="944"/>
        </pc:sldMkLst>
        <pc:spChg chg="mod">
          <ac:chgData name="伊健 杜" userId="e69aded81da48593" providerId="LiveId" clId="{A81B1303-DC4C-450E-95AB-D65EE7514AA1}" dt="2022-10-10T15:39:36.207" v="2953"/>
          <ac:spMkLst>
            <pc:docMk/>
            <pc:sldMk cId="1098480447" sldId="944"/>
            <ac:spMk id="6" creationId="{F83A6AC8-56F1-EB9E-DD47-C1CFF9753BBA}"/>
          </ac:spMkLst>
        </pc:spChg>
        <pc:spChg chg="mod">
          <ac:chgData name="伊健 杜" userId="e69aded81da48593" providerId="LiveId" clId="{A81B1303-DC4C-450E-95AB-D65EE7514AA1}" dt="2022-10-10T15:39:36.207" v="2953"/>
          <ac:spMkLst>
            <pc:docMk/>
            <pc:sldMk cId="1098480447" sldId="944"/>
            <ac:spMk id="7" creationId="{8A134A8E-94C3-0EE7-C065-45DB3136BA45}"/>
          </ac:spMkLst>
        </pc:spChg>
      </pc:sldChg>
      <pc:sldChg chg="delSp modSp add mod">
        <pc:chgData name="伊健 杜" userId="e69aded81da48593" providerId="LiveId" clId="{A81B1303-DC4C-450E-95AB-D65EE7514AA1}" dt="2022-10-10T15:39:36.207" v="2953"/>
        <pc:sldMkLst>
          <pc:docMk/>
          <pc:sldMk cId="3044577678" sldId="945"/>
        </pc:sldMkLst>
        <pc:spChg chg="del">
          <ac:chgData name="伊健 杜" userId="e69aded81da48593" providerId="LiveId" clId="{A81B1303-DC4C-450E-95AB-D65EE7514AA1}" dt="2022-10-10T10:46:46.292" v="664" actId="478"/>
          <ac:spMkLst>
            <pc:docMk/>
            <pc:sldMk cId="3044577678" sldId="945"/>
            <ac:spMk id="2" creationId="{6A444803-755E-056C-5C31-8BF15CCB6FFE}"/>
          </ac:spMkLst>
        </pc:spChg>
        <pc:spChg chg="mod">
          <ac:chgData name="伊健 杜" userId="e69aded81da48593" providerId="LiveId" clId="{A81B1303-DC4C-450E-95AB-D65EE7514AA1}" dt="2022-10-10T15:39:36.207" v="2953"/>
          <ac:spMkLst>
            <pc:docMk/>
            <pc:sldMk cId="3044577678" sldId="945"/>
            <ac:spMk id="6" creationId="{F83A6AC8-56F1-EB9E-DD47-C1CFF9753BBA}"/>
          </ac:spMkLst>
        </pc:spChg>
        <pc:spChg chg="mod">
          <ac:chgData name="伊健 杜" userId="e69aded81da48593" providerId="LiveId" clId="{A81B1303-DC4C-450E-95AB-D65EE7514AA1}" dt="2022-10-10T15:39:36.207" v="2953"/>
          <ac:spMkLst>
            <pc:docMk/>
            <pc:sldMk cId="3044577678" sldId="945"/>
            <ac:spMk id="7" creationId="{8A134A8E-94C3-0EE7-C065-45DB3136BA45}"/>
          </ac:spMkLst>
        </pc:spChg>
        <pc:picChg chg="del">
          <ac:chgData name="伊健 杜" userId="e69aded81da48593" providerId="LiveId" clId="{A81B1303-DC4C-450E-95AB-D65EE7514AA1}" dt="2022-10-10T10:46:30.741" v="621" actId="478"/>
          <ac:picMkLst>
            <pc:docMk/>
            <pc:sldMk cId="3044577678" sldId="945"/>
            <ac:picMk id="1030" creationId="{0F58F611-7C83-40F9-0D4A-04FDEAA84E52}"/>
          </ac:picMkLst>
        </pc:picChg>
      </pc:sldChg>
      <pc:sldChg chg="addSp delSp modSp add mod ord">
        <pc:chgData name="伊健 杜" userId="e69aded81da48593" providerId="LiveId" clId="{A81B1303-DC4C-450E-95AB-D65EE7514AA1}" dt="2022-10-10T15:39:36.207" v="2953"/>
        <pc:sldMkLst>
          <pc:docMk/>
          <pc:sldMk cId="1195299276" sldId="946"/>
        </pc:sldMkLst>
        <pc:spChg chg="mod">
          <ac:chgData name="伊健 杜" userId="e69aded81da48593" providerId="LiveId" clId="{A81B1303-DC4C-450E-95AB-D65EE7514AA1}" dt="2022-10-10T15:39:36.207" v="2953"/>
          <ac:spMkLst>
            <pc:docMk/>
            <pc:sldMk cId="1195299276" sldId="946"/>
            <ac:spMk id="6" creationId="{F83A6AC8-56F1-EB9E-DD47-C1CFF9753BBA}"/>
          </ac:spMkLst>
        </pc:spChg>
        <pc:spChg chg="mod">
          <ac:chgData name="伊健 杜" userId="e69aded81da48593" providerId="LiveId" clId="{A81B1303-DC4C-450E-95AB-D65EE7514AA1}" dt="2022-10-10T15:39:36.207" v="2953"/>
          <ac:spMkLst>
            <pc:docMk/>
            <pc:sldMk cId="1195299276" sldId="946"/>
            <ac:spMk id="7" creationId="{8A134A8E-94C3-0EE7-C065-45DB3136BA45}"/>
          </ac:spMkLst>
        </pc:spChg>
        <pc:picChg chg="add del mod">
          <ac:chgData name="伊健 杜" userId="e69aded81da48593" providerId="LiveId" clId="{A81B1303-DC4C-450E-95AB-D65EE7514AA1}" dt="2022-10-10T10:48:20.549" v="828" actId="478"/>
          <ac:picMkLst>
            <pc:docMk/>
            <pc:sldMk cId="1195299276" sldId="946"/>
            <ac:picMk id="4098" creationId="{92A2A3A0-ADF1-92AF-65FA-DE3C1883B941}"/>
          </ac:picMkLst>
        </pc:picChg>
        <pc:picChg chg="add mod">
          <ac:chgData name="伊健 杜" userId="e69aded81da48593" providerId="LiveId" clId="{A81B1303-DC4C-450E-95AB-D65EE7514AA1}" dt="2022-10-10T10:48:51.822" v="833" actId="1076"/>
          <ac:picMkLst>
            <pc:docMk/>
            <pc:sldMk cId="1195299276" sldId="946"/>
            <ac:picMk id="4100" creationId="{E909D01A-2DA4-7FE2-E228-3C34A9889BA1}"/>
          </ac:picMkLst>
        </pc:picChg>
      </pc:sldChg>
      <pc:sldChg chg="addSp modSp add mod">
        <pc:chgData name="伊健 杜" userId="e69aded81da48593" providerId="LiveId" clId="{A81B1303-DC4C-450E-95AB-D65EE7514AA1}" dt="2022-10-10T15:39:36.207" v="2953"/>
        <pc:sldMkLst>
          <pc:docMk/>
          <pc:sldMk cId="2891646171" sldId="947"/>
        </pc:sldMkLst>
        <pc:spChg chg="add mod">
          <ac:chgData name="伊健 杜" userId="e69aded81da48593" providerId="LiveId" clId="{A81B1303-DC4C-450E-95AB-D65EE7514AA1}" dt="2022-10-10T10:57:02.239" v="1121" actId="1076"/>
          <ac:spMkLst>
            <pc:docMk/>
            <pc:sldMk cId="2891646171" sldId="947"/>
            <ac:spMk id="2" creationId="{FE85B317-3855-1746-54B9-C0840A21A9E5}"/>
          </ac:spMkLst>
        </pc:spChg>
        <pc:spChg chg="mod">
          <ac:chgData name="伊健 杜" userId="e69aded81da48593" providerId="LiveId" clId="{A81B1303-DC4C-450E-95AB-D65EE7514AA1}" dt="2022-10-10T10:54:57.907" v="1014"/>
          <ac:spMkLst>
            <pc:docMk/>
            <pc:sldMk cId="2891646171" sldId="947"/>
            <ac:spMk id="6" creationId="{F83A6AC8-56F1-EB9E-DD47-C1CFF9753BBA}"/>
          </ac:spMkLst>
        </pc:spChg>
        <pc:spChg chg="mod">
          <ac:chgData name="伊健 杜" userId="e69aded81da48593" providerId="LiveId" clId="{A81B1303-DC4C-450E-95AB-D65EE7514AA1}" dt="2022-10-10T15:39:36.207" v="2953"/>
          <ac:spMkLst>
            <pc:docMk/>
            <pc:sldMk cId="2891646171" sldId="947"/>
            <ac:spMk id="7" creationId="{8A134A8E-94C3-0EE7-C065-45DB3136BA45}"/>
          </ac:spMkLst>
        </pc:spChg>
        <pc:picChg chg="add mod">
          <ac:chgData name="伊健 杜" userId="e69aded81da48593" providerId="LiveId" clId="{A81B1303-DC4C-450E-95AB-D65EE7514AA1}" dt="2022-10-10T10:56:23.454" v="1091" actId="1076"/>
          <ac:picMkLst>
            <pc:docMk/>
            <pc:sldMk cId="2891646171" sldId="947"/>
            <ac:picMk id="8194" creationId="{91FF5602-5E4A-0693-9477-A04653A198D9}"/>
          </ac:picMkLst>
        </pc:picChg>
      </pc:sldChg>
      <pc:sldChg chg="modSp add mod">
        <pc:chgData name="伊健 杜" userId="e69aded81da48593" providerId="LiveId" clId="{A81B1303-DC4C-450E-95AB-D65EE7514AA1}" dt="2022-10-10T15:39:36.207" v="2953"/>
        <pc:sldMkLst>
          <pc:docMk/>
          <pc:sldMk cId="838481870" sldId="948"/>
        </pc:sldMkLst>
        <pc:spChg chg="mod">
          <ac:chgData name="伊健 杜" userId="e69aded81da48593" providerId="LiveId" clId="{A81B1303-DC4C-450E-95AB-D65EE7514AA1}" dt="2022-10-10T15:39:36.207" v="2953"/>
          <ac:spMkLst>
            <pc:docMk/>
            <pc:sldMk cId="838481870" sldId="948"/>
            <ac:spMk id="2" creationId="{812E3F75-35E5-2E02-7398-D6B0B5876A2D}"/>
          </ac:spMkLst>
        </pc:spChg>
      </pc:sldChg>
      <pc:sldChg chg="modSp add mod">
        <pc:chgData name="伊健 杜" userId="e69aded81da48593" providerId="LiveId" clId="{A81B1303-DC4C-450E-95AB-D65EE7514AA1}" dt="2022-10-10T15:39:36.207" v="2953"/>
        <pc:sldMkLst>
          <pc:docMk/>
          <pc:sldMk cId="3277114646" sldId="949"/>
        </pc:sldMkLst>
        <pc:spChg chg="mod">
          <ac:chgData name="伊健 杜" userId="e69aded81da48593" providerId="LiveId" clId="{A81B1303-DC4C-450E-95AB-D65EE7514AA1}" dt="2022-10-10T15:39:36.207" v="2953"/>
          <ac:spMkLst>
            <pc:docMk/>
            <pc:sldMk cId="3277114646" sldId="949"/>
            <ac:spMk id="2" creationId="{812E3F75-35E5-2E02-7398-D6B0B5876A2D}"/>
          </ac:spMkLst>
        </pc:spChg>
      </pc:sldChg>
      <pc:sldChg chg="addSp delSp modSp add mod">
        <pc:chgData name="伊健 杜" userId="e69aded81da48593" providerId="LiveId" clId="{A81B1303-DC4C-450E-95AB-D65EE7514AA1}" dt="2022-10-10T15:39:36.207" v="2953"/>
        <pc:sldMkLst>
          <pc:docMk/>
          <pc:sldMk cId="3743735350" sldId="950"/>
        </pc:sldMkLst>
        <pc:spChg chg="mod">
          <ac:chgData name="伊健 杜" userId="e69aded81da48593" providerId="LiveId" clId="{A81B1303-DC4C-450E-95AB-D65EE7514AA1}" dt="2022-10-10T15:39:36.207" v="2953"/>
          <ac:spMkLst>
            <pc:docMk/>
            <pc:sldMk cId="3743735350" sldId="950"/>
            <ac:spMk id="6" creationId="{F83A6AC8-56F1-EB9E-DD47-C1CFF9753BBA}"/>
          </ac:spMkLst>
        </pc:spChg>
        <pc:spChg chg="mod">
          <ac:chgData name="伊健 杜" userId="e69aded81da48593" providerId="LiveId" clId="{A81B1303-DC4C-450E-95AB-D65EE7514AA1}" dt="2022-10-10T15:39:36.207" v="2953"/>
          <ac:spMkLst>
            <pc:docMk/>
            <pc:sldMk cId="3743735350" sldId="950"/>
            <ac:spMk id="7" creationId="{8A134A8E-94C3-0EE7-C065-45DB3136BA45}"/>
          </ac:spMkLst>
        </pc:spChg>
        <pc:picChg chg="del">
          <ac:chgData name="伊健 杜" userId="e69aded81da48593" providerId="LiveId" clId="{A81B1303-DC4C-450E-95AB-D65EE7514AA1}" dt="2022-10-10T10:52:18.865" v="994" actId="478"/>
          <ac:picMkLst>
            <pc:docMk/>
            <pc:sldMk cId="3743735350" sldId="950"/>
            <ac:picMk id="4100" creationId="{E909D01A-2DA4-7FE2-E228-3C34A9889BA1}"/>
          </ac:picMkLst>
        </pc:picChg>
        <pc:picChg chg="add mod">
          <ac:chgData name="伊健 杜" userId="e69aded81da48593" providerId="LiveId" clId="{A81B1303-DC4C-450E-95AB-D65EE7514AA1}" dt="2022-10-10T10:54:21.516" v="998" actId="1076"/>
          <ac:picMkLst>
            <pc:docMk/>
            <pc:sldMk cId="3743735350" sldId="950"/>
            <ac:picMk id="7170" creationId="{D021EB4A-A902-1E0B-F087-23B80E3254BF}"/>
          </ac:picMkLst>
        </pc:picChg>
        <pc:picChg chg="add mod">
          <ac:chgData name="伊健 杜" userId="e69aded81da48593" providerId="LiveId" clId="{A81B1303-DC4C-450E-95AB-D65EE7514AA1}" dt="2022-10-10T10:54:25.371" v="1002" actId="14100"/>
          <ac:picMkLst>
            <pc:docMk/>
            <pc:sldMk cId="3743735350" sldId="950"/>
            <ac:picMk id="7172" creationId="{66513148-B426-8542-D160-28F532199E28}"/>
          </ac:picMkLst>
        </pc:picChg>
        <pc:picChg chg="add mod">
          <ac:chgData name="伊健 杜" userId="e69aded81da48593" providerId="LiveId" clId="{A81B1303-DC4C-450E-95AB-D65EE7514AA1}" dt="2022-10-10T10:54:33.882" v="1004" actId="1076"/>
          <ac:picMkLst>
            <pc:docMk/>
            <pc:sldMk cId="3743735350" sldId="950"/>
            <ac:picMk id="7174" creationId="{6AA479F1-CFC8-BD4A-86B0-A8C62FD4723F}"/>
          </ac:picMkLst>
        </pc:picChg>
      </pc:sldChg>
      <pc:sldChg chg="addSp delSp modSp add mod">
        <pc:chgData name="伊健 杜" userId="e69aded81da48593" providerId="LiveId" clId="{A81B1303-DC4C-450E-95AB-D65EE7514AA1}" dt="2022-10-10T15:39:36.207" v="2953"/>
        <pc:sldMkLst>
          <pc:docMk/>
          <pc:sldMk cId="3071760569" sldId="951"/>
        </pc:sldMkLst>
        <pc:spChg chg="del">
          <ac:chgData name="伊健 杜" userId="e69aded81da48593" providerId="LiveId" clId="{A81B1303-DC4C-450E-95AB-D65EE7514AA1}" dt="2022-10-10T10:57:09.981" v="1123" actId="478"/>
          <ac:spMkLst>
            <pc:docMk/>
            <pc:sldMk cId="3071760569" sldId="951"/>
            <ac:spMk id="2" creationId="{FE85B317-3855-1746-54B9-C0840A21A9E5}"/>
          </ac:spMkLst>
        </pc:spChg>
        <pc:spChg chg="mod">
          <ac:chgData name="伊健 杜" userId="e69aded81da48593" providerId="LiveId" clId="{A81B1303-DC4C-450E-95AB-D65EE7514AA1}" dt="2022-10-10T15:39:36.207" v="2953"/>
          <ac:spMkLst>
            <pc:docMk/>
            <pc:sldMk cId="3071760569" sldId="951"/>
            <ac:spMk id="7" creationId="{8A134A8E-94C3-0EE7-C065-45DB3136BA45}"/>
          </ac:spMkLst>
        </pc:spChg>
        <pc:picChg chg="del">
          <ac:chgData name="伊健 杜" userId="e69aded81da48593" providerId="LiveId" clId="{A81B1303-DC4C-450E-95AB-D65EE7514AA1}" dt="2022-10-10T10:57:09.981" v="1123" actId="478"/>
          <ac:picMkLst>
            <pc:docMk/>
            <pc:sldMk cId="3071760569" sldId="951"/>
            <ac:picMk id="8194" creationId="{91FF5602-5E4A-0693-9477-A04653A198D9}"/>
          </ac:picMkLst>
        </pc:picChg>
        <pc:picChg chg="add mod">
          <ac:chgData name="伊健 杜" userId="e69aded81da48593" providerId="LiveId" clId="{A81B1303-DC4C-450E-95AB-D65EE7514AA1}" dt="2022-10-10T11:00:30.331" v="1236" actId="1076"/>
          <ac:picMkLst>
            <pc:docMk/>
            <pc:sldMk cId="3071760569" sldId="951"/>
            <ac:picMk id="9218" creationId="{D0DC2DED-F752-790E-F1BF-DD652190FAD2}"/>
          </ac:picMkLst>
        </pc:picChg>
      </pc:sldChg>
      <pc:sldChg chg="modSp add mod ord">
        <pc:chgData name="伊健 杜" userId="e69aded81da48593" providerId="LiveId" clId="{A81B1303-DC4C-450E-95AB-D65EE7514AA1}" dt="2022-10-10T15:39:36.207" v="2953"/>
        <pc:sldMkLst>
          <pc:docMk/>
          <pc:sldMk cId="1902853154" sldId="952"/>
        </pc:sldMkLst>
        <pc:spChg chg="mod">
          <ac:chgData name="伊健 杜" userId="e69aded81da48593" providerId="LiveId" clId="{A81B1303-DC4C-450E-95AB-D65EE7514AA1}" dt="2022-10-10T15:39:36.207" v="2953"/>
          <ac:spMkLst>
            <pc:docMk/>
            <pc:sldMk cId="1902853154" sldId="952"/>
            <ac:spMk id="2" creationId="{812E3F75-35E5-2E02-7398-D6B0B5876A2D}"/>
          </ac:spMkLst>
        </pc:spChg>
      </pc:sldChg>
      <pc:sldChg chg="modSp add">
        <pc:chgData name="伊健 杜" userId="e69aded81da48593" providerId="LiveId" clId="{A81B1303-DC4C-450E-95AB-D65EE7514AA1}" dt="2022-10-10T15:39:36.207" v="2953"/>
        <pc:sldMkLst>
          <pc:docMk/>
          <pc:sldMk cId="4238156773" sldId="953"/>
        </pc:sldMkLst>
        <pc:spChg chg="mod">
          <ac:chgData name="伊健 杜" userId="e69aded81da48593" providerId="LiveId" clId="{A81B1303-DC4C-450E-95AB-D65EE7514AA1}" dt="2022-10-10T15:39:36.207" v="2953"/>
          <ac:spMkLst>
            <pc:docMk/>
            <pc:sldMk cId="4238156773" sldId="953"/>
            <ac:spMk id="2" creationId="{812E3F75-35E5-2E02-7398-D6B0B5876A2D}"/>
          </ac:spMkLst>
        </pc:spChg>
      </pc:sldChg>
      <pc:sldChg chg="addSp delSp modSp add mod">
        <pc:chgData name="伊健 杜" userId="e69aded81da48593" providerId="LiveId" clId="{A81B1303-DC4C-450E-95AB-D65EE7514AA1}" dt="2022-10-10T15:39:36.207" v="2953"/>
        <pc:sldMkLst>
          <pc:docMk/>
          <pc:sldMk cId="2778393841" sldId="954"/>
        </pc:sldMkLst>
        <pc:spChg chg="add del mod">
          <ac:chgData name="伊健 杜" userId="e69aded81da48593" providerId="LiveId" clId="{A81B1303-DC4C-450E-95AB-D65EE7514AA1}" dt="2022-10-10T11:18:02.514" v="1608" actId="478"/>
          <ac:spMkLst>
            <pc:docMk/>
            <pc:sldMk cId="2778393841" sldId="954"/>
            <ac:spMk id="2" creationId="{FE85B317-3855-1746-54B9-C0840A21A9E5}"/>
          </ac:spMkLst>
        </pc:spChg>
        <pc:spChg chg="add del mod">
          <ac:chgData name="伊健 杜" userId="e69aded81da48593" providerId="LiveId" clId="{A81B1303-DC4C-450E-95AB-D65EE7514AA1}" dt="2022-10-10T15:39:36.207" v="2953"/>
          <ac:spMkLst>
            <pc:docMk/>
            <pc:sldMk cId="2778393841" sldId="954"/>
            <ac:spMk id="3" creationId="{7CE45E6D-17B6-DB83-B699-444D3882F89F}"/>
          </ac:spMkLst>
        </pc:spChg>
        <pc:spChg chg="mod">
          <ac:chgData name="伊健 杜" userId="e69aded81da48593" providerId="LiveId" clId="{A81B1303-DC4C-450E-95AB-D65EE7514AA1}" dt="2022-10-10T15:39:36.207" v="2953"/>
          <ac:spMkLst>
            <pc:docMk/>
            <pc:sldMk cId="2778393841" sldId="954"/>
            <ac:spMk id="6" creationId="{F83A6AC8-56F1-EB9E-DD47-C1CFF9753BBA}"/>
          </ac:spMkLst>
        </pc:spChg>
        <pc:spChg chg="mod">
          <ac:chgData name="伊健 杜" userId="e69aded81da48593" providerId="LiveId" clId="{A81B1303-DC4C-450E-95AB-D65EE7514AA1}" dt="2022-10-10T15:39:36.207" v="2953"/>
          <ac:spMkLst>
            <pc:docMk/>
            <pc:sldMk cId="2778393841" sldId="954"/>
            <ac:spMk id="7" creationId="{8A134A8E-94C3-0EE7-C065-45DB3136BA45}"/>
          </ac:spMkLst>
        </pc:spChg>
        <pc:picChg chg="add del">
          <ac:chgData name="伊健 杜" userId="e69aded81da48593" providerId="LiveId" clId="{A81B1303-DC4C-450E-95AB-D65EE7514AA1}" dt="2022-10-10T11:18:02.514" v="1608" actId="478"/>
          <ac:picMkLst>
            <pc:docMk/>
            <pc:sldMk cId="2778393841" sldId="954"/>
            <ac:picMk id="8194" creationId="{91FF5602-5E4A-0693-9477-A04653A198D9}"/>
          </ac:picMkLst>
        </pc:picChg>
        <pc:picChg chg="add del">
          <ac:chgData name="伊健 杜" userId="e69aded81da48593" providerId="LiveId" clId="{A81B1303-DC4C-450E-95AB-D65EE7514AA1}" dt="2022-10-10T11:07:59.682" v="1408" actId="21"/>
          <ac:picMkLst>
            <pc:docMk/>
            <pc:sldMk cId="2778393841" sldId="954"/>
            <ac:picMk id="10242" creationId="{E654CC2F-BD2B-2ACC-33A7-DBAC73981BFF}"/>
          </ac:picMkLst>
        </pc:picChg>
        <pc:picChg chg="add del mod">
          <ac:chgData name="伊健 杜" userId="e69aded81da48593" providerId="LiveId" clId="{A81B1303-DC4C-450E-95AB-D65EE7514AA1}" dt="2022-10-10T11:17:59.423" v="1605"/>
          <ac:picMkLst>
            <pc:docMk/>
            <pc:sldMk cId="2778393841" sldId="954"/>
            <ac:picMk id="10244" creationId="{F4502F4F-8BFD-FBB2-A128-CF9525535D1C}"/>
          </ac:picMkLst>
        </pc:picChg>
        <pc:picChg chg="add mod">
          <ac:chgData name="伊健 杜" userId="e69aded81da48593" providerId="LiveId" clId="{A81B1303-DC4C-450E-95AB-D65EE7514AA1}" dt="2022-10-10T11:18:05.707" v="1611" actId="1076"/>
          <ac:picMkLst>
            <pc:docMk/>
            <pc:sldMk cId="2778393841" sldId="954"/>
            <ac:picMk id="10246" creationId="{D71C3E05-870D-1AA1-707A-1833205E1CF0}"/>
          </ac:picMkLst>
        </pc:picChg>
      </pc:sldChg>
      <pc:sldChg chg="addSp delSp modSp add mod">
        <pc:chgData name="伊健 杜" userId="e69aded81da48593" providerId="LiveId" clId="{A81B1303-DC4C-450E-95AB-D65EE7514AA1}" dt="2022-10-10T15:39:36.207" v="2953"/>
        <pc:sldMkLst>
          <pc:docMk/>
          <pc:sldMk cId="3247789987" sldId="955"/>
        </pc:sldMkLst>
        <pc:spChg chg="mod">
          <ac:chgData name="伊健 杜" userId="e69aded81da48593" providerId="LiveId" clId="{A81B1303-DC4C-450E-95AB-D65EE7514AA1}" dt="2022-10-10T15:39:36.207" v="2953"/>
          <ac:spMkLst>
            <pc:docMk/>
            <pc:sldMk cId="3247789987" sldId="955"/>
            <ac:spMk id="7" creationId="{8A134A8E-94C3-0EE7-C065-45DB3136BA45}"/>
          </ac:spMkLst>
        </pc:spChg>
        <pc:picChg chg="add del mod">
          <ac:chgData name="伊健 杜" userId="e69aded81da48593" providerId="LiveId" clId="{A81B1303-DC4C-450E-95AB-D65EE7514AA1}" dt="2022-10-10T11:08:17.569" v="1414" actId="478"/>
          <ac:picMkLst>
            <pc:docMk/>
            <pc:sldMk cId="3247789987" sldId="955"/>
            <ac:picMk id="2" creationId="{19D6A145-0EB6-ADF4-787E-CC6167A2A363}"/>
          </ac:picMkLst>
        </pc:picChg>
        <pc:picChg chg="del">
          <ac:chgData name="伊健 杜" userId="e69aded81da48593" providerId="LiveId" clId="{A81B1303-DC4C-450E-95AB-D65EE7514AA1}" dt="2022-10-10T11:08:01.709" v="1409" actId="478"/>
          <ac:picMkLst>
            <pc:docMk/>
            <pc:sldMk cId="3247789987" sldId="955"/>
            <ac:picMk id="9218" creationId="{D0DC2DED-F752-790E-F1BF-DD652190FAD2}"/>
          </ac:picMkLst>
        </pc:picChg>
        <pc:picChg chg="add mod">
          <ac:chgData name="伊健 杜" userId="e69aded81da48593" providerId="LiveId" clId="{A81B1303-DC4C-450E-95AB-D65EE7514AA1}" dt="2022-10-10T11:08:22.858" v="1418" actId="1076"/>
          <ac:picMkLst>
            <pc:docMk/>
            <pc:sldMk cId="3247789987" sldId="955"/>
            <ac:picMk id="11266" creationId="{F2BC2D4A-03F9-4747-3551-5979816BBD68}"/>
          </ac:picMkLst>
        </pc:picChg>
      </pc:sldChg>
      <pc:sldChg chg="addSp modSp add del mod">
        <pc:chgData name="伊健 杜" userId="e69aded81da48593" providerId="LiveId" clId="{A81B1303-DC4C-450E-95AB-D65EE7514AA1}" dt="2022-10-10T11:26:54.254" v="1770" actId="47"/>
        <pc:sldMkLst>
          <pc:docMk/>
          <pc:sldMk cId="3189274888" sldId="956"/>
        </pc:sldMkLst>
        <pc:spChg chg="mod">
          <ac:chgData name="伊健 杜" userId="e69aded81da48593" providerId="LiveId" clId="{A81B1303-DC4C-450E-95AB-D65EE7514AA1}" dt="2022-10-10T11:24:09.895" v="1694" actId="1076"/>
          <ac:spMkLst>
            <pc:docMk/>
            <pc:sldMk cId="3189274888" sldId="956"/>
            <ac:spMk id="4" creationId="{57ABBDE0-63CC-E85A-DC56-7D7137AB79B1}"/>
          </ac:spMkLst>
        </pc:spChg>
        <pc:spChg chg="mod">
          <ac:chgData name="伊健 杜" userId="e69aded81da48593" providerId="LiveId" clId="{A81B1303-DC4C-450E-95AB-D65EE7514AA1}" dt="2022-10-10T11:23:50.742" v="1688" actId="1076"/>
          <ac:spMkLst>
            <pc:docMk/>
            <pc:sldMk cId="3189274888" sldId="956"/>
            <ac:spMk id="5" creationId="{C3005BEA-A611-BA52-A777-BE94754911C9}"/>
          </ac:spMkLst>
        </pc:spChg>
        <pc:spChg chg="mod">
          <ac:chgData name="伊健 杜" userId="e69aded81da48593" providerId="LiveId" clId="{A81B1303-DC4C-450E-95AB-D65EE7514AA1}" dt="2022-10-10T11:23:48.042" v="1686" actId="1076"/>
          <ac:spMkLst>
            <pc:docMk/>
            <pc:sldMk cId="3189274888" sldId="956"/>
            <ac:spMk id="6" creationId="{18410950-D24A-F1C4-5330-AC5FFC59C1DB}"/>
          </ac:spMkLst>
        </pc:spChg>
        <pc:picChg chg="mod">
          <ac:chgData name="伊健 杜" userId="e69aded81da48593" providerId="LiveId" clId="{A81B1303-DC4C-450E-95AB-D65EE7514AA1}" dt="2022-10-10T11:23:52.284" v="1689" actId="1076"/>
          <ac:picMkLst>
            <pc:docMk/>
            <pc:sldMk cId="3189274888" sldId="956"/>
            <ac:picMk id="12292" creationId="{72A9D8AD-E6F5-6D96-F298-B7CDA666E86F}"/>
          </ac:picMkLst>
        </pc:picChg>
        <pc:picChg chg="add mod">
          <ac:chgData name="伊健 杜" userId="e69aded81da48593" providerId="LiveId" clId="{A81B1303-DC4C-450E-95AB-D65EE7514AA1}" dt="2022-10-10T11:23:59.410" v="1691" actId="1076"/>
          <ac:picMkLst>
            <pc:docMk/>
            <pc:sldMk cId="3189274888" sldId="956"/>
            <ac:picMk id="13314" creationId="{283962B6-A34E-64F3-4EC1-97FEAF8C7C6A}"/>
          </ac:picMkLst>
        </pc:picChg>
        <pc:picChg chg="add mod">
          <ac:chgData name="伊健 杜" userId="e69aded81da48593" providerId="LiveId" clId="{A81B1303-DC4C-450E-95AB-D65EE7514AA1}" dt="2022-10-10T11:24:07.795" v="1693" actId="1076"/>
          <ac:picMkLst>
            <pc:docMk/>
            <pc:sldMk cId="3189274888" sldId="956"/>
            <ac:picMk id="13316" creationId="{48F7C067-25F7-FFAD-DB13-216A1D3279D5}"/>
          </ac:picMkLst>
        </pc:picChg>
      </pc:sldChg>
      <pc:sldChg chg="addSp delSp modSp add mod ord">
        <pc:chgData name="伊健 杜" userId="e69aded81da48593" providerId="LiveId" clId="{A81B1303-DC4C-450E-95AB-D65EE7514AA1}" dt="2022-10-10T15:39:46.387" v="2955" actId="478"/>
        <pc:sldMkLst>
          <pc:docMk/>
          <pc:sldMk cId="2845632734" sldId="957"/>
        </pc:sldMkLst>
        <pc:spChg chg="add mod ord">
          <ac:chgData name="伊健 杜" userId="e69aded81da48593" providerId="LiveId" clId="{A81B1303-DC4C-450E-95AB-D65EE7514AA1}" dt="2022-10-10T11:25:18.052" v="1721" actId="14100"/>
          <ac:spMkLst>
            <pc:docMk/>
            <pc:sldMk cId="2845632734" sldId="957"/>
            <ac:spMk id="2" creationId="{ED4F26CD-1703-1D97-CCA1-8D6693DA9820}"/>
          </ac:spMkLst>
        </pc:spChg>
        <pc:spChg chg="add mod">
          <ac:chgData name="伊健 杜" userId="e69aded81da48593" providerId="LiveId" clId="{A81B1303-DC4C-450E-95AB-D65EE7514AA1}" dt="2022-10-10T11:25:34.475" v="1727" actId="1076"/>
          <ac:spMkLst>
            <pc:docMk/>
            <pc:sldMk cId="2845632734" sldId="957"/>
            <ac:spMk id="3" creationId="{78FB48FC-C4EF-76CB-9548-ED4341B1D856}"/>
          </ac:spMkLst>
        </pc:spChg>
        <pc:spChg chg="mod">
          <ac:chgData name="伊健 杜" userId="e69aded81da48593" providerId="LiveId" clId="{A81B1303-DC4C-450E-95AB-D65EE7514AA1}" dt="2022-10-10T15:39:36.207" v="2953"/>
          <ac:spMkLst>
            <pc:docMk/>
            <pc:sldMk cId="2845632734" sldId="957"/>
            <ac:spMk id="4" creationId="{57ABBDE0-63CC-E85A-DC56-7D7137AB79B1}"/>
          </ac:spMkLst>
        </pc:spChg>
        <pc:spChg chg="del mod">
          <ac:chgData name="伊健 杜" userId="e69aded81da48593" providerId="LiveId" clId="{A81B1303-DC4C-450E-95AB-D65EE7514AA1}" dt="2022-10-10T11:24:45.540" v="1705" actId="478"/>
          <ac:spMkLst>
            <pc:docMk/>
            <pc:sldMk cId="2845632734" sldId="957"/>
            <ac:spMk id="5" creationId="{C3005BEA-A611-BA52-A777-BE94754911C9}"/>
          </ac:spMkLst>
        </pc:spChg>
        <pc:spChg chg="mod">
          <ac:chgData name="伊健 杜" userId="e69aded81da48593" providerId="LiveId" clId="{A81B1303-DC4C-450E-95AB-D65EE7514AA1}" dt="2022-10-10T15:39:36.207" v="2953"/>
          <ac:spMkLst>
            <pc:docMk/>
            <pc:sldMk cId="2845632734" sldId="957"/>
            <ac:spMk id="6" creationId="{18410950-D24A-F1C4-5330-AC5FFC59C1DB}"/>
          </ac:spMkLst>
        </pc:spChg>
        <pc:spChg chg="add mod">
          <ac:chgData name="伊健 杜" userId="e69aded81da48593" providerId="LiveId" clId="{A81B1303-DC4C-450E-95AB-D65EE7514AA1}" dt="2022-10-10T11:25:39.452" v="1732" actId="1076"/>
          <ac:spMkLst>
            <pc:docMk/>
            <pc:sldMk cId="2845632734" sldId="957"/>
            <ac:spMk id="7" creationId="{181C819A-0C5A-AC55-338E-BA7B8D27B995}"/>
          </ac:spMkLst>
        </pc:spChg>
        <pc:picChg chg="add mod">
          <ac:chgData name="伊健 杜" userId="e69aded81da48593" providerId="LiveId" clId="{A81B1303-DC4C-450E-95AB-D65EE7514AA1}" dt="2022-10-10T11:26:08.162" v="1740" actId="1076"/>
          <ac:picMkLst>
            <pc:docMk/>
            <pc:sldMk cId="2845632734" sldId="957"/>
            <ac:picMk id="8" creationId="{429E6EBD-A2CE-56E0-5BB7-24155EFBB4B7}"/>
          </ac:picMkLst>
        </pc:picChg>
        <pc:picChg chg="del">
          <ac:chgData name="伊健 杜" userId="e69aded81da48593" providerId="LiveId" clId="{A81B1303-DC4C-450E-95AB-D65EE7514AA1}" dt="2022-10-10T15:39:46.387" v="2955" actId="478"/>
          <ac:picMkLst>
            <pc:docMk/>
            <pc:sldMk cId="2845632734" sldId="957"/>
            <ac:picMk id="12290" creationId="{7A62C93D-29BA-7130-2595-E37DF93878A4}"/>
          </ac:picMkLst>
        </pc:picChg>
        <pc:picChg chg="mod">
          <ac:chgData name="伊健 杜" userId="e69aded81da48593" providerId="LiveId" clId="{A81B1303-DC4C-450E-95AB-D65EE7514AA1}" dt="2022-10-10T11:25:15.221" v="1719" actId="1076"/>
          <ac:picMkLst>
            <pc:docMk/>
            <pc:sldMk cId="2845632734" sldId="957"/>
            <ac:picMk id="12292" creationId="{72A9D8AD-E6F5-6D96-F298-B7CDA666E86F}"/>
          </ac:picMkLst>
        </pc:picChg>
        <pc:picChg chg="mod">
          <ac:chgData name="伊健 杜" userId="e69aded81da48593" providerId="LiveId" clId="{A81B1303-DC4C-450E-95AB-D65EE7514AA1}" dt="2022-10-10T11:26:10.420" v="1741" actId="1076"/>
          <ac:picMkLst>
            <pc:docMk/>
            <pc:sldMk cId="2845632734" sldId="957"/>
            <ac:picMk id="13314" creationId="{283962B6-A34E-64F3-4EC1-97FEAF8C7C6A}"/>
          </ac:picMkLst>
        </pc:picChg>
        <pc:picChg chg="mod">
          <ac:chgData name="伊健 杜" userId="e69aded81da48593" providerId="LiveId" clId="{A81B1303-DC4C-450E-95AB-D65EE7514AA1}" dt="2022-10-10T11:25:20.991" v="1722" actId="1076"/>
          <ac:picMkLst>
            <pc:docMk/>
            <pc:sldMk cId="2845632734" sldId="957"/>
            <ac:picMk id="13316" creationId="{48F7C067-25F7-FFAD-DB13-216A1D3279D5}"/>
          </ac:picMkLst>
        </pc:picChg>
        <pc:picChg chg="add mod">
          <ac:chgData name="伊健 杜" userId="e69aded81da48593" providerId="LiveId" clId="{A81B1303-DC4C-450E-95AB-D65EE7514AA1}" dt="2022-10-10T11:26:11.844" v="1742" actId="1076"/>
          <ac:picMkLst>
            <pc:docMk/>
            <pc:sldMk cId="2845632734" sldId="957"/>
            <ac:picMk id="14338" creationId="{ED51F9C3-2381-C2AD-72BC-6CCB70DCBFA2}"/>
          </ac:picMkLst>
        </pc:picChg>
        <pc:picChg chg="add mod">
          <ac:chgData name="伊健 杜" userId="e69aded81da48593" providerId="LiveId" clId="{A81B1303-DC4C-450E-95AB-D65EE7514AA1}" dt="2022-10-10T11:25:58.500" v="1736" actId="1076"/>
          <ac:picMkLst>
            <pc:docMk/>
            <pc:sldMk cId="2845632734" sldId="957"/>
            <ac:picMk id="14340" creationId="{EFDB4693-17B1-2C5B-7919-CC313FB90E11}"/>
          </ac:picMkLst>
        </pc:picChg>
      </pc:sldChg>
      <pc:sldChg chg="addSp delSp modSp add mod">
        <pc:chgData name="伊健 杜" userId="e69aded81da48593" providerId="LiveId" clId="{A81B1303-DC4C-450E-95AB-D65EE7514AA1}" dt="2022-10-10T15:39:42.820" v="2954" actId="478"/>
        <pc:sldMkLst>
          <pc:docMk/>
          <pc:sldMk cId="4151639316" sldId="958"/>
        </pc:sldMkLst>
        <pc:spChg chg="mod">
          <ac:chgData name="伊健 杜" userId="e69aded81da48593" providerId="LiveId" clId="{A81B1303-DC4C-450E-95AB-D65EE7514AA1}" dt="2022-10-10T11:26:43.776" v="1768" actId="1076"/>
          <ac:spMkLst>
            <pc:docMk/>
            <pc:sldMk cId="4151639316" sldId="958"/>
            <ac:spMk id="3" creationId="{78FB48FC-C4EF-76CB-9548-ED4341B1D856}"/>
          </ac:spMkLst>
        </pc:spChg>
        <pc:spChg chg="mod">
          <ac:chgData name="伊健 杜" userId="e69aded81da48593" providerId="LiveId" clId="{A81B1303-DC4C-450E-95AB-D65EE7514AA1}" dt="2022-10-10T15:39:36.207" v="2953"/>
          <ac:spMkLst>
            <pc:docMk/>
            <pc:sldMk cId="4151639316" sldId="958"/>
            <ac:spMk id="4" creationId="{57ABBDE0-63CC-E85A-DC56-7D7137AB79B1}"/>
          </ac:spMkLst>
        </pc:spChg>
        <pc:spChg chg="add del mod">
          <ac:chgData name="伊健 杜" userId="e69aded81da48593" providerId="LiveId" clId="{A81B1303-DC4C-450E-95AB-D65EE7514AA1}" dt="2022-10-10T11:26:32.854" v="1760" actId="478"/>
          <ac:spMkLst>
            <pc:docMk/>
            <pc:sldMk cId="4151639316" sldId="958"/>
            <ac:spMk id="5" creationId="{11A08182-5B94-F7C9-9252-D97442DE08BD}"/>
          </ac:spMkLst>
        </pc:spChg>
        <pc:spChg chg="mod">
          <ac:chgData name="伊健 杜" userId="e69aded81da48593" providerId="LiveId" clId="{A81B1303-DC4C-450E-95AB-D65EE7514AA1}" dt="2022-10-10T15:39:36.207" v="2953"/>
          <ac:spMkLst>
            <pc:docMk/>
            <pc:sldMk cId="4151639316" sldId="958"/>
            <ac:spMk id="6" creationId="{18410950-D24A-F1C4-5330-AC5FFC59C1DB}"/>
          </ac:spMkLst>
        </pc:spChg>
        <pc:spChg chg="del">
          <ac:chgData name="伊健 杜" userId="e69aded81da48593" providerId="LiveId" clId="{A81B1303-DC4C-450E-95AB-D65EE7514AA1}" dt="2022-10-10T11:26:34.927" v="1761" actId="478"/>
          <ac:spMkLst>
            <pc:docMk/>
            <pc:sldMk cId="4151639316" sldId="958"/>
            <ac:spMk id="7" creationId="{181C819A-0C5A-AC55-338E-BA7B8D27B995}"/>
          </ac:spMkLst>
        </pc:spChg>
        <pc:picChg chg="del">
          <ac:chgData name="伊健 杜" userId="e69aded81da48593" providerId="LiveId" clId="{A81B1303-DC4C-450E-95AB-D65EE7514AA1}" dt="2022-10-10T11:26:34.927" v="1761" actId="478"/>
          <ac:picMkLst>
            <pc:docMk/>
            <pc:sldMk cId="4151639316" sldId="958"/>
            <ac:picMk id="8" creationId="{429E6EBD-A2CE-56E0-5BB7-24155EFBB4B7}"/>
          </ac:picMkLst>
        </pc:picChg>
        <pc:picChg chg="add del mod">
          <ac:chgData name="伊健 杜" userId="e69aded81da48593" providerId="LiveId" clId="{A81B1303-DC4C-450E-95AB-D65EE7514AA1}" dt="2022-10-10T11:26:32.854" v="1760" actId="478"/>
          <ac:picMkLst>
            <pc:docMk/>
            <pc:sldMk cId="4151639316" sldId="958"/>
            <ac:picMk id="9" creationId="{1E7E4136-CD23-8CB2-EBE9-E1F8E4454009}"/>
          </ac:picMkLst>
        </pc:picChg>
        <pc:picChg chg="del">
          <ac:chgData name="伊健 杜" userId="e69aded81da48593" providerId="LiveId" clId="{A81B1303-DC4C-450E-95AB-D65EE7514AA1}" dt="2022-10-10T15:39:42.820" v="2954" actId="478"/>
          <ac:picMkLst>
            <pc:docMk/>
            <pc:sldMk cId="4151639316" sldId="958"/>
            <ac:picMk id="12290" creationId="{7A62C93D-29BA-7130-2595-E37DF93878A4}"/>
          </ac:picMkLst>
        </pc:picChg>
        <pc:picChg chg="mod">
          <ac:chgData name="伊健 杜" userId="e69aded81da48593" providerId="LiveId" clId="{A81B1303-DC4C-450E-95AB-D65EE7514AA1}" dt="2022-10-10T11:26:37.308" v="1763" actId="1076"/>
          <ac:picMkLst>
            <pc:docMk/>
            <pc:sldMk cId="4151639316" sldId="958"/>
            <ac:picMk id="12292" creationId="{72A9D8AD-E6F5-6D96-F298-B7CDA666E86F}"/>
          </ac:picMkLst>
        </pc:picChg>
        <pc:picChg chg="mod">
          <ac:chgData name="伊健 杜" userId="e69aded81da48593" providerId="LiveId" clId="{A81B1303-DC4C-450E-95AB-D65EE7514AA1}" dt="2022-10-10T11:26:45.498" v="1769" actId="1076"/>
          <ac:picMkLst>
            <pc:docMk/>
            <pc:sldMk cId="4151639316" sldId="958"/>
            <ac:picMk id="14340" creationId="{EFDB4693-17B1-2C5B-7919-CC313FB90E11}"/>
          </ac:picMkLst>
        </pc:picChg>
      </pc:sldChg>
      <pc:sldChg chg="addSp delSp modSp new mod">
        <pc:chgData name="伊健 杜" userId="e69aded81da48593" providerId="LiveId" clId="{A81B1303-DC4C-450E-95AB-D65EE7514AA1}" dt="2022-10-10T15:39:36.207" v="2953"/>
        <pc:sldMkLst>
          <pc:docMk/>
          <pc:sldMk cId="1668174266" sldId="959"/>
        </pc:sldMkLst>
        <pc:spChg chg="mod">
          <ac:chgData name="伊健 杜" userId="e69aded81da48593" providerId="LiveId" clId="{A81B1303-DC4C-450E-95AB-D65EE7514AA1}" dt="2022-10-10T15:39:36.207" v="2953"/>
          <ac:spMkLst>
            <pc:docMk/>
            <pc:sldMk cId="1668174266" sldId="959"/>
            <ac:spMk id="2" creationId="{AB3E4227-C8EE-6A98-FB9C-F59DB8D3B74B}"/>
          </ac:spMkLst>
        </pc:spChg>
        <pc:spChg chg="del">
          <ac:chgData name="伊健 杜" userId="e69aded81da48593" providerId="LiveId" clId="{A81B1303-DC4C-450E-95AB-D65EE7514AA1}" dt="2022-10-10T11:26:58.645" v="1772" actId="478"/>
          <ac:spMkLst>
            <pc:docMk/>
            <pc:sldMk cId="1668174266" sldId="959"/>
            <ac:spMk id="3" creationId="{B02B7560-15D3-0926-069A-10EF42BABAC6}"/>
          </ac:spMkLst>
        </pc:spChg>
        <pc:spChg chg="add mod">
          <ac:chgData name="伊健 杜" userId="e69aded81da48593" providerId="LiveId" clId="{A81B1303-DC4C-450E-95AB-D65EE7514AA1}" dt="2022-10-10T15:39:36.207" v="2953"/>
          <ac:spMkLst>
            <pc:docMk/>
            <pc:sldMk cId="1668174266" sldId="959"/>
            <ac:spMk id="4" creationId="{EBB7DF3B-DB13-B73E-02E2-338CA940F296}"/>
          </ac:spMkLst>
        </pc:spChg>
        <pc:picChg chg="add del mod">
          <ac:chgData name="伊健 杜" userId="e69aded81da48593" providerId="LiveId" clId="{A81B1303-DC4C-450E-95AB-D65EE7514AA1}" dt="2022-10-10T11:30:31.793" v="1836" actId="478"/>
          <ac:picMkLst>
            <pc:docMk/>
            <pc:sldMk cId="1668174266" sldId="959"/>
            <ac:picMk id="15362" creationId="{A7963D25-A154-50AB-9D2A-9D46D2B8556C}"/>
          </ac:picMkLst>
        </pc:picChg>
        <pc:picChg chg="add del">
          <ac:chgData name="伊健 杜" userId="e69aded81da48593" providerId="LiveId" clId="{A81B1303-DC4C-450E-95AB-D65EE7514AA1}" dt="2022-10-10T11:30:34.605" v="1838" actId="478"/>
          <ac:picMkLst>
            <pc:docMk/>
            <pc:sldMk cId="1668174266" sldId="959"/>
            <ac:picMk id="15364" creationId="{9B72045F-4379-10F0-3227-B57A73F68C37}"/>
          </ac:picMkLst>
        </pc:picChg>
        <pc:picChg chg="add mod">
          <ac:chgData name="伊健 杜" userId="e69aded81da48593" providerId="LiveId" clId="{A81B1303-DC4C-450E-95AB-D65EE7514AA1}" dt="2022-10-10T11:31:37.391" v="1848" actId="1076"/>
          <ac:picMkLst>
            <pc:docMk/>
            <pc:sldMk cId="1668174266" sldId="959"/>
            <ac:picMk id="15366" creationId="{DBA22BFE-DF95-9E97-A156-8BE36C903E36}"/>
          </ac:picMkLst>
        </pc:picChg>
        <pc:picChg chg="add mod">
          <ac:chgData name="伊健 杜" userId="e69aded81da48593" providerId="LiveId" clId="{A81B1303-DC4C-450E-95AB-D65EE7514AA1}" dt="2022-10-10T11:31:39.356" v="1849" actId="1076"/>
          <ac:picMkLst>
            <pc:docMk/>
            <pc:sldMk cId="1668174266" sldId="959"/>
            <ac:picMk id="15368" creationId="{8845B04A-7658-BBF2-CF1A-F8236CE38CC2}"/>
          </ac:picMkLst>
        </pc:picChg>
      </pc:sldChg>
      <pc:sldChg chg="modSp new del mod">
        <pc:chgData name="伊健 杜" userId="e69aded81da48593" providerId="LiveId" clId="{A81B1303-DC4C-450E-95AB-D65EE7514AA1}" dt="2022-10-10T11:34:51.830" v="1860" actId="47"/>
        <pc:sldMkLst>
          <pc:docMk/>
          <pc:sldMk cId="3780318341" sldId="960"/>
        </pc:sldMkLst>
        <pc:spChg chg="mod">
          <ac:chgData name="伊健 杜" userId="e69aded81da48593" providerId="LiveId" clId="{A81B1303-DC4C-450E-95AB-D65EE7514AA1}" dt="2022-10-10T11:31:56.416" v="1857"/>
          <ac:spMkLst>
            <pc:docMk/>
            <pc:sldMk cId="3780318341" sldId="960"/>
            <ac:spMk id="2" creationId="{8F0BEC44-15B1-7FAB-BCA0-13A60C3151EE}"/>
          </ac:spMkLst>
        </pc:spChg>
      </pc:sldChg>
      <pc:sldChg chg="addSp delSp modSp add mod">
        <pc:chgData name="伊健 杜" userId="e69aded81da48593" providerId="LiveId" clId="{A81B1303-DC4C-450E-95AB-D65EE7514AA1}" dt="2022-10-10T15:39:36.207" v="2953"/>
        <pc:sldMkLst>
          <pc:docMk/>
          <pc:sldMk cId="2915798268" sldId="961"/>
        </pc:sldMkLst>
        <pc:spChg chg="del">
          <ac:chgData name="伊健 杜" userId="e69aded81da48593" providerId="LiveId" clId="{A81B1303-DC4C-450E-95AB-D65EE7514AA1}" dt="2022-10-10T11:35:19.806" v="1939" actId="478"/>
          <ac:spMkLst>
            <pc:docMk/>
            <pc:sldMk cId="2915798268" sldId="961"/>
            <ac:spMk id="2" creationId="{FE85B317-3855-1746-54B9-C0840A21A9E5}"/>
          </ac:spMkLst>
        </pc:spChg>
        <pc:spChg chg="mod">
          <ac:chgData name="伊健 杜" userId="e69aded81da48593" providerId="LiveId" clId="{A81B1303-DC4C-450E-95AB-D65EE7514AA1}" dt="2022-10-10T11:37:07.544" v="1951"/>
          <ac:spMkLst>
            <pc:docMk/>
            <pc:sldMk cId="2915798268" sldId="961"/>
            <ac:spMk id="6" creationId="{F83A6AC8-56F1-EB9E-DD47-C1CFF9753BBA}"/>
          </ac:spMkLst>
        </pc:spChg>
        <pc:spChg chg="mod">
          <ac:chgData name="伊健 杜" userId="e69aded81da48593" providerId="LiveId" clId="{A81B1303-DC4C-450E-95AB-D65EE7514AA1}" dt="2022-10-10T15:39:36.207" v="2953"/>
          <ac:spMkLst>
            <pc:docMk/>
            <pc:sldMk cId="2915798268" sldId="961"/>
            <ac:spMk id="7" creationId="{8A134A8E-94C3-0EE7-C065-45DB3136BA45}"/>
          </ac:spMkLst>
        </pc:spChg>
        <pc:picChg chg="del mod">
          <ac:chgData name="伊健 杜" userId="e69aded81da48593" providerId="LiveId" clId="{A81B1303-DC4C-450E-95AB-D65EE7514AA1}" dt="2022-10-10T11:35:19.806" v="1939" actId="478"/>
          <ac:picMkLst>
            <pc:docMk/>
            <pc:sldMk cId="2915798268" sldId="961"/>
            <ac:picMk id="8194" creationId="{91FF5602-5E4A-0693-9477-A04653A198D9}"/>
          </ac:picMkLst>
        </pc:picChg>
        <pc:picChg chg="add mod">
          <ac:chgData name="伊健 杜" userId="e69aded81da48593" providerId="LiveId" clId="{A81B1303-DC4C-450E-95AB-D65EE7514AA1}" dt="2022-10-10T11:36:51.518" v="1942" actId="1076"/>
          <ac:picMkLst>
            <pc:docMk/>
            <pc:sldMk cId="2915798268" sldId="961"/>
            <ac:picMk id="17410" creationId="{8FC216CD-7370-7A26-DF12-9EEE6C0F822E}"/>
          </ac:picMkLst>
        </pc:picChg>
      </pc:sldChg>
      <pc:sldChg chg="addSp delSp modSp add mod">
        <pc:chgData name="伊健 杜" userId="e69aded81da48593" providerId="LiveId" clId="{A81B1303-DC4C-450E-95AB-D65EE7514AA1}" dt="2022-10-10T15:39:36.207" v="2953"/>
        <pc:sldMkLst>
          <pc:docMk/>
          <pc:sldMk cId="2008128449" sldId="962"/>
        </pc:sldMkLst>
        <pc:spChg chg="mod">
          <ac:chgData name="伊健 杜" userId="e69aded81da48593" providerId="LiveId" clId="{A81B1303-DC4C-450E-95AB-D65EE7514AA1}" dt="2022-10-10T14:21:56.029" v="1954" actId="20577"/>
          <ac:spMkLst>
            <pc:docMk/>
            <pc:sldMk cId="2008128449" sldId="962"/>
            <ac:spMk id="6" creationId="{F83A6AC8-56F1-EB9E-DD47-C1CFF9753BBA}"/>
          </ac:spMkLst>
        </pc:spChg>
        <pc:spChg chg="mod">
          <ac:chgData name="伊健 杜" userId="e69aded81da48593" providerId="LiveId" clId="{A81B1303-DC4C-450E-95AB-D65EE7514AA1}" dt="2022-10-10T15:39:36.207" v="2953"/>
          <ac:spMkLst>
            <pc:docMk/>
            <pc:sldMk cId="2008128449" sldId="962"/>
            <ac:spMk id="7" creationId="{8A134A8E-94C3-0EE7-C065-45DB3136BA45}"/>
          </ac:spMkLst>
        </pc:spChg>
        <pc:picChg chg="add mod">
          <ac:chgData name="伊健 杜" userId="e69aded81da48593" providerId="LiveId" clId="{A81B1303-DC4C-450E-95AB-D65EE7514AA1}" dt="2022-10-10T14:32:51.614" v="2034" actId="1076"/>
          <ac:picMkLst>
            <pc:docMk/>
            <pc:sldMk cId="2008128449" sldId="962"/>
            <ac:picMk id="1026" creationId="{6EC62735-DEAF-06A1-4531-AD79559D28E8}"/>
          </ac:picMkLst>
        </pc:picChg>
        <pc:picChg chg="add mod">
          <ac:chgData name="伊健 杜" userId="e69aded81da48593" providerId="LiveId" clId="{A81B1303-DC4C-450E-95AB-D65EE7514AA1}" dt="2022-10-10T14:32:44.790" v="2030" actId="1076"/>
          <ac:picMkLst>
            <pc:docMk/>
            <pc:sldMk cId="2008128449" sldId="962"/>
            <ac:picMk id="1028" creationId="{6A105AA0-42CD-FDE8-0CCF-B66F8939E147}"/>
          </ac:picMkLst>
        </pc:picChg>
        <pc:picChg chg="del">
          <ac:chgData name="伊健 杜" userId="e69aded81da48593" providerId="LiveId" clId="{A81B1303-DC4C-450E-95AB-D65EE7514AA1}" dt="2022-10-10T14:27:53.175" v="2015" actId="478"/>
          <ac:picMkLst>
            <pc:docMk/>
            <pc:sldMk cId="2008128449" sldId="962"/>
            <ac:picMk id="17410" creationId="{8FC216CD-7370-7A26-DF12-9EEE6C0F822E}"/>
          </ac:picMkLst>
        </pc:picChg>
      </pc:sldChg>
      <pc:sldChg chg="addSp delSp modSp add mod">
        <pc:chgData name="伊健 杜" userId="e69aded81da48593" providerId="LiveId" clId="{A81B1303-DC4C-450E-95AB-D65EE7514AA1}" dt="2022-10-10T15:39:36.207" v="2953"/>
        <pc:sldMkLst>
          <pc:docMk/>
          <pc:sldMk cId="432336390" sldId="963"/>
        </pc:sldMkLst>
        <pc:spChg chg="mod">
          <ac:chgData name="伊健 杜" userId="e69aded81da48593" providerId="LiveId" clId="{A81B1303-DC4C-450E-95AB-D65EE7514AA1}" dt="2022-10-10T15:39:36.207" v="2953"/>
          <ac:spMkLst>
            <pc:docMk/>
            <pc:sldMk cId="432336390" sldId="963"/>
            <ac:spMk id="7" creationId="{8A134A8E-94C3-0EE7-C065-45DB3136BA45}"/>
          </ac:spMkLst>
        </pc:spChg>
        <pc:picChg chg="del">
          <ac:chgData name="伊健 杜" userId="e69aded81da48593" providerId="LiveId" clId="{A81B1303-DC4C-450E-95AB-D65EE7514AA1}" dt="2022-10-10T14:34:22.079" v="2126" actId="478"/>
          <ac:picMkLst>
            <pc:docMk/>
            <pc:sldMk cId="432336390" sldId="963"/>
            <ac:picMk id="1026" creationId="{6EC62735-DEAF-06A1-4531-AD79559D28E8}"/>
          </ac:picMkLst>
        </pc:picChg>
        <pc:picChg chg="mod">
          <ac:chgData name="伊健 杜" userId="e69aded81da48593" providerId="LiveId" clId="{A81B1303-DC4C-450E-95AB-D65EE7514AA1}" dt="2022-10-10T14:38:26.260" v="2132" actId="1076"/>
          <ac:picMkLst>
            <pc:docMk/>
            <pc:sldMk cId="432336390" sldId="963"/>
            <ac:picMk id="1028" creationId="{6A105AA0-42CD-FDE8-0CCF-B66F8939E147}"/>
          </ac:picMkLst>
        </pc:picChg>
        <pc:picChg chg="add mod">
          <ac:chgData name="伊健 杜" userId="e69aded81da48593" providerId="LiveId" clId="{A81B1303-DC4C-450E-95AB-D65EE7514AA1}" dt="2022-10-10T14:38:26.980" v="2133" actId="1076"/>
          <ac:picMkLst>
            <pc:docMk/>
            <pc:sldMk cId="432336390" sldId="963"/>
            <ac:picMk id="2050" creationId="{F55C85F8-06D8-5206-4256-8D19C2547AEC}"/>
          </ac:picMkLst>
        </pc:picChg>
      </pc:sldChg>
      <pc:sldChg chg="addSp delSp modSp new mod">
        <pc:chgData name="伊健 杜" userId="e69aded81da48593" providerId="LiveId" clId="{A81B1303-DC4C-450E-95AB-D65EE7514AA1}" dt="2022-10-10T15:39:36.207" v="2953"/>
        <pc:sldMkLst>
          <pc:docMk/>
          <pc:sldMk cId="1103089404" sldId="964"/>
        </pc:sldMkLst>
        <pc:spChg chg="mod">
          <ac:chgData name="伊健 杜" userId="e69aded81da48593" providerId="LiveId" clId="{A81B1303-DC4C-450E-95AB-D65EE7514AA1}" dt="2022-10-10T15:39:36.207" v="2953"/>
          <ac:spMkLst>
            <pc:docMk/>
            <pc:sldMk cId="1103089404" sldId="964"/>
            <ac:spMk id="2" creationId="{A01AC9E7-C04E-508D-350A-4D8CA041DA24}"/>
          </ac:spMkLst>
        </pc:spChg>
        <pc:spChg chg="del">
          <ac:chgData name="伊健 杜" userId="e69aded81da48593" providerId="LiveId" clId="{A81B1303-DC4C-450E-95AB-D65EE7514AA1}" dt="2022-10-10T14:48:38.790" v="2366" actId="478"/>
          <ac:spMkLst>
            <pc:docMk/>
            <pc:sldMk cId="1103089404" sldId="964"/>
            <ac:spMk id="3" creationId="{C15B229A-9032-F832-A662-B17543353CE9}"/>
          </ac:spMkLst>
        </pc:spChg>
        <pc:spChg chg="add mod">
          <ac:chgData name="伊健 杜" userId="e69aded81da48593" providerId="LiveId" clId="{A81B1303-DC4C-450E-95AB-D65EE7514AA1}" dt="2022-10-10T14:48:48.253" v="2369" actId="1076"/>
          <ac:spMkLst>
            <pc:docMk/>
            <pc:sldMk cId="1103089404" sldId="964"/>
            <ac:spMk id="4" creationId="{80F8FC49-4DD1-475B-DE97-96F276090385}"/>
          </ac:spMkLst>
        </pc:spChg>
        <pc:spChg chg="add mod">
          <ac:chgData name="伊健 杜" userId="e69aded81da48593" providerId="LiveId" clId="{A81B1303-DC4C-450E-95AB-D65EE7514AA1}" dt="2022-10-10T14:48:48.253" v="2369" actId="1076"/>
          <ac:spMkLst>
            <pc:docMk/>
            <pc:sldMk cId="1103089404" sldId="964"/>
            <ac:spMk id="5" creationId="{27636C17-3F99-8189-6B60-57C222F237E0}"/>
          </ac:spMkLst>
        </pc:spChg>
        <pc:spChg chg="add mod">
          <ac:chgData name="伊健 杜" userId="e69aded81da48593" providerId="LiveId" clId="{A81B1303-DC4C-450E-95AB-D65EE7514AA1}" dt="2022-10-10T14:48:48.253" v="2369" actId="1076"/>
          <ac:spMkLst>
            <pc:docMk/>
            <pc:sldMk cId="1103089404" sldId="964"/>
            <ac:spMk id="6" creationId="{0E36AABD-FC67-1C18-35B6-ABEF922CA6BC}"/>
          </ac:spMkLst>
        </pc:spChg>
        <pc:picChg chg="add mod">
          <ac:chgData name="伊健 杜" userId="e69aded81da48593" providerId="LiveId" clId="{A81B1303-DC4C-450E-95AB-D65EE7514AA1}" dt="2022-10-10T14:50:32.176" v="2464" actId="1076"/>
          <ac:picMkLst>
            <pc:docMk/>
            <pc:sldMk cId="1103089404" sldId="964"/>
            <ac:picMk id="3074" creationId="{6CE913E3-EAD1-9673-639E-6404557D6464}"/>
          </ac:picMkLst>
        </pc:picChg>
      </pc:sldChg>
      <pc:sldChg chg="addSp modSp add mod">
        <pc:chgData name="伊健 杜" userId="e69aded81da48593" providerId="LiveId" clId="{A81B1303-DC4C-450E-95AB-D65EE7514AA1}" dt="2022-10-10T15:39:36.207" v="2953"/>
        <pc:sldMkLst>
          <pc:docMk/>
          <pc:sldMk cId="294181434" sldId="965"/>
        </pc:sldMkLst>
        <pc:spChg chg="mod">
          <ac:chgData name="伊健 杜" userId="e69aded81da48593" providerId="LiveId" clId="{A81B1303-DC4C-450E-95AB-D65EE7514AA1}" dt="2022-10-10T15:39:36.207" v="2953"/>
          <ac:spMkLst>
            <pc:docMk/>
            <pc:sldMk cId="294181434" sldId="965"/>
            <ac:spMk id="2" creationId="{812E3F75-35E5-2E02-7398-D6B0B5876A2D}"/>
          </ac:spMkLst>
        </pc:spChg>
        <pc:spChg chg="add mod">
          <ac:chgData name="伊健 杜" userId="e69aded81da48593" providerId="LiveId" clId="{A81B1303-DC4C-450E-95AB-D65EE7514AA1}" dt="2022-10-10T14:41:34.989" v="2296" actId="1076"/>
          <ac:spMkLst>
            <pc:docMk/>
            <pc:sldMk cId="294181434" sldId="965"/>
            <ac:spMk id="3" creationId="{C888C4DE-75F9-CFBA-76CA-DF99CB3F7A7F}"/>
          </ac:spMkLst>
        </pc:spChg>
        <pc:spChg chg="add mod">
          <ac:chgData name="伊健 杜" userId="e69aded81da48593" providerId="LiveId" clId="{A81B1303-DC4C-450E-95AB-D65EE7514AA1}" dt="2022-10-10T14:41:33.196" v="2295" actId="1076"/>
          <ac:spMkLst>
            <pc:docMk/>
            <pc:sldMk cId="294181434" sldId="965"/>
            <ac:spMk id="4" creationId="{EAE870F8-85FC-EEC1-6668-1195DEA5F76A}"/>
          </ac:spMkLst>
        </pc:spChg>
      </pc:sldChg>
      <pc:sldChg chg="addSp delSp modSp add mod">
        <pc:chgData name="伊健 杜" userId="e69aded81da48593" providerId="LiveId" clId="{A81B1303-DC4C-450E-95AB-D65EE7514AA1}" dt="2022-10-10T16:58:38.719" v="2956" actId="20577"/>
        <pc:sldMkLst>
          <pc:docMk/>
          <pc:sldMk cId="1400980109" sldId="966"/>
        </pc:sldMkLst>
        <pc:spChg chg="mod">
          <ac:chgData name="伊健 杜" userId="e69aded81da48593" providerId="LiveId" clId="{A81B1303-DC4C-450E-95AB-D65EE7514AA1}" dt="2022-10-10T16:58:38.719" v="2956" actId="20577"/>
          <ac:spMkLst>
            <pc:docMk/>
            <pc:sldMk cId="1400980109" sldId="966"/>
            <ac:spMk id="2" creationId="{1302A11A-625D-774F-23B3-739301B530C3}"/>
          </ac:spMkLst>
        </pc:spChg>
        <pc:spChg chg="add del mod">
          <ac:chgData name="伊健 杜" userId="e69aded81da48593" providerId="LiveId" clId="{A81B1303-DC4C-450E-95AB-D65EE7514AA1}" dt="2022-10-10T14:46:42.343" v="2324" actId="478"/>
          <ac:spMkLst>
            <pc:docMk/>
            <pc:sldMk cId="1400980109" sldId="966"/>
            <ac:spMk id="3" creationId="{6C3F81C5-A346-21C8-D639-71E47468697C}"/>
          </ac:spMkLst>
        </pc:spChg>
        <pc:spChg chg="del">
          <ac:chgData name="伊健 杜" userId="e69aded81da48593" providerId="LiveId" clId="{A81B1303-DC4C-450E-95AB-D65EE7514AA1}" dt="2022-10-10T14:46:16.543" v="2309" actId="478"/>
          <ac:spMkLst>
            <pc:docMk/>
            <pc:sldMk cId="1400980109" sldId="966"/>
            <ac:spMk id="4" creationId="{21BD65C9-00B8-77B5-1258-CB85B4A4F40D}"/>
          </ac:spMkLst>
        </pc:spChg>
        <pc:spChg chg="add mod">
          <ac:chgData name="伊健 杜" userId="e69aded81da48593" providerId="LiveId" clId="{A81B1303-DC4C-450E-95AB-D65EE7514AA1}" dt="2022-10-10T14:48:25.245" v="2362" actId="207"/>
          <ac:spMkLst>
            <pc:docMk/>
            <pc:sldMk cId="1400980109" sldId="966"/>
            <ac:spMk id="5" creationId="{C57211A0-9C60-D804-6094-37A6B213E351}"/>
          </ac:spMkLst>
        </pc:spChg>
        <pc:spChg chg="add mod">
          <ac:chgData name="伊健 杜" userId="e69aded81da48593" providerId="LiveId" clId="{A81B1303-DC4C-450E-95AB-D65EE7514AA1}" dt="2022-10-10T14:48:27.109" v="2363" actId="207"/>
          <ac:spMkLst>
            <pc:docMk/>
            <pc:sldMk cId="1400980109" sldId="966"/>
            <ac:spMk id="6" creationId="{58145C48-FA25-C457-6536-B6D4F8A5C215}"/>
          </ac:spMkLst>
        </pc:spChg>
        <pc:spChg chg="add mod">
          <ac:chgData name="伊健 杜" userId="e69aded81da48593" providerId="LiveId" clId="{A81B1303-DC4C-450E-95AB-D65EE7514AA1}" dt="2022-10-10T14:48:17.884" v="2361" actId="1076"/>
          <ac:spMkLst>
            <pc:docMk/>
            <pc:sldMk cId="1400980109" sldId="966"/>
            <ac:spMk id="7" creationId="{CBA8DDFD-A2F4-69C8-D9A4-82CB1C5006E9}"/>
          </ac:spMkLst>
        </pc:spChg>
        <pc:spChg chg="add mod">
          <ac:chgData name="伊健 杜" userId="e69aded81da48593" providerId="LiveId" clId="{A81B1303-DC4C-450E-95AB-D65EE7514AA1}" dt="2022-10-10T14:48:32.704" v="2364" actId="207"/>
          <ac:spMkLst>
            <pc:docMk/>
            <pc:sldMk cId="1400980109" sldId="966"/>
            <ac:spMk id="8" creationId="{279D721E-C3FB-2CB0-6BD4-36E099029B06}"/>
          </ac:spMkLst>
        </pc:spChg>
        <pc:spChg chg="add mod">
          <ac:chgData name="伊健 杜" userId="e69aded81da48593" providerId="LiveId" clId="{A81B1303-DC4C-450E-95AB-D65EE7514AA1}" dt="2022-10-10T14:48:34.857" v="2365" actId="207"/>
          <ac:spMkLst>
            <pc:docMk/>
            <pc:sldMk cId="1400980109" sldId="966"/>
            <ac:spMk id="9" creationId="{7156E369-E07B-5288-0CC3-ADB34102F93F}"/>
          </ac:spMkLst>
        </pc:spChg>
        <pc:picChg chg="del">
          <ac:chgData name="伊健 杜" userId="e69aded81da48593" providerId="LiveId" clId="{A81B1303-DC4C-450E-95AB-D65EE7514AA1}" dt="2022-10-10T14:46:16.543" v="2309" actId="478"/>
          <ac:picMkLst>
            <pc:docMk/>
            <pc:sldMk cId="1400980109" sldId="966"/>
            <ac:picMk id="32770" creationId="{CE222FF5-5265-C490-AA21-B4E9AD4F1E9D}"/>
          </ac:picMkLst>
        </pc:picChg>
      </pc:sldChg>
      <pc:sldChg chg="addSp delSp modSp add mod">
        <pc:chgData name="伊健 杜" userId="e69aded81da48593" providerId="LiveId" clId="{A81B1303-DC4C-450E-95AB-D65EE7514AA1}" dt="2022-10-10T15:39:36.207" v="2953"/>
        <pc:sldMkLst>
          <pc:docMk/>
          <pc:sldMk cId="3486025112" sldId="967"/>
        </pc:sldMkLst>
        <pc:spChg chg="mod">
          <ac:chgData name="伊健 杜" userId="e69aded81da48593" providerId="LiveId" clId="{A81B1303-DC4C-450E-95AB-D65EE7514AA1}" dt="2022-10-10T15:39:36.207" v="2953"/>
          <ac:spMkLst>
            <pc:docMk/>
            <pc:sldMk cId="3486025112" sldId="967"/>
            <ac:spMk id="2" creationId="{A01AC9E7-C04E-508D-350A-4D8CA041DA24}"/>
          </ac:spMkLst>
        </pc:spChg>
        <pc:spChg chg="mod">
          <ac:chgData name="伊健 杜" userId="e69aded81da48593" providerId="LiveId" clId="{A81B1303-DC4C-450E-95AB-D65EE7514AA1}" dt="2022-10-10T15:09:36.654" v="2685" actId="1076"/>
          <ac:spMkLst>
            <pc:docMk/>
            <pc:sldMk cId="3486025112" sldId="967"/>
            <ac:spMk id="5" creationId="{27636C17-3F99-8189-6B60-57C222F237E0}"/>
          </ac:spMkLst>
        </pc:spChg>
        <pc:picChg chg="add mod">
          <ac:chgData name="伊健 杜" userId="e69aded81da48593" providerId="LiveId" clId="{A81B1303-DC4C-450E-95AB-D65EE7514AA1}" dt="2022-10-10T14:54:14.896" v="2563" actId="1076"/>
          <ac:picMkLst>
            <pc:docMk/>
            <pc:sldMk cId="3486025112" sldId="967"/>
            <ac:picMk id="3" creationId="{C90011FA-A5CA-E542-367C-D5308628673E}"/>
          </ac:picMkLst>
        </pc:picChg>
        <pc:picChg chg="add mod">
          <ac:chgData name="伊健 杜" userId="e69aded81da48593" providerId="LiveId" clId="{A81B1303-DC4C-450E-95AB-D65EE7514AA1}" dt="2022-10-10T14:54:12.969" v="2562" actId="1076"/>
          <ac:picMkLst>
            <pc:docMk/>
            <pc:sldMk cId="3486025112" sldId="967"/>
            <ac:picMk id="7" creationId="{19EA35E6-6C85-964C-D755-2449AAAF048F}"/>
          </ac:picMkLst>
        </pc:picChg>
        <pc:picChg chg="add mod">
          <ac:chgData name="伊健 杜" userId="e69aded81da48593" providerId="LiveId" clId="{A81B1303-DC4C-450E-95AB-D65EE7514AA1}" dt="2022-10-10T14:54:43.676" v="2565" actId="1076"/>
          <ac:picMkLst>
            <pc:docMk/>
            <pc:sldMk cId="3486025112" sldId="967"/>
            <ac:picMk id="8" creationId="{444DC72F-45EE-B685-5F0B-46C92C104E53}"/>
          </ac:picMkLst>
        </pc:picChg>
        <pc:picChg chg="del mod">
          <ac:chgData name="伊健 杜" userId="e69aded81da48593" providerId="LiveId" clId="{A81B1303-DC4C-450E-95AB-D65EE7514AA1}" dt="2022-10-10T14:52:50.926" v="2559" actId="478"/>
          <ac:picMkLst>
            <pc:docMk/>
            <pc:sldMk cId="3486025112" sldId="967"/>
            <ac:picMk id="3074" creationId="{6CE913E3-EAD1-9673-639E-6404557D6464}"/>
          </ac:picMkLst>
        </pc:picChg>
      </pc:sldChg>
      <pc:sldChg chg="addSp delSp modSp add mod">
        <pc:chgData name="伊健 杜" userId="e69aded81da48593" providerId="LiveId" clId="{A81B1303-DC4C-450E-95AB-D65EE7514AA1}" dt="2022-10-10T15:09:42.966" v="2688" actId="1076"/>
        <pc:sldMkLst>
          <pc:docMk/>
          <pc:sldMk cId="1125853018" sldId="968"/>
        </pc:sldMkLst>
        <pc:spChg chg="del">
          <ac:chgData name="伊健 杜" userId="e69aded81da48593" providerId="LiveId" clId="{A81B1303-DC4C-450E-95AB-D65EE7514AA1}" dt="2022-10-10T14:57:31.143" v="2567" actId="478"/>
          <ac:spMkLst>
            <pc:docMk/>
            <pc:sldMk cId="1125853018" sldId="968"/>
            <ac:spMk id="2" creationId="{A01AC9E7-C04E-508D-350A-4D8CA041DA24}"/>
          </ac:spMkLst>
        </pc:spChg>
        <pc:spChg chg="mod">
          <ac:chgData name="伊健 杜" userId="e69aded81da48593" providerId="LiveId" clId="{A81B1303-DC4C-450E-95AB-D65EE7514AA1}" dt="2022-10-10T15:09:42.966" v="2688" actId="1076"/>
          <ac:spMkLst>
            <pc:docMk/>
            <pc:sldMk cId="1125853018" sldId="968"/>
            <ac:spMk id="5" creationId="{27636C17-3F99-8189-6B60-57C222F237E0}"/>
          </ac:spMkLst>
        </pc:spChg>
        <pc:spChg chg="add del mod">
          <ac:chgData name="伊健 杜" userId="e69aded81da48593" providerId="LiveId" clId="{A81B1303-DC4C-450E-95AB-D65EE7514AA1}" dt="2022-10-10T14:57:33.139" v="2569" actId="478"/>
          <ac:spMkLst>
            <pc:docMk/>
            <pc:sldMk cId="1125853018" sldId="968"/>
            <ac:spMk id="7" creationId="{88355CD5-E6F7-6B03-8AD3-CC67662FA403}"/>
          </ac:spMkLst>
        </pc:spChg>
        <pc:picChg chg="add mod">
          <ac:chgData name="伊健 杜" userId="e69aded81da48593" providerId="LiveId" clId="{A81B1303-DC4C-450E-95AB-D65EE7514AA1}" dt="2022-10-10T14:59:21.224" v="2578" actId="14100"/>
          <ac:picMkLst>
            <pc:docMk/>
            <pc:sldMk cId="1125853018" sldId="968"/>
            <ac:picMk id="8" creationId="{484180B5-DC6F-1526-6055-8D7F9645C4CD}"/>
          </ac:picMkLst>
        </pc:picChg>
        <pc:picChg chg="add mod">
          <ac:chgData name="伊健 杜" userId="e69aded81da48593" providerId="LiveId" clId="{A81B1303-DC4C-450E-95AB-D65EE7514AA1}" dt="2022-10-10T14:59:22.572" v="2579" actId="1076"/>
          <ac:picMkLst>
            <pc:docMk/>
            <pc:sldMk cId="1125853018" sldId="968"/>
            <ac:picMk id="9" creationId="{F391F8E4-9BB3-927C-6F4B-BB2106989D60}"/>
          </ac:picMkLst>
        </pc:picChg>
        <pc:picChg chg="del">
          <ac:chgData name="伊健 杜" userId="e69aded81da48593" providerId="LiveId" clId="{A81B1303-DC4C-450E-95AB-D65EE7514AA1}" dt="2022-10-10T14:57:31.547" v="2568" actId="478"/>
          <ac:picMkLst>
            <pc:docMk/>
            <pc:sldMk cId="1125853018" sldId="968"/>
            <ac:picMk id="3074" creationId="{6CE913E3-EAD1-9673-639E-6404557D6464}"/>
          </ac:picMkLst>
        </pc:picChg>
      </pc:sldChg>
      <pc:sldChg chg="addSp delSp modSp add mod">
        <pc:chgData name="伊健 杜" userId="e69aded81da48593" providerId="LiveId" clId="{A81B1303-DC4C-450E-95AB-D65EE7514AA1}" dt="2022-10-10T15:09:44.617" v="2689"/>
        <pc:sldMkLst>
          <pc:docMk/>
          <pc:sldMk cId="428983760" sldId="969"/>
        </pc:sldMkLst>
        <pc:spChg chg="add del">
          <ac:chgData name="伊健 杜" userId="e69aded81da48593" providerId="LiveId" clId="{A81B1303-DC4C-450E-95AB-D65EE7514AA1}" dt="2022-10-10T15:00:39.243" v="2588" actId="478"/>
          <ac:spMkLst>
            <pc:docMk/>
            <pc:sldMk cId="428983760" sldId="969"/>
            <ac:spMk id="3" creationId="{33ECCCED-EB71-DA6B-8F36-63CDE09C2135}"/>
          </ac:spMkLst>
        </pc:spChg>
        <pc:spChg chg="mod">
          <ac:chgData name="伊健 杜" userId="e69aded81da48593" providerId="LiveId" clId="{A81B1303-DC4C-450E-95AB-D65EE7514AA1}" dt="2022-10-10T15:09:44.617" v="2689"/>
          <ac:spMkLst>
            <pc:docMk/>
            <pc:sldMk cId="428983760" sldId="969"/>
            <ac:spMk id="5" creationId="{27636C17-3F99-8189-6B60-57C222F237E0}"/>
          </ac:spMkLst>
        </pc:spChg>
        <pc:picChg chg="add mod">
          <ac:chgData name="伊健 杜" userId="e69aded81da48593" providerId="LiveId" clId="{A81B1303-DC4C-450E-95AB-D65EE7514AA1}" dt="2022-10-10T14:59:37.647" v="2586" actId="1076"/>
          <ac:picMkLst>
            <pc:docMk/>
            <pc:sldMk cId="428983760" sldId="969"/>
            <ac:picMk id="2" creationId="{96886C83-C88A-0667-D3AA-F0030A4312EE}"/>
          </ac:picMkLst>
        </pc:picChg>
        <pc:picChg chg="del">
          <ac:chgData name="伊健 杜" userId="e69aded81da48593" providerId="LiveId" clId="{A81B1303-DC4C-450E-95AB-D65EE7514AA1}" dt="2022-10-10T14:59:31.805" v="2581" actId="478"/>
          <ac:picMkLst>
            <pc:docMk/>
            <pc:sldMk cId="428983760" sldId="969"/>
            <ac:picMk id="8" creationId="{484180B5-DC6F-1526-6055-8D7F9645C4CD}"/>
          </ac:picMkLst>
        </pc:picChg>
        <pc:picChg chg="del">
          <ac:chgData name="伊健 杜" userId="e69aded81da48593" providerId="LiveId" clId="{A81B1303-DC4C-450E-95AB-D65EE7514AA1}" dt="2022-10-10T14:59:31.805" v="2581" actId="478"/>
          <ac:picMkLst>
            <pc:docMk/>
            <pc:sldMk cId="428983760" sldId="969"/>
            <ac:picMk id="9" creationId="{F391F8E4-9BB3-927C-6F4B-BB2106989D60}"/>
          </ac:picMkLst>
        </pc:picChg>
        <pc:picChg chg="add mod">
          <ac:chgData name="伊健 杜" userId="e69aded81da48593" providerId="LiveId" clId="{A81B1303-DC4C-450E-95AB-D65EE7514AA1}" dt="2022-10-10T15:00:46.306" v="2590" actId="1076"/>
          <ac:picMkLst>
            <pc:docMk/>
            <pc:sldMk cId="428983760" sldId="969"/>
            <ac:picMk id="10" creationId="{B8690303-066C-15E2-C294-7CDF4C5653FD}"/>
          </ac:picMkLst>
        </pc:picChg>
      </pc:sldChg>
      <pc:sldChg chg="addSp delSp modSp add mod">
        <pc:chgData name="伊健 杜" userId="e69aded81da48593" providerId="LiveId" clId="{A81B1303-DC4C-450E-95AB-D65EE7514AA1}" dt="2022-10-10T15:09:46.254" v="2690"/>
        <pc:sldMkLst>
          <pc:docMk/>
          <pc:sldMk cId="757873519" sldId="970"/>
        </pc:sldMkLst>
        <pc:spChg chg="mod">
          <ac:chgData name="伊健 杜" userId="e69aded81da48593" providerId="LiveId" clId="{A81B1303-DC4C-450E-95AB-D65EE7514AA1}" dt="2022-10-10T15:09:46.254" v="2690"/>
          <ac:spMkLst>
            <pc:docMk/>
            <pc:sldMk cId="757873519" sldId="970"/>
            <ac:spMk id="5" creationId="{27636C17-3F99-8189-6B60-57C222F237E0}"/>
          </ac:spMkLst>
        </pc:spChg>
        <pc:picChg chg="del">
          <ac:chgData name="伊健 杜" userId="e69aded81da48593" providerId="LiveId" clId="{A81B1303-DC4C-450E-95AB-D65EE7514AA1}" dt="2022-10-10T15:01:07.593" v="2592" actId="478"/>
          <ac:picMkLst>
            <pc:docMk/>
            <pc:sldMk cId="757873519" sldId="970"/>
            <ac:picMk id="2" creationId="{96886C83-C88A-0667-D3AA-F0030A4312EE}"/>
          </ac:picMkLst>
        </pc:picChg>
        <pc:picChg chg="del">
          <ac:chgData name="伊健 杜" userId="e69aded81da48593" providerId="LiveId" clId="{A81B1303-DC4C-450E-95AB-D65EE7514AA1}" dt="2022-10-10T15:01:07.593" v="2592" actId="478"/>
          <ac:picMkLst>
            <pc:docMk/>
            <pc:sldMk cId="757873519" sldId="970"/>
            <ac:picMk id="10" creationId="{B8690303-066C-15E2-C294-7CDF4C5653FD}"/>
          </ac:picMkLst>
        </pc:picChg>
        <pc:picChg chg="add mod">
          <ac:chgData name="伊健 杜" userId="e69aded81da48593" providerId="LiveId" clId="{A81B1303-DC4C-450E-95AB-D65EE7514AA1}" dt="2022-10-10T15:01:33.397" v="2596" actId="1076"/>
          <ac:picMkLst>
            <pc:docMk/>
            <pc:sldMk cId="757873519" sldId="970"/>
            <ac:picMk id="7170" creationId="{90AAEF4F-1AA2-180E-9CD1-AA8C076916BE}"/>
          </ac:picMkLst>
        </pc:picChg>
        <pc:picChg chg="add mod">
          <ac:chgData name="伊健 杜" userId="e69aded81da48593" providerId="LiveId" clId="{A81B1303-DC4C-450E-95AB-D65EE7514AA1}" dt="2022-10-10T15:02:03.268" v="2601" actId="1076"/>
          <ac:picMkLst>
            <pc:docMk/>
            <pc:sldMk cId="757873519" sldId="970"/>
            <ac:picMk id="7172" creationId="{62D4B335-747C-2A3A-22DA-B5CD6DE131BF}"/>
          </ac:picMkLst>
        </pc:picChg>
      </pc:sldChg>
      <pc:sldChg chg="addSp delSp modSp add mod">
        <pc:chgData name="伊健 杜" userId="e69aded81da48593" providerId="LiveId" clId="{A81B1303-DC4C-450E-95AB-D65EE7514AA1}" dt="2022-10-10T15:09:48.336" v="2691"/>
        <pc:sldMkLst>
          <pc:docMk/>
          <pc:sldMk cId="2325837417" sldId="971"/>
        </pc:sldMkLst>
        <pc:spChg chg="mod">
          <ac:chgData name="伊健 杜" userId="e69aded81da48593" providerId="LiveId" clId="{A81B1303-DC4C-450E-95AB-D65EE7514AA1}" dt="2022-10-10T15:09:48.336" v="2691"/>
          <ac:spMkLst>
            <pc:docMk/>
            <pc:sldMk cId="2325837417" sldId="971"/>
            <ac:spMk id="5" creationId="{27636C17-3F99-8189-6B60-57C222F237E0}"/>
          </ac:spMkLst>
        </pc:spChg>
        <pc:picChg chg="del">
          <ac:chgData name="伊健 杜" userId="e69aded81da48593" providerId="LiveId" clId="{A81B1303-DC4C-450E-95AB-D65EE7514AA1}" dt="2022-10-10T15:02:43.519" v="2603" actId="478"/>
          <ac:picMkLst>
            <pc:docMk/>
            <pc:sldMk cId="2325837417" sldId="971"/>
            <ac:picMk id="7170" creationId="{90AAEF4F-1AA2-180E-9CD1-AA8C076916BE}"/>
          </ac:picMkLst>
        </pc:picChg>
        <pc:picChg chg="del">
          <ac:chgData name="伊健 杜" userId="e69aded81da48593" providerId="LiveId" clId="{A81B1303-DC4C-450E-95AB-D65EE7514AA1}" dt="2022-10-10T15:02:43.519" v="2603" actId="478"/>
          <ac:picMkLst>
            <pc:docMk/>
            <pc:sldMk cId="2325837417" sldId="971"/>
            <ac:picMk id="7172" creationId="{62D4B335-747C-2A3A-22DA-B5CD6DE131BF}"/>
          </ac:picMkLst>
        </pc:picChg>
        <pc:picChg chg="add del mod">
          <ac:chgData name="伊健 杜" userId="e69aded81da48593" providerId="LiveId" clId="{A81B1303-DC4C-450E-95AB-D65EE7514AA1}" dt="2022-10-10T15:03:29.406" v="2611" actId="478"/>
          <ac:picMkLst>
            <pc:docMk/>
            <pc:sldMk cId="2325837417" sldId="971"/>
            <ac:picMk id="8194" creationId="{D1EBC7D6-CDAD-1180-B31B-B86DD22A6FE5}"/>
          </ac:picMkLst>
        </pc:picChg>
        <pc:picChg chg="add mod">
          <ac:chgData name="伊健 杜" userId="e69aded81da48593" providerId="LiveId" clId="{A81B1303-DC4C-450E-95AB-D65EE7514AA1}" dt="2022-10-10T15:03:28.095" v="2610" actId="1076"/>
          <ac:picMkLst>
            <pc:docMk/>
            <pc:sldMk cId="2325837417" sldId="971"/>
            <ac:picMk id="8196" creationId="{F1BE99DF-2D02-7C90-3432-F41670704FFA}"/>
          </ac:picMkLst>
        </pc:picChg>
      </pc:sldChg>
      <pc:sldChg chg="addSp delSp modSp add mod">
        <pc:chgData name="伊健 杜" userId="e69aded81da48593" providerId="LiveId" clId="{A81B1303-DC4C-450E-95AB-D65EE7514AA1}" dt="2022-10-10T15:39:36.207" v="2953"/>
        <pc:sldMkLst>
          <pc:docMk/>
          <pc:sldMk cId="3701473483" sldId="972"/>
        </pc:sldMkLst>
        <pc:spChg chg="add mod">
          <ac:chgData name="伊健 杜" userId="e69aded81da48593" providerId="LiveId" clId="{A81B1303-DC4C-450E-95AB-D65EE7514AA1}" dt="2022-10-10T15:05:53.101" v="2652" actId="1076"/>
          <ac:spMkLst>
            <pc:docMk/>
            <pc:sldMk cId="3701473483" sldId="972"/>
            <ac:spMk id="2" creationId="{07F29820-81B1-B92D-B0FA-6D75F41D5182}"/>
          </ac:spMkLst>
        </pc:spChg>
        <pc:spChg chg="add mod">
          <ac:chgData name="伊健 杜" userId="e69aded81da48593" providerId="LiveId" clId="{A81B1303-DC4C-450E-95AB-D65EE7514AA1}" dt="2022-10-10T15:09:19.172" v="2675"/>
          <ac:spMkLst>
            <pc:docMk/>
            <pc:sldMk cId="3701473483" sldId="972"/>
            <ac:spMk id="3" creationId="{B972E28A-8BAE-4FFC-518D-506C3B36D645}"/>
          </ac:spMkLst>
        </pc:spChg>
        <pc:spChg chg="del">
          <ac:chgData name="伊健 杜" userId="e69aded81da48593" providerId="LiveId" clId="{A81B1303-DC4C-450E-95AB-D65EE7514AA1}" dt="2022-10-10T15:05:49.015" v="2650" actId="478"/>
          <ac:spMkLst>
            <pc:docMk/>
            <pc:sldMk cId="3701473483" sldId="972"/>
            <ac:spMk id="4" creationId="{80F8FC49-4DD1-475B-DE97-96F276090385}"/>
          </ac:spMkLst>
        </pc:spChg>
        <pc:spChg chg="del">
          <ac:chgData name="伊健 杜" userId="e69aded81da48593" providerId="LiveId" clId="{A81B1303-DC4C-450E-95AB-D65EE7514AA1}" dt="2022-10-10T15:05:49.015" v="2650" actId="478"/>
          <ac:spMkLst>
            <pc:docMk/>
            <pc:sldMk cId="3701473483" sldId="972"/>
            <ac:spMk id="5" creationId="{27636C17-3F99-8189-6B60-57C222F237E0}"/>
          </ac:spMkLst>
        </pc:spChg>
        <pc:spChg chg="del">
          <ac:chgData name="伊健 杜" userId="e69aded81da48593" providerId="LiveId" clId="{A81B1303-DC4C-450E-95AB-D65EE7514AA1}" dt="2022-10-10T15:05:49.015" v="2650" actId="478"/>
          <ac:spMkLst>
            <pc:docMk/>
            <pc:sldMk cId="3701473483" sldId="972"/>
            <ac:spMk id="6" creationId="{0E36AABD-FC67-1C18-35B6-ABEF922CA6BC}"/>
          </ac:spMkLst>
        </pc:spChg>
        <pc:spChg chg="add mod">
          <ac:chgData name="伊健 杜" userId="e69aded81da48593" providerId="LiveId" clId="{A81B1303-DC4C-450E-95AB-D65EE7514AA1}" dt="2022-10-10T15:39:36.207" v="2953"/>
          <ac:spMkLst>
            <pc:docMk/>
            <pc:sldMk cId="3701473483" sldId="972"/>
            <ac:spMk id="7" creationId="{7A35A3C8-5D71-B112-2613-B90875484069}"/>
          </ac:spMkLst>
        </pc:spChg>
        <pc:picChg chg="add del mod">
          <ac:chgData name="伊健 杜" userId="e69aded81da48593" providerId="LiveId" clId="{A81B1303-DC4C-450E-95AB-D65EE7514AA1}" dt="2022-10-10T15:11:01.584" v="2739" actId="478"/>
          <ac:picMkLst>
            <pc:docMk/>
            <pc:sldMk cId="3701473483" sldId="972"/>
            <ac:picMk id="8" creationId="{CA013956-8FFC-6C75-691A-55CF761338EF}"/>
          </ac:picMkLst>
        </pc:picChg>
        <pc:picChg chg="del">
          <ac:chgData name="伊健 杜" userId="e69aded81da48593" providerId="LiveId" clId="{A81B1303-DC4C-450E-95AB-D65EE7514AA1}" dt="2022-10-10T15:03:52.282" v="2613" actId="478"/>
          <ac:picMkLst>
            <pc:docMk/>
            <pc:sldMk cId="3701473483" sldId="972"/>
            <ac:picMk id="8196" creationId="{F1BE99DF-2D02-7C90-3432-F41670704FFA}"/>
          </ac:picMkLst>
        </pc:picChg>
        <pc:picChg chg="add mod">
          <ac:chgData name="伊健 杜" userId="e69aded81da48593" providerId="LiveId" clId="{A81B1303-DC4C-450E-95AB-D65EE7514AA1}" dt="2022-10-10T15:11:35.908" v="2742" actId="1076"/>
          <ac:picMkLst>
            <pc:docMk/>
            <pc:sldMk cId="3701473483" sldId="972"/>
            <ac:picMk id="9218" creationId="{AD9EA3CE-6933-54E5-C506-D8DBA1B70302}"/>
          </ac:picMkLst>
        </pc:picChg>
      </pc:sldChg>
      <pc:sldChg chg="addSp delSp modSp add mod">
        <pc:chgData name="伊健 杜" userId="e69aded81da48593" providerId="LiveId" clId="{A81B1303-DC4C-450E-95AB-D65EE7514AA1}" dt="2022-10-10T15:39:36.207" v="2953"/>
        <pc:sldMkLst>
          <pc:docMk/>
          <pc:sldMk cId="1358144278" sldId="973"/>
        </pc:sldMkLst>
        <pc:spChg chg="mod">
          <ac:chgData name="伊健 杜" userId="e69aded81da48593" providerId="LiveId" clId="{A81B1303-DC4C-450E-95AB-D65EE7514AA1}" dt="2022-10-10T15:39:36.207" v="2953"/>
          <ac:spMkLst>
            <pc:docMk/>
            <pc:sldMk cId="1358144278" sldId="973"/>
            <ac:spMk id="7" creationId="{7A35A3C8-5D71-B112-2613-B90875484069}"/>
          </ac:spMkLst>
        </pc:spChg>
        <pc:picChg chg="add mod">
          <ac:chgData name="伊健 杜" userId="e69aded81da48593" providerId="LiveId" clId="{A81B1303-DC4C-450E-95AB-D65EE7514AA1}" dt="2022-10-10T15:17:08.217" v="2822" actId="1076"/>
          <ac:picMkLst>
            <pc:docMk/>
            <pc:sldMk cId="1358144278" sldId="973"/>
            <ac:picMk id="4" creationId="{E4ABD2FA-1F0D-55D1-D85B-7E7DC789DAF6}"/>
          </ac:picMkLst>
        </pc:picChg>
        <pc:picChg chg="del">
          <ac:chgData name="伊健 杜" userId="e69aded81da48593" providerId="LiveId" clId="{A81B1303-DC4C-450E-95AB-D65EE7514AA1}" dt="2022-10-10T15:11:46.846" v="2744" actId="478"/>
          <ac:picMkLst>
            <pc:docMk/>
            <pc:sldMk cId="1358144278" sldId="973"/>
            <ac:picMk id="9218" creationId="{AD9EA3CE-6933-54E5-C506-D8DBA1B70302}"/>
          </ac:picMkLst>
        </pc:picChg>
      </pc:sldChg>
      <pc:sldChg chg="addSp delSp modSp add mod">
        <pc:chgData name="伊健 杜" userId="e69aded81da48593" providerId="LiveId" clId="{A81B1303-DC4C-450E-95AB-D65EE7514AA1}" dt="2022-10-10T15:23:10.275" v="2939" actId="1076"/>
        <pc:sldMkLst>
          <pc:docMk/>
          <pc:sldMk cId="3012338746" sldId="974"/>
        </pc:sldMkLst>
        <pc:spChg chg="add del mod">
          <ac:chgData name="伊健 杜" userId="e69aded81da48593" providerId="LiveId" clId="{A81B1303-DC4C-450E-95AB-D65EE7514AA1}" dt="2022-10-10T15:20:31.635" v="2829" actId="478"/>
          <ac:spMkLst>
            <pc:docMk/>
            <pc:sldMk cId="3012338746" sldId="974"/>
            <ac:spMk id="6" creationId="{693389DC-F3AA-084C-1D26-BC098E04980B}"/>
          </ac:spMkLst>
        </pc:spChg>
        <pc:spChg chg="del mod">
          <ac:chgData name="伊健 杜" userId="e69aded81da48593" providerId="LiveId" clId="{A81B1303-DC4C-450E-95AB-D65EE7514AA1}" dt="2022-10-10T15:20:30.325" v="2828" actId="478"/>
          <ac:spMkLst>
            <pc:docMk/>
            <pc:sldMk cId="3012338746" sldId="974"/>
            <ac:spMk id="7" creationId="{7A35A3C8-5D71-B112-2613-B90875484069}"/>
          </ac:spMkLst>
        </pc:spChg>
        <pc:picChg chg="del">
          <ac:chgData name="伊健 杜" userId="e69aded81da48593" providerId="LiveId" clId="{A81B1303-DC4C-450E-95AB-D65EE7514AA1}" dt="2022-10-10T15:17:12.144" v="2824" actId="478"/>
          <ac:picMkLst>
            <pc:docMk/>
            <pc:sldMk cId="3012338746" sldId="974"/>
            <ac:picMk id="4" creationId="{E4ABD2FA-1F0D-55D1-D85B-7E7DC789DAF6}"/>
          </ac:picMkLst>
        </pc:picChg>
        <pc:picChg chg="add mod">
          <ac:chgData name="伊健 杜" userId="e69aded81da48593" providerId="LiveId" clId="{A81B1303-DC4C-450E-95AB-D65EE7514AA1}" dt="2022-10-10T15:23:10.275" v="2939" actId="1076"/>
          <ac:picMkLst>
            <pc:docMk/>
            <pc:sldMk cId="3012338746" sldId="974"/>
            <ac:picMk id="10242" creationId="{46EB321B-9A56-F898-FB5A-18D88E95B1D0}"/>
          </ac:picMkLst>
        </pc:picChg>
      </pc:sldChg>
      <pc:sldChg chg="addSp delSp modSp add mod ord">
        <pc:chgData name="伊健 杜" userId="e69aded81da48593" providerId="LiveId" clId="{A81B1303-DC4C-450E-95AB-D65EE7514AA1}" dt="2022-10-10T15:39:36.207" v="2953"/>
        <pc:sldMkLst>
          <pc:docMk/>
          <pc:sldMk cId="3753193412" sldId="975"/>
        </pc:sldMkLst>
        <pc:spChg chg="add mod">
          <ac:chgData name="伊健 杜" userId="e69aded81da48593" providerId="LiveId" clId="{A81B1303-DC4C-450E-95AB-D65EE7514AA1}" dt="2022-10-10T15:39:36.207" v="2953"/>
          <ac:spMkLst>
            <pc:docMk/>
            <pc:sldMk cId="3753193412" sldId="975"/>
            <ac:spMk id="4" creationId="{A7BF757E-8D22-D31C-E0BC-375DF9CBD70F}"/>
          </ac:spMkLst>
        </pc:spChg>
        <pc:picChg chg="del">
          <ac:chgData name="伊健 杜" userId="e69aded81da48593" providerId="LiveId" clId="{A81B1303-DC4C-450E-95AB-D65EE7514AA1}" dt="2022-10-10T15:22:34.341" v="2835" actId="478"/>
          <ac:picMkLst>
            <pc:docMk/>
            <pc:sldMk cId="3753193412" sldId="975"/>
            <ac:picMk id="10242" creationId="{46EB321B-9A56-F898-FB5A-18D88E95B1D0}"/>
          </ac:picMkLst>
        </pc:picChg>
        <pc:picChg chg="add mod">
          <ac:chgData name="伊健 杜" userId="e69aded81da48593" providerId="LiveId" clId="{A81B1303-DC4C-450E-95AB-D65EE7514AA1}" dt="2022-10-10T15:29:40.168" v="2948" actId="1076"/>
          <ac:picMkLst>
            <pc:docMk/>
            <pc:sldMk cId="3753193412" sldId="975"/>
            <ac:picMk id="12290" creationId="{F36233A7-1C7A-7E35-5FE1-60CBDF728695}"/>
          </ac:picMkLst>
        </pc:picChg>
        <pc:picChg chg="add mod">
          <ac:chgData name="伊健 杜" userId="e69aded81da48593" providerId="LiveId" clId="{A81B1303-DC4C-450E-95AB-D65EE7514AA1}" dt="2022-10-10T15:29:38.547" v="2947" actId="1076"/>
          <ac:picMkLst>
            <pc:docMk/>
            <pc:sldMk cId="3753193412" sldId="975"/>
            <ac:picMk id="12292" creationId="{B2D0336D-FC3C-C922-0BFE-4EDC1389006B}"/>
          </ac:picMkLst>
        </pc:picChg>
      </pc:sldChg>
      <pc:sldChg chg="new add del">
        <pc:chgData name="伊健 杜" userId="e69aded81da48593" providerId="LiveId" clId="{A81B1303-DC4C-450E-95AB-D65EE7514AA1}" dt="2022-10-10T15:39:26.870" v="2952" actId="47"/>
        <pc:sldMkLst>
          <pc:docMk/>
          <pc:sldMk cId="734345134" sldId="976"/>
        </pc:sldMkLst>
      </pc:sldChg>
      <pc:sldChg chg="delSp add del">
        <pc:chgData name="伊健 杜" userId="e69aded81da48593" providerId="LiveId" clId="{A81B1303-DC4C-450E-95AB-D65EE7514AA1}" dt="2022-10-10T15:39:22.588" v="2949" actId="47"/>
        <pc:sldMkLst>
          <pc:docMk/>
          <pc:sldMk cId="361225361" sldId="977"/>
        </pc:sldMkLst>
        <pc:picChg chg="del">
          <ac:chgData name="伊健 杜" userId="e69aded81da48593" providerId="LiveId" clId="{A81B1303-DC4C-450E-95AB-D65EE7514AA1}" dt="2022-10-10T15:25:11.897" v="2942" actId="478"/>
          <ac:picMkLst>
            <pc:docMk/>
            <pc:sldMk cId="361225361" sldId="977"/>
            <ac:picMk id="10242" creationId="{46EB321B-9A56-F898-FB5A-18D88E95B1D0}"/>
          </ac:picMkLst>
        </pc:picChg>
      </pc:sldChg>
    </pc:docChg>
  </pc:docChgLst>
  <pc:docChgLst>
    <pc:chgData name="伊健 杜" userId="e69aded81da48593" providerId="LiveId" clId="{CC7C7BC4-EEE8-4F79-8F24-10457C27808C}"/>
    <pc:docChg chg="undo custSel addSld delSld modSld sldOrd addSection delSection modSection">
      <pc:chgData name="伊健 杜" userId="e69aded81da48593" providerId="LiveId" clId="{CC7C7BC4-EEE8-4F79-8F24-10457C27808C}" dt="2022-10-20T08:32:29.954" v="4468"/>
      <pc:docMkLst>
        <pc:docMk/>
      </pc:docMkLst>
      <pc:sldChg chg="del">
        <pc:chgData name="伊健 杜" userId="e69aded81da48593" providerId="LiveId" clId="{CC7C7BC4-EEE8-4F79-8F24-10457C27808C}" dt="2022-10-18T04:02:49.265" v="0" actId="47"/>
        <pc:sldMkLst>
          <pc:docMk/>
          <pc:sldMk cId="1387541516" sldId="1015"/>
        </pc:sldMkLst>
      </pc:sldChg>
      <pc:sldChg chg="del">
        <pc:chgData name="伊健 杜" userId="e69aded81da48593" providerId="LiveId" clId="{CC7C7BC4-EEE8-4F79-8F24-10457C27808C}" dt="2022-10-18T04:02:49.265" v="0" actId="47"/>
        <pc:sldMkLst>
          <pc:docMk/>
          <pc:sldMk cId="3893839984" sldId="1057"/>
        </pc:sldMkLst>
      </pc:sldChg>
      <pc:sldChg chg="del">
        <pc:chgData name="伊健 杜" userId="e69aded81da48593" providerId="LiveId" clId="{CC7C7BC4-EEE8-4F79-8F24-10457C27808C}" dt="2022-10-18T04:02:49.265" v="0" actId="47"/>
        <pc:sldMkLst>
          <pc:docMk/>
          <pc:sldMk cId="920932515" sldId="1061"/>
        </pc:sldMkLst>
      </pc:sldChg>
      <pc:sldChg chg="del">
        <pc:chgData name="伊健 杜" userId="e69aded81da48593" providerId="LiveId" clId="{CC7C7BC4-EEE8-4F79-8F24-10457C27808C}" dt="2022-10-18T04:02:49.265" v="0" actId="47"/>
        <pc:sldMkLst>
          <pc:docMk/>
          <pc:sldMk cId="128798790" sldId="1063"/>
        </pc:sldMkLst>
      </pc:sldChg>
      <pc:sldChg chg="del">
        <pc:chgData name="伊健 杜" userId="e69aded81da48593" providerId="LiveId" clId="{CC7C7BC4-EEE8-4F79-8F24-10457C27808C}" dt="2022-10-18T04:02:49.265" v="0" actId="47"/>
        <pc:sldMkLst>
          <pc:docMk/>
          <pc:sldMk cId="3413209311" sldId="1065"/>
        </pc:sldMkLst>
      </pc:sldChg>
      <pc:sldChg chg="del">
        <pc:chgData name="伊健 杜" userId="e69aded81da48593" providerId="LiveId" clId="{CC7C7BC4-EEE8-4F79-8F24-10457C27808C}" dt="2022-10-18T04:02:49.265" v="0" actId="47"/>
        <pc:sldMkLst>
          <pc:docMk/>
          <pc:sldMk cId="2438983976" sldId="1066"/>
        </pc:sldMkLst>
      </pc:sldChg>
      <pc:sldChg chg="del">
        <pc:chgData name="伊健 杜" userId="e69aded81da48593" providerId="LiveId" clId="{CC7C7BC4-EEE8-4F79-8F24-10457C27808C}" dt="2022-10-18T04:02:49.265" v="0" actId="47"/>
        <pc:sldMkLst>
          <pc:docMk/>
          <pc:sldMk cId="260893639" sldId="1067"/>
        </pc:sldMkLst>
      </pc:sldChg>
      <pc:sldChg chg="del">
        <pc:chgData name="伊健 杜" userId="e69aded81da48593" providerId="LiveId" clId="{CC7C7BC4-EEE8-4F79-8F24-10457C27808C}" dt="2022-10-18T04:02:49.265" v="0" actId="47"/>
        <pc:sldMkLst>
          <pc:docMk/>
          <pc:sldMk cId="4018643386" sldId="1068"/>
        </pc:sldMkLst>
      </pc:sldChg>
      <pc:sldChg chg="del">
        <pc:chgData name="伊健 杜" userId="e69aded81da48593" providerId="LiveId" clId="{CC7C7BC4-EEE8-4F79-8F24-10457C27808C}" dt="2022-10-18T04:02:49.265" v="0" actId="47"/>
        <pc:sldMkLst>
          <pc:docMk/>
          <pc:sldMk cId="4281850640" sldId="1069"/>
        </pc:sldMkLst>
      </pc:sldChg>
      <pc:sldChg chg="del">
        <pc:chgData name="伊健 杜" userId="e69aded81da48593" providerId="LiveId" clId="{CC7C7BC4-EEE8-4F79-8F24-10457C27808C}" dt="2022-10-18T04:02:49.265" v="0" actId="47"/>
        <pc:sldMkLst>
          <pc:docMk/>
          <pc:sldMk cId="3735759287" sldId="1070"/>
        </pc:sldMkLst>
      </pc:sldChg>
      <pc:sldChg chg="del">
        <pc:chgData name="伊健 杜" userId="e69aded81da48593" providerId="LiveId" clId="{CC7C7BC4-EEE8-4F79-8F24-10457C27808C}" dt="2022-10-18T04:02:49.265" v="0" actId="47"/>
        <pc:sldMkLst>
          <pc:docMk/>
          <pc:sldMk cId="3478377091" sldId="1071"/>
        </pc:sldMkLst>
      </pc:sldChg>
      <pc:sldChg chg="del">
        <pc:chgData name="伊健 杜" userId="e69aded81da48593" providerId="LiveId" clId="{CC7C7BC4-EEE8-4F79-8F24-10457C27808C}" dt="2022-10-18T04:02:49.265" v="0" actId="47"/>
        <pc:sldMkLst>
          <pc:docMk/>
          <pc:sldMk cId="221693379" sldId="1072"/>
        </pc:sldMkLst>
      </pc:sldChg>
      <pc:sldChg chg="del">
        <pc:chgData name="伊健 杜" userId="e69aded81da48593" providerId="LiveId" clId="{CC7C7BC4-EEE8-4F79-8F24-10457C27808C}" dt="2022-10-18T04:02:49.265" v="0" actId="47"/>
        <pc:sldMkLst>
          <pc:docMk/>
          <pc:sldMk cId="1311926945" sldId="1073"/>
        </pc:sldMkLst>
      </pc:sldChg>
      <pc:sldChg chg="del">
        <pc:chgData name="伊健 杜" userId="e69aded81da48593" providerId="LiveId" clId="{CC7C7BC4-EEE8-4F79-8F24-10457C27808C}" dt="2022-10-18T04:02:49.265" v="0" actId="47"/>
        <pc:sldMkLst>
          <pc:docMk/>
          <pc:sldMk cId="4278360670" sldId="1074"/>
        </pc:sldMkLst>
      </pc:sldChg>
      <pc:sldChg chg="del">
        <pc:chgData name="伊健 杜" userId="e69aded81da48593" providerId="LiveId" clId="{CC7C7BC4-EEE8-4F79-8F24-10457C27808C}" dt="2022-10-18T04:02:49.265" v="0" actId="47"/>
        <pc:sldMkLst>
          <pc:docMk/>
          <pc:sldMk cId="3361682436" sldId="1075"/>
        </pc:sldMkLst>
      </pc:sldChg>
      <pc:sldChg chg="del">
        <pc:chgData name="伊健 杜" userId="e69aded81da48593" providerId="LiveId" clId="{CC7C7BC4-EEE8-4F79-8F24-10457C27808C}" dt="2022-10-18T04:02:49.265" v="0" actId="47"/>
        <pc:sldMkLst>
          <pc:docMk/>
          <pc:sldMk cId="2015753526" sldId="1076"/>
        </pc:sldMkLst>
      </pc:sldChg>
      <pc:sldChg chg="del">
        <pc:chgData name="伊健 杜" userId="e69aded81da48593" providerId="LiveId" clId="{CC7C7BC4-EEE8-4F79-8F24-10457C27808C}" dt="2022-10-18T04:02:49.265" v="0" actId="47"/>
        <pc:sldMkLst>
          <pc:docMk/>
          <pc:sldMk cId="2694945641" sldId="1077"/>
        </pc:sldMkLst>
      </pc:sldChg>
      <pc:sldChg chg="del">
        <pc:chgData name="伊健 杜" userId="e69aded81da48593" providerId="LiveId" clId="{CC7C7BC4-EEE8-4F79-8F24-10457C27808C}" dt="2022-10-18T04:02:49.265" v="0" actId="47"/>
        <pc:sldMkLst>
          <pc:docMk/>
          <pc:sldMk cId="2286339575" sldId="1078"/>
        </pc:sldMkLst>
      </pc:sldChg>
      <pc:sldChg chg="del">
        <pc:chgData name="伊健 杜" userId="e69aded81da48593" providerId="LiveId" clId="{CC7C7BC4-EEE8-4F79-8F24-10457C27808C}" dt="2022-10-18T04:02:49.265" v="0" actId="47"/>
        <pc:sldMkLst>
          <pc:docMk/>
          <pc:sldMk cId="4151952145" sldId="1080"/>
        </pc:sldMkLst>
      </pc:sldChg>
      <pc:sldChg chg="del">
        <pc:chgData name="伊健 杜" userId="e69aded81da48593" providerId="LiveId" clId="{CC7C7BC4-EEE8-4F79-8F24-10457C27808C}" dt="2022-10-18T04:02:49.265" v="0" actId="47"/>
        <pc:sldMkLst>
          <pc:docMk/>
          <pc:sldMk cId="3861524092" sldId="1081"/>
        </pc:sldMkLst>
      </pc:sldChg>
      <pc:sldChg chg="del">
        <pc:chgData name="伊健 杜" userId="e69aded81da48593" providerId="LiveId" clId="{CC7C7BC4-EEE8-4F79-8F24-10457C27808C}" dt="2022-10-18T04:02:49.265" v="0" actId="47"/>
        <pc:sldMkLst>
          <pc:docMk/>
          <pc:sldMk cId="803573272" sldId="1082"/>
        </pc:sldMkLst>
      </pc:sldChg>
      <pc:sldChg chg="del">
        <pc:chgData name="伊健 杜" userId="e69aded81da48593" providerId="LiveId" clId="{CC7C7BC4-EEE8-4F79-8F24-10457C27808C}" dt="2022-10-18T04:02:49.265" v="0" actId="47"/>
        <pc:sldMkLst>
          <pc:docMk/>
          <pc:sldMk cId="933829164" sldId="1083"/>
        </pc:sldMkLst>
      </pc:sldChg>
      <pc:sldChg chg="del">
        <pc:chgData name="伊健 杜" userId="e69aded81da48593" providerId="LiveId" clId="{CC7C7BC4-EEE8-4F79-8F24-10457C27808C}" dt="2022-10-18T04:02:49.265" v="0" actId="47"/>
        <pc:sldMkLst>
          <pc:docMk/>
          <pc:sldMk cId="382826174" sldId="1084"/>
        </pc:sldMkLst>
      </pc:sldChg>
      <pc:sldChg chg="del">
        <pc:chgData name="伊健 杜" userId="e69aded81da48593" providerId="LiveId" clId="{CC7C7BC4-EEE8-4F79-8F24-10457C27808C}" dt="2022-10-18T04:02:49.265" v="0" actId="47"/>
        <pc:sldMkLst>
          <pc:docMk/>
          <pc:sldMk cId="520258108" sldId="1085"/>
        </pc:sldMkLst>
      </pc:sldChg>
      <pc:sldChg chg="del">
        <pc:chgData name="伊健 杜" userId="e69aded81da48593" providerId="LiveId" clId="{CC7C7BC4-EEE8-4F79-8F24-10457C27808C}" dt="2022-10-18T04:02:49.265" v="0" actId="47"/>
        <pc:sldMkLst>
          <pc:docMk/>
          <pc:sldMk cId="4082069867" sldId="1086"/>
        </pc:sldMkLst>
      </pc:sldChg>
      <pc:sldChg chg="del">
        <pc:chgData name="伊健 杜" userId="e69aded81da48593" providerId="LiveId" clId="{CC7C7BC4-EEE8-4F79-8F24-10457C27808C}" dt="2022-10-18T04:02:49.265" v="0" actId="47"/>
        <pc:sldMkLst>
          <pc:docMk/>
          <pc:sldMk cId="1664409466" sldId="1088"/>
        </pc:sldMkLst>
      </pc:sldChg>
      <pc:sldChg chg="del">
        <pc:chgData name="伊健 杜" userId="e69aded81da48593" providerId="LiveId" clId="{CC7C7BC4-EEE8-4F79-8F24-10457C27808C}" dt="2022-10-18T04:02:49.265" v="0" actId="47"/>
        <pc:sldMkLst>
          <pc:docMk/>
          <pc:sldMk cId="1213174787" sldId="1089"/>
        </pc:sldMkLst>
      </pc:sldChg>
      <pc:sldChg chg="del">
        <pc:chgData name="伊健 杜" userId="e69aded81da48593" providerId="LiveId" clId="{CC7C7BC4-EEE8-4F79-8F24-10457C27808C}" dt="2022-10-18T04:02:49.265" v="0" actId="47"/>
        <pc:sldMkLst>
          <pc:docMk/>
          <pc:sldMk cId="1045876542" sldId="1090"/>
        </pc:sldMkLst>
      </pc:sldChg>
      <pc:sldChg chg="del">
        <pc:chgData name="伊健 杜" userId="e69aded81da48593" providerId="LiveId" clId="{CC7C7BC4-EEE8-4F79-8F24-10457C27808C}" dt="2022-10-18T04:02:49.265" v="0" actId="47"/>
        <pc:sldMkLst>
          <pc:docMk/>
          <pc:sldMk cId="730838071" sldId="1091"/>
        </pc:sldMkLst>
      </pc:sldChg>
      <pc:sldChg chg="del">
        <pc:chgData name="伊健 杜" userId="e69aded81da48593" providerId="LiveId" clId="{CC7C7BC4-EEE8-4F79-8F24-10457C27808C}" dt="2022-10-18T04:02:49.265" v="0" actId="47"/>
        <pc:sldMkLst>
          <pc:docMk/>
          <pc:sldMk cId="3327491522" sldId="1092"/>
        </pc:sldMkLst>
      </pc:sldChg>
      <pc:sldChg chg="del">
        <pc:chgData name="伊健 杜" userId="e69aded81da48593" providerId="LiveId" clId="{CC7C7BC4-EEE8-4F79-8F24-10457C27808C}" dt="2022-10-18T04:02:49.265" v="0" actId="47"/>
        <pc:sldMkLst>
          <pc:docMk/>
          <pc:sldMk cId="3746583694" sldId="1093"/>
        </pc:sldMkLst>
      </pc:sldChg>
      <pc:sldChg chg="del">
        <pc:chgData name="伊健 杜" userId="e69aded81da48593" providerId="LiveId" clId="{CC7C7BC4-EEE8-4F79-8F24-10457C27808C}" dt="2022-10-18T04:02:49.265" v="0" actId="47"/>
        <pc:sldMkLst>
          <pc:docMk/>
          <pc:sldMk cId="2483754863" sldId="1094"/>
        </pc:sldMkLst>
      </pc:sldChg>
      <pc:sldChg chg="del">
        <pc:chgData name="伊健 杜" userId="e69aded81da48593" providerId="LiveId" clId="{CC7C7BC4-EEE8-4F79-8F24-10457C27808C}" dt="2022-10-18T04:02:49.265" v="0" actId="47"/>
        <pc:sldMkLst>
          <pc:docMk/>
          <pc:sldMk cId="1210823189" sldId="1095"/>
        </pc:sldMkLst>
      </pc:sldChg>
      <pc:sldChg chg="del">
        <pc:chgData name="伊健 杜" userId="e69aded81da48593" providerId="LiveId" clId="{CC7C7BC4-EEE8-4F79-8F24-10457C27808C}" dt="2022-10-18T04:02:49.265" v="0" actId="47"/>
        <pc:sldMkLst>
          <pc:docMk/>
          <pc:sldMk cId="3656494132" sldId="1096"/>
        </pc:sldMkLst>
      </pc:sldChg>
      <pc:sldChg chg="del">
        <pc:chgData name="伊健 杜" userId="e69aded81da48593" providerId="LiveId" clId="{CC7C7BC4-EEE8-4F79-8F24-10457C27808C}" dt="2022-10-18T04:03:07.074" v="2" actId="47"/>
        <pc:sldMkLst>
          <pc:docMk/>
          <pc:sldMk cId="1740091384" sldId="1097"/>
        </pc:sldMkLst>
      </pc:sldChg>
      <pc:sldChg chg="modSp mod">
        <pc:chgData name="伊健 杜" userId="e69aded81da48593" providerId="LiveId" clId="{CC7C7BC4-EEE8-4F79-8F24-10457C27808C}" dt="2022-10-18T04:27:36.003" v="368" actId="1076"/>
        <pc:sldMkLst>
          <pc:docMk/>
          <pc:sldMk cId="3868215057" sldId="1102"/>
        </pc:sldMkLst>
        <pc:spChg chg="mod">
          <ac:chgData name="伊健 杜" userId="e69aded81da48593" providerId="LiveId" clId="{CC7C7BC4-EEE8-4F79-8F24-10457C27808C}" dt="2022-10-18T04:27:36.003" v="368" actId="1076"/>
          <ac:spMkLst>
            <pc:docMk/>
            <pc:sldMk cId="3868215057" sldId="1102"/>
            <ac:spMk id="2" creationId="{28E4E05A-2CE6-A827-13DF-99EFA11BEC3F}"/>
          </ac:spMkLst>
        </pc:spChg>
      </pc:sldChg>
      <pc:sldChg chg="modSp del mod ord">
        <pc:chgData name="伊健 杜" userId="e69aded81da48593" providerId="LiveId" clId="{CC7C7BC4-EEE8-4F79-8F24-10457C27808C}" dt="2022-10-18T04:36:58.854" v="461" actId="47"/>
        <pc:sldMkLst>
          <pc:docMk/>
          <pc:sldMk cId="4021544420" sldId="1106"/>
        </pc:sldMkLst>
        <pc:spChg chg="mod">
          <ac:chgData name="伊健 杜" userId="e69aded81da48593" providerId="LiveId" clId="{CC7C7BC4-EEE8-4F79-8F24-10457C27808C}" dt="2022-10-18T04:36:51.401" v="460"/>
          <ac:spMkLst>
            <pc:docMk/>
            <pc:sldMk cId="4021544420" sldId="1106"/>
            <ac:spMk id="2" creationId="{28E4E05A-2CE6-A827-13DF-99EFA11BEC3F}"/>
          </ac:spMkLst>
        </pc:spChg>
      </pc:sldChg>
      <pc:sldChg chg="addSp delSp modSp new mod">
        <pc:chgData name="伊健 杜" userId="e69aded81da48593" providerId="LiveId" clId="{CC7C7BC4-EEE8-4F79-8F24-10457C27808C}" dt="2022-10-18T13:47:10.385" v="3627"/>
        <pc:sldMkLst>
          <pc:docMk/>
          <pc:sldMk cId="3086397345" sldId="1107"/>
        </pc:sldMkLst>
        <pc:spChg chg="del">
          <ac:chgData name="伊健 杜" userId="e69aded81da48593" providerId="LiveId" clId="{CC7C7BC4-EEE8-4F79-8F24-10457C27808C}" dt="2022-10-18T04:03:10.827" v="3" actId="478"/>
          <ac:spMkLst>
            <pc:docMk/>
            <pc:sldMk cId="3086397345" sldId="1107"/>
            <ac:spMk id="2" creationId="{1079A775-AB54-B1E9-C22B-D3F6FEBD8928}"/>
          </ac:spMkLst>
        </pc:spChg>
        <pc:spChg chg="del">
          <ac:chgData name="伊健 杜" userId="e69aded81da48593" providerId="LiveId" clId="{CC7C7BC4-EEE8-4F79-8F24-10457C27808C}" dt="2022-10-18T04:03:10.827" v="3" actId="478"/>
          <ac:spMkLst>
            <pc:docMk/>
            <pc:sldMk cId="3086397345" sldId="1107"/>
            <ac:spMk id="3" creationId="{4A249649-4D95-E766-4074-EA980FEB6143}"/>
          </ac:spMkLst>
        </pc:spChg>
        <pc:spChg chg="add mod">
          <ac:chgData name="伊健 杜" userId="e69aded81da48593" providerId="LiveId" clId="{CC7C7BC4-EEE8-4F79-8F24-10457C27808C}" dt="2022-10-18T13:47:10.385" v="3627"/>
          <ac:spMkLst>
            <pc:docMk/>
            <pc:sldMk cId="3086397345" sldId="1107"/>
            <ac:spMk id="4" creationId="{AB8172A4-90F2-816D-054C-E3CA07187B06}"/>
          </ac:spMkLst>
        </pc:spChg>
        <pc:spChg chg="add mod">
          <ac:chgData name="伊健 杜" userId="e69aded81da48593" providerId="LiveId" clId="{CC7C7BC4-EEE8-4F79-8F24-10457C27808C}" dt="2022-10-18T13:47:10.385" v="3627"/>
          <ac:spMkLst>
            <pc:docMk/>
            <pc:sldMk cId="3086397345" sldId="1107"/>
            <ac:spMk id="5" creationId="{39A86ACF-F1AA-63AD-C94E-7FEF8787E535}"/>
          </ac:spMkLst>
        </pc:spChg>
        <pc:spChg chg="add mod">
          <ac:chgData name="伊健 杜" userId="e69aded81da48593" providerId="LiveId" clId="{CC7C7BC4-EEE8-4F79-8F24-10457C27808C}" dt="2022-10-18T13:47:10.385" v="3627"/>
          <ac:spMkLst>
            <pc:docMk/>
            <pc:sldMk cId="3086397345" sldId="1107"/>
            <ac:spMk id="7" creationId="{3E87BC17-E8DE-8C4F-47E6-A054DF0D6608}"/>
          </ac:spMkLst>
        </pc:spChg>
        <pc:picChg chg="add mod">
          <ac:chgData name="伊健 杜" userId="e69aded81da48593" providerId="LiveId" clId="{CC7C7BC4-EEE8-4F79-8F24-10457C27808C}" dt="2022-10-18T04:08:46.856" v="87" actId="14100"/>
          <ac:picMkLst>
            <pc:docMk/>
            <pc:sldMk cId="3086397345" sldId="1107"/>
            <ac:picMk id="6" creationId="{DFD46DDC-0E17-41DA-88DA-BF4BF3AA0B1F}"/>
          </ac:picMkLst>
        </pc:picChg>
        <pc:picChg chg="add mod">
          <ac:chgData name="伊健 杜" userId="e69aded81da48593" providerId="LiveId" clId="{CC7C7BC4-EEE8-4F79-8F24-10457C27808C}" dt="2022-10-18T04:07:41.346" v="69" actId="1076"/>
          <ac:picMkLst>
            <pc:docMk/>
            <pc:sldMk cId="3086397345" sldId="1107"/>
            <ac:picMk id="1026" creationId="{33EEE77F-F634-C5F2-8740-9573D3F6F2F8}"/>
          </ac:picMkLst>
        </pc:picChg>
        <pc:picChg chg="add mod">
          <ac:chgData name="伊健 杜" userId="e69aded81da48593" providerId="LiveId" clId="{CC7C7BC4-EEE8-4F79-8F24-10457C27808C}" dt="2022-10-18T04:08:54.630" v="99" actId="1076"/>
          <ac:picMkLst>
            <pc:docMk/>
            <pc:sldMk cId="3086397345" sldId="1107"/>
            <ac:picMk id="1028" creationId="{7E7A5616-DFB8-3661-B61A-EEE434A948DE}"/>
          </ac:picMkLst>
        </pc:picChg>
      </pc:sldChg>
      <pc:sldChg chg="addSp delSp modSp add mod">
        <pc:chgData name="伊健 杜" userId="e69aded81da48593" providerId="LiveId" clId="{CC7C7BC4-EEE8-4F79-8F24-10457C27808C}" dt="2022-10-18T04:17:18.165" v="186"/>
        <pc:sldMkLst>
          <pc:docMk/>
          <pc:sldMk cId="2148110155" sldId="1108"/>
        </pc:sldMkLst>
        <pc:spChg chg="add mod">
          <ac:chgData name="伊健 杜" userId="e69aded81da48593" providerId="LiveId" clId="{CC7C7BC4-EEE8-4F79-8F24-10457C27808C}" dt="2022-10-18T04:17:18.165" v="186"/>
          <ac:spMkLst>
            <pc:docMk/>
            <pc:sldMk cId="2148110155" sldId="1108"/>
            <ac:spMk id="3" creationId="{7A0A17B9-B232-1D27-A3FE-10425689822F}"/>
          </ac:spMkLst>
        </pc:spChg>
        <pc:picChg chg="add mod">
          <ac:chgData name="伊健 杜" userId="e69aded81da48593" providerId="LiveId" clId="{CC7C7BC4-EEE8-4F79-8F24-10457C27808C}" dt="2022-10-18T04:16:33.329" v="134" actId="14100"/>
          <ac:picMkLst>
            <pc:docMk/>
            <pc:sldMk cId="2148110155" sldId="1108"/>
            <ac:picMk id="2" creationId="{0169FB45-E096-E987-3F3B-A177B870C014}"/>
          </ac:picMkLst>
        </pc:picChg>
        <pc:picChg chg="add mod">
          <ac:chgData name="伊健 杜" userId="e69aded81da48593" providerId="LiveId" clId="{CC7C7BC4-EEE8-4F79-8F24-10457C27808C}" dt="2022-10-18T04:16:26.795" v="131" actId="1076"/>
          <ac:picMkLst>
            <pc:docMk/>
            <pc:sldMk cId="2148110155" sldId="1108"/>
            <ac:picMk id="2050" creationId="{7288A914-2974-CE47-9D93-5D09CFF00C36}"/>
          </ac:picMkLst>
        </pc:picChg>
        <pc:picChg chg="add del">
          <ac:chgData name="伊健 杜" userId="e69aded81da48593" providerId="LiveId" clId="{CC7C7BC4-EEE8-4F79-8F24-10457C27808C}" dt="2022-10-18T04:15:59.152" v="117" actId="478"/>
          <ac:picMkLst>
            <pc:docMk/>
            <pc:sldMk cId="2148110155" sldId="1108"/>
            <ac:picMk id="2052" creationId="{AB568000-4CA4-A555-0137-1931393C5613}"/>
          </ac:picMkLst>
        </pc:picChg>
        <pc:picChg chg="add mod">
          <ac:chgData name="伊健 杜" userId="e69aded81da48593" providerId="LiveId" clId="{CC7C7BC4-EEE8-4F79-8F24-10457C27808C}" dt="2022-10-18T04:16:24.005" v="129" actId="1076"/>
          <ac:picMkLst>
            <pc:docMk/>
            <pc:sldMk cId="2148110155" sldId="1108"/>
            <ac:picMk id="2054" creationId="{C9336A68-DD95-C400-D862-4F96E3C403F1}"/>
          </ac:picMkLst>
        </pc:picChg>
      </pc:sldChg>
      <pc:sldChg chg="addSp delSp modSp add mod">
        <pc:chgData name="伊健 杜" userId="e69aded81da48593" providerId="LiveId" clId="{CC7C7BC4-EEE8-4F79-8F24-10457C27808C}" dt="2022-10-18T13:47:10.385" v="3627"/>
        <pc:sldMkLst>
          <pc:docMk/>
          <pc:sldMk cId="812571754" sldId="1109"/>
        </pc:sldMkLst>
        <pc:spChg chg="add mod">
          <ac:chgData name="伊健 杜" userId="e69aded81da48593" providerId="LiveId" clId="{CC7C7BC4-EEE8-4F79-8F24-10457C27808C}" dt="2022-10-18T13:47:10.385" v="3627"/>
          <ac:spMkLst>
            <pc:docMk/>
            <pc:sldMk cId="812571754" sldId="1109"/>
            <ac:spMk id="3" creationId="{E71D0211-5FA3-042D-C36A-FCA1DF54B9D2}"/>
          </ac:spMkLst>
        </pc:spChg>
        <pc:spChg chg="add mod">
          <ac:chgData name="伊健 杜" userId="e69aded81da48593" providerId="LiveId" clId="{CC7C7BC4-EEE8-4F79-8F24-10457C27808C}" dt="2022-10-18T04:24:17.644" v="243" actId="13822"/>
          <ac:spMkLst>
            <pc:docMk/>
            <pc:sldMk cId="812571754" sldId="1109"/>
            <ac:spMk id="4" creationId="{F2167970-068E-B254-7E13-90920664CBD5}"/>
          </ac:spMkLst>
        </pc:spChg>
        <pc:picChg chg="add del mod">
          <ac:chgData name="伊健 杜" userId="e69aded81da48593" providerId="LiveId" clId="{CC7C7BC4-EEE8-4F79-8F24-10457C27808C}" dt="2022-10-18T04:22:44.823" v="220" actId="478"/>
          <ac:picMkLst>
            <pc:docMk/>
            <pc:sldMk cId="812571754" sldId="1109"/>
            <ac:picMk id="2" creationId="{26412EEA-6FB2-67F0-6A0B-1D84E5FD0989}"/>
          </ac:picMkLst>
        </pc:picChg>
        <pc:picChg chg="add mod">
          <ac:chgData name="伊健 杜" userId="e69aded81da48593" providerId="LiveId" clId="{CC7C7BC4-EEE8-4F79-8F24-10457C27808C}" dt="2022-10-18T04:24:29.427" v="249" actId="1076"/>
          <ac:picMkLst>
            <pc:docMk/>
            <pc:sldMk cId="812571754" sldId="1109"/>
            <ac:picMk id="3074" creationId="{33A7C626-BA4E-CE73-51AD-1756F1D059CB}"/>
          </ac:picMkLst>
        </pc:picChg>
        <pc:picChg chg="add mod">
          <ac:chgData name="伊健 杜" userId="e69aded81da48593" providerId="LiveId" clId="{CC7C7BC4-EEE8-4F79-8F24-10457C27808C}" dt="2022-10-18T04:24:18.219" v="244" actId="1076"/>
          <ac:picMkLst>
            <pc:docMk/>
            <pc:sldMk cId="812571754" sldId="1109"/>
            <ac:picMk id="3076" creationId="{387D097E-37AB-D341-2F89-E6484E30396A}"/>
          </ac:picMkLst>
        </pc:picChg>
        <pc:picChg chg="add del mod">
          <ac:chgData name="伊健 杜" userId="e69aded81da48593" providerId="LiveId" clId="{CC7C7BC4-EEE8-4F79-8F24-10457C27808C}" dt="2022-10-18T04:23:59.896" v="232" actId="478"/>
          <ac:picMkLst>
            <pc:docMk/>
            <pc:sldMk cId="812571754" sldId="1109"/>
            <ac:picMk id="3078" creationId="{B7064E2B-FEC1-829A-0898-9A03D3CD20E3}"/>
          </ac:picMkLst>
        </pc:picChg>
        <pc:picChg chg="add mod">
          <ac:chgData name="伊健 杜" userId="e69aded81da48593" providerId="LiveId" clId="{CC7C7BC4-EEE8-4F79-8F24-10457C27808C}" dt="2022-10-18T04:24:32.487" v="250" actId="1076"/>
          <ac:picMkLst>
            <pc:docMk/>
            <pc:sldMk cId="812571754" sldId="1109"/>
            <ac:picMk id="3080" creationId="{9F17557C-FB30-BB46-989E-DE92CF4F1337}"/>
          </ac:picMkLst>
        </pc:picChg>
      </pc:sldChg>
      <pc:sldChg chg="addSp delSp modSp add mod">
        <pc:chgData name="伊健 杜" userId="e69aded81da48593" providerId="LiveId" clId="{CC7C7BC4-EEE8-4F79-8F24-10457C27808C}" dt="2022-10-18T13:47:10.385" v="3627"/>
        <pc:sldMkLst>
          <pc:docMk/>
          <pc:sldMk cId="2051382445" sldId="1110"/>
        </pc:sldMkLst>
        <pc:spChg chg="add mod">
          <ac:chgData name="伊健 杜" userId="e69aded81da48593" providerId="LiveId" clId="{CC7C7BC4-EEE8-4F79-8F24-10457C27808C}" dt="2022-10-18T13:47:10.385" v="3627"/>
          <ac:spMkLst>
            <pc:docMk/>
            <pc:sldMk cId="2051382445" sldId="1110"/>
            <ac:spMk id="2" creationId="{56B8F175-23B8-86A5-61ED-E30C79851778}"/>
          </ac:spMkLst>
        </pc:spChg>
        <pc:spChg chg="mod">
          <ac:chgData name="伊健 杜" userId="e69aded81da48593" providerId="LiveId" clId="{CC7C7BC4-EEE8-4F79-8F24-10457C27808C}" dt="2022-10-18T13:47:10.385" v="3627"/>
          <ac:spMkLst>
            <pc:docMk/>
            <pc:sldMk cId="2051382445" sldId="1110"/>
            <ac:spMk id="3" creationId="{E71D0211-5FA3-042D-C36A-FCA1DF54B9D2}"/>
          </ac:spMkLst>
        </pc:spChg>
        <pc:spChg chg="del">
          <ac:chgData name="伊健 杜" userId="e69aded81da48593" providerId="LiveId" clId="{CC7C7BC4-EEE8-4F79-8F24-10457C27808C}" dt="2022-10-18T04:24:53.098" v="268" actId="478"/>
          <ac:spMkLst>
            <pc:docMk/>
            <pc:sldMk cId="2051382445" sldId="1110"/>
            <ac:spMk id="4" creationId="{F2167970-068E-B254-7E13-90920664CBD5}"/>
          </ac:spMkLst>
        </pc:spChg>
        <pc:picChg chg="del">
          <ac:chgData name="伊健 杜" userId="e69aded81da48593" providerId="LiveId" clId="{CC7C7BC4-EEE8-4F79-8F24-10457C27808C}" dt="2022-10-18T04:24:52.298" v="267" actId="478"/>
          <ac:picMkLst>
            <pc:docMk/>
            <pc:sldMk cId="2051382445" sldId="1110"/>
            <ac:picMk id="3074" creationId="{33A7C626-BA4E-CE73-51AD-1756F1D059CB}"/>
          </ac:picMkLst>
        </pc:picChg>
        <pc:picChg chg="del">
          <ac:chgData name="伊健 杜" userId="e69aded81da48593" providerId="LiveId" clId="{CC7C7BC4-EEE8-4F79-8F24-10457C27808C}" dt="2022-10-18T04:24:51.473" v="265" actId="478"/>
          <ac:picMkLst>
            <pc:docMk/>
            <pc:sldMk cId="2051382445" sldId="1110"/>
            <ac:picMk id="3076" creationId="{387D097E-37AB-D341-2F89-E6484E30396A}"/>
          </ac:picMkLst>
        </pc:picChg>
        <pc:picChg chg="del">
          <ac:chgData name="伊健 杜" userId="e69aded81da48593" providerId="LiveId" clId="{CC7C7BC4-EEE8-4F79-8F24-10457C27808C}" dt="2022-10-18T04:24:51.911" v="266" actId="478"/>
          <ac:picMkLst>
            <pc:docMk/>
            <pc:sldMk cId="2051382445" sldId="1110"/>
            <ac:picMk id="3080" creationId="{9F17557C-FB30-BB46-989E-DE92CF4F1337}"/>
          </ac:picMkLst>
        </pc:picChg>
        <pc:picChg chg="add mod">
          <ac:chgData name="伊健 杜" userId="e69aded81da48593" providerId="LiveId" clId="{CC7C7BC4-EEE8-4F79-8F24-10457C27808C}" dt="2022-10-18T04:25:15.031" v="272" actId="1076"/>
          <ac:picMkLst>
            <pc:docMk/>
            <pc:sldMk cId="2051382445" sldId="1110"/>
            <ac:picMk id="4098" creationId="{BA6A9F97-B013-70FF-FB39-803C2611A251}"/>
          </ac:picMkLst>
        </pc:picChg>
      </pc:sldChg>
      <pc:sldChg chg="addSp delSp modSp add mod">
        <pc:chgData name="伊健 杜" userId="e69aded81da48593" providerId="LiveId" clId="{CC7C7BC4-EEE8-4F79-8F24-10457C27808C}" dt="2022-10-18T13:47:10.385" v="3627"/>
        <pc:sldMkLst>
          <pc:docMk/>
          <pc:sldMk cId="2698211774" sldId="1111"/>
        </pc:sldMkLst>
        <pc:spChg chg="mod">
          <ac:chgData name="伊健 杜" userId="e69aded81da48593" providerId="LiveId" clId="{CC7C7BC4-EEE8-4F79-8F24-10457C27808C}" dt="2022-10-18T04:37:09.289" v="472"/>
          <ac:spMkLst>
            <pc:docMk/>
            <pc:sldMk cId="2698211774" sldId="1111"/>
            <ac:spMk id="6" creationId="{F83A6AC8-56F1-EB9E-DD47-C1CFF9753BBA}"/>
          </ac:spMkLst>
        </pc:spChg>
        <pc:spChg chg="mod">
          <ac:chgData name="伊健 杜" userId="e69aded81da48593" providerId="LiveId" clId="{CC7C7BC4-EEE8-4F79-8F24-10457C27808C}" dt="2022-10-18T13:47:10.385" v="3627"/>
          <ac:spMkLst>
            <pc:docMk/>
            <pc:sldMk cId="2698211774" sldId="1111"/>
            <ac:spMk id="7" creationId="{8A134A8E-94C3-0EE7-C065-45DB3136BA45}"/>
          </ac:spMkLst>
        </pc:spChg>
        <pc:picChg chg="add mod">
          <ac:chgData name="伊健 杜" userId="e69aded81da48593" providerId="LiveId" clId="{CC7C7BC4-EEE8-4F79-8F24-10457C27808C}" dt="2022-10-18T04:42:28.677" v="555" actId="1076"/>
          <ac:picMkLst>
            <pc:docMk/>
            <pc:sldMk cId="2698211774" sldId="1111"/>
            <ac:picMk id="2" creationId="{7E21C7A9-917C-BC80-2305-EDA727C07305}"/>
          </ac:picMkLst>
        </pc:picChg>
        <pc:picChg chg="del">
          <ac:chgData name="伊健 杜" userId="e69aded81da48593" providerId="LiveId" clId="{CC7C7BC4-EEE8-4F79-8F24-10457C27808C}" dt="2022-10-18T04:41:31.985" v="551" actId="478"/>
          <ac:picMkLst>
            <pc:docMk/>
            <pc:sldMk cId="2698211774" sldId="1111"/>
            <ac:picMk id="5122" creationId="{CA04FE56-0CD3-999C-E562-FBA3A137DF7B}"/>
          </ac:picMkLst>
        </pc:picChg>
      </pc:sldChg>
      <pc:sldChg chg="add">
        <pc:chgData name="伊健 杜" userId="e69aded81da48593" providerId="LiveId" clId="{CC7C7BC4-EEE8-4F79-8F24-10457C27808C}" dt="2022-10-18T04:29:05.152" v="370"/>
        <pc:sldMkLst>
          <pc:docMk/>
          <pc:sldMk cId="936677294" sldId="1112"/>
        </pc:sldMkLst>
      </pc:sldChg>
      <pc:sldChg chg="addSp delSp modSp add mod">
        <pc:chgData name="伊健 杜" userId="e69aded81da48593" providerId="LiveId" clId="{CC7C7BC4-EEE8-4F79-8F24-10457C27808C}" dt="2022-10-18T13:47:10.385" v="3627"/>
        <pc:sldMkLst>
          <pc:docMk/>
          <pc:sldMk cId="3416279265" sldId="1113"/>
        </pc:sldMkLst>
        <pc:spChg chg="mod">
          <ac:chgData name="伊健 杜" userId="e69aded81da48593" providerId="LiveId" clId="{CC7C7BC4-EEE8-4F79-8F24-10457C27808C}" dt="2022-10-18T04:57:01.389" v="558" actId="20577"/>
          <ac:spMkLst>
            <pc:docMk/>
            <pc:sldMk cId="3416279265" sldId="1113"/>
            <ac:spMk id="6" creationId="{F83A6AC8-56F1-EB9E-DD47-C1CFF9753BBA}"/>
          </ac:spMkLst>
        </pc:spChg>
        <pc:spChg chg="mod">
          <ac:chgData name="伊健 杜" userId="e69aded81da48593" providerId="LiveId" clId="{CC7C7BC4-EEE8-4F79-8F24-10457C27808C}" dt="2022-10-18T13:47:10.385" v="3627"/>
          <ac:spMkLst>
            <pc:docMk/>
            <pc:sldMk cId="3416279265" sldId="1113"/>
            <ac:spMk id="7" creationId="{8A134A8E-94C3-0EE7-C065-45DB3136BA45}"/>
          </ac:spMkLst>
        </pc:spChg>
        <pc:picChg chg="del mod">
          <ac:chgData name="伊健 杜" userId="e69aded81da48593" providerId="LiveId" clId="{CC7C7BC4-EEE8-4F79-8F24-10457C27808C}" dt="2022-10-18T04:57:21.691" v="630" actId="478"/>
          <ac:picMkLst>
            <pc:docMk/>
            <pc:sldMk cId="3416279265" sldId="1113"/>
            <ac:picMk id="2" creationId="{7E21C7A9-917C-BC80-2305-EDA727C07305}"/>
          </ac:picMkLst>
        </pc:picChg>
        <pc:picChg chg="add mod">
          <ac:chgData name="伊健 杜" userId="e69aded81da48593" providerId="LiveId" clId="{CC7C7BC4-EEE8-4F79-8F24-10457C27808C}" dt="2022-10-18T04:58:54.203" v="633" actId="14100"/>
          <ac:picMkLst>
            <pc:docMk/>
            <pc:sldMk cId="3416279265" sldId="1113"/>
            <ac:picMk id="6146" creationId="{A64179C6-5A27-E439-5079-10F9BE932CD2}"/>
          </ac:picMkLst>
        </pc:picChg>
        <pc:picChg chg="add mod">
          <ac:chgData name="伊健 杜" userId="e69aded81da48593" providerId="LiveId" clId="{CC7C7BC4-EEE8-4F79-8F24-10457C27808C}" dt="2022-10-18T04:59:06.461" v="637" actId="14100"/>
          <ac:picMkLst>
            <pc:docMk/>
            <pc:sldMk cId="3416279265" sldId="1113"/>
            <ac:picMk id="6148" creationId="{09CA8A8B-8E98-D528-80CE-4B641FC7AF3C}"/>
          </ac:picMkLst>
        </pc:picChg>
      </pc:sldChg>
      <pc:sldChg chg="addSp delSp modSp add mod">
        <pc:chgData name="伊健 杜" userId="e69aded81da48593" providerId="LiveId" clId="{CC7C7BC4-EEE8-4F79-8F24-10457C27808C}" dt="2022-10-18T13:47:10.385" v="3627"/>
        <pc:sldMkLst>
          <pc:docMk/>
          <pc:sldMk cId="1105826302" sldId="1114"/>
        </pc:sldMkLst>
        <pc:spChg chg="mod">
          <ac:chgData name="伊健 杜" userId="e69aded81da48593" providerId="LiveId" clId="{CC7C7BC4-EEE8-4F79-8F24-10457C27808C}" dt="2022-10-18T13:47:10.385" v="3627"/>
          <ac:spMkLst>
            <pc:docMk/>
            <pc:sldMk cId="1105826302" sldId="1114"/>
            <ac:spMk id="7" creationId="{8A134A8E-94C3-0EE7-C065-45DB3136BA45}"/>
          </ac:spMkLst>
        </pc:spChg>
        <pc:picChg chg="del">
          <ac:chgData name="伊健 杜" userId="e69aded81da48593" providerId="LiveId" clId="{CC7C7BC4-EEE8-4F79-8F24-10457C27808C}" dt="2022-10-18T05:02:26.446" v="703" actId="478"/>
          <ac:picMkLst>
            <pc:docMk/>
            <pc:sldMk cId="1105826302" sldId="1114"/>
            <ac:picMk id="6146" creationId="{A64179C6-5A27-E439-5079-10F9BE932CD2}"/>
          </ac:picMkLst>
        </pc:picChg>
        <pc:picChg chg="del">
          <ac:chgData name="伊健 杜" userId="e69aded81da48593" providerId="LiveId" clId="{CC7C7BC4-EEE8-4F79-8F24-10457C27808C}" dt="2022-10-18T05:02:26.446" v="703" actId="478"/>
          <ac:picMkLst>
            <pc:docMk/>
            <pc:sldMk cId="1105826302" sldId="1114"/>
            <ac:picMk id="6148" creationId="{09CA8A8B-8E98-D528-80CE-4B641FC7AF3C}"/>
          </ac:picMkLst>
        </pc:picChg>
        <pc:picChg chg="add del mod">
          <ac:chgData name="伊健 杜" userId="e69aded81da48593" providerId="LiveId" clId="{CC7C7BC4-EEE8-4F79-8F24-10457C27808C}" dt="2022-10-18T05:10:02.542" v="716" actId="478"/>
          <ac:picMkLst>
            <pc:docMk/>
            <pc:sldMk cId="1105826302" sldId="1114"/>
            <ac:picMk id="7170" creationId="{FFE3B763-4B70-1AAA-9DCA-3CDF4056C92F}"/>
          </ac:picMkLst>
        </pc:picChg>
        <pc:picChg chg="add mod">
          <ac:chgData name="伊健 杜" userId="e69aded81da48593" providerId="LiveId" clId="{CC7C7BC4-EEE8-4F79-8F24-10457C27808C}" dt="2022-10-18T05:10:05.980" v="720" actId="1076"/>
          <ac:picMkLst>
            <pc:docMk/>
            <pc:sldMk cId="1105826302" sldId="1114"/>
            <ac:picMk id="7172" creationId="{E26D43D5-73E9-317E-1495-E2DB5A87C066}"/>
          </ac:picMkLst>
        </pc:picChg>
      </pc:sldChg>
      <pc:sldChg chg="modSp add mod">
        <pc:chgData name="伊健 杜" userId="e69aded81da48593" providerId="LiveId" clId="{CC7C7BC4-EEE8-4F79-8F24-10457C27808C}" dt="2022-10-18T13:47:10.385" v="3627"/>
        <pc:sldMkLst>
          <pc:docMk/>
          <pc:sldMk cId="3161924852" sldId="1115"/>
        </pc:sldMkLst>
        <pc:spChg chg="mod">
          <ac:chgData name="伊健 杜" userId="e69aded81da48593" providerId="LiveId" clId="{CC7C7BC4-EEE8-4F79-8F24-10457C27808C}" dt="2022-10-18T13:47:10.385" v="3627"/>
          <ac:spMkLst>
            <pc:docMk/>
            <pc:sldMk cId="3161924852" sldId="1115"/>
            <ac:spMk id="2" creationId="{28E4E05A-2CE6-A827-13DF-99EFA11BEC3F}"/>
          </ac:spMkLst>
        </pc:spChg>
      </pc:sldChg>
      <pc:sldChg chg="modSp add mod">
        <pc:chgData name="伊健 杜" userId="e69aded81da48593" providerId="LiveId" clId="{CC7C7BC4-EEE8-4F79-8F24-10457C27808C}" dt="2022-10-18T13:47:10.385" v="3627"/>
        <pc:sldMkLst>
          <pc:docMk/>
          <pc:sldMk cId="1524859685" sldId="1116"/>
        </pc:sldMkLst>
        <pc:spChg chg="mod">
          <ac:chgData name="伊健 杜" userId="e69aded81da48593" providerId="LiveId" clId="{CC7C7BC4-EEE8-4F79-8F24-10457C27808C}" dt="2022-10-18T13:47:10.385" v="3627"/>
          <ac:spMkLst>
            <pc:docMk/>
            <pc:sldMk cId="1524859685" sldId="1116"/>
            <ac:spMk id="2" creationId="{28E4E05A-2CE6-A827-13DF-99EFA11BEC3F}"/>
          </ac:spMkLst>
        </pc:spChg>
      </pc:sldChg>
      <pc:sldChg chg="addSp delSp modSp add mod">
        <pc:chgData name="伊健 杜" userId="e69aded81da48593" providerId="LiveId" clId="{CC7C7BC4-EEE8-4F79-8F24-10457C27808C}" dt="2022-10-18T13:47:10.385" v="3627"/>
        <pc:sldMkLst>
          <pc:docMk/>
          <pc:sldMk cId="3460721910" sldId="1117"/>
        </pc:sldMkLst>
        <pc:spChg chg="mod">
          <ac:chgData name="伊健 杜" userId="e69aded81da48593" providerId="LiveId" clId="{CC7C7BC4-EEE8-4F79-8F24-10457C27808C}" dt="2022-10-18T13:47:10.385" v="3627"/>
          <ac:spMkLst>
            <pc:docMk/>
            <pc:sldMk cId="3460721910" sldId="1117"/>
            <ac:spMk id="6" creationId="{F83A6AC8-56F1-EB9E-DD47-C1CFF9753BBA}"/>
          </ac:spMkLst>
        </pc:spChg>
        <pc:spChg chg="mod">
          <ac:chgData name="伊健 杜" userId="e69aded81da48593" providerId="LiveId" clId="{CC7C7BC4-EEE8-4F79-8F24-10457C27808C}" dt="2022-10-18T13:47:10.385" v="3627"/>
          <ac:spMkLst>
            <pc:docMk/>
            <pc:sldMk cId="3460721910" sldId="1117"/>
            <ac:spMk id="7" creationId="{8A134A8E-94C3-0EE7-C065-45DB3136BA45}"/>
          </ac:spMkLst>
        </pc:spChg>
        <pc:picChg chg="del">
          <ac:chgData name="伊健 杜" userId="e69aded81da48593" providerId="LiveId" clId="{CC7C7BC4-EEE8-4F79-8F24-10457C27808C}" dt="2022-10-18T05:19:08.198" v="1056" actId="478"/>
          <ac:picMkLst>
            <pc:docMk/>
            <pc:sldMk cId="3460721910" sldId="1117"/>
            <ac:picMk id="2" creationId="{7E21C7A9-917C-BC80-2305-EDA727C07305}"/>
          </ac:picMkLst>
        </pc:picChg>
        <pc:picChg chg="add mod">
          <ac:chgData name="伊健 杜" userId="e69aded81da48593" providerId="LiveId" clId="{CC7C7BC4-EEE8-4F79-8F24-10457C27808C}" dt="2022-10-18T05:20:44.750" v="1059" actId="1076"/>
          <ac:picMkLst>
            <pc:docMk/>
            <pc:sldMk cId="3460721910" sldId="1117"/>
            <ac:picMk id="8194" creationId="{D86E1E92-DE65-8696-0D5B-8C3D73116BD5}"/>
          </ac:picMkLst>
        </pc:picChg>
      </pc:sldChg>
      <pc:sldChg chg="addSp delSp modSp add mod">
        <pc:chgData name="伊健 杜" userId="e69aded81da48593" providerId="LiveId" clId="{CC7C7BC4-EEE8-4F79-8F24-10457C27808C}" dt="2022-10-18T13:47:10.385" v="3627"/>
        <pc:sldMkLst>
          <pc:docMk/>
          <pc:sldMk cId="2577874230" sldId="1118"/>
        </pc:sldMkLst>
        <pc:spChg chg="add del">
          <ac:chgData name="伊健 杜" userId="e69aded81da48593" providerId="LiveId" clId="{CC7C7BC4-EEE8-4F79-8F24-10457C27808C}" dt="2022-10-18T05:21:43.203" v="1067" actId="478"/>
          <ac:spMkLst>
            <pc:docMk/>
            <pc:sldMk cId="2577874230" sldId="1118"/>
            <ac:spMk id="2" creationId="{2C4FBF58-2B33-741A-3C76-621B89AAA487}"/>
          </ac:spMkLst>
        </pc:spChg>
        <pc:spChg chg="mod">
          <ac:chgData name="伊健 杜" userId="e69aded81da48593" providerId="LiveId" clId="{CC7C7BC4-EEE8-4F79-8F24-10457C27808C}" dt="2022-10-18T13:47:10.385" v="3627"/>
          <ac:spMkLst>
            <pc:docMk/>
            <pc:sldMk cId="2577874230" sldId="1118"/>
            <ac:spMk id="6" creationId="{F83A6AC8-56F1-EB9E-DD47-C1CFF9753BBA}"/>
          </ac:spMkLst>
        </pc:spChg>
        <pc:spChg chg="mod">
          <ac:chgData name="伊健 杜" userId="e69aded81da48593" providerId="LiveId" clId="{CC7C7BC4-EEE8-4F79-8F24-10457C27808C}" dt="2022-10-18T13:47:10.385" v="3627"/>
          <ac:spMkLst>
            <pc:docMk/>
            <pc:sldMk cId="2577874230" sldId="1118"/>
            <ac:spMk id="7" creationId="{8A134A8E-94C3-0EE7-C065-45DB3136BA45}"/>
          </ac:spMkLst>
        </pc:spChg>
        <pc:picChg chg="add mod">
          <ac:chgData name="伊健 杜" userId="e69aded81da48593" providerId="LiveId" clId="{CC7C7BC4-EEE8-4F79-8F24-10457C27808C}" dt="2022-10-18T05:21:55.728" v="1071" actId="1076"/>
          <ac:picMkLst>
            <pc:docMk/>
            <pc:sldMk cId="2577874230" sldId="1118"/>
            <ac:picMk id="4" creationId="{C2725D7D-1A16-4F87-2196-1D9CC707516C}"/>
          </ac:picMkLst>
        </pc:picChg>
        <pc:picChg chg="del">
          <ac:chgData name="伊健 杜" userId="e69aded81da48593" providerId="LiveId" clId="{CC7C7BC4-EEE8-4F79-8F24-10457C27808C}" dt="2022-10-18T05:21:41.183" v="1065" actId="478"/>
          <ac:picMkLst>
            <pc:docMk/>
            <pc:sldMk cId="2577874230" sldId="1118"/>
            <ac:picMk id="8194" creationId="{D86E1E92-DE65-8696-0D5B-8C3D73116BD5}"/>
          </ac:picMkLst>
        </pc:picChg>
      </pc:sldChg>
      <pc:sldChg chg="addSp delSp modSp add mod">
        <pc:chgData name="伊健 杜" userId="e69aded81da48593" providerId="LiveId" clId="{CC7C7BC4-EEE8-4F79-8F24-10457C27808C}" dt="2022-10-18T13:47:10.385" v="3627"/>
        <pc:sldMkLst>
          <pc:docMk/>
          <pc:sldMk cId="4138375103" sldId="1119"/>
        </pc:sldMkLst>
        <pc:spChg chg="mod">
          <ac:chgData name="伊健 杜" userId="e69aded81da48593" providerId="LiveId" clId="{CC7C7BC4-EEE8-4F79-8F24-10457C27808C}" dt="2022-10-18T13:47:10.385" v="3627"/>
          <ac:spMkLst>
            <pc:docMk/>
            <pc:sldMk cId="4138375103" sldId="1119"/>
            <ac:spMk id="6" creationId="{F83A6AC8-56F1-EB9E-DD47-C1CFF9753BBA}"/>
          </ac:spMkLst>
        </pc:spChg>
        <pc:spChg chg="mod">
          <ac:chgData name="伊健 杜" userId="e69aded81da48593" providerId="LiveId" clId="{CC7C7BC4-EEE8-4F79-8F24-10457C27808C}" dt="2022-10-18T13:47:10.385" v="3627"/>
          <ac:spMkLst>
            <pc:docMk/>
            <pc:sldMk cId="4138375103" sldId="1119"/>
            <ac:spMk id="7" creationId="{8A134A8E-94C3-0EE7-C065-45DB3136BA45}"/>
          </ac:spMkLst>
        </pc:spChg>
        <pc:picChg chg="del">
          <ac:chgData name="伊健 杜" userId="e69aded81da48593" providerId="LiveId" clId="{CC7C7BC4-EEE8-4F79-8F24-10457C27808C}" dt="2022-10-18T05:22:51.326" v="1143" actId="478"/>
          <ac:picMkLst>
            <pc:docMk/>
            <pc:sldMk cId="4138375103" sldId="1119"/>
            <ac:picMk id="4" creationId="{C2725D7D-1A16-4F87-2196-1D9CC707516C}"/>
          </ac:picMkLst>
        </pc:picChg>
        <pc:picChg chg="add mod">
          <ac:chgData name="伊健 杜" userId="e69aded81da48593" providerId="LiveId" clId="{CC7C7BC4-EEE8-4F79-8F24-10457C27808C}" dt="2022-10-18T05:22:57.271" v="1146" actId="1076"/>
          <ac:picMkLst>
            <pc:docMk/>
            <pc:sldMk cId="4138375103" sldId="1119"/>
            <ac:picMk id="10242" creationId="{EDB0637A-120C-58F4-C276-350C8370BA96}"/>
          </ac:picMkLst>
        </pc:picChg>
      </pc:sldChg>
      <pc:sldChg chg="delSp modSp new mod">
        <pc:chgData name="伊健 杜" userId="e69aded81da48593" providerId="LiveId" clId="{CC7C7BC4-EEE8-4F79-8F24-10457C27808C}" dt="2022-10-18T13:47:10.385" v="3627"/>
        <pc:sldMkLst>
          <pc:docMk/>
          <pc:sldMk cId="2973887748" sldId="1120"/>
        </pc:sldMkLst>
        <pc:spChg chg="mod">
          <ac:chgData name="伊健 杜" userId="e69aded81da48593" providerId="LiveId" clId="{CC7C7BC4-EEE8-4F79-8F24-10457C27808C}" dt="2022-10-18T13:47:10.385" v="3627"/>
          <ac:spMkLst>
            <pc:docMk/>
            <pc:sldMk cId="2973887748" sldId="1120"/>
            <ac:spMk id="2" creationId="{43A1F068-3985-0295-71CD-975E87AAC153}"/>
          </ac:spMkLst>
        </pc:spChg>
        <pc:spChg chg="del">
          <ac:chgData name="伊健 杜" userId="e69aded81da48593" providerId="LiveId" clId="{CC7C7BC4-EEE8-4F79-8F24-10457C27808C}" dt="2022-10-18T05:30:55.985" v="1342" actId="478"/>
          <ac:spMkLst>
            <pc:docMk/>
            <pc:sldMk cId="2973887748" sldId="1120"/>
            <ac:spMk id="3" creationId="{725BF7BD-706A-A972-ED91-2D00E386779F}"/>
          </ac:spMkLst>
        </pc:spChg>
      </pc:sldChg>
      <pc:sldChg chg="add del">
        <pc:chgData name="伊健 杜" userId="e69aded81da48593" providerId="LiveId" clId="{CC7C7BC4-EEE8-4F79-8F24-10457C27808C}" dt="2022-10-18T05:26:43.085" v="1206" actId="47"/>
        <pc:sldMkLst>
          <pc:docMk/>
          <pc:sldMk cId="2150888454" sldId="1121"/>
        </pc:sldMkLst>
      </pc:sldChg>
      <pc:sldChg chg="addSp delSp modSp add mod">
        <pc:chgData name="伊健 杜" userId="e69aded81da48593" providerId="LiveId" clId="{CC7C7BC4-EEE8-4F79-8F24-10457C27808C}" dt="2022-10-18T13:47:10.385" v="3627"/>
        <pc:sldMkLst>
          <pc:docMk/>
          <pc:sldMk cId="3495959917" sldId="1121"/>
        </pc:sldMkLst>
        <pc:spChg chg="mod">
          <ac:chgData name="伊健 杜" userId="e69aded81da48593" providerId="LiveId" clId="{CC7C7BC4-EEE8-4F79-8F24-10457C27808C}" dt="2022-10-18T13:47:10.385" v="3627"/>
          <ac:spMkLst>
            <pc:docMk/>
            <pc:sldMk cId="3495959917" sldId="1121"/>
            <ac:spMk id="6" creationId="{F83A6AC8-56F1-EB9E-DD47-C1CFF9753BBA}"/>
          </ac:spMkLst>
        </pc:spChg>
        <pc:spChg chg="mod">
          <ac:chgData name="伊健 杜" userId="e69aded81da48593" providerId="LiveId" clId="{CC7C7BC4-EEE8-4F79-8F24-10457C27808C}" dt="2022-10-18T13:47:10.385" v="3627"/>
          <ac:spMkLst>
            <pc:docMk/>
            <pc:sldMk cId="3495959917" sldId="1121"/>
            <ac:spMk id="7" creationId="{8A134A8E-94C3-0EE7-C065-45DB3136BA45}"/>
          </ac:spMkLst>
        </pc:spChg>
        <pc:picChg chg="del">
          <ac:chgData name="伊健 杜" userId="e69aded81da48593" providerId="LiveId" clId="{CC7C7BC4-EEE8-4F79-8F24-10457C27808C}" dt="2022-10-18T05:29:16.520" v="1329" actId="478"/>
          <ac:picMkLst>
            <pc:docMk/>
            <pc:sldMk cId="3495959917" sldId="1121"/>
            <ac:picMk id="10242" creationId="{EDB0637A-120C-58F4-C276-350C8370BA96}"/>
          </ac:picMkLst>
        </pc:picChg>
        <pc:picChg chg="add mod">
          <ac:chgData name="伊健 杜" userId="e69aded81da48593" providerId="LiveId" clId="{CC7C7BC4-EEE8-4F79-8F24-10457C27808C}" dt="2022-10-18T05:30:43.165" v="1334" actId="1076"/>
          <ac:picMkLst>
            <pc:docMk/>
            <pc:sldMk cId="3495959917" sldId="1121"/>
            <ac:picMk id="11266" creationId="{6E3630D2-8BAA-1361-CF69-BB7F8EED8A25}"/>
          </ac:picMkLst>
        </pc:picChg>
      </pc:sldChg>
      <pc:sldChg chg="addSp delSp modSp add mod">
        <pc:chgData name="伊健 杜" userId="e69aded81da48593" providerId="LiveId" clId="{CC7C7BC4-EEE8-4F79-8F24-10457C27808C}" dt="2022-10-18T13:47:10.385" v="3627"/>
        <pc:sldMkLst>
          <pc:docMk/>
          <pc:sldMk cId="3199731061" sldId="1122"/>
        </pc:sldMkLst>
        <pc:spChg chg="mod">
          <ac:chgData name="伊健 杜" userId="e69aded81da48593" providerId="LiveId" clId="{CC7C7BC4-EEE8-4F79-8F24-10457C27808C}" dt="2022-10-18T13:47:10.385" v="3627"/>
          <ac:spMkLst>
            <pc:docMk/>
            <pc:sldMk cId="3199731061" sldId="1122"/>
            <ac:spMk id="6" creationId="{F83A6AC8-56F1-EB9E-DD47-C1CFF9753BBA}"/>
          </ac:spMkLst>
        </pc:spChg>
        <pc:spChg chg="mod">
          <ac:chgData name="伊健 杜" userId="e69aded81da48593" providerId="LiveId" clId="{CC7C7BC4-EEE8-4F79-8F24-10457C27808C}" dt="2022-10-18T13:47:10.385" v="3627"/>
          <ac:spMkLst>
            <pc:docMk/>
            <pc:sldMk cId="3199731061" sldId="1122"/>
            <ac:spMk id="7" creationId="{8A134A8E-94C3-0EE7-C065-45DB3136BA45}"/>
          </ac:spMkLst>
        </pc:spChg>
        <pc:picChg chg="del mod">
          <ac:chgData name="伊健 杜" userId="e69aded81da48593" providerId="LiveId" clId="{CC7C7BC4-EEE8-4F79-8F24-10457C27808C}" dt="2022-10-18T05:31:24.510" v="1406" actId="478"/>
          <ac:picMkLst>
            <pc:docMk/>
            <pc:sldMk cId="3199731061" sldId="1122"/>
            <ac:picMk id="11266" creationId="{6E3630D2-8BAA-1361-CF69-BB7F8EED8A25}"/>
          </ac:picMkLst>
        </pc:picChg>
        <pc:picChg chg="add mod">
          <ac:chgData name="伊健 杜" userId="e69aded81da48593" providerId="LiveId" clId="{CC7C7BC4-EEE8-4F79-8F24-10457C27808C}" dt="2022-10-18T05:32:24.064" v="1483" actId="1076"/>
          <ac:picMkLst>
            <pc:docMk/>
            <pc:sldMk cId="3199731061" sldId="1122"/>
            <ac:picMk id="13314" creationId="{C3D23A43-677B-C772-97D8-97B75686D167}"/>
          </ac:picMkLst>
        </pc:picChg>
      </pc:sldChg>
      <pc:sldChg chg="modSp add mod">
        <pc:chgData name="伊健 杜" userId="e69aded81da48593" providerId="LiveId" clId="{CC7C7BC4-EEE8-4F79-8F24-10457C27808C}" dt="2022-10-18T13:47:10.385" v="3627"/>
        <pc:sldMkLst>
          <pc:docMk/>
          <pc:sldMk cId="3671302223" sldId="1123"/>
        </pc:sldMkLst>
        <pc:spChg chg="mod">
          <ac:chgData name="伊健 杜" userId="e69aded81da48593" providerId="LiveId" clId="{CC7C7BC4-EEE8-4F79-8F24-10457C27808C}" dt="2022-10-18T13:47:10.385" v="3627"/>
          <ac:spMkLst>
            <pc:docMk/>
            <pc:sldMk cId="3671302223" sldId="1123"/>
            <ac:spMk id="2" creationId="{43A1F068-3985-0295-71CD-975E87AAC153}"/>
          </ac:spMkLst>
        </pc:spChg>
      </pc:sldChg>
      <pc:sldChg chg="addSp delSp modSp add mod">
        <pc:chgData name="伊健 杜" userId="e69aded81da48593" providerId="LiveId" clId="{CC7C7BC4-EEE8-4F79-8F24-10457C27808C}" dt="2022-10-18T13:47:10.385" v="3627"/>
        <pc:sldMkLst>
          <pc:docMk/>
          <pc:sldMk cId="3824985032" sldId="1124"/>
        </pc:sldMkLst>
        <pc:spChg chg="mod">
          <ac:chgData name="伊健 杜" userId="e69aded81da48593" providerId="LiveId" clId="{CC7C7BC4-EEE8-4F79-8F24-10457C27808C}" dt="2022-10-18T05:35:22.664" v="1673"/>
          <ac:spMkLst>
            <pc:docMk/>
            <pc:sldMk cId="3824985032" sldId="1124"/>
            <ac:spMk id="6" creationId="{F83A6AC8-56F1-EB9E-DD47-C1CFF9753BBA}"/>
          </ac:spMkLst>
        </pc:spChg>
        <pc:spChg chg="mod">
          <ac:chgData name="伊健 杜" userId="e69aded81da48593" providerId="LiveId" clId="{CC7C7BC4-EEE8-4F79-8F24-10457C27808C}" dt="2022-10-18T13:47:10.385" v="3627"/>
          <ac:spMkLst>
            <pc:docMk/>
            <pc:sldMk cId="3824985032" sldId="1124"/>
            <ac:spMk id="7" creationId="{8A134A8E-94C3-0EE7-C065-45DB3136BA45}"/>
          </ac:spMkLst>
        </pc:spChg>
        <pc:picChg chg="del">
          <ac:chgData name="伊健 杜" userId="e69aded81da48593" providerId="LiveId" clId="{CC7C7BC4-EEE8-4F79-8F24-10457C27808C}" dt="2022-10-18T05:36:18.416" v="1750" actId="478"/>
          <ac:picMkLst>
            <pc:docMk/>
            <pc:sldMk cId="3824985032" sldId="1124"/>
            <ac:picMk id="8194" creationId="{D86E1E92-DE65-8696-0D5B-8C3D73116BD5}"/>
          </ac:picMkLst>
        </pc:picChg>
        <pc:picChg chg="add mod">
          <ac:chgData name="伊健 杜" userId="e69aded81da48593" providerId="LiveId" clId="{CC7C7BC4-EEE8-4F79-8F24-10457C27808C}" dt="2022-10-18T05:36:39.641" v="1752" actId="1076"/>
          <ac:picMkLst>
            <pc:docMk/>
            <pc:sldMk cId="3824985032" sldId="1124"/>
            <ac:picMk id="14338" creationId="{A0EA03A5-D911-2D6C-9310-A68F39F1016A}"/>
          </ac:picMkLst>
        </pc:picChg>
        <pc:picChg chg="add del">
          <ac:chgData name="伊健 杜" userId="e69aded81da48593" providerId="LiveId" clId="{CC7C7BC4-EEE8-4F79-8F24-10457C27808C}" dt="2022-10-18T05:36:58.833" v="1754"/>
          <ac:picMkLst>
            <pc:docMk/>
            <pc:sldMk cId="3824985032" sldId="1124"/>
            <ac:picMk id="14340" creationId="{C672F5C6-059B-A37E-9413-024F3D739E5C}"/>
          </ac:picMkLst>
        </pc:picChg>
      </pc:sldChg>
      <pc:sldChg chg="addSp delSp modSp add mod">
        <pc:chgData name="伊健 杜" userId="e69aded81da48593" providerId="LiveId" clId="{CC7C7BC4-EEE8-4F79-8F24-10457C27808C}" dt="2022-10-18T13:47:10.385" v="3627"/>
        <pc:sldMkLst>
          <pc:docMk/>
          <pc:sldMk cId="700929601" sldId="1125"/>
        </pc:sldMkLst>
        <pc:spChg chg="mod">
          <ac:chgData name="伊健 杜" userId="e69aded81da48593" providerId="LiveId" clId="{CC7C7BC4-EEE8-4F79-8F24-10457C27808C}" dt="2022-10-18T05:37:02.511" v="1757" actId="20577"/>
          <ac:spMkLst>
            <pc:docMk/>
            <pc:sldMk cId="700929601" sldId="1125"/>
            <ac:spMk id="6" creationId="{F83A6AC8-56F1-EB9E-DD47-C1CFF9753BBA}"/>
          </ac:spMkLst>
        </pc:spChg>
        <pc:spChg chg="mod">
          <ac:chgData name="伊健 杜" userId="e69aded81da48593" providerId="LiveId" clId="{CC7C7BC4-EEE8-4F79-8F24-10457C27808C}" dt="2022-10-18T13:47:10.385" v="3627"/>
          <ac:spMkLst>
            <pc:docMk/>
            <pc:sldMk cId="700929601" sldId="1125"/>
            <ac:spMk id="7" creationId="{8A134A8E-94C3-0EE7-C065-45DB3136BA45}"/>
          </ac:spMkLst>
        </pc:spChg>
        <pc:picChg chg="del">
          <ac:chgData name="伊健 杜" userId="e69aded81da48593" providerId="LiveId" clId="{CC7C7BC4-EEE8-4F79-8F24-10457C27808C}" dt="2022-10-18T05:37:23.795" v="1800" actId="478"/>
          <ac:picMkLst>
            <pc:docMk/>
            <pc:sldMk cId="700929601" sldId="1125"/>
            <ac:picMk id="14338" creationId="{A0EA03A5-D911-2D6C-9310-A68F39F1016A}"/>
          </ac:picMkLst>
        </pc:picChg>
        <pc:picChg chg="add mod">
          <ac:chgData name="伊健 杜" userId="e69aded81da48593" providerId="LiveId" clId="{CC7C7BC4-EEE8-4F79-8F24-10457C27808C}" dt="2022-10-18T05:37:27.995" v="1804" actId="1076"/>
          <ac:picMkLst>
            <pc:docMk/>
            <pc:sldMk cId="700929601" sldId="1125"/>
            <ac:picMk id="15362" creationId="{4DE61E9E-B953-0D0E-765B-62805E6628E8}"/>
          </ac:picMkLst>
        </pc:picChg>
      </pc:sldChg>
      <pc:sldChg chg="addSp delSp modSp add mod">
        <pc:chgData name="伊健 杜" userId="e69aded81da48593" providerId="LiveId" clId="{CC7C7BC4-EEE8-4F79-8F24-10457C27808C}" dt="2022-10-18T13:47:10.385" v="3627"/>
        <pc:sldMkLst>
          <pc:docMk/>
          <pc:sldMk cId="739487469" sldId="1126"/>
        </pc:sldMkLst>
        <pc:spChg chg="mod">
          <ac:chgData name="伊健 杜" userId="e69aded81da48593" providerId="LiveId" clId="{CC7C7BC4-EEE8-4F79-8F24-10457C27808C}" dt="2022-10-18T13:47:10.385" v="3627"/>
          <ac:spMkLst>
            <pc:docMk/>
            <pc:sldMk cId="739487469" sldId="1126"/>
            <ac:spMk id="7" creationId="{8A134A8E-94C3-0EE7-C065-45DB3136BA45}"/>
          </ac:spMkLst>
        </pc:spChg>
        <pc:picChg chg="del mod">
          <ac:chgData name="伊健 杜" userId="e69aded81da48593" providerId="LiveId" clId="{CC7C7BC4-EEE8-4F79-8F24-10457C27808C}" dt="2022-10-18T05:38:24.364" v="1866" actId="478"/>
          <ac:picMkLst>
            <pc:docMk/>
            <pc:sldMk cId="739487469" sldId="1126"/>
            <ac:picMk id="15362" creationId="{4DE61E9E-B953-0D0E-765B-62805E6628E8}"/>
          </ac:picMkLst>
        </pc:picChg>
        <pc:picChg chg="add del mod">
          <ac:chgData name="伊健 杜" userId="e69aded81da48593" providerId="LiveId" clId="{CC7C7BC4-EEE8-4F79-8F24-10457C27808C}" dt="2022-10-18T05:40:55.016" v="1869" actId="478"/>
          <ac:picMkLst>
            <pc:docMk/>
            <pc:sldMk cId="739487469" sldId="1126"/>
            <ac:picMk id="16386" creationId="{3FA2E5EE-2CC9-DF59-60E9-FB590E2A0750}"/>
          </ac:picMkLst>
        </pc:picChg>
        <pc:picChg chg="add mod">
          <ac:chgData name="伊健 杜" userId="e69aded81da48593" providerId="LiveId" clId="{CC7C7BC4-EEE8-4F79-8F24-10457C27808C}" dt="2022-10-18T05:41:41.673" v="1965" actId="1076"/>
          <ac:picMkLst>
            <pc:docMk/>
            <pc:sldMk cId="739487469" sldId="1126"/>
            <ac:picMk id="16388" creationId="{7A8CE0DB-8F43-DD53-2603-9FDE7F57C9F7}"/>
          </ac:picMkLst>
        </pc:picChg>
      </pc:sldChg>
      <pc:sldChg chg="addSp delSp modSp new mod">
        <pc:chgData name="伊健 杜" userId="e69aded81da48593" providerId="LiveId" clId="{CC7C7BC4-EEE8-4F79-8F24-10457C27808C}" dt="2022-10-19T15:16:27.134" v="4458"/>
        <pc:sldMkLst>
          <pc:docMk/>
          <pc:sldMk cId="833358025" sldId="1127"/>
        </pc:sldMkLst>
        <pc:spChg chg="del">
          <ac:chgData name="伊健 杜" userId="e69aded81da48593" providerId="LiveId" clId="{CC7C7BC4-EEE8-4F79-8F24-10457C27808C}" dt="2022-10-18T13:29:45.230" v="3026" actId="478"/>
          <ac:spMkLst>
            <pc:docMk/>
            <pc:sldMk cId="833358025" sldId="1127"/>
            <ac:spMk id="2" creationId="{DB0BB703-BCC8-5D14-9373-61F479A46221}"/>
          </ac:spMkLst>
        </pc:spChg>
        <pc:spChg chg="del">
          <ac:chgData name="伊健 杜" userId="e69aded81da48593" providerId="LiveId" clId="{CC7C7BC4-EEE8-4F79-8F24-10457C27808C}" dt="2022-10-18T13:29:45.230" v="3026" actId="478"/>
          <ac:spMkLst>
            <pc:docMk/>
            <pc:sldMk cId="833358025" sldId="1127"/>
            <ac:spMk id="3" creationId="{86DB13E1-732D-0E5D-DB00-6AD741218EFE}"/>
          </ac:spMkLst>
        </pc:spChg>
        <pc:spChg chg="add mod">
          <ac:chgData name="伊健 杜" userId="e69aded81da48593" providerId="LiveId" clId="{CC7C7BC4-EEE8-4F79-8F24-10457C27808C}" dt="2022-10-18T13:47:10.385" v="3627"/>
          <ac:spMkLst>
            <pc:docMk/>
            <pc:sldMk cId="833358025" sldId="1127"/>
            <ac:spMk id="4" creationId="{0EA6604D-BBCB-52CC-89DE-9C52BD52019F}"/>
          </ac:spMkLst>
        </pc:spChg>
        <pc:inkChg chg="add">
          <ac:chgData name="伊健 杜" userId="e69aded81da48593" providerId="LiveId" clId="{CC7C7BC4-EEE8-4F79-8F24-10457C27808C}" dt="2022-10-19T15:16:27.134" v="4458"/>
          <ac:inkMkLst>
            <pc:docMk/>
            <pc:sldMk cId="833358025" sldId="1127"/>
            <ac:inkMk id="2" creationId="{CC84F3B5-DD5C-0DBC-2ABD-6BA7EE35FA2C}"/>
          </ac:inkMkLst>
        </pc:inkChg>
      </pc:sldChg>
      <pc:sldChg chg="addSp delSp modSp add mod">
        <pc:chgData name="伊健 杜" userId="e69aded81da48593" providerId="LiveId" clId="{CC7C7BC4-EEE8-4F79-8F24-10457C27808C}" dt="2022-10-18T13:47:10.385" v="3627"/>
        <pc:sldMkLst>
          <pc:docMk/>
          <pc:sldMk cId="3531622277" sldId="1128"/>
        </pc:sldMkLst>
        <pc:spChg chg="mod">
          <ac:chgData name="伊健 杜" userId="e69aded81da48593" providerId="LiveId" clId="{CC7C7BC4-EEE8-4F79-8F24-10457C27808C}" dt="2022-10-18T13:47:10.385" v="3627"/>
          <ac:spMkLst>
            <pc:docMk/>
            <pc:sldMk cId="3531622277" sldId="1128"/>
            <ac:spMk id="7" creationId="{8A134A8E-94C3-0EE7-C065-45DB3136BA45}"/>
          </ac:spMkLst>
        </pc:spChg>
        <pc:picChg chg="del">
          <ac:chgData name="伊健 杜" userId="e69aded81da48593" providerId="LiveId" clId="{CC7C7BC4-EEE8-4F79-8F24-10457C27808C}" dt="2022-10-18T05:42:21.287" v="2069" actId="478"/>
          <ac:picMkLst>
            <pc:docMk/>
            <pc:sldMk cId="3531622277" sldId="1128"/>
            <ac:picMk id="15362" creationId="{4DE61E9E-B953-0D0E-765B-62805E6628E8}"/>
          </ac:picMkLst>
        </pc:picChg>
        <pc:picChg chg="add mod">
          <ac:chgData name="伊健 杜" userId="e69aded81da48593" providerId="LiveId" clId="{CC7C7BC4-EEE8-4F79-8F24-10457C27808C}" dt="2022-10-18T05:43:29.344" v="2073" actId="1076"/>
          <ac:picMkLst>
            <pc:docMk/>
            <pc:sldMk cId="3531622277" sldId="1128"/>
            <ac:picMk id="17410" creationId="{1C2E6AEE-D1AF-B465-0278-AA2FC88747C3}"/>
          </ac:picMkLst>
        </pc:picChg>
      </pc:sldChg>
      <pc:sldChg chg="modSp add mod">
        <pc:chgData name="伊健 杜" userId="e69aded81da48593" providerId="LiveId" clId="{CC7C7BC4-EEE8-4F79-8F24-10457C27808C}" dt="2022-10-18T13:47:10.385" v="3627"/>
        <pc:sldMkLst>
          <pc:docMk/>
          <pc:sldMk cId="3951542382" sldId="1129"/>
        </pc:sldMkLst>
        <pc:spChg chg="mod">
          <ac:chgData name="伊健 杜" userId="e69aded81da48593" providerId="LiveId" clId="{CC7C7BC4-EEE8-4F79-8F24-10457C27808C}" dt="2022-10-18T13:47:10.385" v="3627"/>
          <ac:spMkLst>
            <pc:docMk/>
            <pc:sldMk cId="3951542382" sldId="1129"/>
            <ac:spMk id="2" creationId="{43A1F068-3985-0295-71CD-975E87AAC153}"/>
          </ac:spMkLst>
        </pc:spChg>
      </pc:sldChg>
      <pc:sldChg chg="addSp delSp modSp add del mod ord">
        <pc:chgData name="伊健 杜" userId="e69aded81da48593" providerId="LiveId" clId="{CC7C7BC4-EEE8-4F79-8F24-10457C27808C}" dt="2022-10-18T13:47:10.385" v="3627"/>
        <pc:sldMkLst>
          <pc:docMk/>
          <pc:sldMk cId="3202789022" sldId="1130"/>
        </pc:sldMkLst>
        <pc:spChg chg="mod">
          <ac:chgData name="伊健 杜" userId="e69aded81da48593" providerId="LiveId" clId="{CC7C7BC4-EEE8-4F79-8F24-10457C27808C}" dt="2022-10-18T13:47:10.385" v="3627"/>
          <ac:spMkLst>
            <pc:docMk/>
            <pc:sldMk cId="3202789022" sldId="1130"/>
            <ac:spMk id="6" creationId="{F83A6AC8-56F1-EB9E-DD47-C1CFF9753BBA}"/>
          </ac:spMkLst>
        </pc:spChg>
        <pc:spChg chg="mod">
          <ac:chgData name="伊健 杜" userId="e69aded81da48593" providerId="LiveId" clId="{CC7C7BC4-EEE8-4F79-8F24-10457C27808C}" dt="2022-10-18T13:47:10.385" v="3627"/>
          <ac:spMkLst>
            <pc:docMk/>
            <pc:sldMk cId="3202789022" sldId="1130"/>
            <ac:spMk id="7" creationId="{8A134A8E-94C3-0EE7-C065-45DB3136BA45}"/>
          </ac:spMkLst>
        </pc:spChg>
        <pc:picChg chg="add mod">
          <ac:chgData name="伊健 杜" userId="e69aded81da48593" providerId="LiveId" clId="{CC7C7BC4-EEE8-4F79-8F24-10457C27808C}" dt="2022-10-18T11:25:52.926" v="2292" actId="1076"/>
          <ac:picMkLst>
            <pc:docMk/>
            <pc:sldMk cId="3202789022" sldId="1130"/>
            <ac:picMk id="1026" creationId="{BED37056-2174-4EE6-5FE7-D50F9857C930}"/>
          </ac:picMkLst>
        </pc:picChg>
        <pc:picChg chg="del mod">
          <ac:chgData name="伊健 杜" userId="e69aded81da48593" providerId="LiveId" clId="{CC7C7BC4-EEE8-4F79-8F24-10457C27808C}" dt="2022-10-18T11:25:18.309" v="2286" actId="478"/>
          <ac:picMkLst>
            <pc:docMk/>
            <pc:sldMk cId="3202789022" sldId="1130"/>
            <ac:picMk id="17410" creationId="{1C2E6AEE-D1AF-B465-0278-AA2FC88747C3}"/>
          </ac:picMkLst>
        </pc:picChg>
      </pc:sldChg>
      <pc:sldChg chg="addSp delSp modSp add mod">
        <pc:chgData name="伊健 杜" userId="e69aded81da48593" providerId="LiveId" clId="{CC7C7BC4-EEE8-4F79-8F24-10457C27808C}" dt="2022-10-18T13:47:10.385" v="3627"/>
        <pc:sldMkLst>
          <pc:docMk/>
          <pc:sldMk cId="1358453517" sldId="1131"/>
        </pc:sldMkLst>
        <pc:spChg chg="mod">
          <ac:chgData name="伊健 杜" userId="e69aded81da48593" providerId="LiveId" clId="{CC7C7BC4-EEE8-4F79-8F24-10457C27808C}" dt="2022-10-18T13:47:10.385" v="3627"/>
          <ac:spMkLst>
            <pc:docMk/>
            <pc:sldMk cId="1358453517" sldId="1131"/>
            <ac:spMk id="6" creationId="{F83A6AC8-56F1-EB9E-DD47-C1CFF9753BBA}"/>
          </ac:spMkLst>
        </pc:spChg>
        <pc:spChg chg="mod">
          <ac:chgData name="伊健 杜" userId="e69aded81da48593" providerId="LiveId" clId="{CC7C7BC4-EEE8-4F79-8F24-10457C27808C}" dt="2022-10-18T13:47:10.385" v="3627"/>
          <ac:spMkLst>
            <pc:docMk/>
            <pc:sldMk cId="1358453517" sldId="1131"/>
            <ac:spMk id="7" creationId="{8A134A8E-94C3-0EE7-C065-45DB3136BA45}"/>
          </ac:spMkLst>
        </pc:spChg>
        <pc:picChg chg="del">
          <ac:chgData name="伊健 杜" userId="e69aded81da48593" providerId="LiveId" clId="{CC7C7BC4-EEE8-4F79-8F24-10457C27808C}" dt="2022-10-18T11:36:34.087" v="2377" actId="478"/>
          <ac:picMkLst>
            <pc:docMk/>
            <pc:sldMk cId="1358453517" sldId="1131"/>
            <ac:picMk id="1026" creationId="{BED37056-2174-4EE6-5FE7-D50F9857C930}"/>
          </ac:picMkLst>
        </pc:picChg>
        <pc:picChg chg="add del mod">
          <ac:chgData name="伊健 杜" userId="e69aded81da48593" providerId="LiveId" clId="{CC7C7BC4-EEE8-4F79-8F24-10457C27808C}" dt="2022-10-18T11:50:13.974" v="2840" actId="478"/>
          <ac:picMkLst>
            <pc:docMk/>
            <pc:sldMk cId="1358453517" sldId="1131"/>
            <ac:picMk id="5122" creationId="{5792614B-9C67-DA80-DC8D-8EB41C3E61B8}"/>
          </ac:picMkLst>
        </pc:picChg>
        <pc:picChg chg="add mod">
          <ac:chgData name="伊健 杜" userId="e69aded81da48593" providerId="LiveId" clId="{CC7C7BC4-EEE8-4F79-8F24-10457C27808C}" dt="2022-10-18T11:54:06.699" v="2843" actId="1076"/>
          <ac:picMkLst>
            <pc:docMk/>
            <pc:sldMk cId="1358453517" sldId="1131"/>
            <ac:picMk id="5124" creationId="{1A860367-4B38-127D-3A76-3AEE6BE0FDDC}"/>
          </ac:picMkLst>
        </pc:picChg>
      </pc:sldChg>
      <pc:sldChg chg="addSp delSp modSp add mod">
        <pc:chgData name="伊健 杜" userId="e69aded81da48593" providerId="LiveId" clId="{CC7C7BC4-EEE8-4F79-8F24-10457C27808C}" dt="2022-10-18T13:47:10.385" v="3627"/>
        <pc:sldMkLst>
          <pc:docMk/>
          <pc:sldMk cId="1084242262" sldId="1132"/>
        </pc:sldMkLst>
        <pc:spChg chg="mod">
          <ac:chgData name="伊健 杜" userId="e69aded81da48593" providerId="LiveId" clId="{CC7C7BC4-EEE8-4F79-8F24-10457C27808C}" dt="2022-10-18T13:47:10.385" v="3627"/>
          <ac:spMkLst>
            <pc:docMk/>
            <pc:sldMk cId="1084242262" sldId="1132"/>
            <ac:spMk id="6" creationId="{F83A6AC8-56F1-EB9E-DD47-C1CFF9753BBA}"/>
          </ac:spMkLst>
        </pc:spChg>
        <pc:spChg chg="mod">
          <ac:chgData name="伊健 杜" userId="e69aded81da48593" providerId="LiveId" clId="{CC7C7BC4-EEE8-4F79-8F24-10457C27808C}" dt="2022-10-18T13:47:10.385" v="3627"/>
          <ac:spMkLst>
            <pc:docMk/>
            <pc:sldMk cId="1084242262" sldId="1132"/>
            <ac:spMk id="7" creationId="{8A134A8E-94C3-0EE7-C065-45DB3136BA45}"/>
          </ac:spMkLst>
        </pc:spChg>
        <pc:picChg chg="del">
          <ac:chgData name="伊健 杜" userId="e69aded81da48593" providerId="LiveId" clId="{CC7C7BC4-EEE8-4F79-8F24-10457C27808C}" dt="2022-10-18T11:38:51.791" v="2406" actId="478"/>
          <ac:picMkLst>
            <pc:docMk/>
            <pc:sldMk cId="1084242262" sldId="1132"/>
            <ac:picMk id="1026" creationId="{BED37056-2174-4EE6-5FE7-D50F9857C930}"/>
          </ac:picMkLst>
        </pc:picChg>
        <pc:picChg chg="add mod">
          <ac:chgData name="伊健 杜" userId="e69aded81da48593" providerId="LiveId" clId="{CC7C7BC4-EEE8-4F79-8F24-10457C27808C}" dt="2022-10-18T11:56:10.216" v="2846" actId="1076"/>
          <ac:picMkLst>
            <pc:docMk/>
            <pc:sldMk cId="1084242262" sldId="1132"/>
            <ac:picMk id="4098" creationId="{7DE63D62-34AF-4908-6125-C1F22E0E861D}"/>
          </ac:picMkLst>
        </pc:picChg>
      </pc:sldChg>
      <pc:sldChg chg="modSp add mod">
        <pc:chgData name="伊健 杜" userId="e69aded81da48593" providerId="LiveId" clId="{CC7C7BC4-EEE8-4F79-8F24-10457C27808C}" dt="2022-10-18T13:47:10.385" v="3627"/>
        <pc:sldMkLst>
          <pc:docMk/>
          <pc:sldMk cId="1117363478" sldId="1133"/>
        </pc:sldMkLst>
        <pc:spChg chg="mod">
          <ac:chgData name="伊健 杜" userId="e69aded81da48593" providerId="LiveId" clId="{CC7C7BC4-EEE8-4F79-8F24-10457C27808C}" dt="2022-10-18T13:47:10.385" v="3627"/>
          <ac:spMkLst>
            <pc:docMk/>
            <pc:sldMk cId="1117363478" sldId="1133"/>
            <ac:spMk id="2" creationId="{43A1F068-3985-0295-71CD-975E87AAC153}"/>
          </ac:spMkLst>
        </pc:spChg>
      </pc:sldChg>
      <pc:sldChg chg="modSp add mod">
        <pc:chgData name="伊健 杜" userId="e69aded81da48593" providerId="LiveId" clId="{CC7C7BC4-EEE8-4F79-8F24-10457C27808C}" dt="2022-10-18T13:47:10.385" v="3627"/>
        <pc:sldMkLst>
          <pc:docMk/>
          <pc:sldMk cId="1002926207" sldId="1134"/>
        </pc:sldMkLst>
        <pc:spChg chg="mod">
          <ac:chgData name="伊健 杜" userId="e69aded81da48593" providerId="LiveId" clId="{CC7C7BC4-EEE8-4F79-8F24-10457C27808C}" dt="2022-10-18T13:47:10.385" v="3627"/>
          <ac:spMkLst>
            <pc:docMk/>
            <pc:sldMk cId="1002926207" sldId="1134"/>
            <ac:spMk id="2" creationId="{43A1F068-3985-0295-71CD-975E87AAC153}"/>
          </ac:spMkLst>
        </pc:spChg>
      </pc:sldChg>
      <pc:sldChg chg="modSp add del mod">
        <pc:chgData name="伊健 杜" userId="e69aded81da48593" providerId="LiveId" clId="{CC7C7BC4-EEE8-4F79-8F24-10457C27808C}" dt="2022-10-18T11:56:46.669" v="2847" actId="47"/>
        <pc:sldMkLst>
          <pc:docMk/>
          <pc:sldMk cId="1376909438" sldId="1135"/>
        </pc:sldMkLst>
        <pc:spChg chg="mod">
          <ac:chgData name="伊健 杜" userId="e69aded81da48593" providerId="LiveId" clId="{CC7C7BC4-EEE8-4F79-8F24-10457C27808C}" dt="2022-10-18T11:42:40.053" v="2551" actId="20577"/>
          <ac:spMkLst>
            <pc:docMk/>
            <pc:sldMk cId="1376909438" sldId="1135"/>
            <ac:spMk id="6" creationId="{F83A6AC8-56F1-EB9E-DD47-C1CFF9753BBA}"/>
          </ac:spMkLst>
        </pc:spChg>
      </pc:sldChg>
      <pc:sldChg chg="addSp modSp add mod">
        <pc:chgData name="伊健 杜" userId="e69aded81da48593" providerId="LiveId" clId="{CC7C7BC4-EEE8-4F79-8F24-10457C27808C}" dt="2022-10-18T13:47:10.385" v="3627"/>
        <pc:sldMkLst>
          <pc:docMk/>
          <pc:sldMk cId="73485093" sldId="1136"/>
        </pc:sldMkLst>
        <pc:spChg chg="mod">
          <ac:chgData name="伊健 杜" userId="e69aded81da48593" providerId="LiveId" clId="{CC7C7BC4-EEE8-4F79-8F24-10457C27808C}" dt="2022-10-18T13:47:10.385" v="3627"/>
          <ac:spMkLst>
            <pc:docMk/>
            <pc:sldMk cId="73485093" sldId="1136"/>
            <ac:spMk id="6" creationId="{F83A6AC8-56F1-EB9E-DD47-C1CFF9753BBA}"/>
          </ac:spMkLst>
        </pc:spChg>
        <pc:spChg chg="mod">
          <ac:chgData name="伊健 杜" userId="e69aded81da48593" providerId="LiveId" clId="{CC7C7BC4-EEE8-4F79-8F24-10457C27808C}" dt="2022-10-18T13:47:10.385" v="3627"/>
          <ac:spMkLst>
            <pc:docMk/>
            <pc:sldMk cId="73485093" sldId="1136"/>
            <ac:spMk id="7" creationId="{8A134A8E-94C3-0EE7-C065-45DB3136BA45}"/>
          </ac:spMkLst>
        </pc:spChg>
        <pc:picChg chg="add mod">
          <ac:chgData name="伊健 杜" userId="e69aded81da48593" providerId="LiveId" clId="{CC7C7BC4-EEE8-4F79-8F24-10457C27808C}" dt="2022-10-18T11:57:13.359" v="2850" actId="14100"/>
          <ac:picMkLst>
            <pc:docMk/>
            <pc:sldMk cId="73485093" sldId="1136"/>
            <ac:picMk id="2050" creationId="{740DB4AC-5B42-E5C1-6601-AE2A688AAD23}"/>
          </ac:picMkLst>
        </pc:picChg>
      </pc:sldChg>
      <pc:sldChg chg="addSp delSp modSp add mod">
        <pc:chgData name="伊健 杜" userId="e69aded81da48593" providerId="LiveId" clId="{CC7C7BC4-EEE8-4F79-8F24-10457C27808C}" dt="2022-10-18T13:47:10.385" v="3627"/>
        <pc:sldMkLst>
          <pc:docMk/>
          <pc:sldMk cId="3940146665" sldId="1137"/>
        </pc:sldMkLst>
        <pc:spChg chg="mod">
          <ac:chgData name="伊健 杜" userId="e69aded81da48593" providerId="LiveId" clId="{CC7C7BC4-EEE8-4F79-8F24-10457C27808C}" dt="2022-10-18T13:47:10.385" v="3627"/>
          <ac:spMkLst>
            <pc:docMk/>
            <pc:sldMk cId="3940146665" sldId="1137"/>
            <ac:spMk id="6" creationId="{F83A6AC8-56F1-EB9E-DD47-C1CFF9753BBA}"/>
          </ac:spMkLst>
        </pc:spChg>
        <pc:spChg chg="mod">
          <ac:chgData name="伊健 杜" userId="e69aded81da48593" providerId="LiveId" clId="{CC7C7BC4-EEE8-4F79-8F24-10457C27808C}" dt="2022-10-18T13:47:10.385" v="3627"/>
          <ac:spMkLst>
            <pc:docMk/>
            <pc:sldMk cId="3940146665" sldId="1137"/>
            <ac:spMk id="7" creationId="{8A134A8E-94C3-0EE7-C065-45DB3136BA45}"/>
          </ac:spMkLst>
        </pc:spChg>
        <pc:picChg chg="add mod">
          <ac:chgData name="伊健 杜" userId="e69aded81da48593" providerId="LiveId" clId="{CC7C7BC4-EEE8-4F79-8F24-10457C27808C}" dt="2022-10-18T12:59:19.782" v="3022" actId="1076"/>
          <ac:picMkLst>
            <pc:docMk/>
            <pc:sldMk cId="3940146665" sldId="1137"/>
            <ac:picMk id="6146" creationId="{41F78B7A-78FE-3FF1-09A7-95ADD9E373AC}"/>
          </ac:picMkLst>
        </pc:picChg>
        <pc:picChg chg="del">
          <ac:chgData name="伊健 杜" userId="e69aded81da48593" providerId="LiveId" clId="{CC7C7BC4-EEE8-4F79-8F24-10457C27808C}" dt="2022-10-18T12:59:16.132" v="3019" actId="478"/>
          <ac:picMkLst>
            <pc:docMk/>
            <pc:sldMk cId="3940146665" sldId="1137"/>
            <ac:picMk id="14338" creationId="{A0EA03A5-D911-2D6C-9310-A68F39F1016A}"/>
          </ac:picMkLst>
        </pc:picChg>
      </pc:sldChg>
      <pc:sldChg chg="addSp delSp modSp add mod">
        <pc:chgData name="伊健 杜" userId="e69aded81da48593" providerId="LiveId" clId="{CC7C7BC4-EEE8-4F79-8F24-10457C27808C}" dt="2022-10-18T13:47:10.385" v="3627"/>
        <pc:sldMkLst>
          <pc:docMk/>
          <pc:sldMk cId="4260008325" sldId="1138"/>
        </pc:sldMkLst>
        <pc:spChg chg="add mod">
          <ac:chgData name="伊健 杜" userId="e69aded81da48593" providerId="LiveId" clId="{CC7C7BC4-EEE8-4F79-8F24-10457C27808C}" dt="2022-10-18T13:47:10.385" v="3627"/>
          <ac:spMkLst>
            <pc:docMk/>
            <pc:sldMk cId="4260008325" sldId="1138"/>
            <ac:spMk id="2" creationId="{6A3A71D0-B15D-6B88-B3C9-2DA12BD1304A}"/>
          </ac:spMkLst>
        </pc:spChg>
        <pc:spChg chg="mod">
          <ac:chgData name="伊健 杜" userId="e69aded81da48593" providerId="LiveId" clId="{CC7C7BC4-EEE8-4F79-8F24-10457C27808C}" dt="2022-10-18T13:47:10.385" v="3627"/>
          <ac:spMkLst>
            <pc:docMk/>
            <pc:sldMk cId="4260008325" sldId="1138"/>
            <ac:spMk id="6" creationId="{F83A6AC8-56F1-EB9E-DD47-C1CFF9753BBA}"/>
          </ac:spMkLst>
        </pc:spChg>
        <pc:spChg chg="mod">
          <ac:chgData name="伊健 杜" userId="e69aded81da48593" providerId="LiveId" clId="{CC7C7BC4-EEE8-4F79-8F24-10457C27808C}" dt="2022-10-18T13:47:10.385" v="3627"/>
          <ac:spMkLst>
            <pc:docMk/>
            <pc:sldMk cId="4260008325" sldId="1138"/>
            <ac:spMk id="7" creationId="{8A134A8E-94C3-0EE7-C065-45DB3136BA45}"/>
          </ac:spMkLst>
        </pc:spChg>
        <pc:picChg chg="add mod">
          <ac:chgData name="伊健 杜" userId="e69aded81da48593" providerId="LiveId" clId="{CC7C7BC4-EEE8-4F79-8F24-10457C27808C}" dt="2022-10-18T12:59:40.909" v="3024" actId="1076"/>
          <ac:picMkLst>
            <pc:docMk/>
            <pc:sldMk cId="4260008325" sldId="1138"/>
            <ac:picMk id="7170" creationId="{4D95AE6D-0BFA-1040-D2FE-58628CAB7022}"/>
          </ac:picMkLst>
        </pc:picChg>
        <pc:picChg chg="del">
          <ac:chgData name="伊健 杜" userId="e69aded81da48593" providerId="LiveId" clId="{CC7C7BC4-EEE8-4F79-8F24-10457C27808C}" dt="2022-10-18T12:41:48.153" v="3018" actId="478"/>
          <ac:picMkLst>
            <pc:docMk/>
            <pc:sldMk cId="4260008325" sldId="1138"/>
            <ac:picMk id="14338" creationId="{A0EA03A5-D911-2D6C-9310-A68F39F1016A}"/>
          </ac:picMkLst>
        </pc:picChg>
      </pc:sldChg>
      <pc:sldChg chg="modSp add mod">
        <pc:chgData name="伊健 杜" userId="e69aded81da48593" providerId="LiveId" clId="{CC7C7BC4-EEE8-4F79-8F24-10457C27808C}" dt="2022-10-18T13:47:10.385" v="3627"/>
        <pc:sldMkLst>
          <pc:docMk/>
          <pc:sldMk cId="2708693073" sldId="1139"/>
        </pc:sldMkLst>
        <pc:spChg chg="mod">
          <ac:chgData name="伊健 杜" userId="e69aded81da48593" providerId="LiveId" clId="{CC7C7BC4-EEE8-4F79-8F24-10457C27808C}" dt="2022-10-18T13:47:10.385" v="3627"/>
          <ac:spMkLst>
            <pc:docMk/>
            <pc:sldMk cId="2708693073" sldId="1139"/>
            <ac:spMk id="4" creationId="{0EA6604D-BBCB-52CC-89DE-9C52BD52019F}"/>
          </ac:spMkLst>
        </pc:spChg>
      </pc:sldChg>
      <pc:sldChg chg="addSp delSp modSp add mod ord">
        <pc:chgData name="伊健 杜" userId="e69aded81da48593" providerId="LiveId" clId="{CC7C7BC4-EEE8-4F79-8F24-10457C27808C}" dt="2022-10-18T13:47:10.385" v="3627"/>
        <pc:sldMkLst>
          <pc:docMk/>
          <pc:sldMk cId="323648693" sldId="1140"/>
        </pc:sldMkLst>
        <pc:spChg chg="add mod">
          <ac:chgData name="伊健 杜" userId="e69aded81da48593" providerId="LiveId" clId="{CC7C7BC4-EEE8-4F79-8F24-10457C27808C}" dt="2022-10-18T13:47:10.385" v="3627"/>
          <ac:spMkLst>
            <pc:docMk/>
            <pc:sldMk cId="323648693" sldId="1140"/>
            <ac:spMk id="2" creationId="{6D831F36-BE66-EFC9-9E71-D859FE244594}"/>
          </ac:spMkLst>
        </pc:spChg>
        <pc:spChg chg="del mod">
          <ac:chgData name="伊健 杜" userId="e69aded81da48593" providerId="LiveId" clId="{CC7C7BC4-EEE8-4F79-8F24-10457C27808C}" dt="2022-10-18T13:33:20.066" v="3214" actId="21"/>
          <ac:spMkLst>
            <pc:docMk/>
            <pc:sldMk cId="323648693" sldId="1140"/>
            <ac:spMk id="6" creationId="{F83A6AC8-56F1-EB9E-DD47-C1CFF9753BBA}"/>
          </ac:spMkLst>
        </pc:spChg>
        <pc:spChg chg="mod">
          <ac:chgData name="伊健 杜" userId="e69aded81da48593" providerId="LiveId" clId="{CC7C7BC4-EEE8-4F79-8F24-10457C27808C}" dt="2022-10-18T13:47:10.385" v="3627"/>
          <ac:spMkLst>
            <pc:docMk/>
            <pc:sldMk cId="323648693" sldId="1140"/>
            <ac:spMk id="7" creationId="{8A134A8E-94C3-0EE7-C065-45DB3136BA45}"/>
          </ac:spMkLst>
        </pc:spChg>
        <pc:picChg chg="add mod">
          <ac:chgData name="伊健 杜" userId="e69aded81da48593" providerId="LiveId" clId="{CC7C7BC4-EEE8-4F79-8F24-10457C27808C}" dt="2022-10-18T13:35:29.158" v="3297" actId="1076"/>
          <ac:picMkLst>
            <pc:docMk/>
            <pc:sldMk cId="323648693" sldId="1140"/>
            <ac:picMk id="1026" creationId="{29078817-7283-96AD-591C-A52B31A187BE}"/>
          </ac:picMkLst>
        </pc:picChg>
        <pc:picChg chg="del mod">
          <ac:chgData name="伊健 杜" userId="e69aded81da48593" providerId="LiveId" clId="{CC7C7BC4-EEE8-4F79-8F24-10457C27808C}" dt="2022-10-18T13:33:58.895" v="3287" actId="478"/>
          <ac:picMkLst>
            <pc:docMk/>
            <pc:sldMk cId="323648693" sldId="1140"/>
            <ac:picMk id="6146" creationId="{41F78B7A-78FE-3FF1-09A7-95ADD9E373AC}"/>
          </ac:picMkLst>
        </pc:picChg>
      </pc:sldChg>
      <pc:sldChg chg="addSp delSp modSp add mod">
        <pc:chgData name="伊健 杜" userId="e69aded81da48593" providerId="LiveId" clId="{CC7C7BC4-EEE8-4F79-8F24-10457C27808C}" dt="2022-10-18T13:47:10.385" v="3627"/>
        <pc:sldMkLst>
          <pc:docMk/>
          <pc:sldMk cId="3088897928" sldId="1141"/>
        </pc:sldMkLst>
        <pc:spChg chg="mod">
          <ac:chgData name="伊健 杜" userId="e69aded81da48593" providerId="LiveId" clId="{CC7C7BC4-EEE8-4F79-8F24-10457C27808C}" dt="2022-10-18T13:47:10.385" v="3627"/>
          <ac:spMkLst>
            <pc:docMk/>
            <pc:sldMk cId="3088897928" sldId="1141"/>
            <ac:spMk id="2" creationId="{6D831F36-BE66-EFC9-9E71-D859FE244594}"/>
          </ac:spMkLst>
        </pc:spChg>
        <pc:spChg chg="mod">
          <ac:chgData name="伊健 杜" userId="e69aded81da48593" providerId="LiveId" clId="{CC7C7BC4-EEE8-4F79-8F24-10457C27808C}" dt="2022-10-18T13:47:10.385" v="3627"/>
          <ac:spMkLst>
            <pc:docMk/>
            <pc:sldMk cId="3088897928" sldId="1141"/>
            <ac:spMk id="7" creationId="{8A134A8E-94C3-0EE7-C065-45DB3136BA45}"/>
          </ac:spMkLst>
        </pc:spChg>
        <pc:picChg chg="del">
          <ac:chgData name="伊健 杜" userId="e69aded81da48593" providerId="LiveId" clId="{CC7C7BC4-EEE8-4F79-8F24-10457C27808C}" dt="2022-10-18T13:35:38.834" v="3303" actId="478"/>
          <ac:picMkLst>
            <pc:docMk/>
            <pc:sldMk cId="3088897928" sldId="1141"/>
            <ac:picMk id="1026" creationId="{29078817-7283-96AD-591C-A52B31A187BE}"/>
          </ac:picMkLst>
        </pc:picChg>
        <pc:picChg chg="add mod">
          <ac:chgData name="伊健 杜" userId="e69aded81da48593" providerId="LiveId" clId="{CC7C7BC4-EEE8-4F79-8F24-10457C27808C}" dt="2022-10-18T13:36:04.839" v="3306" actId="1076"/>
          <ac:picMkLst>
            <pc:docMk/>
            <pc:sldMk cId="3088897928" sldId="1141"/>
            <ac:picMk id="2050" creationId="{6C84E18E-7CA1-2941-C8B4-013C3DF6474B}"/>
          </ac:picMkLst>
        </pc:picChg>
      </pc:sldChg>
      <pc:sldChg chg="addSp delSp modSp add mod">
        <pc:chgData name="伊健 杜" userId="e69aded81da48593" providerId="LiveId" clId="{CC7C7BC4-EEE8-4F79-8F24-10457C27808C}" dt="2022-10-18T13:47:10.385" v="3627"/>
        <pc:sldMkLst>
          <pc:docMk/>
          <pc:sldMk cId="1060657016" sldId="1142"/>
        </pc:sldMkLst>
        <pc:spChg chg="mod">
          <ac:chgData name="伊健 杜" userId="e69aded81da48593" providerId="LiveId" clId="{CC7C7BC4-EEE8-4F79-8F24-10457C27808C}" dt="2022-10-18T13:37:42.453" v="3407" actId="20577"/>
          <ac:spMkLst>
            <pc:docMk/>
            <pc:sldMk cId="1060657016" sldId="1142"/>
            <ac:spMk id="6" creationId="{F83A6AC8-56F1-EB9E-DD47-C1CFF9753BBA}"/>
          </ac:spMkLst>
        </pc:spChg>
        <pc:spChg chg="mod">
          <ac:chgData name="伊健 杜" userId="e69aded81da48593" providerId="LiveId" clId="{CC7C7BC4-EEE8-4F79-8F24-10457C27808C}" dt="2022-10-18T13:47:10.385" v="3627"/>
          <ac:spMkLst>
            <pc:docMk/>
            <pc:sldMk cId="1060657016" sldId="1142"/>
            <ac:spMk id="7" creationId="{8A134A8E-94C3-0EE7-C065-45DB3136BA45}"/>
          </ac:spMkLst>
        </pc:spChg>
        <pc:picChg chg="add mod">
          <ac:chgData name="伊健 杜" userId="e69aded81da48593" providerId="LiveId" clId="{CC7C7BC4-EEE8-4F79-8F24-10457C27808C}" dt="2022-10-18T13:42:18.045" v="3495" actId="1076"/>
          <ac:picMkLst>
            <pc:docMk/>
            <pc:sldMk cId="1060657016" sldId="1142"/>
            <ac:picMk id="3074" creationId="{E954E593-5BD2-A8A7-3EAE-3FA0BEF64C26}"/>
          </ac:picMkLst>
        </pc:picChg>
        <pc:picChg chg="del">
          <ac:chgData name="伊健 杜" userId="e69aded81da48593" providerId="LiveId" clId="{CC7C7BC4-EEE8-4F79-8F24-10457C27808C}" dt="2022-10-18T13:39:45.869" v="3408" actId="478"/>
          <ac:picMkLst>
            <pc:docMk/>
            <pc:sldMk cId="1060657016" sldId="1142"/>
            <ac:picMk id="6146" creationId="{41F78B7A-78FE-3FF1-09A7-95ADD9E373AC}"/>
          </ac:picMkLst>
        </pc:picChg>
      </pc:sldChg>
      <pc:sldChg chg="addSp delSp modSp add mod">
        <pc:chgData name="伊健 杜" userId="e69aded81da48593" providerId="LiveId" clId="{CC7C7BC4-EEE8-4F79-8F24-10457C27808C}" dt="2022-10-18T13:47:10.385" v="3627"/>
        <pc:sldMkLst>
          <pc:docMk/>
          <pc:sldMk cId="3919629028" sldId="1143"/>
        </pc:sldMkLst>
        <pc:spChg chg="mod">
          <ac:chgData name="伊健 杜" userId="e69aded81da48593" providerId="LiveId" clId="{CC7C7BC4-EEE8-4F79-8F24-10457C27808C}" dt="2022-10-18T13:42:22.357" v="3501" actId="20577"/>
          <ac:spMkLst>
            <pc:docMk/>
            <pc:sldMk cId="3919629028" sldId="1143"/>
            <ac:spMk id="6" creationId="{F83A6AC8-56F1-EB9E-DD47-C1CFF9753BBA}"/>
          </ac:spMkLst>
        </pc:spChg>
        <pc:spChg chg="mod">
          <ac:chgData name="伊健 杜" userId="e69aded81da48593" providerId="LiveId" clId="{CC7C7BC4-EEE8-4F79-8F24-10457C27808C}" dt="2022-10-18T13:47:10.385" v="3627"/>
          <ac:spMkLst>
            <pc:docMk/>
            <pc:sldMk cId="3919629028" sldId="1143"/>
            <ac:spMk id="7" creationId="{8A134A8E-94C3-0EE7-C065-45DB3136BA45}"/>
          </ac:spMkLst>
        </pc:spChg>
        <pc:picChg chg="del">
          <ac:chgData name="伊健 杜" userId="e69aded81da48593" providerId="LiveId" clId="{CC7C7BC4-EEE8-4F79-8F24-10457C27808C}" dt="2022-10-18T13:42:23.532" v="3502" actId="478"/>
          <ac:picMkLst>
            <pc:docMk/>
            <pc:sldMk cId="3919629028" sldId="1143"/>
            <ac:picMk id="3074" creationId="{E954E593-5BD2-A8A7-3EAE-3FA0BEF64C26}"/>
          </ac:picMkLst>
        </pc:picChg>
        <pc:picChg chg="add del">
          <ac:chgData name="伊健 杜" userId="e69aded81da48593" providerId="LiveId" clId="{CC7C7BC4-EEE8-4F79-8F24-10457C27808C}" dt="2022-10-18T13:44:34.012" v="3504" actId="478"/>
          <ac:picMkLst>
            <pc:docMk/>
            <pc:sldMk cId="3919629028" sldId="1143"/>
            <ac:picMk id="4098" creationId="{B11C3E3B-D173-591C-B9D6-F4C50D195F75}"/>
          </ac:picMkLst>
        </pc:picChg>
        <pc:picChg chg="add mod">
          <ac:chgData name="伊健 杜" userId="e69aded81da48593" providerId="LiveId" clId="{CC7C7BC4-EEE8-4F79-8F24-10457C27808C}" dt="2022-10-18T13:45:22.340" v="3508" actId="1076"/>
          <ac:picMkLst>
            <pc:docMk/>
            <pc:sldMk cId="3919629028" sldId="1143"/>
            <ac:picMk id="4100" creationId="{993C5DB4-4154-D125-2F7F-0CA2E11D2B33}"/>
          </ac:picMkLst>
        </pc:picChg>
      </pc:sldChg>
      <pc:sldChg chg="addSp delSp modSp new mod">
        <pc:chgData name="伊健 杜" userId="e69aded81da48593" providerId="LiveId" clId="{CC7C7BC4-EEE8-4F79-8F24-10457C27808C}" dt="2022-10-18T13:47:10.385" v="3627"/>
        <pc:sldMkLst>
          <pc:docMk/>
          <pc:sldMk cId="3833598306" sldId="1144"/>
        </pc:sldMkLst>
        <pc:spChg chg="del">
          <ac:chgData name="伊健 杜" userId="e69aded81da48593" providerId="LiveId" clId="{CC7C7BC4-EEE8-4F79-8F24-10457C27808C}" dt="2022-10-18T13:46:31.879" v="3582" actId="478"/>
          <ac:spMkLst>
            <pc:docMk/>
            <pc:sldMk cId="3833598306" sldId="1144"/>
            <ac:spMk id="2" creationId="{2F4B10AB-C12C-6F14-1B54-58681F5B9495}"/>
          </ac:spMkLst>
        </pc:spChg>
        <pc:spChg chg="del">
          <ac:chgData name="伊健 杜" userId="e69aded81da48593" providerId="LiveId" clId="{CC7C7BC4-EEE8-4F79-8F24-10457C27808C}" dt="2022-10-18T13:46:31.879" v="3582" actId="478"/>
          <ac:spMkLst>
            <pc:docMk/>
            <pc:sldMk cId="3833598306" sldId="1144"/>
            <ac:spMk id="3" creationId="{B222EB20-049A-DAC7-DFAC-39B8289D6F6A}"/>
          </ac:spMkLst>
        </pc:spChg>
        <pc:spChg chg="add mod">
          <ac:chgData name="伊健 杜" userId="e69aded81da48593" providerId="LiveId" clId="{CC7C7BC4-EEE8-4F79-8F24-10457C27808C}" dt="2022-10-18T13:47:10.385" v="3627"/>
          <ac:spMkLst>
            <pc:docMk/>
            <pc:sldMk cId="3833598306" sldId="1144"/>
            <ac:spMk id="4" creationId="{E5DB2D2C-A2D0-AB0D-1F7F-F79528641BC3}"/>
          </ac:spMkLst>
        </pc:spChg>
        <pc:picChg chg="add mod">
          <ac:chgData name="伊健 杜" userId="e69aded81da48593" providerId="LiveId" clId="{CC7C7BC4-EEE8-4F79-8F24-10457C27808C}" dt="2022-10-18T13:47:03.324" v="3626" actId="1076"/>
          <ac:picMkLst>
            <pc:docMk/>
            <pc:sldMk cId="3833598306" sldId="1144"/>
            <ac:picMk id="5122" creationId="{9403D9C8-917A-18DF-A38C-ED76A74E36B2}"/>
          </ac:picMkLst>
        </pc:picChg>
      </pc:sldChg>
      <pc:sldChg chg="add del">
        <pc:chgData name="伊健 杜" userId="e69aded81da48593" providerId="LiveId" clId="{CC7C7BC4-EEE8-4F79-8F24-10457C27808C}" dt="2022-10-19T13:17:08.694" v="4428" actId="47"/>
        <pc:sldMkLst>
          <pc:docMk/>
          <pc:sldMk cId="1842562206" sldId="1145"/>
        </pc:sldMkLst>
      </pc:sldChg>
      <pc:sldChg chg="addSp delSp modSp add mod">
        <pc:chgData name="伊健 杜" userId="e69aded81da48593" providerId="LiveId" clId="{CC7C7BC4-EEE8-4F79-8F24-10457C27808C}" dt="2022-10-19T11:37:33.321" v="4183" actId="14100"/>
        <pc:sldMkLst>
          <pc:docMk/>
          <pc:sldMk cId="1231039696" sldId="1146"/>
        </pc:sldMkLst>
        <pc:spChg chg="mod">
          <ac:chgData name="伊健 杜" userId="e69aded81da48593" providerId="LiveId" clId="{CC7C7BC4-EEE8-4F79-8F24-10457C27808C}" dt="2022-10-19T08:54:57.561" v="3661" actId="1076"/>
          <ac:spMkLst>
            <pc:docMk/>
            <pc:sldMk cId="1231039696" sldId="1146"/>
            <ac:spMk id="2" creationId="{1302A11A-625D-774F-23B3-739301B530C3}"/>
          </ac:spMkLst>
        </pc:spChg>
        <pc:spChg chg="mod">
          <ac:chgData name="伊健 杜" userId="e69aded81da48593" providerId="LiveId" clId="{CC7C7BC4-EEE8-4F79-8F24-10457C27808C}" dt="2022-10-19T08:54:57.561" v="3661" actId="1076"/>
          <ac:spMkLst>
            <pc:docMk/>
            <pc:sldMk cId="1231039696" sldId="1146"/>
            <ac:spMk id="3" creationId="{A215FC4A-E6E8-CC97-2096-674B523A922B}"/>
          </ac:spMkLst>
        </pc:spChg>
        <pc:spChg chg="del">
          <ac:chgData name="伊健 杜" userId="e69aded81da48593" providerId="LiveId" clId="{CC7C7BC4-EEE8-4F79-8F24-10457C27808C}" dt="2022-10-19T08:54:01.448" v="3630" actId="478"/>
          <ac:spMkLst>
            <pc:docMk/>
            <pc:sldMk cId="1231039696" sldId="1146"/>
            <ac:spMk id="4" creationId="{B44205E2-554E-1E3A-A21C-FA415888C407}"/>
          </ac:spMkLst>
        </pc:spChg>
        <pc:spChg chg="del">
          <ac:chgData name="伊健 杜" userId="e69aded81da48593" providerId="LiveId" clId="{CC7C7BC4-EEE8-4F79-8F24-10457C27808C}" dt="2022-10-19T08:54:01.448" v="3630" actId="478"/>
          <ac:spMkLst>
            <pc:docMk/>
            <pc:sldMk cId="1231039696" sldId="1146"/>
            <ac:spMk id="5" creationId="{E51FA745-CB08-7A23-A702-435D99E57E65}"/>
          </ac:spMkLst>
        </pc:spChg>
        <pc:spChg chg="mod">
          <ac:chgData name="伊健 杜" userId="e69aded81da48593" providerId="LiveId" clId="{CC7C7BC4-EEE8-4F79-8F24-10457C27808C}" dt="2022-10-19T11:28:22.588" v="3786"/>
          <ac:spMkLst>
            <pc:docMk/>
            <pc:sldMk cId="1231039696" sldId="1146"/>
            <ac:spMk id="6" creationId="{F664CF38-32CE-F1ED-1F82-42C5B7FE6DC9}"/>
          </ac:spMkLst>
        </pc:spChg>
        <pc:spChg chg="del">
          <ac:chgData name="伊健 杜" userId="e69aded81da48593" providerId="LiveId" clId="{CC7C7BC4-EEE8-4F79-8F24-10457C27808C}" dt="2022-10-19T08:54:01.448" v="3630" actId="478"/>
          <ac:spMkLst>
            <pc:docMk/>
            <pc:sldMk cId="1231039696" sldId="1146"/>
            <ac:spMk id="7" creationId="{347B831C-B5E9-B92E-7B0C-CD12DC60AD1E}"/>
          </ac:spMkLst>
        </pc:spChg>
        <pc:picChg chg="add mod">
          <ac:chgData name="伊健 杜" userId="e69aded81da48593" providerId="LiveId" clId="{CC7C7BC4-EEE8-4F79-8F24-10457C27808C}" dt="2022-10-19T11:37:33.321" v="4183" actId="14100"/>
          <ac:picMkLst>
            <pc:docMk/>
            <pc:sldMk cId="1231039696" sldId="1146"/>
            <ac:picMk id="1026" creationId="{38FCABA8-EA18-9F36-5A3C-0128D73DF1C2}"/>
          </ac:picMkLst>
        </pc:picChg>
        <pc:picChg chg="del">
          <ac:chgData name="伊健 杜" userId="e69aded81da48593" providerId="LiveId" clId="{CC7C7BC4-EEE8-4F79-8F24-10457C27808C}" dt="2022-10-19T08:56:46.398" v="3770" actId="478"/>
          <ac:picMkLst>
            <pc:docMk/>
            <pc:sldMk cId="1231039696" sldId="1146"/>
            <ac:picMk id="14338" creationId="{B64AAAE8-B68A-3F94-6B9D-D654DBFCB1F6}"/>
          </ac:picMkLst>
        </pc:picChg>
      </pc:sldChg>
      <pc:sldChg chg="addSp delSp modSp add mod">
        <pc:chgData name="伊健 杜" userId="e69aded81da48593" providerId="LiveId" clId="{CC7C7BC4-EEE8-4F79-8F24-10457C27808C}" dt="2022-10-19T15:16:40.410" v="4466"/>
        <pc:sldMkLst>
          <pc:docMk/>
          <pc:sldMk cId="795021822" sldId="1147"/>
        </pc:sldMkLst>
        <pc:spChg chg="mod">
          <ac:chgData name="伊健 杜" userId="e69aded81da48593" providerId="LiveId" clId="{CC7C7BC4-EEE8-4F79-8F24-10457C27808C}" dt="2022-10-19T15:16:40.410" v="4466"/>
          <ac:spMkLst>
            <pc:docMk/>
            <pc:sldMk cId="795021822" sldId="1147"/>
            <ac:spMk id="6" creationId="{F664CF38-32CE-F1ED-1F82-42C5B7FE6DC9}"/>
          </ac:spMkLst>
        </pc:spChg>
        <pc:picChg chg="add mod">
          <ac:chgData name="伊健 杜" userId="e69aded81da48593" providerId="LiveId" clId="{CC7C7BC4-EEE8-4F79-8F24-10457C27808C}" dt="2022-10-19T11:38:43.186" v="4186" actId="1076"/>
          <ac:picMkLst>
            <pc:docMk/>
            <pc:sldMk cId="795021822" sldId="1147"/>
            <ac:picMk id="2050" creationId="{D76E02EA-3D87-33B0-2462-BF8F8FCA0F8B}"/>
          </ac:picMkLst>
        </pc:picChg>
        <pc:picChg chg="del">
          <ac:chgData name="伊健 杜" userId="e69aded81da48593" providerId="LiveId" clId="{CC7C7BC4-EEE8-4F79-8F24-10457C27808C}" dt="2022-10-19T11:28:30.759" v="3787" actId="478"/>
          <ac:picMkLst>
            <pc:docMk/>
            <pc:sldMk cId="795021822" sldId="1147"/>
            <ac:picMk id="14338" creationId="{B64AAAE8-B68A-3F94-6B9D-D654DBFCB1F6}"/>
          </ac:picMkLst>
        </pc:picChg>
      </pc:sldChg>
      <pc:sldChg chg="addSp delSp modSp add mod">
        <pc:chgData name="伊健 杜" userId="e69aded81da48593" providerId="LiveId" clId="{CC7C7BC4-EEE8-4F79-8F24-10457C27808C}" dt="2022-10-19T15:16:31.278" v="4459"/>
        <pc:sldMkLst>
          <pc:docMk/>
          <pc:sldMk cId="1526025908" sldId="1148"/>
        </pc:sldMkLst>
        <pc:spChg chg="mod">
          <ac:chgData name="伊健 杜" userId="e69aded81da48593" providerId="LiveId" clId="{CC7C7BC4-EEE8-4F79-8F24-10457C27808C}" dt="2022-10-19T15:16:31.278" v="4459"/>
          <ac:spMkLst>
            <pc:docMk/>
            <pc:sldMk cId="1526025908" sldId="1148"/>
            <ac:spMk id="6" creationId="{F664CF38-32CE-F1ED-1F82-42C5B7FE6DC9}"/>
          </ac:spMkLst>
        </pc:spChg>
        <pc:picChg chg="add del">
          <ac:chgData name="伊健 杜" userId="e69aded81da48593" providerId="LiveId" clId="{CC7C7BC4-EEE8-4F79-8F24-10457C27808C}" dt="2022-10-19T13:06:01.653" v="4188" actId="478"/>
          <ac:picMkLst>
            <pc:docMk/>
            <pc:sldMk cId="1526025908" sldId="1148"/>
            <ac:picMk id="1026" creationId="{7AAED3E7-07DF-C453-E3FD-79C26CFF6660}"/>
          </ac:picMkLst>
        </pc:picChg>
        <pc:picChg chg="add mod">
          <ac:chgData name="伊健 杜" userId="e69aded81da48593" providerId="LiveId" clId="{CC7C7BC4-EEE8-4F79-8F24-10457C27808C}" dt="2022-10-19T13:06:20.519" v="4192" actId="1076"/>
          <ac:picMkLst>
            <pc:docMk/>
            <pc:sldMk cId="1526025908" sldId="1148"/>
            <ac:picMk id="1028" creationId="{AE7B194E-BFB7-632D-0FB3-5E5E82AFAFBE}"/>
          </ac:picMkLst>
        </pc:picChg>
      </pc:sldChg>
      <pc:sldChg chg="add del">
        <pc:chgData name="伊健 杜" userId="e69aded81da48593" providerId="LiveId" clId="{CC7C7BC4-EEE8-4F79-8F24-10457C27808C}" dt="2022-10-19T09:01:54.877" v="3775" actId="47"/>
        <pc:sldMkLst>
          <pc:docMk/>
          <pc:sldMk cId="2413366471" sldId="1148"/>
        </pc:sldMkLst>
      </pc:sldChg>
      <pc:sldChg chg="add del">
        <pc:chgData name="伊健 杜" userId="e69aded81da48593" providerId="LiveId" clId="{CC7C7BC4-EEE8-4F79-8F24-10457C27808C}" dt="2022-10-19T08:59:39.293" v="3773" actId="47"/>
        <pc:sldMkLst>
          <pc:docMk/>
          <pc:sldMk cId="3403415953" sldId="1148"/>
        </pc:sldMkLst>
      </pc:sldChg>
      <pc:sldChg chg="addSp delSp modSp new mod">
        <pc:chgData name="伊健 杜" userId="e69aded81da48593" providerId="LiveId" clId="{CC7C7BC4-EEE8-4F79-8F24-10457C27808C}" dt="2022-10-19T15:16:31.278" v="4459"/>
        <pc:sldMkLst>
          <pc:docMk/>
          <pc:sldMk cId="541376964" sldId="1149"/>
        </pc:sldMkLst>
        <pc:spChg chg="mod">
          <ac:chgData name="伊健 杜" userId="e69aded81da48593" providerId="LiveId" clId="{CC7C7BC4-EEE8-4F79-8F24-10457C27808C}" dt="2022-10-19T15:16:31.278" v="4459"/>
          <ac:spMkLst>
            <pc:docMk/>
            <pc:sldMk cId="541376964" sldId="1149"/>
            <ac:spMk id="2" creationId="{B79D31FD-D97E-519D-F285-90C3DB888AFA}"/>
          </ac:spMkLst>
        </pc:spChg>
        <pc:spChg chg="del">
          <ac:chgData name="伊健 杜" userId="e69aded81da48593" providerId="LiveId" clId="{CC7C7BC4-EEE8-4F79-8F24-10457C27808C}" dt="2022-10-19T13:09:00.409" v="4200" actId="478"/>
          <ac:spMkLst>
            <pc:docMk/>
            <pc:sldMk cId="541376964" sldId="1149"/>
            <ac:spMk id="3" creationId="{7D7F0614-124F-CB79-4A27-7E00449ECACC}"/>
          </ac:spMkLst>
        </pc:spChg>
        <pc:spChg chg="add mod">
          <ac:chgData name="伊健 杜" userId="e69aded81da48593" providerId="LiveId" clId="{CC7C7BC4-EEE8-4F79-8F24-10457C27808C}" dt="2022-10-19T13:10:25.877" v="4265" actId="13822"/>
          <ac:spMkLst>
            <pc:docMk/>
            <pc:sldMk cId="541376964" sldId="1149"/>
            <ac:spMk id="4" creationId="{0ACA53FF-2BE4-ED0B-D068-3B4F0BC437E0}"/>
          </ac:spMkLst>
        </pc:spChg>
        <pc:picChg chg="add mod">
          <ac:chgData name="伊健 杜" userId="e69aded81da48593" providerId="LiveId" clId="{CC7C7BC4-EEE8-4F79-8F24-10457C27808C}" dt="2022-10-19T13:09:33.351" v="4254" actId="14100"/>
          <ac:picMkLst>
            <pc:docMk/>
            <pc:sldMk cId="541376964" sldId="1149"/>
            <ac:picMk id="3074" creationId="{7E2C954C-B1D6-D4DB-69D4-CD7EC740A6D9}"/>
          </ac:picMkLst>
        </pc:picChg>
        <pc:picChg chg="add mod">
          <ac:chgData name="伊健 杜" userId="e69aded81da48593" providerId="LiveId" clId="{CC7C7BC4-EEE8-4F79-8F24-10457C27808C}" dt="2022-10-19T13:10:16.588" v="4262" actId="1076"/>
          <ac:picMkLst>
            <pc:docMk/>
            <pc:sldMk cId="541376964" sldId="1149"/>
            <ac:picMk id="3076" creationId="{5724278F-7DD6-94F6-ED01-67B7B124F3D1}"/>
          </ac:picMkLst>
        </pc:picChg>
      </pc:sldChg>
      <pc:sldChg chg="addSp delSp modSp add mod">
        <pc:chgData name="伊健 杜" userId="e69aded81da48593" providerId="LiveId" clId="{CC7C7BC4-EEE8-4F79-8F24-10457C27808C}" dt="2022-10-19T15:16:31.278" v="4459"/>
        <pc:sldMkLst>
          <pc:docMk/>
          <pc:sldMk cId="259775305" sldId="1150"/>
        </pc:sldMkLst>
        <pc:spChg chg="add mod">
          <ac:chgData name="伊健 杜" userId="e69aded81da48593" providerId="LiveId" clId="{CC7C7BC4-EEE8-4F79-8F24-10457C27808C}" dt="2022-10-19T15:16:31.278" v="4459"/>
          <ac:spMkLst>
            <pc:docMk/>
            <pc:sldMk cId="259775305" sldId="1150"/>
            <ac:spMk id="4" creationId="{A2FEDB1A-45DA-247F-B35A-FED152213F4E}"/>
          </ac:spMkLst>
        </pc:spChg>
        <pc:spChg chg="add mod">
          <ac:chgData name="伊健 杜" userId="e69aded81da48593" providerId="LiveId" clId="{CC7C7BC4-EEE8-4F79-8F24-10457C27808C}" dt="2022-10-19T15:16:31.278" v="4459"/>
          <ac:spMkLst>
            <pc:docMk/>
            <pc:sldMk cId="259775305" sldId="1150"/>
            <ac:spMk id="5" creationId="{C92BB751-A588-2571-6FB6-B46206E13F0E}"/>
          </ac:spMkLst>
        </pc:spChg>
        <pc:spChg chg="del mod">
          <ac:chgData name="伊健 杜" userId="e69aded81da48593" providerId="LiveId" clId="{CC7C7BC4-EEE8-4F79-8F24-10457C27808C}" dt="2022-10-19T11:35:10.480" v="4110" actId="478"/>
          <ac:spMkLst>
            <pc:docMk/>
            <pc:sldMk cId="259775305" sldId="1150"/>
            <ac:spMk id="6" creationId="{F664CF38-32CE-F1ED-1F82-42C5B7FE6DC9}"/>
          </ac:spMkLst>
        </pc:spChg>
        <pc:picChg chg="add mod">
          <ac:chgData name="伊健 杜" userId="e69aded81da48593" providerId="LiveId" clId="{CC7C7BC4-EEE8-4F79-8F24-10457C27808C}" dt="2022-10-19T13:06:47.844" v="4195" actId="14100"/>
          <ac:picMkLst>
            <pc:docMk/>
            <pc:sldMk cId="259775305" sldId="1150"/>
            <ac:picMk id="2050" creationId="{A9F95C15-C1F7-491F-0933-F923B6D7235C}"/>
          </ac:picMkLst>
        </pc:picChg>
        <pc:picChg chg="add mod">
          <ac:chgData name="伊健 杜" userId="e69aded81da48593" providerId="LiveId" clId="{CC7C7BC4-EEE8-4F79-8F24-10457C27808C}" dt="2022-10-19T13:07:32.210" v="4199" actId="1076"/>
          <ac:picMkLst>
            <pc:docMk/>
            <pc:sldMk cId="259775305" sldId="1150"/>
            <ac:picMk id="2052" creationId="{DBC2737F-3F8B-74AD-6158-BDA23756D437}"/>
          </ac:picMkLst>
        </pc:picChg>
      </pc:sldChg>
      <pc:sldChg chg="addSp delSp modSp add mod">
        <pc:chgData name="伊健 杜" userId="e69aded81da48593" providerId="LiveId" clId="{CC7C7BC4-EEE8-4F79-8F24-10457C27808C}" dt="2022-10-19T15:16:31.278" v="4459"/>
        <pc:sldMkLst>
          <pc:docMk/>
          <pc:sldMk cId="4103331463" sldId="1151"/>
        </pc:sldMkLst>
        <pc:spChg chg="mod">
          <ac:chgData name="伊健 杜" userId="e69aded81da48593" providerId="LiveId" clId="{CC7C7BC4-EEE8-4F79-8F24-10457C27808C}" dt="2022-10-19T15:16:31.278" v="4459"/>
          <ac:spMkLst>
            <pc:docMk/>
            <pc:sldMk cId="4103331463" sldId="1151"/>
            <ac:spMk id="2" creationId="{B79D31FD-D97E-519D-F285-90C3DB888AFA}"/>
          </ac:spMkLst>
        </pc:spChg>
        <pc:spChg chg="mod ord">
          <ac:chgData name="伊健 杜" userId="e69aded81da48593" providerId="LiveId" clId="{CC7C7BC4-EEE8-4F79-8F24-10457C27808C}" dt="2022-10-19T13:12:24.099" v="4334" actId="1076"/>
          <ac:spMkLst>
            <pc:docMk/>
            <pc:sldMk cId="4103331463" sldId="1151"/>
            <ac:spMk id="4" creationId="{0ACA53FF-2BE4-ED0B-D068-3B4F0BC437E0}"/>
          </ac:spMkLst>
        </pc:spChg>
        <pc:picChg chg="mod">
          <ac:chgData name="伊健 杜" userId="e69aded81da48593" providerId="LiveId" clId="{CC7C7BC4-EEE8-4F79-8F24-10457C27808C}" dt="2022-10-19T13:12:15.808" v="4330" actId="1076"/>
          <ac:picMkLst>
            <pc:docMk/>
            <pc:sldMk cId="4103331463" sldId="1151"/>
            <ac:picMk id="3074" creationId="{7E2C954C-B1D6-D4DB-69D4-CD7EC740A6D9}"/>
          </ac:picMkLst>
        </pc:picChg>
        <pc:picChg chg="del">
          <ac:chgData name="伊健 杜" userId="e69aded81da48593" providerId="LiveId" clId="{CC7C7BC4-EEE8-4F79-8F24-10457C27808C}" dt="2022-10-19T13:11:46.178" v="4325" actId="478"/>
          <ac:picMkLst>
            <pc:docMk/>
            <pc:sldMk cId="4103331463" sldId="1151"/>
            <ac:picMk id="3076" creationId="{5724278F-7DD6-94F6-ED01-67B7B124F3D1}"/>
          </ac:picMkLst>
        </pc:picChg>
        <pc:picChg chg="add mod">
          <ac:chgData name="伊健 杜" userId="e69aded81da48593" providerId="LiveId" clId="{CC7C7BC4-EEE8-4F79-8F24-10457C27808C}" dt="2022-10-19T13:12:18.120" v="4332" actId="1076"/>
          <ac:picMkLst>
            <pc:docMk/>
            <pc:sldMk cId="4103331463" sldId="1151"/>
            <ac:picMk id="4098" creationId="{1038461F-285D-331C-B594-1964C6707AEE}"/>
          </ac:picMkLst>
        </pc:picChg>
        <pc:picChg chg="add mod">
          <ac:chgData name="伊健 杜" userId="e69aded81da48593" providerId="LiveId" clId="{CC7C7BC4-EEE8-4F79-8F24-10457C27808C}" dt="2022-10-19T13:12:42.960" v="4339" actId="1076"/>
          <ac:picMkLst>
            <pc:docMk/>
            <pc:sldMk cId="4103331463" sldId="1151"/>
            <ac:picMk id="4100" creationId="{B143EAB1-A1C5-59F2-EB1E-4FB86E989AFF}"/>
          </ac:picMkLst>
        </pc:picChg>
      </pc:sldChg>
      <pc:sldChg chg="addSp delSp modSp add mod ord">
        <pc:chgData name="伊健 杜" userId="e69aded81da48593" providerId="LiveId" clId="{CC7C7BC4-EEE8-4F79-8F24-10457C27808C}" dt="2022-10-20T08:32:29.954" v="4468"/>
        <pc:sldMkLst>
          <pc:docMk/>
          <pc:sldMk cId="319600104" sldId="1152"/>
        </pc:sldMkLst>
        <pc:spChg chg="mod">
          <ac:chgData name="伊健 杜" userId="e69aded81da48593" providerId="LiveId" clId="{CC7C7BC4-EEE8-4F79-8F24-10457C27808C}" dt="2022-10-19T15:16:31.278" v="4459"/>
          <ac:spMkLst>
            <pc:docMk/>
            <pc:sldMk cId="319600104" sldId="1152"/>
            <ac:spMk id="2" creationId="{B79D31FD-D97E-519D-F285-90C3DB888AFA}"/>
          </ac:spMkLst>
        </pc:spChg>
        <pc:spChg chg="del">
          <ac:chgData name="伊健 杜" userId="e69aded81da48593" providerId="LiveId" clId="{CC7C7BC4-EEE8-4F79-8F24-10457C27808C}" dt="2022-10-19T13:12:54.201" v="4341" actId="478"/>
          <ac:spMkLst>
            <pc:docMk/>
            <pc:sldMk cId="319600104" sldId="1152"/>
            <ac:spMk id="4" creationId="{0ACA53FF-2BE4-ED0B-D068-3B4F0BC437E0}"/>
          </ac:spMkLst>
        </pc:spChg>
        <pc:picChg chg="del">
          <ac:chgData name="伊健 杜" userId="e69aded81da48593" providerId="LiveId" clId="{CC7C7BC4-EEE8-4F79-8F24-10457C27808C}" dt="2022-10-19T13:12:54.201" v="4341" actId="478"/>
          <ac:picMkLst>
            <pc:docMk/>
            <pc:sldMk cId="319600104" sldId="1152"/>
            <ac:picMk id="3074" creationId="{7E2C954C-B1D6-D4DB-69D4-CD7EC740A6D9}"/>
          </ac:picMkLst>
        </pc:picChg>
        <pc:picChg chg="del">
          <ac:chgData name="伊健 杜" userId="e69aded81da48593" providerId="LiveId" clId="{CC7C7BC4-EEE8-4F79-8F24-10457C27808C}" dt="2022-10-19T13:12:54.201" v="4341" actId="478"/>
          <ac:picMkLst>
            <pc:docMk/>
            <pc:sldMk cId="319600104" sldId="1152"/>
            <ac:picMk id="4098" creationId="{1038461F-285D-331C-B594-1964C6707AEE}"/>
          </ac:picMkLst>
        </pc:picChg>
        <pc:picChg chg="del">
          <ac:chgData name="伊健 杜" userId="e69aded81da48593" providerId="LiveId" clId="{CC7C7BC4-EEE8-4F79-8F24-10457C27808C}" dt="2022-10-19T13:12:54.201" v="4341" actId="478"/>
          <ac:picMkLst>
            <pc:docMk/>
            <pc:sldMk cId="319600104" sldId="1152"/>
            <ac:picMk id="4100" creationId="{B143EAB1-A1C5-59F2-EB1E-4FB86E989AFF}"/>
          </ac:picMkLst>
        </pc:picChg>
        <pc:picChg chg="add del mod">
          <ac:chgData name="伊健 杜" userId="e69aded81da48593" providerId="LiveId" clId="{CC7C7BC4-EEE8-4F79-8F24-10457C27808C}" dt="2022-10-19T13:14:23.270" v="4370" actId="478"/>
          <ac:picMkLst>
            <pc:docMk/>
            <pc:sldMk cId="319600104" sldId="1152"/>
            <ac:picMk id="5122" creationId="{7AAF3C27-9222-8B99-3673-37CF87470C5B}"/>
          </ac:picMkLst>
        </pc:picChg>
        <pc:picChg chg="add mod">
          <ac:chgData name="伊健 杜" userId="e69aded81da48593" providerId="LiveId" clId="{CC7C7BC4-EEE8-4F79-8F24-10457C27808C}" dt="2022-10-19T13:14:25.867" v="4373" actId="1076"/>
          <ac:picMkLst>
            <pc:docMk/>
            <pc:sldMk cId="319600104" sldId="1152"/>
            <ac:picMk id="5124" creationId="{5A74C663-7021-B33A-A8BD-32C0778D0D4C}"/>
          </ac:picMkLst>
        </pc:picChg>
        <pc:picChg chg="add mod">
          <ac:chgData name="伊健 杜" userId="e69aded81da48593" providerId="LiveId" clId="{CC7C7BC4-EEE8-4F79-8F24-10457C27808C}" dt="2022-10-19T13:14:54.908" v="4382" actId="1076"/>
          <ac:picMkLst>
            <pc:docMk/>
            <pc:sldMk cId="319600104" sldId="1152"/>
            <ac:picMk id="5126" creationId="{515106B7-038F-ECEE-5094-AC388172681E}"/>
          </ac:picMkLst>
        </pc:picChg>
        <pc:picChg chg="add mod">
          <ac:chgData name="伊健 杜" userId="e69aded81da48593" providerId="LiveId" clId="{CC7C7BC4-EEE8-4F79-8F24-10457C27808C}" dt="2022-10-19T13:14:54.265" v="4381" actId="1076"/>
          <ac:picMkLst>
            <pc:docMk/>
            <pc:sldMk cId="319600104" sldId="1152"/>
            <ac:picMk id="5128" creationId="{E5C1FE32-ECA1-4493-5F95-504BCA7CA37D}"/>
          </ac:picMkLst>
        </pc:picChg>
        <pc:picChg chg="add mod">
          <ac:chgData name="伊健 杜" userId="e69aded81da48593" providerId="LiveId" clId="{CC7C7BC4-EEE8-4F79-8F24-10457C27808C}" dt="2022-10-19T13:14:53.379" v="4380" actId="1076"/>
          <ac:picMkLst>
            <pc:docMk/>
            <pc:sldMk cId="319600104" sldId="1152"/>
            <ac:picMk id="5130" creationId="{1237DD80-7020-585E-8840-A75EBF1CCBA0}"/>
          </ac:picMkLst>
        </pc:picChg>
        <pc:picChg chg="add del mod">
          <ac:chgData name="伊健 杜" userId="e69aded81da48593" providerId="LiveId" clId="{CC7C7BC4-EEE8-4F79-8F24-10457C27808C}" dt="2022-10-19T13:15:00.870" v="4385" actId="478"/>
          <ac:picMkLst>
            <pc:docMk/>
            <pc:sldMk cId="319600104" sldId="1152"/>
            <ac:picMk id="5132" creationId="{7AF8D63B-3388-AC66-3009-C576C257C0E0}"/>
          </ac:picMkLst>
        </pc:picChg>
        <pc:picChg chg="add mod">
          <ac:chgData name="伊健 杜" userId="e69aded81da48593" providerId="LiveId" clId="{CC7C7BC4-EEE8-4F79-8F24-10457C27808C}" dt="2022-10-19T13:15:04.627" v="4387" actId="1076"/>
          <ac:picMkLst>
            <pc:docMk/>
            <pc:sldMk cId="319600104" sldId="1152"/>
            <ac:picMk id="5134" creationId="{2F8C46AC-7860-C0FF-8C59-5F34E458E8C0}"/>
          </ac:picMkLst>
        </pc:picChg>
      </pc:sldChg>
      <pc:sldChg chg="addSp delSp modSp add mod">
        <pc:chgData name="伊健 杜" userId="e69aded81da48593" providerId="LiveId" clId="{CC7C7BC4-EEE8-4F79-8F24-10457C27808C}" dt="2022-10-19T15:16:31.278" v="4459"/>
        <pc:sldMkLst>
          <pc:docMk/>
          <pc:sldMk cId="3253981111" sldId="1153"/>
        </pc:sldMkLst>
        <pc:spChg chg="mod">
          <ac:chgData name="伊健 杜" userId="e69aded81da48593" providerId="LiveId" clId="{CC7C7BC4-EEE8-4F79-8F24-10457C27808C}" dt="2022-10-19T15:16:31.278" v="4459"/>
          <ac:spMkLst>
            <pc:docMk/>
            <pc:sldMk cId="3253981111" sldId="1153"/>
            <ac:spMk id="2" creationId="{B79D31FD-D97E-519D-F285-90C3DB888AFA}"/>
          </ac:spMkLst>
        </pc:spChg>
        <pc:picChg chg="del mod">
          <ac:chgData name="伊健 杜" userId="e69aded81da48593" providerId="LiveId" clId="{CC7C7BC4-EEE8-4F79-8F24-10457C27808C}" dt="2022-10-19T13:15:30.170" v="4390" actId="478"/>
          <ac:picMkLst>
            <pc:docMk/>
            <pc:sldMk cId="3253981111" sldId="1153"/>
            <ac:picMk id="5124" creationId="{5A74C663-7021-B33A-A8BD-32C0778D0D4C}"/>
          </ac:picMkLst>
        </pc:picChg>
        <pc:picChg chg="del mod">
          <ac:chgData name="伊健 杜" userId="e69aded81da48593" providerId="LiveId" clId="{CC7C7BC4-EEE8-4F79-8F24-10457C27808C}" dt="2022-10-19T13:15:30.170" v="4390" actId="478"/>
          <ac:picMkLst>
            <pc:docMk/>
            <pc:sldMk cId="3253981111" sldId="1153"/>
            <ac:picMk id="5126" creationId="{515106B7-038F-ECEE-5094-AC388172681E}"/>
          </ac:picMkLst>
        </pc:picChg>
        <pc:picChg chg="del mod">
          <ac:chgData name="伊健 杜" userId="e69aded81da48593" providerId="LiveId" clId="{CC7C7BC4-EEE8-4F79-8F24-10457C27808C}" dt="2022-10-19T13:15:30.170" v="4390" actId="478"/>
          <ac:picMkLst>
            <pc:docMk/>
            <pc:sldMk cId="3253981111" sldId="1153"/>
            <ac:picMk id="5128" creationId="{E5C1FE32-ECA1-4493-5F95-504BCA7CA37D}"/>
          </ac:picMkLst>
        </pc:picChg>
        <pc:picChg chg="del">
          <ac:chgData name="伊健 杜" userId="e69aded81da48593" providerId="LiveId" clId="{CC7C7BC4-EEE8-4F79-8F24-10457C27808C}" dt="2022-10-19T13:15:30.170" v="4390" actId="478"/>
          <ac:picMkLst>
            <pc:docMk/>
            <pc:sldMk cId="3253981111" sldId="1153"/>
            <ac:picMk id="5130" creationId="{1237DD80-7020-585E-8840-A75EBF1CCBA0}"/>
          </ac:picMkLst>
        </pc:picChg>
        <pc:picChg chg="del mod">
          <ac:chgData name="伊健 杜" userId="e69aded81da48593" providerId="LiveId" clId="{CC7C7BC4-EEE8-4F79-8F24-10457C27808C}" dt="2022-10-19T13:15:30.170" v="4390" actId="478"/>
          <ac:picMkLst>
            <pc:docMk/>
            <pc:sldMk cId="3253981111" sldId="1153"/>
            <ac:picMk id="5134" creationId="{2F8C46AC-7860-C0FF-8C59-5F34E458E8C0}"/>
          </ac:picMkLst>
        </pc:picChg>
        <pc:picChg chg="add mod">
          <ac:chgData name="伊健 杜" userId="e69aded81da48593" providerId="LiveId" clId="{CC7C7BC4-EEE8-4F79-8F24-10457C27808C}" dt="2022-10-19T13:17:00.929" v="4427" actId="1076"/>
          <ac:picMkLst>
            <pc:docMk/>
            <pc:sldMk cId="3253981111" sldId="1153"/>
            <ac:picMk id="6146" creationId="{F3E923C8-6274-4AD6-FF04-B35B5CB5286E}"/>
          </ac:picMkLst>
        </pc:picChg>
      </pc:sldChg>
      <pc:sldChg chg="modSp add del mod">
        <pc:chgData name="伊健 杜" userId="e69aded81da48593" providerId="LiveId" clId="{CC7C7BC4-EEE8-4F79-8F24-10457C27808C}" dt="2022-10-19T13:44:27.224" v="4457" actId="47"/>
        <pc:sldMkLst>
          <pc:docMk/>
          <pc:sldMk cId="3781016252" sldId="1154"/>
        </pc:sldMkLst>
        <pc:spChg chg="mod">
          <ac:chgData name="伊健 杜" userId="e69aded81da48593" providerId="LiveId" clId="{CC7C7BC4-EEE8-4F79-8F24-10457C27808C}" dt="2022-10-19T13:44:22.440" v="4456"/>
          <ac:spMkLst>
            <pc:docMk/>
            <pc:sldMk cId="3781016252" sldId="1154"/>
            <ac:spMk id="6" creationId="{F83A6AC8-56F1-EB9E-DD47-C1CFF9753BBA}"/>
          </ac:spMkLst>
        </pc:spChg>
      </pc:sldChg>
    </pc:docChg>
  </pc:docChgLst>
  <pc:docChgLst>
    <pc:chgData name="伊健 杜" userId="e69aded81da48593" providerId="LiveId" clId="{EA4C37AB-7749-4299-B76B-BBB67C384176}"/>
    <pc:docChg chg="undo custSel addSld delSld modSld sldOrd">
      <pc:chgData name="伊健 杜" userId="e69aded81da48593" providerId="LiveId" clId="{EA4C37AB-7749-4299-B76B-BBB67C384176}" dt="2022-11-10T14:27:28.726" v="3718" actId="478"/>
      <pc:docMkLst>
        <pc:docMk/>
      </pc:docMkLst>
      <pc:sldChg chg="del">
        <pc:chgData name="伊健 杜" userId="e69aded81da48593" providerId="LiveId" clId="{EA4C37AB-7749-4299-B76B-BBB67C384176}" dt="2022-11-10T10:01:13.857" v="0" actId="47"/>
        <pc:sldMkLst>
          <pc:docMk/>
          <pc:sldMk cId="2725208829" sldId="1330"/>
        </pc:sldMkLst>
      </pc:sldChg>
      <pc:sldChg chg="addSp delSp modSp add del mod">
        <pc:chgData name="伊健 杜" userId="e69aded81da48593" providerId="LiveId" clId="{EA4C37AB-7749-4299-B76B-BBB67C384176}" dt="2022-11-10T11:18:21.851" v="1035"/>
        <pc:sldMkLst>
          <pc:docMk/>
          <pc:sldMk cId="1523321892" sldId="1340"/>
        </pc:sldMkLst>
        <pc:spChg chg="mod">
          <ac:chgData name="伊健 杜" userId="e69aded81da48593" providerId="LiveId" clId="{EA4C37AB-7749-4299-B76B-BBB67C384176}" dt="2022-11-10T10:59:10.694" v="451" actId="1076"/>
          <ac:spMkLst>
            <pc:docMk/>
            <pc:sldMk cId="1523321892" sldId="1340"/>
            <ac:spMk id="2" creationId="{1302A11A-625D-774F-23B3-739301B530C3}"/>
          </ac:spMkLst>
        </pc:spChg>
        <pc:spChg chg="add mod">
          <ac:chgData name="伊健 杜" userId="e69aded81da48593" providerId="LiveId" clId="{EA4C37AB-7749-4299-B76B-BBB67C384176}" dt="2022-11-10T11:18:21.851" v="1035"/>
          <ac:spMkLst>
            <pc:docMk/>
            <pc:sldMk cId="1523321892" sldId="1340"/>
            <ac:spMk id="3" creationId="{ABC6FAE7-B0DC-C53F-ABA7-511046C801BC}"/>
          </ac:spMkLst>
        </pc:spChg>
        <pc:spChg chg="mod">
          <ac:chgData name="伊健 杜" userId="e69aded81da48593" providerId="LiveId" clId="{EA4C37AB-7749-4299-B76B-BBB67C384176}" dt="2022-11-10T11:18:21.851" v="1035"/>
          <ac:spMkLst>
            <pc:docMk/>
            <pc:sldMk cId="1523321892" sldId="1340"/>
            <ac:spMk id="8" creationId="{0438729B-0F82-A5C2-5BC7-7451302EC36A}"/>
          </ac:spMkLst>
        </pc:spChg>
        <pc:picChg chg="add mod">
          <ac:chgData name="伊健 杜" userId="e69aded81da48593" providerId="LiveId" clId="{EA4C37AB-7749-4299-B76B-BBB67C384176}" dt="2022-11-10T11:01:30.457" v="542" actId="1076"/>
          <ac:picMkLst>
            <pc:docMk/>
            <pc:sldMk cId="1523321892" sldId="1340"/>
            <ac:picMk id="5122" creationId="{29A061BA-316A-A452-A8B8-D7B599A4976A}"/>
          </ac:picMkLst>
        </pc:picChg>
        <pc:picChg chg="add mod">
          <ac:chgData name="伊健 杜" userId="e69aded81da48593" providerId="LiveId" clId="{EA4C37AB-7749-4299-B76B-BBB67C384176}" dt="2022-11-10T11:01:47.918" v="547" actId="1076"/>
          <ac:picMkLst>
            <pc:docMk/>
            <pc:sldMk cId="1523321892" sldId="1340"/>
            <ac:picMk id="5124" creationId="{82E388C1-3A61-6080-8A16-6F693FA0E244}"/>
          </ac:picMkLst>
        </pc:picChg>
        <pc:picChg chg="add mod">
          <ac:chgData name="伊健 杜" userId="e69aded81da48593" providerId="LiveId" clId="{EA4C37AB-7749-4299-B76B-BBB67C384176}" dt="2022-11-10T11:01:48.710" v="548" actId="1076"/>
          <ac:picMkLst>
            <pc:docMk/>
            <pc:sldMk cId="1523321892" sldId="1340"/>
            <ac:picMk id="5126" creationId="{224AB632-4E6A-778B-79B3-875535E6FC65}"/>
          </ac:picMkLst>
        </pc:picChg>
        <pc:picChg chg="del mod">
          <ac:chgData name="伊健 杜" userId="e69aded81da48593" providerId="LiveId" clId="{EA4C37AB-7749-4299-B76B-BBB67C384176}" dt="2022-11-10T10:59:11.851" v="453" actId="478"/>
          <ac:picMkLst>
            <pc:docMk/>
            <pc:sldMk cId="1523321892" sldId="1340"/>
            <ac:picMk id="31746" creationId="{EC53C62C-27C5-B32B-13E6-9B061AD850FB}"/>
          </ac:picMkLst>
        </pc:picChg>
      </pc:sldChg>
      <pc:sldChg chg="del">
        <pc:chgData name="伊健 杜" userId="e69aded81da48593" providerId="LiveId" clId="{EA4C37AB-7749-4299-B76B-BBB67C384176}" dt="2022-11-10T10:01:13.857" v="0" actId="47"/>
        <pc:sldMkLst>
          <pc:docMk/>
          <pc:sldMk cId="3816353376" sldId="1341"/>
        </pc:sldMkLst>
      </pc:sldChg>
      <pc:sldChg chg="del">
        <pc:chgData name="伊健 杜" userId="e69aded81da48593" providerId="LiveId" clId="{EA4C37AB-7749-4299-B76B-BBB67C384176}" dt="2022-11-10T10:01:13.857" v="0" actId="47"/>
        <pc:sldMkLst>
          <pc:docMk/>
          <pc:sldMk cId="4238141742" sldId="1342"/>
        </pc:sldMkLst>
      </pc:sldChg>
      <pc:sldChg chg="del">
        <pc:chgData name="伊健 杜" userId="e69aded81da48593" providerId="LiveId" clId="{EA4C37AB-7749-4299-B76B-BBB67C384176}" dt="2022-11-10T10:01:13.857" v="0" actId="47"/>
        <pc:sldMkLst>
          <pc:docMk/>
          <pc:sldMk cId="3933845516" sldId="1343"/>
        </pc:sldMkLst>
      </pc:sldChg>
      <pc:sldChg chg="del">
        <pc:chgData name="伊健 杜" userId="e69aded81da48593" providerId="LiveId" clId="{EA4C37AB-7749-4299-B76B-BBB67C384176}" dt="2022-11-10T10:01:13.857" v="0" actId="47"/>
        <pc:sldMkLst>
          <pc:docMk/>
          <pc:sldMk cId="3336084374" sldId="1344"/>
        </pc:sldMkLst>
      </pc:sldChg>
      <pc:sldChg chg="del">
        <pc:chgData name="伊健 杜" userId="e69aded81da48593" providerId="LiveId" clId="{EA4C37AB-7749-4299-B76B-BBB67C384176}" dt="2022-11-10T10:01:13.857" v="0" actId="47"/>
        <pc:sldMkLst>
          <pc:docMk/>
          <pc:sldMk cId="3323299600" sldId="1345"/>
        </pc:sldMkLst>
      </pc:sldChg>
      <pc:sldChg chg="del">
        <pc:chgData name="伊健 杜" userId="e69aded81da48593" providerId="LiveId" clId="{EA4C37AB-7749-4299-B76B-BBB67C384176}" dt="2022-11-10T10:01:13.857" v="0" actId="47"/>
        <pc:sldMkLst>
          <pc:docMk/>
          <pc:sldMk cId="342701780" sldId="1346"/>
        </pc:sldMkLst>
      </pc:sldChg>
      <pc:sldChg chg="del">
        <pc:chgData name="伊健 杜" userId="e69aded81da48593" providerId="LiveId" clId="{EA4C37AB-7749-4299-B76B-BBB67C384176}" dt="2022-11-10T10:01:13.857" v="0" actId="47"/>
        <pc:sldMkLst>
          <pc:docMk/>
          <pc:sldMk cId="1019927445" sldId="1347"/>
        </pc:sldMkLst>
      </pc:sldChg>
      <pc:sldChg chg="del">
        <pc:chgData name="伊健 杜" userId="e69aded81da48593" providerId="LiveId" clId="{EA4C37AB-7749-4299-B76B-BBB67C384176}" dt="2022-11-10T10:01:13.857" v="0" actId="47"/>
        <pc:sldMkLst>
          <pc:docMk/>
          <pc:sldMk cId="1447223873" sldId="1348"/>
        </pc:sldMkLst>
      </pc:sldChg>
      <pc:sldChg chg="del">
        <pc:chgData name="伊健 杜" userId="e69aded81da48593" providerId="LiveId" clId="{EA4C37AB-7749-4299-B76B-BBB67C384176}" dt="2022-11-10T10:01:13.857" v="0" actId="47"/>
        <pc:sldMkLst>
          <pc:docMk/>
          <pc:sldMk cId="648674315" sldId="1349"/>
        </pc:sldMkLst>
      </pc:sldChg>
      <pc:sldChg chg="del">
        <pc:chgData name="伊健 杜" userId="e69aded81da48593" providerId="LiveId" clId="{EA4C37AB-7749-4299-B76B-BBB67C384176}" dt="2022-11-10T10:01:13.857" v="0" actId="47"/>
        <pc:sldMkLst>
          <pc:docMk/>
          <pc:sldMk cId="2226104690" sldId="1350"/>
        </pc:sldMkLst>
      </pc:sldChg>
      <pc:sldChg chg="del">
        <pc:chgData name="伊健 杜" userId="e69aded81da48593" providerId="LiveId" clId="{EA4C37AB-7749-4299-B76B-BBB67C384176}" dt="2022-11-10T10:01:13.857" v="0" actId="47"/>
        <pc:sldMkLst>
          <pc:docMk/>
          <pc:sldMk cId="2766765565" sldId="1351"/>
        </pc:sldMkLst>
      </pc:sldChg>
      <pc:sldChg chg="del">
        <pc:chgData name="伊健 杜" userId="e69aded81da48593" providerId="LiveId" clId="{EA4C37AB-7749-4299-B76B-BBB67C384176}" dt="2022-11-10T10:01:13.857" v="0" actId="47"/>
        <pc:sldMkLst>
          <pc:docMk/>
          <pc:sldMk cId="3213862680" sldId="1352"/>
        </pc:sldMkLst>
      </pc:sldChg>
      <pc:sldChg chg="del">
        <pc:chgData name="伊健 杜" userId="e69aded81da48593" providerId="LiveId" clId="{EA4C37AB-7749-4299-B76B-BBB67C384176}" dt="2022-11-10T10:01:13.857" v="0" actId="47"/>
        <pc:sldMkLst>
          <pc:docMk/>
          <pc:sldMk cId="2123708486" sldId="1353"/>
        </pc:sldMkLst>
      </pc:sldChg>
      <pc:sldChg chg="del">
        <pc:chgData name="伊健 杜" userId="e69aded81da48593" providerId="LiveId" clId="{EA4C37AB-7749-4299-B76B-BBB67C384176}" dt="2022-11-10T10:01:13.857" v="0" actId="47"/>
        <pc:sldMkLst>
          <pc:docMk/>
          <pc:sldMk cId="2845333162" sldId="1354"/>
        </pc:sldMkLst>
      </pc:sldChg>
      <pc:sldChg chg="del">
        <pc:chgData name="伊健 杜" userId="e69aded81da48593" providerId="LiveId" clId="{EA4C37AB-7749-4299-B76B-BBB67C384176}" dt="2022-11-10T10:01:13.857" v="0" actId="47"/>
        <pc:sldMkLst>
          <pc:docMk/>
          <pc:sldMk cId="3519373040" sldId="1355"/>
        </pc:sldMkLst>
      </pc:sldChg>
      <pc:sldChg chg="del">
        <pc:chgData name="伊健 杜" userId="e69aded81da48593" providerId="LiveId" clId="{EA4C37AB-7749-4299-B76B-BBB67C384176}" dt="2022-11-10T10:01:13.857" v="0" actId="47"/>
        <pc:sldMkLst>
          <pc:docMk/>
          <pc:sldMk cId="3056407504" sldId="1356"/>
        </pc:sldMkLst>
      </pc:sldChg>
      <pc:sldChg chg="del">
        <pc:chgData name="伊健 杜" userId="e69aded81da48593" providerId="LiveId" clId="{EA4C37AB-7749-4299-B76B-BBB67C384176}" dt="2022-11-10T10:01:13.857" v="0" actId="47"/>
        <pc:sldMkLst>
          <pc:docMk/>
          <pc:sldMk cId="1880548816" sldId="1357"/>
        </pc:sldMkLst>
      </pc:sldChg>
      <pc:sldChg chg="del">
        <pc:chgData name="伊健 杜" userId="e69aded81da48593" providerId="LiveId" clId="{EA4C37AB-7749-4299-B76B-BBB67C384176}" dt="2022-11-10T10:01:13.857" v="0" actId="47"/>
        <pc:sldMkLst>
          <pc:docMk/>
          <pc:sldMk cId="1964930671" sldId="1358"/>
        </pc:sldMkLst>
      </pc:sldChg>
      <pc:sldChg chg="del">
        <pc:chgData name="伊健 杜" userId="e69aded81da48593" providerId="LiveId" clId="{EA4C37AB-7749-4299-B76B-BBB67C384176}" dt="2022-11-10T10:01:13.857" v="0" actId="47"/>
        <pc:sldMkLst>
          <pc:docMk/>
          <pc:sldMk cId="1462147061" sldId="1359"/>
        </pc:sldMkLst>
      </pc:sldChg>
      <pc:sldChg chg="del">
        <pc:chgData name="伊健 杜" userId="e69aded81da48593" providerId="LiveId" clId="{EA4C37AB-7749-4299-B76B-BBB67C384176}" dt="2022-11-10T10:01:13.857" v="0" actId="47"/>
        <pc:sldMkLst>
          <pc:docMk/>
          <pc:sldMk cId="1290959149" sldId="1360"/>
        </pc:sldMkLst>
      </pc:sldChg>
      <pc:sldChg chg="del">
        <pc:chgData name="伊健 杜" userId="e69aded81da48593" providerId="LiveId" clId="{EA4C37AB-7749-4299-B76B-BBB67C384176}" dt="2022-11-10T10:01:13.857" v="0" actId="47"/>
        <pc:sldMkLst>
          <pc:docMk/>
          <pc:sldMk cId="3180302470" sldId="1361"/>
        </pc:sldMkLst>
      </pc:sldChg>
      <pc:sldChg chg="del">
        <pc:chgData name="伊健 杜" userId="e69aded81da48593" providerId="LiveId" clId="{EA4C37AB-7749-4299-B76B-BBB67C384176}" dt="2022-11-10T10:01:13.857" v="0" actId="47"/>
        <pc:sldMkLst>
          <pc:docMk/>
          <pc:sldMk cId="776947752" sldId="1362"/>
        </pc:sldMkLst>
      </pc:sldChg>
      <pc:sldChg chg="del">
        <pc:chgData name="伊健 杜" userId="e69aded81da48593" providerId="LiveId" clId="{EA4C37AB-7749-4299-B76B-BBB67C384176}" dt="2022-11-10T10:01:13.857" v="0" actId="47"/>
        <pc:sldMkLst>
          <pc:docMk/>
          <pc:sldMk cId="1103607178" sldId="1363"/>
        </pc:sldMkLst>
      </pc:sldChg>
      <pc:sldChg chg="del">
        <pc:chgData name="伊健 杜" userId="e69aded81da48593" providerId="LiveId" clId="{EA4C37AB-7749-4299-B76B-BBB67C384176}" dt="2022-11-10T10:01:13.857" v="0" actId="47"/>
        <pc:sldMkLst>
          <pc:docMk/>
          <pc:sldMk cId="2726543373" sldId="1364"/>
        </pc:sldMkLst>
      </pc:sldChg>
      <pc:sldChg chg="del">
        <pc:chgData name="伊健 杜" userId="e69aded81da48593" providerId="LiveId" clId="{EA4C37AB-7749-4299-B76B-BBB67C384176}" dt="2022-11-10T10:01:13.857" v="0" actId="47"/>
        <pc:sldMkLst>
          <pc:docMk/>
          <pc:sldMk cId="258313583" sldId="1365"/>
        </pc:sldMkLst>
      </pc:sldChg>
      <pc:sldChg chg="del">
        <pc:chgData name="伊健 杜" userId="e69aded81da48593" providerId="LiveId" clId="{EA4C37AB-7749-4299-B76B-BBB67C384176}" dt="2022-11-10T10:01:13.857" v="0" actId="47"/>
        <pc:sldMkLst>
          <pc:docMk/>
          <pc:sldMk cId="2032691627" sldId="1366"/>
        </pc:sldMkLst>
      </pc:sldChg>
      <pc:sldChg chg="del">
        <pc:chgData name="伊健 杜" userId="e69aded81da48593" providerId="LiveId" clId="{EA4C37AB-7749-4299-B76B-BBB67C384176}" dt="2022-11-10T10:01:13.857" v="0" actId="47"/>
        <pc:sldMkLst>
          <pc:docMk/>
          <pc:sldMk cId="925321847" sldId="1367"/>
        </pc:sldMkLst>
      </pc:sldChg>
      <pc:sldChg chg="del">
        <pc:chgData name="伊健 杜" userId="e69aded81da48593" providerId="LiveId" clId="{EA4C37AB-7749-4299-B76B-BBB67C384176}" dt="2022-11-10T10:01:13.857" v="0" actId="47"/>
        <pc:sldMkLst>
          <pc:docMk/>
          <pc:sldMk cId="201298377" sldId="1368"/>
        </pc:sldMkLst>
      </pc:sldChg>
      <pc:sldChg chg="modAnim">
        <pc:chgData name="伊健 杜" userId="e69aded81da48593" providerId="LiveId" clId="{EA4C37AB-7749-4299-B76B-BBB67C384176}" dt="2022-11-10T12:59:26.747" v="3673"/>
        <pc:sldMkLst>
          <pc:docMk/>
          <pc:sldMk cId="3489661798" sldId="1369"/>
        </pc:sldMkLst>
      </pc:sldChg>
      <pc:sldChg chg="addSp delSp mod">
        <pc:chgData name="伊健 杜" userId="e69aded81da48593" providerId="LiveId" clId="{EA4C37AB-7749-4299-B76B-BBB67C384176}" dt="2022-11-10T14:27:26.441" v="3716" actId="478"/>
        <pc:sldMkLst>
          <pc:docMk/>
          <pc:sldMk cId="819749412" sldId="1371"/>
        </pc:sldMkLst>
        <pc:inkChg chg="add del">
          <ac:chgData name="伊健 杜" userId="e69aded81da48593" providerId="LiveId" clId="{EA4C37AB-7749-4299-B76B-BBB67C384176}" dt="2022-11-10T14:27:26.441" v="3716" actId="478"/>
          <ac:inkMkLst>
            <pc:docMk/>
            <pc:sldMk cId="819749412" sldId="1371"/>
            <ac:inkMk id="3" creationId="{AED74558-C0DD-E9C6-2E2B-EA3F3DEC3F7E}"/>
          </ac:inkMkLst>
        </pc:inkChg>
      </pc:sldChg>
      <pc:sldChg chg="addSp delSp modSp mod">
        <pc:chgData name="伊健 杜" userId="e69aded81da48593" providerId="LiveId" clId="{EA4C37AB-7749-4299-B76B-BBB67C384176}" dt="2022-11-10T14:27:28.726" v="3718" actId="478"/>
        <pc:sldMkLst>
          <pc:docMk/>
          <pc:sldMk cId="449833426" sldId="1373"/>
        </pc:sldMkLst>
        <pc:inkChg chg="add del mod">
          <ac:chgData name="伊健 杜" userId="e69aded81da48593" providerId="LiveId" clId="{EA4C37AB-7749-4299-B76B-BBB67C384176}" dt="2022-11-10T14:27:28.726" v="3718" actId="478"/>
          <ac:inkMkLst>
            <pc:docMk/>
            <pc:sldMk cId="449833426" sldId="1373"/>
            <ac:inkMk id="3" creationId="{92AFED55-7977-D660-2BBB-7B51DAA21C36}"/>
          </ac:inkMkLst>
        </pc:inkChg>
      </pc:sldChg>
      <pc:sldChg chg="modSp mod">
        <pc:chgData name="伊健 杜" userId="e69aded81da48593" providerId="LiveId" clId="{EA4C37AB-7749-4299-B76B-BBB67C384176}" dt="2022-11-10T13:14:02.229" v="3679" actId="20577"/>
        <pc:sldMkLst>
          <pc:docMk/>
          <pc:sldMk cId="486638814" sldId="1374"/>
        </pc:sldMkLst>
        <pc:spChg chg="mod">
          <ac:chgData name="伊健 杜" userId="e69aded81da48593" providerId="LiveId" clId="{EA4C37AB-7749-4299-B76B-BBB67C384176}" dt="2022-11-10T13:14:02.229" v="3679" actId="20577"/>
          <ac:spMkLst>
            <pc:docMk/>
            <pc:sldMk cId="486638814" sldId="1374"/>
            <ac:spMk id="2" creationId="{6084B583-4B82-A4DC-19D1-BC381BD4D41F}"/>
          </ac:spMkLst>
        </pc:spChg>
      </pc:sldChg>
      <pc:sldChg chg="modSp mod">
        <pc:chgData name="伊健 杜" userId="e69aded81da48593" providerId="LiveId" clId="{EA4C37AB-7749-4299-B76B-BBB67C384176}" dt="2022-11-10T13:19:51.291" v="3691" actId="20577"/>
        <pc:sldMkLst>
          <pc:docMk/>
          <pc:sldMk cId="795428135" sldId="1376"/>
        </pc:sldMkLst>
        <pc:spChg chg="mod">
          <ac:chgData name="伊健 杜" userId="e69aded81da48593" providerId="LiveId" clId="{EA4C37AB-7749-4299-B76B-BBB67C384176}" dt="2022-11-10T13:19:51.291" v="3691" actId="20577"/>
          <ac:spMkLst>
            <pc:docMk/>
            <pc:sldMk cId="795428135" sldId="1376"/>
            <ac:spMk id="5" creationId="{E7287B0E-EF55-E721-8EFA-9A9183C0EDF9}"/>
          </ac:spMkLst>
        </pc:spChg>
      </pc:sldChg>
      <pc:sldChg chg="addSp delSp modSp new mod">
        <pc:chgData name="伊健 杜" userId="e69aded81da48593" providerId="LiveId" clId="{EA4C37AB-7749-4299-B76B-BBB67C384176}" dt="2022-11-10T11:08:35.022" v="709" actId="1076"/>
        <pc:sldMkLst>
          <pc:docMk/>
          <pc:sldMk cId="3820737828" sldId="1378"/>
        </pc:sldMkLst>
        <pc:spChg chg="del">
          <ac:chgData name="伊健 杜" userId="e69aded81da48593" providerId="LiveId" clId="{EA4C37AB-7749-4299-B76B-BBB67C384176}" dt="2022-11-10T11:06:35.982" v="690" actId="478"/>
          <ac:spMkLst>
            <pc:docMk/>
            <pc:sldMk cId="3820737828" sldId="1378"/>
            <ac:spMk id="2" creationId="{04AD11B7-99CA-5C87-5052-6798A554A422}"/>
          </ac:spMkLst>
        </pc:spChg>
        <pc:spChg chg="del">
          <ac:chgData name="伊健 杜" userId="e69aded81da48593" providerId="LiveId" clId="{EA4C37AB-7749-4299-B76B-BBB67C384176}" dt="2022-11-10T11:06:35.982" v="690" actId="478"/>
          <ac:spMkLst>
            <pc:docMk/>
            <pc:sldMk cId="3820737828" sldId="1378"/>
            <ac:spMk id="3" creationId="{EFD00697-3323-4785-81D4-828DF4429549}"/>
          </ac:spMkLst>
        </pc:spChg>
        <pc:spChg chg="add mod">
          <ac:chgData name="伊健 杜" userId="e69aded81da48593" providerId="LiveId" clId="{EA4C37AB-7749-4299-B76B-BBB67C384176}" dt="2022-11-10T11:07:46.126" v="696" actId="1076"/>
          <ac:spMkLst>
            <pc:docMk/>
            <pc:sldMk cId="3820737828" sldId="1378"/>
            <ac:spMk id="4" creationId="{659D473C-01B6-9CAD-0C66-0BF275A5C0EC}"/>
          </ac:spMkLst>
        </pc:spChg>
        <pc:spChg chg="add mod">
          <ac:chgData name="伊健 杜" userId="e69aded81da48593" providerId="LiveId" clId="{EA4C37AB-7749-4299-B76B-BBB67C384176}" dt="2022-11-10T11:08:27.364" v="705" actId="13822"/>
          <ac:spMkLst>
            <pc:docMk/>
            <pc:sldMk cId="3820737828" sldId="1378"/>
            <ac:spMk id="5" creationId="{ED65607C-9A37-4BDA-FB82-B11086EBA30B}"/>
          </ac:spMkLst>
        </pc:spChg>
        <pc:picChg chg="add mod">
          <ac:chgData name="伊健 杜" userId="e69aded81da48593" providerId="LiveId" clId="{EA4C37AB-7749-4299-B76B-BBB67C384176}" dt="2022-11-10T11:08:35.022" v="709" actId="1076"/>
          <ac:picMkLst>
            <pc:docMk/>
            <pc:sldMk cId="3820737828" sldId="1378"/>
            <ac:picMk id="9218" creationId="{0F57CDE2-9457-A337-0845-EF07A097A0DA}"/>
          </ac:picMkLst>
        </pc:picChg>
        <pc:picChg chg="add mod">
          <ac:chgData name="伊健 杜" userId="e69aded81da48593" providerId="LiveId" clId="{EA4C37AB-7749-4299-B76B-BBB67C384176}" dt="2022-11-10T11:08:02.518" v="700" actId="1076"/>
          <ac:picMkLst>
            <pc:docMk/>
            <pc:sldMk cId="3820737828" sldId="1378"/>
            <ac:picMk id="9220" creationId="{6A1B493B-BDB2-E411-93CB-5A2A48875F6D}"/>
          </ac:picMkLst>
        </pc:picChg>
      </pc:sldChg>
      <pc:sldChg chg="addSp delSp modSp add mod">
        <pc:chgData name="伊健 杜" userId="e69aded81da48593" providerId="LiveId" clId="{EA4C37AB-7749-4299-B76B-BBB67C384176}" dt="2022-11-10T13:29:22.474" v="3701" actId="20577"/>
        <pc:sldMkLst>
          <pc:docMk/>
          <pc:sldMk cId="1720044176" sldId="1379"/>
        </pc:sldMkLst>
        <pc:spChg chg="mod">
          <ac:chgData name="伊健 杜" userId="e69aded81da48593" providerId="LiveId" clId="{EA4C37AB-7749-4299-B76B-BBB67C384176}" dt="2022-11-10T11:18:21.851" v="1035"/>
          <ac:spMkLst>
            <pc:docMk/>
            <pc:sldMk cId="1720044176" sldId="1379"/>
            <ac:spMk id="2" creationId="{10304424-DB4A-36E7-9E0D-D32A5DD0F26C}"/>
          </ac:spMkLst>
        </pc:spChg>
        <pc:spChg chg="mod">
          <ac:chgData name="伊健 杜" userId="e69aded81da48593" providerId="LiveId" clId="{EA4C37AB-7749-4299-B76B-BBB67C384176}" dt="2022-11-10T13:29:22.474" v="3701" actId="20577"/>
          <ac:spMkLst>
            <pc:docMk/>
            <pc:sldMk cId="1720044176" sldId="1379"/>
            <ac:spMk id="5" creationId="{E7287B0E-EF55-E721-8EFA-9A9183C0EDF9}"/>
          </ac:spMkLst>
        </pc:spChg>
        <pc:picChg chg="add mod">
          <ac:chgData name="伊健 杜" userId="e69aded81da48593" providerId="LiveId" clId="{EA4C37AB-7749-4299-B76B-BBB67C384176}" dt="2022-11-10T10:18:45.106" v="23" actId="1076"/>
          <ac:picMkLst>
            <pc:docMk/>
            <pc:sldMk cId="1720044176" sldId="1379"/>
            <ac:picMk id="1026" creationId="{C4B75979-AAC4-B9DB-E7CE-EB769623C14F}"/>
          </ac:picMkLst>
        </pc:picChg>
        <pc:picChg chg="del">
          <ac:chgData name="伊健 杜" userId="e69aded81da48593" providerId="LiveId" clId="{EA4C37AB-7749-4299-B76B-BBB67C384176}" dt="2022-11-10T10:18:39.819" v="20" actId="478"/>
          <ac:picMkLst>
            <pc:docMk/>
            <pc:sldMk cId="1720044176" sldId="1379"/>
            <ac:picMk id="12290" creationId="{69574E62-66C6-D0BC-33D0-5611CB62428A}"/>
          </ac:picMkLst>
        </pc:picChg>
      </pc:sldChg>
      <pc:sldChg chg="addSp delSp modSp add mod">
        <pc:chgData name="伊健 杜" userId="e69aded81da48593" providerId="LiveId" clId="{EA4C37AB-7749-4299-B76B-BBB67C384176}" dt="2022-11-10T11:18:21.851" v="1035"/>
        <pc:sldMkLst>
          <pc:docMk/>
          <pc:sldMk cId="1061379944" sldId="1380"/>
        </pc:sldMkLst>
        <pc:spChg chg="mod">
          <ac:chgData name="伊健 杜" userId="e69aded81da48593" providerId="LiveId" clId="{EA4C37AB-7749-4299-B76B-BBB67C384176}" dt="2022-11-10T11:18:21.851" v="1035"/>
          <ac:spMkLst>
            <pc:docMk/>
            <pc:sldMk cId="1061379944" sldId="1380"/>
            <ac:spMk id="2" creationId="{10304424-DB4A-36E7-9E0D-D32A5DD0F26C}"/>
          </ac:spMkLst>
        </pc:spChg>
        <pc:spChg chg="mod">
          <ac:chgData name="伊健 杜" userId="e69aded81da48593" providerId="LiveId" clId="{EA4C37AB-7749-4299-B76B-BBB67C384176}" dt="2022-11-10T11:18:21.851" v="1035"/>
          <ac:spMkLst>
            <pc:docMk/>
            <pc:sldMk cId="1061379944" sldId="1380"/>
            <ac:spMk id="5" creationId="{E7287B0E-EF55-E721-8EFA-9A9183C0EDF9}"/>
          </ac:spMkLst>
        </pc:spChg>
        <pc:picChg chg="del">
          <ac:chgData name="伊健 杜" userId="e69aded81da48593" providerId="LiveId" clId="{EA4C37AB-7749-4299-B76B-BBB67C384176}" dt="2022-11-10T10:20:28.643" v="163" actId="478"/>
          <ac:picMkLst>
            <pc:docMk/>
            <pc:sldMk cId="1061379944" sldId="1380"/>
            <ac:picMk id="1026" creationId="{C4B75979-AAC4-B9DB-E7CE-EB769623C14F}"/>
          </ac:picMkLst>
        </pc:picChg>
        <pc:picChg chg="add mod">
          <ac:chgData name="伊健 杜" userId="e69aded81da48593" providerId="LiveId" clId="{EA4C37AB-7749-4299-B76B-BBB67C384176}" dt="2022-11-10T10:22:44.681" v="332" actId="1076"/>
          <ac:picMkLst>
            <pc:docMk/>
            <pc:sldMk cId="1061379944" sldId="1380"/>
            <ac:picMk id="2050" creationId="{2D987483-04DF-BCFE-96B0-3EA12119DA79}"/>
          </ac:picMkLst>
        </pc:picChg>
      </pc:sldChg>
      <pc:sldChg chg="addSp delSp modSp add mod">
        <pc:chgData name="伊健 杜" userId="e69aded81da48593" providerId="LiveId" clId="{EA4C37AB-7749-4299-B76B-BBB67C384176}" dt="2022-11-10T11:18:21.851" v="1035"/>
        <pc:sldMkLst>
          <pc:docMk/>
          <pc:sldMk cId="2372446752" sldId="1381"/>
        </pc:sldMkLst>
        <pc:spChg chg="del mod">
          <ac:chgData name="伊健 杜" userId="e69aded81da48593" providerId="LiveId" clId="{EA4C37AB-7749-4299-B76B-BBB67C384176}" dt="2022-11-10T10:57:20.355" v="348" actId="478"/>
          <ac:spMkLst>
            <pc:docMk/>
            <pc:sldMk cId="2372446752" sldId="1381"/>
            <ac:spMk id="2" creationId="{10304424-DB4A-36E7-9E0D-D32A5DD0F26C}"/>
          </ac:spMkLst>
        </pc:spChg>
        <pc:spChg chg="mod">
          <ac:chgData name="伊健 杜" userId="e69aded81da48593" providerId="LiveId" clId="{EA4C37AB-7749-4299-B76B-BBB67C384176}" dt="2022-11-10T11:18:21.851" v="1035"/>
          <ac:spMkLst>
            <pc:docMk/>
            <pc:sldMk cId="2372446752" sldId="1381"/>
            <ac:spMk id="5" creationId="{E7287B0E-EF55-E721-8EFA-9A9183C0EDF9}"/>
          </ac:spMkLst>
        </pc:spChg>
        <pc:spChg chg="add del mod">
          <ac:chgData name="伊健 杜" userId="e69aded81da48593" providerId="LiveId" clId="{EA4C37AB-7749-4299-B76B-BBB67C384176}" dt="2022-11-10T10:57:22.052" v="349" actId="478"/>
          <ac:spMkLst>
            <pc:docMk/>
            <pc:sldMk cId="2372446752" sldId="1381"/>
            <ac:spMk id="7" creationId="{8F200C53-C594-EBE1-F11E-4FEE9CF50F43}"/>
          </ac:spMkLst>
        </pc:spChg>
        <pc:picChg chg="del">
          <ac:chgData name="伊健 杜" userId="e69aded81da48593" providerId="LiveId" clId="{EA4C37AB-7749-4299-B76B-BBB67C384176}" dt="2022-11-10T10:57:09.236" v="343" actId="478"/>
          <ac:picMkLst>
            <pc:docMk/>
            <pc:sldMk cId="2372446752" sldId="1381"/>
            <ac:picMk id="2050" creationId="{2D987483-04DF-BCFE-96B0-3EA12119DA79}"/>
          </ac:picMkLst>
        </pc:picChg>
      </pc:sldChg>
      <pc:sldChg chg="addSp delSp modSp add mod">
        <pc:chgData name="伊健 杜" userId="e69aded81da48593" providerId="LiveId" clId="{EA4C37AB-7749-4299-B76B-BBB67C384176}" dt="2022-11-10T11:18:21.851" v="1035"/>
        <pc:sldMkLst>
          <pc:docMk/>
          <pc:sldMk cId="2822468022" sldId="1382"/>
        </pc:sldMkLst>
        <pc:spChg chg="mod">
          <ac:chgData name="伊健 杜" userId="e69aded81da48593" providerId="LiveId" clId="{EA4C37AB-7749-4299-B76B-BBB67C384176}" dt="2022-11-10T11:18:21.851" v="1035"/>
          <ac:spMkLst>
            <pc:docMk/>
            <pc:sldMk cId="2822468022" sldId="1382"/>
            <ac:spMk id="2" creationId="{10304424-DB4A-36E7-9E0D-D32A5DD0F26C}"/>
          </ac:spMkLst>
        </pc:spChg>
        <pc:spChg chg="mod">
          <ac:chgData name="伊健 杜" userId="e69aded81da48593" providerId="LiveId" clId="{EA4C37AB-7749-4299-B76B-BBB67C384176}" dt="2022-11-10T11:18:21.851" v="1035"/>
          <ac:spMkLst>
            <pc:docMk/>
            <pc:sldMk cId="2822468022" sldId="1382"/>
            <ac:spMk id="5" creationId="{E7287B0E-EF55-E721-8EFA-9A9183C0EDF9}"/>
          </ac:spMkLst>
        </pc:spChg>
        <pc:picChg chg="del">
          <ac:chgData name="伊健 杜" userId="e69aded81da48593" providerId="LiveId" clId="{EA4C37AB-7749-4299-B76B-BBB67C384176}" dt="2022-11-10T10:58:06.680" v="434" actId="478"/>
          <ac:picMkLst>
            <pc:docMk/>
            <pc:sldMk cId="2822468022" sldId="1382"/>
            <ac:picMk id="2050" creationId="{2D987483-04DF-BCFE-96B0-3EA12119DA79}"/>
          </ac:picMkLst>
        </pc:picChg>
        <pc:picChg chg="add mod">
          <ac:chgData name="伊健 杜" userId="e69aded81da48593" providerId="LiveId" clId="{EA4C37AB-7749-4299-B76B-BBB67C384176}" dt="2022-11-10T10:58:27.959" v="438" actId="1076"/>
          <ac:picMkLst>
            <pc:docMk/>
            <pc:sldMk cId="2822468022" sldId="1382"/>
            <ac:picMk id="3074" creationId="{2B65126F-9A04-4F9A-20E5-06D144FA50CA}"/>
          </ac:picMkLst>
        </pc:picChg>
      </pc:sldChg>
      <pc:sldChg chg="add del">
        <pc:chgData name="伊健 杜" userId="e69aded81da48593" providerId="LiveId" clId="{EA4C37AB-7749-4299-B76B-BBB67C384176}" dt="2022-11-10T10:58:39.640" v="440" actId="47"/>
        <pc:sldMkLst>
          <pc:docMk/>
          <pc:sldMk cId="2201406839" sldId="1383"/>
        </pc:sldMkLst>
      </pc:sldChg>
      <pc:sldChg chg="addSp delSp modSp add mod ord">
        <pc:chgData name="伊健 杜" userId="e69aded81da48593" providerId="LiveId" clId="{EA4C37AB-7749-4299-B76B-BBB67C384176}" dt="2022-11-10T11:47:10.351" v="1387"/>
        <pc:sldMkLst>
          <pc:docMk/>
          <pc:sldMk cId="4266077257" sldId="1383"/>
        </pc:sldMkLst>
        <pc:spChg chg="mod">
          <ac:chgData name="伊健 杜" userId="e69aded81da48593" providerId="LiveId" clId="{EA4C37AB-7749-4299-B76B-BBB67C384176}" dt="2022-11-10T11:23:29.819" v="1245" actId="1076"/>
          <ac:spMkLst>
            <pc:docMk/>
            <pc:sldMk cId="4266077257" sldId="1383"/>
            <ac:spMk id="2" creationId="{1302A11A-625D-774F-23B3-739301B530C3}"/>
          </ac:spMkLst>
        </pc:spChg>
        <pc:spChg chg="mod">
          <ac:chgData name="伊健 杜" userId="e69aded81da48593" providerId="LiveId" clId="{EA4C37AB-7749-4299-B76B-BBB67C384176}" dt="2022-11-10T11:18:21.851" v="1035"/>
          <ac:spMkLst>
            <pc:docMk/>
            <pc:sldMk cId="4266077257" sldId="1383"/>
            <ac:spMk id="3" creationId="{ABC6FAE7-B0DC-C53F-ABA7-511046C801BC}"/>
          </ac:spMkLst>
        </pc:spChg>
        <pc:spChg chg="add mod">
          <ac:chgData name="伊健 杜" userId="e69aded81da48593" providerId="LiveId" clId="{EA4C37AB-7749-4299-B76B-BBB67C384176}" dt="2022-11-10T11:47:10.351" v="1387"/>
          <ac:spMkLst>
            <pc:docMk/>
            <pc:sldMk cId="4266077257" sldId="1383"/>
            <ac:spMk id="4" creationId="{F61E9C47-DA7A-C560-FCEF-E707E19EEF70}"/>
          </ac:spMkLst>
        </pc:spChg>
        <pc:spChg chg="add mod">
          <ac:chgData name="伊健 杜" userId="e69aded81da48593" providerId="LiveId" clId="{EA4C37AB-7749-4299-B76B-BBB67C384176}" dt="2022-11-10T11:23:29.819" v="1245" actId="1076"/>
          <ac:spMkLst>
            <pc:docMk/>
            <pc:sldMk cId="4266077257" sldId="1383"/>
            <ac:spMk id="5" creationId="{0EC7D62A-A1A0-7EA6-C899-62B50D46277A}"/>
          </ac:spMkLst>
        </pc:spChg>
        <pc:spChg chg="add mod">
          <ac:chgData name="伊健 杜" userId="e69aded81da48593" providerId="LiveId" clId="{EA4C37AB-7749-4299-B76B-BBB67C384176}" dt="2022-11-10T11:25:13.334" v="1258" actId="1076"/>
          <ac:spMkLst>
            <pc:docMk/>
            <pc:sldMk cId="4266077257" sldId="1383"/>
            <ac:spMk id="6" creationId="{2C7C37EC-D027-F5B3-49A4-D0005C1339B6}"/>
          </ac:spMkLst>
        </pc:spChg>
        <pc:spChg chg="add del mod">
          <ac:chgData name="伊健 杜" userId="e69aded81da48593" providerId="LiveId" clId="{EA4C37AB-7749-4299-B76B-BBB67C384176}" dt="2022-11-10T11:25:07.705" v="1255" actId="478"/>
          <ac:spMkLst>
            <pc:docMk/>
            <pc:sldMk cId="4266077257" sldId="1383"/>
            <ac:spMk id="7" creationId="{0DACF839-5B18-B8CA-861C-86E5158919C2}"/>
          </ac:spMkLst>
        </pc:spChg>
        <pc:spChg chg="del">
          <ac:chgData name="伊健 杜" userId="e69aded81da48593" providerId="LiveId" clId="{EA4C37AB-7749-4299-B76B-BBB67C384176}" dt="2022-11-10T11:03:07.461" v="559" actId="478"/>
          <ac:spMkLst>
            <pc:docMk/>
            <pc:sldMk cId="4266077257" sldId="1383"/>
            <ac:spMk id="8" creationId="{0438729B-0F82-A5C2-5BC7-7451302EC36A}"/>
          </ac:spMkLst>
        </pc:spChg>
        <pc:picChg chg="del">
          <ac:chgData name="伊健 杜" userId="e69aded81da48593" providerId="LiveId" clId="{EA4C37AB-7749-4299-B76B-BBB67C384176}" dt="2022-11-10T11:02:02.759" v="552" actId="478"/>
          <ac:picMkLst>
            <pc:docMk/>
            <pc:sldMk cId="4266077257" sldId="1383"/>
            <ac:picMk id="5122" creationId="{29A061BA-316A-A452-A8B8-D7B599A4976A}"/>
          </ac:picMkLst>
        </pc:picChg>
        <pc:picChg chg="del mod">
          <ac:chgData name="伊健 杜" userId="e69aded81da48593" providerId="LiveId" clId="{EA4C37AB-7749-4299-B76B-BBB67C384176}" dt="2022-11-10T11:02:02.759" v="552" actId="478"/>
          <ac:picMkLst>
            <pc:docMk/>
            <pc:sldMk cId="4266077257" sldId="1383"/>
            <ac:picMk id="5124" creationId="{82E388C1-3A61-6080-8A16-6F693FA0E244}"/>
          </ac:picMkLst>
        </pc:picChg>
        <pc:picChg chg="del mod">
          <ac:chgData name="伊健 杜" userId="e69aded81da48593" providerId="LiveId" clId="{EA4C37AB-7749-4299-B76B-BBB67C384176}" dt="2022-11-10T11:02:02.759" v="552" actId="478"/>
          <ac:picMkLst>
            <pc:docMk/>
            <pc:sldMk cId="4266077257" sldId="1383"/>
            <ac:picMk id="5126" creationId="{224AB632-4E6A-778B-79B3-875535E6FC65}"/>
          </ac:picMkLst>
        </pc:picChg>
        <pc:picChg chg="add mod">
          <ac:chgData name="伊健 杜" userId="e69aded81da48593" providerId="LiveId" clId="{EA4C37AB-7749-4299-B76B-BBB67C384176}" dt="2022-11-10T11:03:05.852" v="558" actId="1076"/>
          <ac:picMkLst>
            <pc:docMk/>
            <pc:sldMk cId="4266077257" sldId="1383"/>
            <ac:picMk id="7170" creationId="{40B5430B-DFE3-306B-F0C9-B7821F2B74F4}"/>
          </ac:picMkLst>
        </pc:picChg>
      </pc:sldChg>
      <pc:sldChg chg="addSp delSp modSp add mod">
        <pc:chgData name="伊健 杜" userId="e69aded81da48593" providerId="LiveId" clId="{EA4C37AB-7749-4299-B76B-BBB67C384176}" dt="2022-11-10T13:33:26.537" v="3702" actId="20577"/>
        <pc:sldMkLst>
          <pc:docMk/>
          <pc:sldMk cId="171328503" sldId="1384"/>
        </pc:sldMkLst>
        <pc:spChg chg="mod">
          <ac:chgData name="伊健 杜" userId="e69aded81da48593" providerId="LiveId" clId="{EA4C37AB-7749-4299-B76B-BBB67C384176}" dt="2022-11-10T13:33:26.537" v="3702" actId="20577"/>
          <ac:spMkLst>
            <pc:docMk/>
            <pc:sldMk cId="171328503" sldId="1384"/>
            <ac:spMk id="3" creationId="{ABC6FAE7-B0DC-C53F-ABA7-511046C801BC}"/>
          </ac:spMkLst>
        </pc:spChg>
        <pc:spChg chg="add del">
          <ac:chgData name="伊健 杜" userId="e69aded81da48593" providerId="LiveId" clId="{EA4C37AB-7749-4299-B76B-BBB67C384176}" dt="2022-11-10T11:06:07.594" v="681" actId="478"/>
          <ac:spMkLst>
            <pc:docMk/>
            <pc:sldMk cId="171328503" sldId="1384"/>
            <ac:spMk id="5" creationId="{B4D45910-26E6-2B88-A3EF-7F973E6EC00A}"/>
          </ac:spMkLst>
        </pc:spChg>
        <pc:spChg chg="add del">
          <ac:chgData name="伊健 杜" userId="e69aded81da48593" providerId="LiveId" clId="{EA4C37AB-7749-4299-B76B-BBB67C384176}" dt="2022-11-10T11:06:12.020" v="683" actId="478"/>
          <ac:spMkLst>
            <pc:docMk/>
            <pc:sldMk cId="171328503" sldId="1384"/>
            <ac:spMk id="6" creationId="{D77DB852-3709-C335-219A-662106F70A28}"/>
          </ac:spMkLst>
        </pc:spChg>
        <pc:picChg chg="add mod">
          <ac:chgData name="伊健 杜" userId="e69aded81da48593" providerId="LiveId" clId="{EA4C37AB-7749-4299-B76B-BBB67C384176}" dt="2022-11-10T11:06:24.628" v="687" actId="1076"/>
          <ac:picMkLst>
            <pc:docMk/>
            <pc:sldMk cId="171328503" sldId="1384"/>
            <ac:picMk id="8" creationId="{3F0FC753-8249-0C7B-C5E6-401CD36F59B8}"/>
          </ac:picMkLst>
        </pc:picChg>
        <pc:picChg chg="del">
          <ac:chgData name="伊健 杜" userId="e69aded81da48593" providerId="LiveId" clId="{EA4C37AB-7749-4299-B76B-BBB67C384176}" dt="2022-11-10T11:04:09.305" v="663" actId="478"/>
          <ac:picMkLst>
            <pc:docMk/>
            <pc:sldMk cId="171328503" sldId="1384"/>
            <ac:picMk id="7170" creationId="{40B5430B-DFE3-306B-F0C9-B7821F2B74F4}"/>
          </ac:picMkLst>
        </pc:picChg>
        <pc:picChg chg="add del mod">
          <ac:chgData name="伊健 杜" userId="e69aded81da48593" providerId="LiveId" clId="{EA4C37AB-7749-4299-B76B-BBB67C384176}" dt="2022-11-10T11:05:37.279" v="672" actId="478"/>
          <ac:picMkLst>
            <pc:docMk/>
            <pc:sldMk cId="171328503" sldId="1384"/>
            <ac:picMk id="8194" creationId="{F1A53F5E-2C0B-B4FF-3308-73CAAB4E6129}"/>
          </ac:picMkLst>
        </pc:picChg>
        <pc:picChg chg="add mod">
          <ac:chgData name="伊健 杜" userId="e69aded81da48593" providerId="LiveId" clId="{EA4C37AB-7749-4299-B76B-BBB67C384176}" dt="2022-11-10T11:06:26.018" v="688" actId="1076"/>
          <ac:picMkLst>
            <pc:docMk/>
            <pc:sldMk cId="171328503" sldId="1384"/>
            <ac:picMk id="8196" creationId="{1FA0A154-A5EF-D321-F73C-4D0FBAD751EF}"/>
          </ac:picMkLst>
        </pc:picChg>
      </pc:sldChg>
      <pc:sldChg chg="addSp delSp modSp new mod ord">
        <pc:chgData name="伊健 杜" userId="e69aded81da48593" providerId="LiveId" clId="{EA4C37AB-7749-4299-B76B-BBB67C384176}" dt="2022-11-10T11:19:13.014" v="1042"/>
        <pc:sldMkLst>
          <pc:docMk/>
          <pc:sldMk cId="249729206" sldId="1385"/>
        </pc:sldMkLst>
        <pc:spChg chg="del">
          <ac:chgData name="伊健 杜" userId="e69aded81da48593" providerId="LiveId" clId="{EA4C37AB-7749-4299-B76B-BBB67C384176}" dt="2022-11-10T11:08:44.059" v="711" actId="478"/>
          <ac:spMkLst>
            <pc:docMk/>
            <pc:sldMk cId="249729206" sldId="1385"/>
            <ac:spMk id="2" creationId="{DCB35246-FA6C-C184-640A-65E6B7DB07CB}"/>
          </ac:spMkLst>
        </pc:spChg>
        <pc:spChg chg="del">
          <ac:chgData name="伊健 杜" userId="e69aded81da48593" providerId="LiveId" clId="{EA4C37AB-7749-4299-B76B-BBB67C384176}" dt="2022-11-10T11:08:44.059" v="711" actId="478"/>
          <ac:spMkLst>
            <pc:docMk/>
            <pc:sldMk cId="249729206" sldId="1385"/>
            <ac:spMk id="3" creationId="{D9EE2271-700A-B1E8-A382-36D9072A2407}"/>
          </ac:spMkLst>
        </pc:spChg>
        <pc:spChg chg="add del">
          <ac:chgData name="伊健 杜" userId="e69aded81da48593" providerId="LiveId" clId="{EA4C37AB-7749-4299-B76B-BBB67C384176}" dt="2022-11-10T11:09:29.412" v="713" actId="478"/>
          <ac:spMkLst>
            <pc:docMk/>
            <pc:sldMk cId="249729206" sldId="1385"/>
            <ac:spMk id="4" creationId="{87F6D0AB-EECC-6F30-2999-71B480DA3407}"/>
          </ac:spMkLst>
        </pc:spChg>
        <pc:spChg chg="add mod">
          <ac:chgData name="伊健 杜" userId="e69aded81da48593" providerId="LiveId" clId="{EA4C37AB-7749-4299-B76B-BBB67C384176}" dt="2022-11-10T11:09:59.290" v="739" actId="1076"/>
          <ac:spMkLst>
            <pc:docMk/>
            <pc:sldMk cId="249729206" sldId="1385"/>
            <ac:spMk id="7" creationId="{D966A8D2-1474-0E68-0D52-E508C47B0198}"/>
          </ac:spMkLst>
        </pc:spChg>
        <pc:spChg chg="add mod">
          <ac:chgData name="伊健 杜" userId="e69aded81da48593" providerId="LiveId" clId="{EA4C37AB-7749-4299-B76B-BBB67C384176}" dt="2022-11-10T11:18:21.851" v="1035"/>
          <ac:spMkLst>
            <pc:docMk/>
            <pc:sldMk cId="249729206" sldId="1385"/>
            <ac:spMk id="8" creationId="{560DEAFE-AE2E-2102-7F30-9704DC778A35}"/>
          </ac:spMkLst>
        </pc:spChg>
        <pc:picChg chg="add mod">
          <ac:chgData name="伊健 杜" userId="e69aded81da48593" providerId="LiveId" clId="{EA4C37AB-7749-4299-B76B-BBB67C384176}" dt="2022-11-10T11:09:37.098" v="715" actId="1076"/>
          <ac:picMkLst>
            <pc:docMk/>
            <pc:sldMk cId="249729206" sldId="1385"/>
            <ac:picMk id="6" creationId="{D7369591-8EE5-B307-18C9-424822F052CD}"/>
          </ac:picMkLst>
        </pc:picChg>
        <pc:picChg chg="add mod">
          <ac:chgData name="伊健 杜" userId="e69aded81da48593" providerId="LiveId" clId="{EA4C37AB-7749-4299-B76B-BBB67C384176}" dt="2022-11-10T11:10:11.331" v="744" actId="1076"/>
          <ac:picMkLst>
            <pc:docMk/>
            <pc:sldMk cId="249729206" sldId="1385"/>
            <ac:picMk id="9" creationId="{E7173947-4E5B-A7A2-417A-3B3AB908C0C9}"/>
          </ac:picMkLst>
        </pc:picChg>
      </pc:sldChg>
      <pc:sldChg chg="addSp delSp modSp add mod ord">
        <pc:chgData name="伊健 杜" userId="e69aded81da48593" providerId="LiveId" clId="{EA4C37AB-7749-4299-B76B-BBB67C384176}" dt="2022-11-10T11:31:13.639" v="1327"/>
        <pc:sldMkLst>
          <pc:docMk/>
          <pc:sldMk cId="4020624003" sldId="1386"/>
        </pc:sldMkLst>
        <pc:spChg chg="del">
          <ac:chgData name="伊健 杜" userId="e69aded81da48593" providerId="LiveId" clId="{EA4C37AB-7749-4299-B76B-BBB67C384176}" dt="2022-11-10T11:13:04.653" v="798" actId="478"/>
          <ac:spMkLst>
            <pc:docMk/>
            <pc:sldMk cId="4020624003" sldId="1386"/>
            <ac:spMk id="7" creationId="{D966A8D2-1474-0E68-0D52-E508C47B0198}"/>
          </ac:spMkLst>
        </pc:spChg>
        <pc:spChg chg="mod ord">
          <ac:chgData name="伊健 杜" userId="e69aded81da48593" providerId="LiveId" clId="{EA4C37AB-7749-4299-B76B-BBB67C384176}" dt="2022-11-10T11:13:57.293" v="854" actId="1076"/>
          <ac:spMkLst>
            <pc:docMk/>
            <pc:sldMk cId="4020624003" sldId="1386"/>
            <ac:spMk id="8" creationId="{560DEAFE-AE2E-2102-7F30-9704DC778A35}"/>
          </ac:spMkLst>
        </pc:spChg>
        <pc:picChg chg="del">
          <ac:chgData name="伊健 杜" userId="e69aded81da48593" providerId="LiveId" clId="{EA4C37AB-7749-4299-B76B-BBB67C384176}" dt="2022-11-10T11:13:04.653" v="798" actId="478"/>
          <ac:picMkLst>
            <pc:docMk/>
            <pc:sldMk cId="4020624003" sldId="1386"/>
            <ac:picMk id="6" creationId="{D7369591-8EE5-B307-18C9-424822F052CD}"/>
          </ac:picMkLst>
        </pc:picChg>
        <pc:picChg chg="del">
          <ac:chgData name="伊健 杜" userId="e69aded81da48593" providerId="LiveId" clId="{EA4C37AB-7749-4299-B76B-BBB67C384176}" dt="2022-11-10T11:13:04.653" v="798" actId="478"/>
          <ac:picMkLst>
            <pc:docMk/>
            <pc:sldMk cId="4020624003" sldId="1386"/>
            <ac:picMk id="9" creationId="{E7173947-4E5B-A7A2-417A-3B3AB908C0C9}"/>
          </ac:picMkLst>
        </pc:picChg>
        <pc:picChg chg="add mod">
          <ac:chgData name="伊健 杜" userId="e69aded81da48593" providerId="LiveId" clId="{EA4C37AB-7749-4299-B76B-BBB67C384176}" dt="2022-11-10T11:13:34.439" v="809" actId="14100"/>
          <ac:picMkLst>
            <pc:docMk/>
            <pc:sldMk cId="4020624003" sldId="1386"/>
            <ac:picMk id="11266" creationId="{77CA0DBB-A6F9-23D4-EA57-D6494BF7CC08}"/>
          </ac:picMkLst>
        </pc:picChg>
        <pc:picChg chg="add mod">
          <ac:chgData name="伊健 杜" userId="e69aded81da48593" providerId="LiveId" clId="{EA4C37AB-7749-4299-B76B-BBB67C384176}" dt="2022-11-10T11:13:58.518" v="855" actId="1076"/>
          <ac:picMkLst>
            <pc:docMk/>
            <pc:sldMk cId="4020624003" sldId="1386"/>
            <ac:picMk id="11268" creationId="{C198EDF2-C0B4-E54C-091C-E47384490D15}"/>
          </ac:picMkLst>
        </pc:picChg>
      </pc:sldChg>
      <pc:sldChg chg="addSp delSp modSp add mod ord">
        <pc:chgData name="伊健 杜" userId="e69aded81da48593" providerId="LiveId" clId="{EA4C37AB-7749-4299-B76B-BBB67C384176}" dt="2022-11-10T11:19:32.763" v="1083"/>
        <pc:sldMkLst>
          <pc:docMk/>
          <pc:sldMk cId="974887913" sldId="1387"/>
        </pc:sldMkLst>
        <pc:spChg chg="add del">
          <ac:chgData name="伊健 杜" userId="e69aded81da48593" providerId="LiveId" clId="{EA4C37AB-7749-4299-B76B-BBB67C384176}" dt="2022-11-10T11:16:27.340" v="861" actId="478"/>
          <ac:spMkLst>
            <pc:docMk/>
            <pc:sldMk cId="974887913" sldId="1387"/>
            <ac:spMk id="2" creationId="{06ECDC22-D226-FF62-FB40-CF450C4E42BE}"/>
          </ac:spMkLst>
        </pc:spChg>
        <pc:spChg chg="add del mod">
          <ac:chgData name="伊健 杜" userId="e69aded81da48593" providerId="LiveId" clId="{EA4C37AB-7749-4299-B76B-BBB67C384176}" dt="2022-11-10T11:19:06.166" v="1040" actId="478"/>
          <ac:spMkLst>
            <pc:docMk/>
            <pc:sldMk cId="974887913" sldId="1387"/>
            <ac:spMk id="5" creationId="{D395FC1F-E2A6-5EED-EA40-44C9A4294061}"/>
          </ac:spMkLst>
        </pc:spChg>
        <pc:spChg chg="del">
          <ac:chgData name="伊健 杜" userId="e69aded81da48593" providerId="LiveId" clId="{EA4C37AB-7749-4299-B76B-BBB67C384176}" dt="2022-11-10T11:14:06.212" v="859" actId="478"/>
          <ac:spMkLst>
            <pc:docMk/>
            <pc:sldMk cId="974887913" sldId="1387"/>
            <ac:spMk id="7" creationId="{D966A8D2-1474-0E68-0D52-E508C47B0198}"/>
          </ac:spMkLst>
        </pc:spChg>
        <pc:spChg chg="del mod">
          <ac:chgData name="伊健 杜" userId="e69aded81da48593" providerId="LiveId" clId="{EA4C37AB-7749-4299-B76B-BBB67C384176}" dt="2022-11-10T11:19:06.166" v="1040" actId="478"/>
          <ac:spMkLst>
            <pc:docMk/>
            <pc:sldMk cId="974887913" sldId="1387"/>
            <ac:spMk id="8" creationId="{560DEAFE-AE2E-2102-7F30-9704DC778A35}"/>
          </ac:spMkLst>
        </pc:spChg>
        <pc:spChg chg="add del mod">
          <ac:chgData name="伊健 杜" userId="e69aded81da48593" providerId="LiveId" clId="{EA4C37AB-7749-4299-B76B-BBB67C384176}" dt="2022-11-10T11:19:06.166" v="1040" actId="478"/>
          <ac:spMkLst>
            <pc:docMk/>
            <pc:sldMk cId="974887913" sldId="1387"/>
            <ac:spMk id="10" creationId="{9548A245-1A48-2DE9-5CAF-ACD18C8672A7}"/>
          </ac:spMkLst>
        </pc:spChg>
        <pc:spChg chg="add del mod">
          <ac:chgData name="伊健 杜" userId="e69aded81da48593" providerId="LiveId" clId="{EA4C37AB-7749-4299-B76B-BBB67C384176}" dt="2022-11-10T11:19:06.166" v="1040" actId="478"/>
          <ac:spMkLst>
            <pc:docMk/>
            <pc:sldMk cId="974887913" sldId="1387"/>
            <ac:spMk id="11" creationId="{C34A1CC6-3DDC-465C-B08C-AB5EFF446CCE}"/>
          </ac:spMkLst>
        </pc:spChg>
        <pc:spChg chg="add mod">
          <ac:chgData name="伊健 杜" userId="e69aded81da48593" providerId="LiveId" clId="{EA4C37AB-7749-4299-B76B-BBB67C384176}" dt="2022-11-10T11:19:32.763" v="1083"/>
          <ac:spMkLst>
            <pc:docMk/>
            <pc:sldMk cId="974887913" sldId="1387"/>
            <ac:spMk id="12" creationId="{54CFE2BB-9A86-52AD-4F31-B8B008B31F5D}"/>
          </ac:spMkLst>
        </pc:spChg>
        <pc:picChg chg="add del mod">
          <ac:chgData name="伊健 杜" userId="e69aded81da48593" providerId="LiveId" clId="{EA4C37AB-7749-4299-B76B-BBB67C384176}" dt="2022-11-10T11:19:06.166" v="1040" actId="478"/>
          <ac:picMkLst>
            <pc:docMk/>
            <pc:sldMk cId="974887913" sldId="1387"/>
            <ac:picMk id="4" creationId="{20E3AE11-53C4-F000-3A8F-A625C2817A3E}"/>
          </ac:picMkLst>
        </pc:picChg>
        <pc:picChg chg="del">
          <ac:chgData name="伊健 杜" userId="e69aded81da48593" providerId="LiveId" clId="{EA4C37AB-7749-4299-B76B-BBB67C384176}" dt="2022-11-10T11:14:06.212" v="859" actId="478"/>
          <ac:picMkLst>
            <pc:docMk/>
            <pc:sldMk cId="974887913" sldId="1387"/>
            <ac:picMk id="6" creationId="{D7369591-8EE5-B307-18C9-424822F052CD}"/>
          </ac:picMkLst>
        </pc:picChg>
        <pc:picChg chg="del">
          <ac:chgData name="伊健 杜" userId="e69aded81da48593" providerId="LiveId" clId="{EA4C37AB-7749-4299-B76B-BBB67C384176}" dt="2022-11-10T11:14:06.212" v="859" actId="478"/>
          <ac:picMkLst>
            <pc:docMk/>
            <pc:sldMk cId="974887913" sldId="1387"/>
            <ac:picMk id="9" creationId="{E7173947-4E5B-A7A2-417A-3B3AB908C0C9}"/>
          </ac:picMkLst>
        </pc:picChg>
        <pc:picChg chg="add mod">
          <ac:chgData name="伊健 杜" userId="e69aded81da48593" providerId="LiveId" clId="{EA4C37AB-7749-4299-B76B-BBB67C384176}" dt="2022-11-10T11:19:17.908" v="1044" actId="1076"/>
          <ac:picMkLst>
            <pc:docMk/>
            <pc:sldMk cId="974887913" sldId="1387"/>
            <ac:picMk id="12292" creationId="{1DBCB5E4-0550-0D20-5C4E-09C2D4D2590F}"/>
          </ac:picMkLst>
        </pc:picChg>
      </pc:sldChg>
      <pc:sldChg chg="addSp delSp modSp add mod ord">
        <pc:chgData name="伊健 杜" userId="e69aded81da48593" providerId="LiveId" clId="{EA4C37AB-7749-4299-B76B-BBB67C384176}" dt="2022-11-10T11:31:13.639" v="1327"/>
        <pc:sldMkLst>
          <pc:docMk/>
          <pc:sldMk cId="3641716794" sldId="1388"/>
        </pc:sldMkLst>
        <pc:picChg chg="add del mod">
          <ac:chgData name="伊健 杜" userId="e69aded81da48593" providerId="LiveId" clId="{EA4C37AB-7749-4299-B76B-BBB67C384176}" dt="2022-11-10T11:19:03.782" v="1039" actId="478"/>
          <ac:picMkLst>
            <pc:docMk/>
            <pc:sldMk cId="3641716794" sldId="1388"/>
            <ac:picMk id="4" creationId="{20E3AE11-53C4-F000-3A8F-A625C2817A3E}"/>
          </ac:picMkLst>
        </pc:picChg>
      </pc:sldChg>
      <pc:sldChg chg="addSp delSp modSp add mod">
        <pc:chgData name="伊健 杜" userId="e69aded81da48593" providerId="LiveId" clId="{EA4C37AB-7749-4299-B76B-BBB67C384176}" dt="2022-11-10T11:47:10.351" v="1387"/>
        <pc:sldMkLst>
          <pc:docMk/>
          <pc:sldMk cId="999427002" sldId="1389"/>
        </pc:sldMkLst>
        <pc:spChg chg="add mod">
          <ac:chgData name="伊健 杜" userId="e69aded81da48593" providerId="LiveId" clId="{EA4C37AB-7749-4299-B76B-BBB67C384176}" dt="2022-11-10T11:21:27.871" v="1119" actId="1076"/>
          <ac:spMkLst>
            <pc:docMk/>
            <pc:sldMk cId="999427002" sldId="1389"/>
            <ac:spMk id="2" creationId="{1EBDB290-B0BB-6969-CE10-AE55010A0D7E}"/>
          </ac:spMkLst>
        </pc:spChg>
        <pc:spChg chg="mod ord">
          <ac:chgData name="伊健 杜" userId="e69aded81da48593" providerId="LiveId" clId="{EA4C37AB-7749-4299-B76B-BBB67C384176}" dt="2022-11-10T11:47:10.351" v="1387"/>
          <ac:spMkLst>
            <pc:docMk/>
            <pc:sldMk cId="999427002" sldId="1389"/>
            <ac:spMk id="12" creationId="{54CFE2BB-9A86-52AD-4F31-B8B008B31F5D}"/>
          </ac:spMkLst>
        </pc:spChg>
        <pc:picChg chg="del mod">
          <ac:chgData name="伊健 杜" userId="e69aded81da48593" providerId="LiveId" clId="{EA4C37AB-7749-4299-B76B-BBB67C384176}" dt="2022-11-10T11:21:04.427" v="1107" actId="478"/>
          <ac:picMkLst>
            <pc:docMk/>
            <pc:sldMk cId="999427002" sldId="1389"/>
            <ac:picMk id="12292" creationId="{1DBCB5E4-0550-0D20-5C4E-09C2D4D2590F}"/>
          </ac:picMkLst>
        </pc:picChg>
        <pc:picChg chg="add mod">
          <ac:chgData name="伊健 杜" userId="e69aded81da48593" providerId="LiveId" clId="{EA4C37AB-7749-4299-B76B-BBB67C384176}" dt="2022-11-10T11:21:08.479" v="1111" actId="1076"/>
          <ac:picMkLst>
            <pc:docMk/>
            <pc:sldMk cId="999427002" sldId="1389"/>
            <ac:picMk id="14338" creationId="{1AE6B843-3474-CA05-044D-86266A59D4FC}"/>
          </ac:picMkLst>
        </pc:picChg>
      </pc:sldChg>
      <pc:sldChg chg="addSp delSp modSp new mod">
        <pc:chgData name="伊健 杜" userId="e69aded81da48593" providerId="LiveId" clId="{EA4C37AB-7749-4299-B76B-BBB67C384176}" dt="2022-11-10T11:47:10.351" v="1387"/>
        <pc:sldMkLst>
          <pc:docMk/>
          <pc:sldMk cId="1470121547" sldId="1390"/>
        </pc:sldMkLst>
        <pc:spChg chg="del">
          <ac:chgData name="伊健 杜" userId="e69aded81da48593" providerId="LiveId" clId="{EA4C37AB-7749-4299-B76B-BBB67C384176}" dt="2022-11-10T11:22:13.709" v="1139" actId="478"/>
          <ac:spMkLst>
            <pc:docMk/>
            <pc:sldMk cId="1470121547" sldId="1390"/>
            <ac:spMk id="2" creationId="{9364B467-8374-7051-E548-C88781058576}"/>
          </ac:spMkLst>
        </pc:spChg>
        <pc:spChg chg="del">
          <ac:chgData name="伊健 杜" userId="e69aded81da48593" providerId="LiveId" clId="{EA4C37AB-7749-4299-B76B-BBB67C384176}" dt="2022-11-10T11:22:13.709" v="1139" actId="478"/>
          <ac:spMkLst>
            <pc:docMk/>
            <pc:sldMk cId="1470121547" sldId="1390"/>
            <ac:spMk id="3" creationId="{42EAA023-9851-E36C-A463-58E72099B768}"/>
          </ac:spMkLst>
        </pc:spChg>
        <pc:spChg chg="add mod">
          <ac:chgData name="伊健 杜" userId="e69aded81da48593" providerId="LiveId" clId="{EA4C37AB-7749-4299-B76B-BBB67C384176}" dt="2022-11-10T11:47:10.351" v="1387"/>
          <ac:spMkLst>
            <pc:docMk/>
            <pc:sldMk cId="1470121547" sldId="1390"/>
            <ac:spMk id="4" creationId="{D01C6115-D8D7-5896-01C3-6315C1D81C64}"/>
          </ac:spMkLst>
        </pc:spChg>
        <pc:picChg chg="add mod">
          <ac:chgData name="伊健 杜" userId="e69aded81da48593" providerId="LiveId" clId="{EA4C37AB-7749-4299-B76B-BBB67C384176}" dt="2022-11-10T11:22:17.163" v="1142" actId="1076"/>
          <ac:picMkLst>
            <pc:docMk/>
            <pc:sldMk cId="1470121547" sldId="1390"/>
            <ac:picMk id="15362" creationId="{4237FE50-C4CB-F4DC-50C7-56DE43F6FA77}"/>
          </ac:picMkLst>
        </pc:picChg>
      </pc:sldChg>
      <pc:sldChg chg="addSp delSp modSp new mod ord">
        <pc:chgData name="伊健 杜" userId="e69aded81da48593" providerId="LiveId" clId="{EA4C37AB-7749-4299-B76B-BBB67C384176}" dt="2022-11-10T11:31:13.639" v="1327"/>
        <pc:sldMkLst>
          <pc:docMk/>
          <pc:sldMk cId="282465914" sldId="1391"/>
        </pc:sldMkLst>
        <pc:spChg chg="del">
          <ac:chgData name="伊健 杜" userId="e69aded81da48593" providerId="LiveId" clId="{EA4C37AB-7749-4299-B76B-BBB67C384176}" dt="2022-11-10T11:28:00.480" v="1264" actId="478"/>
          <ac:spMkLst>
            <pc:docMk/>
            <pc:sldMk cId="282465914" sldId="1391"/>
            <ac:spMk id="2" creationId="{D823F506-80F0-A45C-D318-2600509C4953}"/>
          </ac:spMkLst>
        </pc:spChg>
        <pc:spChg chg="del">
          <ac:chgData name="伊健 杜" userId="e69aded81da48593" providerId="LiveId" clId="{EA4C37AB-7749-4299-B76B-BBB67C384176}" dt="2022-11-10T11:28:00.480" v="1264" actId="478"/>
          <ac:spMkLst>
            <pc:docMk/>
            <pc:sldMk cId="282465914" sldId="1391"/>
            <ac:spMk id="3" creationId="{88E16513-721D-A767-963A-6028D9AD330A}"/>
          </ac:spMkLst>
        </pc:spChg>
        <pc:spChg chg="add mod">
          <ac:chgData name="伊健 杜" userId="e69aded81da48593" providerId="LiveId" clId="{EA4C37AB-7749-4299-B76B-BBB67C384176}" dt="2022-11-10T11:29:30.975" v="1325" actId="1076"/>
          <ac:spMkLst>
            <pc:docMk/>
            <pc:sldMk cId="282465914" sldId="1391"/>
            <ac:spMk id="4" creationId="{399C249B-4F06-EF56-A3C3-EADA91B55C66}"/>
          </ac:spMkLst>
        </pc:spChg>
        <pc:picChg chg="add mod">
          <ac:chgData name="伊健 杜" userId="e69aded81da48593" providerId="LiveId" clId="{EA4C37AB-7749-4299-B76B-BBB67C384176}" dt="2022-11-10T11:29:00.837" v="1267" actId="14100"/>
          <ac:picMkLst>
            <pc:docMk/>
            <pc:sldMk cId="282465914" sldId="1391"/>
            <ac:picMk id="16386" creationId="{9ED77A6B-6075-6B60-534F-67F5F733739B}"/>
          </ac:picMkLst>
        </pc:picChg>
        <pc:picChg chg="add mod">
          <ac:chgData name="伊健 杜" userId="e69aded81da48593" providerId="LiveId" clId="{EA4C37AB-7749-4299-B76B-BBB67C384176}" dt="2022-11-10T11:29:05.678" v="1272" actId="14100"/>
          <ac:picMkLst>
            <pc:docMk/>
            <pc:sldMk cId="282465914" sldId="1391"/>
            <ac:picMk id="16388" creationId="{E91BA057-08E6-31B5-435A-1543902B06AF}"/>
          </ac:picMkLst>
        </pc:picChg>
      </pc:sldChg>
      <pc:sldChg chg="addSp delSp modSp add mod">
        <pc:chgData name="伊健 杜" userId="e69aded81da48593" providerId="LiveId" clId="{EA4C37AB-7749-4299-B76B-BBB67C384176}" dt="2022-11-10T11:39:34.833" v="1343" actId="14100"/>
        <pc:sldMkLst>
          <pc:docMk/>
          <pc:sldMk cId="2548288550" sldId="1392"/>
        </pc:sldMkLst>
        <pc:spChg chg="add mod">
          <ac:chgData name="伊健 杜" userId="e69aded81da48593" providerId="LiveId" clId="{EA4C37AB-7749-4299-B76B-BBB67C384176}" dt="2022-11-10T11:39:34.833" v="1343" actId="14100"/>
          <ac:spMkLst>
            <pc:docMk/>
            <pc:sldMk cId="2548288550" sldId="1392"/>
            <ac:spMk id="2" creationId="{B8716F4D-F803-C1BE-1796-2F4AD65C7CBF}"/>
          </ac:spMkLst>
        </pc:spChg>
        <pc:spChg chg="mod ord">
          <ac:chgData name="伊健 杜" userId="e69aded81da48593" providerId="LiveId" clId="{EA4C37AB-7749-4299-B76B-BBB67C384176}" dt="2022-11-10T11:39:10.648" v="1341" actId="166"/>
          <ac:spMkLst>
            <pc:docMk/>
            <pc:sldMk cId="2548288550" sldId="1392"/>
            <ac:spMk id="4" creationId="{399C249B-4F06-EF56-A3C3-EADA91B55C66}"/>
          </ac:spMkLst>
        </pc:spChg>
        <pc:picChg chg="del">
          <ac:chgData name="伊健 杜" userId="e69aded81da48593" providerId="LiveId" clId="{EA4C37AB-7749-4299-B76B-BBB67C384176}" dt="2022-11-10T11:31:45.813" v="1329" actId="478"/>
          <ac:picMkLst>
            <pc:docMk/>
            <pc:sldMk cId="2548288550" sldId="1392"/>
            <ac:picMk id="16386" creationId="{9ED77A6B-6075-6B60-534F-67F5F733739B}"/>
          </ac:picMkLst>
        </pc:picChg>
        <pc:picChg chg="del">
          <ac:chgData name="伊健 杜" userId="e69aded81da48593" providerId="LiveId" clId="{EA4C37AB-7749-4299-B76B-BBB67C384176}" dt="2022-11-10T11:38:14.459" v="1330" actId="478"/>
          <ac:picMkLst>
            <pc:docMk/>
            <pc:sldMk cId="2548288550" sldId="1392"/>
            <ac:picMk id="16388" creationId="{E91BA057-08E6-31B5-435A-1543902B06AF}"/>
          </ac:picMkLst>
        </pc:picChg>
        <pc:picChg chg="add mod">
          <ac:chgData name="伊健 杜" userId="e69aded81da48593" providerId="LiveId" clId="{EA4C37AB-7749-4299-B76B-BBB67C384176}" dt="2022-11-10T11:38:46.994" v="1333" actId="1076"/>
          <ac:picMkLst>
            <pc:docMk/>
            <pc:sldMk cId="2548288550" sldId="1392"/>
            <ac:picMk id="17410" creationId="{F0A1BC7E-3135-86E1-BF6A-940A4A1F77FA}"/>
          </ac:picMkLst>
        </pc:picChg>
      </pc:sldChg>
      <pc:sldChg chg="addSp delSp modSp add mod">
        <pc:chgData name="伊健 杜" userId="e69aded81da48593" providerId="LiveId" clId="{EA4C37AB-7749-4299-B76B-BBB67C384176}" dt="2022-11-10T13:39:08.750" v="3715"/>
        <pc:sldMkLst>
          <pc:docMk/>
          <pc:sldMk cId="68632128" sldId="1393"/>
        </pc:sldMkLst>
        <pc:spChg chg="mod">
          <ac:chgData name="伊健 杜" userId="e69aded81da48593" providerId="LiveId" clId="{EA4C37AB-7749-4299-B76B-BBB67C384176}" dt="2022-11-10T12:46:45.724" v="3659"/>
          <ac:spMkLst>
            <pc:docMk/>
            <pc:sldMk cId="68632128" sldId="1393"/>
            <ac:spMk id="2" creationId="{10304424-DB4A-36E7-9E0D-D32A5DD0F26C}"/>
          </ac:spMkLst>
        </pc:spChg>
        <pc:spChg chg="mod">
          <ac:chgData name="伊健 杜" userId="e69aded81da48593" providerId="LiveId" clId="{EA4C37AB-7749-4299-B76B-BBB67C384176}" dt="2022-11-10T12:42:57.703" v="3470"/>
          <ac:spMkLst>
            <pc:docMk/>
            <pc:sldMk cId="68632128" sldId="1393"/>
            <ac:spMk id="5" creationId="{E7287B0E-EF55-E721-8EFA-9A9183C0EDF9}"/>
          </ac:spMkLst>
        </pc:spChg>
        <pc:picChg chg="del">
          <ac:chgData name="伊健 杜" userId="e69aded81da48593" providerId="LiveId" clId="{EA4C37AB-7749-4299-B76B-BBB67C384176}" dt="2022-11-10T11:45:42.713" v="1366" actId="478"/>
          <ac:picMkLst>
            <pc:docMk/>
            <pc:sldMk cId="68632128" sldId="1393"/>
            <ac:picMk id="1026" creationId="{C4B75979-AAC4-B9DB-E7CE-EB769623C14F}"/>
          </ac:picMkLst>
        </pc:picChg>
        <pc:picChg chg="add mod">
          <ac:chgData name="伊健 杜" userId="e69aded81da48593" providerId="LiveId" clId="{EA4C37AB-7749-4299-B76B-BBB67C384176}" dt="2022-11-10T11:48:28.089" v="1497" actId="1076"/>
          <ac:picMkLst>
            <pc:docMk/>
            <pc:sldMk cId="68632128" sldId="1393"/>
            <ac:picMk id="18434" creationId="{835DB534-D408-A86D-9C76-34FF69F42E11}"/>
          </ac:picMkLst>
        </pc:picChg>
        <pc:picChg chg="add mod">
          <ac:chgData name="伊健 杜" userId="e69aded81da48593" providerId="LiveId" clId="{EA4C37AB-7749-4299-B76B-BBB67C384176}" dt="2022-11-10T11:49:46.029" v="1501" actId="1076"/>
          <ac:picMkLst>
            <pc:docMk/>
            <pc:sldMk cId="68632128" sldId="1393"/>
            <ac:picMk id="18436" creationId="{38E54461-31EA-E0E5-1AEE-26DD6C7BE474}"/>
          </ac:picMkLst>
        </pc:picChg>
        <pc:picChg chg="add mod">
          <ac:chgData name="伊健 杜" userId="e69aded81da48593" providerId="LiveId" clId="{EA4C37AB-7749-4299-B76B-BBB67C384176}" dt="2022-11-10T11:50:03.388" v="1504" actId="1076"/>
          <ac:picMkLst>
            <pc:docMk/>
            <pc:sldMk cId="68632128" sldId="1393"/>
            <ac:picMk id="18438" creationId="{25BE188D-BABC-CA9C-14AE-E189D6EDD857}"/>
          </ac:picMkLst>
        </pc:picChg>
        <pc:inkChg chg="add">
          <ac:chgData name="伊健 杜" userId="e69aded81da48593" providerId="LiveId" clId="{EA4C37AB-7749-4299-B76B-BBB67C384176}" dt="2022-11-10T13:39:08.750" v="3715"/>
          <ac:inkMkLst>
            <pc:docMk/>
            <pc:sldMk cId="68632128" sldId="1393"/>
            <ac:inkMk id="6" creationId="{BC331122-F9A8-7F7A-8A10-F5E96DE375C2}"/>
          </ac:inkMkLst>
        </pc:inkChg>
      </pc:sldChg>
      <pc:sldChg chg="addSp delSp modSp add mod">
        <pc:chgData name="伊健 杜" userId="e69aded81da48593" providerId="LiveId" clId="{EA4C37AB-7749-4299-B76B-BBB67C384176}" dt="2022-11-10T13:38:32.857" v="3714" actId="20577"/>
        <pc:sldMkLst>
          <pc:docMk/>
          <pc:sldMk cId="3847538771" sldId="1394"/>
        </pc:sldMkLst>
        <pc:spChg chg="mod">
          <ac:chgData name="伊健 杜" userId="e69aded81da48593" providerId="LiveId" clId="{EA4C37AB-7749-4299-B76B-BBB67C384176}" dt="2022-11-10T12:47:05.619" v="3672" actId="20577"/>
          <ac:spMkLst>
            <pc:docMk/>
            <pc:sldMk cId="3847538771" sldId="1394"/>
            <ac:spMk id="2" creationId="{10304424-DB4A-36E7-9E0D-D32A5DD0F26C}"/>
          </ac:spMkLst>
        </pc:spChg>
        <pc:spChg chg="mod">
          <ac:chgData name="伊健 杜" userId="e69aded81da48593" providerId="LiveId" clId="{EA4C37AB-7749-4299-B76B-BBB67C384176}" dt="2022-11-10T13:38:32.857" v="3714" actId="20577"/>
          <ac:spMkLst>
            <pc:docMk/>
            <pc:sldMk cId="3847538771" sldId="1394"/>
            <ac:spMk id="5" creationId="{E7287B0E-EF55-E721-8EFA-9A9183C0EDF9}"/>
          </ac:spMkLst>
        </pc:spChg>
        <pc:spChg chg="add del mod">
          <ac:chgData name="伊健 杜" userId="e69aded81da48593" providerId="LiveId" clId="{EA4C37AB-7749-4299-B76B-BBB67C384176}" dt="2022-11-10T12:03:32.171" v="1648" actId="478"/>
          <ac:spMkLst>
            <pc:docMk/>
            <pc:sldMk cId="3847538771" sldId="1394"/>
            <ac:spMk id="6" creationId="{8765937C-0BE0-8F33-8F16-9014182927F2}"/>
          </ac:spMkLst>
        </pc:spChg>
        <pc:picChg chg="add mod">
          <ac:chgData name="伊健 杜" userId="e69aded81da48593" providerId="LiveId" clId="{EA4C37AB-7749-4299-B76B-BBB67C384176}" dt="2022-11-10T12:03:38.129" v="1650" actId="1076"/>
          <ac:picMkLst>
            <pc:docMk/>
            <pc:sldMk cId="3847538771" sldId="1394"/>
            <ac:picMk id="8" creationId="{5252A468-06CC-B9A5-D74F-A9A8580CD40B}"/>
          </ac:picMkLst>
        </pc:picChg>
        <pc:picChg chg="del">
          <ac:chgData name="伊健 杜" userId="e69aded81da48593" providerId="LiveId" clId="{EA4C37AB-7749-4299-B76B-BBB67C384176}" dt="2022-11-10T11:50:39.075" v="1506" actId="478"/>
          <ac:picMkLst>
            <pc:docMk/>
            <pc:sldMk cId="3847538771" sldId="1394"/>
            <ac:picMk id="18434" creationId="{835DB534-D408-A86D-9C76-34FF69F42E11}"/>
          </ac:picMkLst>
        </pc:picChg>
        <pc:picChg chg="del">
          <ac:chgData name="伊健 杜" userId="e69aded81da48593" providerId="LiveId" clId="{EA4C37AB-7749-4299-B76B-BBB67C384176}" dt="2022-11-10T11:50:39.075" v="1506" actId="478"/>
          <ac:picMkLst>
            <pc:docMk/>
            <pc:sldMk cId="3847538771" sldId="1394"/>
            <ac:picMk id="18436" creationId="{38E54461-31EA-E0E5-1AEE-26DD6C7BE474}"/>
          </ac:picMkLst>
        </pc:picChg>
        <pc:picChg chg="del">
          <ac:chgData name="伊健 杜" userId="e69aded81da48593" providerId="LiveId" clId="{EA4C37AB-7749-4299-B76B-BBB67C384176}" dt="2022-11-10T11:50:39.075" v="1506" actId="478"/>
          <ac:picMkLst>
            <pc:docMk/>
            <pc:sldMk cId="3847538771" sldId="1394"/>
            <ac:picMk id="18438" creationId="{25BE188D-BABC-CA9C-14AE-E189D6EDD857}"/>
          </ac:picMkLst>
        </pc:picChg>
        <pc:picChg chg="add mod">
          <ac:chgData name="伊健 杜" userId="e69aded81da48593" providerId="LiveId" clId="{EA4C37AB-7749-4299-B76B-BBB67C384176}" dt="2022-11-10T12:04:16.610" v="1652" actId="14100"/>
          <ac:picMkLst>
            <pc:docMk/>
            <pc:sldMk cId="3847538771" sldId="1394"/>
            <ac:picMk id="19460" creationId="{E19A44F5-AF74-FDB1-0174-0C71C4266AF5}"/>
          </ac:picMkLst>
        </pc:picChg>
      </pc:sldChg>
      <pc:sldChg chg="delSp modSp new mod">
        <pc:chgData name="伊健 杜" userId="e69aded81da48593" providerId="LiveId" clId="{EA4C37AB-7749-4299-B76B-BBB67C384176}" dt="2022-11-10T12:42:57.703" v="3470"/>
        <pc:sldMkLst>
          <pc:docMk/>
          <pc:sldMk cId="3153169149" sldId="1395"/>
        </pc:sldMkLst>
        <pc:spChg chg="mod">
          <ac:chgData name="伊健 杜" userId="e69aded81da48593" providerId="LiveId" clId="{EA4C37AB-7749-4299-B76B-BBB67C384176}" dt="2022-11-10T12:42:57.703" v="3470"/>
          <ac:spMkLst>
            <pc:docMk/>
            <pc:sldMk cId="3153169149" sldId="1395"/>
            <ac:spMk id="2" creationId="{C9FEB9F0-CCE8-5ED0-27BD-F8D98DAD4D0E}"/>
          </ac:spMkLst>
        </pc:spChg>
        <pc:spChg chg="del">
          <ac:chgData name="伊健 杜" userId="e69aded81da48593" providerId="LiveId" clId="{EA4C37AB-7749-4299-B76B-BBB67C384176}" dt="2022-11-10T12:04:22.329" v="1654" actId="478"/>
          <ac:spMkLst>
            <pc:docMk/>
            <pc:sldMk cId="3153169149" sldId="1395"/>
            <ac:spMk id="3" creationId="{3932DE4A-ABAF-DE64-41CF-F2AC10D03CBC}"/>
          </ac:spMkLst>
        </pc:spChg>
      </pc:sldChg>
      <pc:sldChg chg="addSp delSp modSp add mod">
        <pc:chgData name="伊健 杜" userId="e69aded81da48593" providerId="LiveId" clId="{EA4C37AB-7749-4299-B76B-BBB67C384176}" dt="2022-11-10T12:42:57.703" v="3470"/>
        <pc:sldMkLst>
          <pc:docMk/>
          <pc:sldMk cId="1314967760" sldId="1396"/>
        </pc:sldMkLst>
        <pc:spChg chg="mod">
          <ac:chgData name="伊健 杜" userId="e69aded81da48593" providerId="LiveId" clId="{EA4C37AB-7749-4299-B76B-BBB67C384176}" dt="2022-11-10T12:17:06.296" v="2062" actId="20577"/>
          <ac:spMkLst>
            <pc:docMk/>
            <pc:sldMk cId="1314967760" sldId="1396"/>
            <ac:spMk id="2" creationId="{10304424-DB4A-36E7-9E0D-D32A5DD0F26C}"/>
          </ac:spMkLst>
        </pc:spChg>
        <pc:spChg chg="mod">
          <ac:chgData name="伊健 杜" userId="e69aded81da48593" providerId="LiveId" clId="{EA4C37AB-7749-4299-B76B-BBB67C384176}" dt="2022-11-10T12:42:57.703" v="3470"/>
          <ac:spMkLst>
            <pc:docMk/>
            <pc:sldMk cId="1314967760" sldId="1396"/>
            <ac:spMk id="5" creationId="{E7287B0E-EF55-E721-8EFA-9A9183C0EDF9}"/>
          </ac:spMkLst>
        </pc:spChg>
        <pc:picChg chg="del">
          <ac:chgData name="伊健 杜" userId="e69aded81da48593" providerId="LiveId" clId="{EA4C37AB-7749-4299-B76B-BBB67C384176}" dt="2022-11-10T12:07:37.091" v="1768" actId="478"/>
          <ac:picMkLst>
            <pc:docMk/>
            <pc:sldMk cId="1314967760" sldId="1396"/>
            <ac:picMk id="18434" creationId="{835DB534-D408-A86D-9C76-34FF69F42E11}"/>
          </ac:picMkLst>
        </pc:picChg>
        <pc:picChg chg="del">
          <ac:chgData name="伊健 杜" userId="e69aded81da48593" providerId="LiveId" clId="{EA4C37AB-7749-4299-B76B-BBB67C384176}" dt="2022-11-10T12:07:37.091" v="1768" actId="478"/>
          <ac:picMkLst>
            <pc:docMk/>
            <pc:sldMk cId="1314967760" sldId="1396"/>
            <ac:picMk id="18436" creationId="{38E54461-31EA-E0E5-1AEE-26DD6C7BE474}"/>
          </ac:picMkLst>
        </pc:picChg>
        <pc:picChg chg="del">
          <ac:chgData name="伊健 杜" userId="e69aded81da48593" providerId="LiveId" clId="{EA4C37AB-7749-4299-B76B-BBB67C384176}" dt="2022-11-10T12:07:37.091" v="1768" actId="478"/>
          <ac:picMkLst>
            <pc:docMk/>
            <pc:sldMk cId="1314967760" sldId="1396"/>
            <ac:picMk id="18438" creationId="{25BE188D-BABC-CA9C-14AE-E189D6EDD857}"/>
          </ac:picMkLst>
        </pc:picChg>
        <pc:picChg chg="add del mod">
          <ac:chgData name="伊健 杜" userId="e69aded81da48593" providerId="LiveId" clId="{EA4C37AB-7749-4299-B76B-BBB67C384176}" dt="2022-11-10T12:08:42.171" v="1862" actId="478"/>
          <ac:picMkLst>
            <pc:docMk/>
            <pc:sldMk cId="1314967760" sldId="1396"/>
            <ac:picMk id="20482" creationId="{109BD3D4-AEEB-9853-B0A4-A714E8AF1E38}"/>
          </ac:picMkLst>
        </pc:picChg>
        <pc:picChg chg="add mod">
          <ac:chgData name="伊健 杜" userId="e69aded81da48593" providerId="LiveId" clId="{EA4C37AB-7749-4299-B76B-BBB67C384176}" dt="2022-11-10T12:16:07.036" v="2046" actId="1076"/>
          <ac:picMkLst>
            <pc:docMk/>
            <pc:sldMk cId="1314967760" sldId="1396"/>
            <ac:picMk id="20484" creationId="{48CFAEE1-FB61-97C4-64B0-46C17BD1E9C8}"/>
          </ac:picMkLst>
        </pc:picChg>
      </pc:sldChg>
      <pc:sldChg chg="addSp new">
        <pc:chgData name="伊健 杜" userId="e69aded81da48593" providerId="LiveId" clId="{EA4C37AB-7749-4299-B76B-BBB67C384176}" dt="2022-11-10T12:13:59.330" v="2015"/>
        <pc:sldMkLst>
          <pc:docMk/>
          <pc:sldMk cId="4183067461" sldId="1397"/>
        </pc:sldMkLst>
        <pc:picChg chg="add">
          <ac:chgData name="伊健 杜" userId="e69aded81da48593" providerId="LiveId" clId="{EA4C37AB-7749-4299-B76B-BBB67C384176}" dt="2022-11-10T12:13:59.330" v="2015"/>
          <ac:picMkLst>
            <pc:docMk/>
            <pc:sldMk cId="4183067461" sldId="1397"/>
            <ac:picMk id="22530" creationId="{8DCD00AB-FA34-1797-0D85-7344D0F87844}"/>
          </ac:picMkLst>
        </pc:picChg>
      </pc:sldChg>
      <pc:sldChg chg="addSp delSp modSp add mod">
        <pc:chgData name="伊健 杜" userId="e69aded81da48593" providerId="LiveId" clId="{EA4C37AB-7749-4299-B76B-BBB67C384176}" dt="2022-11-10T12:42:57.703" v="3470"/>
        <pc:sldMkLst>
          <pc:docMk/>
          <pc:sldMk cId="1394058774" sldId="1398"/>
        </pc:sldMkLst>
        <pc:spChg chg="mod">
          <ac:chgData name="伊健 杜" userId="e69aded81da48593" providerId="LiveId" clId="{EA4C37AB-7749-4299-B76B-BBB67C384176}" dt="2022-11-10T12:17:13.770" v="2067" actId="20577"/>
          <ac:spMkLst>
            <pc:docMk/>
            <pc:sldMk cId="1394058774" sldId="1398"/>
            <ac:spMk id="2" creationId="{10304424-DB4A-36E7-9E0D-D32A5DD0F26C}"/>
          </ac:spMkLst>
        </pc:spChg>
        <pc:spChg chg="mod">
          <ac:chgData name="伊健 杜" userId="e69aded81da48593" providerId="LiveId" clId="{EA4C37AB-7749-4299-B76B-BBB67C384176}" dt="2022-11-10T12:42:57.703" v="3470"/>
          <ac:spMkLst>
            <pc:docMk/>
            <pc:sldMk cId="1394058774" sldId="1398"/>
            <ac:spMk id="5" creationId="{E7287B0E-EF55-E721-8EFA-9A9183C0EDF9}"/>
          </ac:spMkLst>
        </pc:spChg>
        <pc:picChg chg="del">
          <ac:chgData name="伊健 杜" userId="e69aded81da48593" providerId="LiveId" clId="{EA4C37AB-7749-4299-B76B-BBB67C384176}" dt="2022-11-10T12:10:19.999" v="1867" actId="478"/>
          <ac:picMkLst>
            <pc:docMk/>
            <pc:sldMk cId="1394058774" sldId="1398"/>
            <ac:picMk id="20484" creationId="{48CFAEE1-FB61-97C4-64B0-46C17BD1E9C8}"/>
          </ac:picMkLst>
        </pc:picChg>
        <pc:picChg chg="add del mod">
          <ac:chgData name="伊健 杜" userId="e69aded81da48593" providerId="LiveId" clId="{EA4C37AB-7749-4299-B76B-BBB67C384176}" dt="2022-11-10T12:10:24.389" v="1870" actId="478"/>
          <ac:picMkLst>
            <pc:docMk/>
            <pc:sldMk cId="1394058774" sldId="1398"/>
            <ac:picMk id="21506" creationId="{5425270B-8252-68C3-10F3-A5E10D906BAB}"/>
          </ac:picMkLst>
        </pc:picChg>
        <pc:picChg chg="add mod">
          <ac:chgData name="伊健 杜" userId="e69aded81da48593" providerId="LiveId" clId="{EA4C37AB-7749-4299-B76B-BBB67C384176}" dt="2022-11-10T12:13:32.019" v="2012" actId="1076"/>
          <ac:picMkLst>
            <pc:docMk/>
            <pc:sldMk cId="1394058774" sldId="1398"/>
            <ac:picMk id="21508" creationId="{29AFEE9C-A4BB-6371-5BC4-B795B6BF846D}"/>
          </ac:picMkLst>
        </pc:picChg>
        <pc:picChg chg="add mod">
          <ac:chgData name="伊健 杜" userId="e69aded81da48593" providerId="LiveId" clId="{EA4C37AB-7749-4299-B76B-BBB67C384176}" dt="2022-11-10T12:13:48.953" v="2014" actId="1076"/>
          <ac:picMkLst>
            <pc:docMk/>
            <pc:sldMk cId="1394058774" sldId="1398"/>
            <ac:picMk id="21510" creationId="{A372F3CA-817C-4CD4-6F51-2FEC546BB6A6}"/>
          </ac:picMkLst>
        </pc:picChg>
      </pc:sldChg>
      <pc:sldChg chg="addSp delSp modSp new mod">
        <pc:chgData name="伊健 杜" userId="e69aded81da48593" providerId="LiveId" clId="{EA4C37AB-7749-4299-B76B-BBB67C384176}" dt="2022-11-10T12:15:28.099" v="2041" actId="1076"/>
        <pc:sldMkLst>
          <pc:docMk/>
          <pc:sldMk cId="58797029" sldId="1399"/>
        </pc:sldMkLst>
        <pc:spChg chg="del">
          <ac:chgData name="伊健 杜" userId="e69aded81da48593" providerId="LiveId" clId="{EA4C37AB-7749-4299-B76B-BBB67C384176}" dt="2022-11-10T12:14:20.441" v="2017" actId="478"/>
          <ac:spMkLst>
            <pc:docMk/>
            <pc:sldMk cId="58797029" sldId="1399"/>
            <ac:spMk id="2" creationId="{6497C047-D942-91AF-13E0-64AD309CA4FF}"/>
          </ac:spMkLst>
        </pc:spChg>
        <pc:spChg chg="del">
          <ac:chgData name="伊健 杜" userId="e69aded81da48593" providerId="LiveId" clId="{EA4C37AB-7749-4299-B76B-BBB67C384176}" dt="2022-11-10T12:14:20.441" v="2017" actId="478"/>
          <ac:spMkLst>
            <pc:docMk/>
            <pc:sldMk cId="58797029" sldId="1399"/>
            <ac:spMk id="3" creationId="{6B903654-7FFA-6313-EB30-5DEECEE098E7}"/>
          </ac:spMkLst>
        </pc:spChg>
        <pc:picChg chg="add mod">
          <ac:chgData name="伊健 杜" userId="e69aded81da48593" providerId="LiveId" clId="{EA4C37AB-7749-4299-B76B-BBB67C384176}" dt="2022-11-10T12:14:50.237" v="2029" actId="1076"/>
          <ac:picMkLst>
            <pc:docMk/>
            <pc:sldMk cId="58797029" sldId="1399"/>
            <ac:picMk id="4" creationId="{7E3D8C72-24A9-9A3F-1D39-C41EDEF253C9}"/>
          </ac:picMkLst>
        </pc:picChg>
        <pc:picChg chg="add mod">
          <ac:chgData name="伊健 杜" userId="e69aded81da48593" providerId="LiveId" clId="{EA4C37AB-7749-4299-B76B-BBB67C384176}" dt="2022-11-10T12:14:50.237" v="2029" actId="1076"/>
          <ac:picMkLst>
            <pc:docMk/>
            <pc:sldMk cId="58797029" sldId="1399"/>
            <ac:picMk id="23554" creationId="{BFC2C6A0-47FA-7D6F-DE3A-00BD8D9CCD14}"/>
          </ac:picMkLst>
        </pc:picChg>
        <pc:picChg chg="add mod">
          <ac:chgData name="伊健 杜" userId="e69aded81da48593" providerId="LiveId" clId="{EA4C37AB-7749-4299-B76B-BBB67C384176}" dt="2022-11-10T12:15:28.099" v="2041" actId="1076"/>
          <ac:picMkLst>
            <pc:docMk/>
            <pc:sldMk cId="58797029" sldId="1399"/>
            <ac:picMk id="23556" creationId="{52CF17A6-2C05-5D87-2F91-FA1A47A5D073}"/>
          </ac:picMkLst>
        </pc:picChg>
        <pc:picChg chg="add mod">
          <ac:chgData name="伊健 杜" userId="e69aded81da48593" providerId="LiveId" clId="{EA4C37AB-7749-4299-B76B-BBB67C384176}" dt="2022-11-10T12:15:13.816" v="2037" actId="1076"/>
          <ac:picMkLst>
            <pc:docMk/>
            <pc:sldMk cId="58797029" sldId="1399"/>
            <ac:picMk id="23558" creationId="{FC4C1C10-D3AB-E9D5-FAE1-DACF20D5C80F}"/>
          </ac:picMkLst>
        </pc:picChg>
      </pc:sldChg>
      <pc:sldChg chg="addSp delSp new mod">
        <pc:chgData name="伊健 杜" userId="e69aded81da48593" providerId="LiveId" clId="{EA4C37AB-7749-4299-B76B-BBB67C384176}" dt="2022-11-10T12:15:23.564" v="2040"/>
        <pc:sldMkLst>
          <pc:docMk/>
          <pc:sldMk cId="2452255824" sldId="1400"/>
        </pc:sldMkLst>
        <pc:spChg chg="del">
          <ac:chgData name="伊健 杜" userId="e69aded81da48593" providerId="LiveId" clId="{EA4C37AB-7749-4299-B76B-BBB67C384176}" dt="2022-11-10T12:15:22.480" v="2039" actId="478"/>
          <ac:spMkLst>
            <pc:docMk/>
            <pc:sldMk cId="2452255824" sldId="1400"/>
            <ac:spMk id="2" creationId="{DF8F2880-6271-C234-CC70-3B7D3324601B}"/>
          </ac:spMkLst>
        </pc:spChg>
        <pc:spChg chg="del">
          <ac:chgData name="伊健 杜" userId="e69aded81da48593" providerId="LiveId" clId="{EA4C37AB-7749-4299-B76B-BBB67C384176}" dt="2022-11-10T12:15:22.480" v="2039" actId="478"/>
          <ac:spMkLst>
            <pc:docMk/>
            <pc:sldMk cId="2452255824" sldId="1400"/>
            <ac:spMk id="3" creationId="{8D1420F6-A174-A182-097E-CC2840A46057}"/>
          </ac:spMkLst>
        </pc:spChg>
        <pc:picChg chg="add">
          <ac:chgData name="伊健 杜" userId="e69aded81da48593" providerId="LiveId" clId="{EA4C37AB-7749-4299-B76B-BBB67C384176}" dt="2022-11-10T12:15:23.564" v="2040"/>
          <ac:picMkLst>
            <pc:docMk/>
            <pc:sldMk cId="2452255824" sldId="1400"/>
            <ac:picMk id="24578" creationId="{06929749-43CB-388E-8A0F-67479A28DB9E}"/>
          </ac:picMkLst>
        </pc:picChg>
      </pc:sldChg>
      <pc:sldChg chg="addSp delSp modSp new mod">
        <pc:chgData name="伊健 杜" userId="e69aded81da48593" providerId="LiveId" clId="{EA4C37AB-7749-4299-B76B-BBB67C384176}" dt="2022-11-10T12:16:45.261" v="2054" actId="478"/>
        <pc:sldMkLst>
          <pc:docMk/>
          <pc:sldMk cId="3869979538" sldId="1401"/>
        </pc:sldMkLst>
        <pc:spChg chg="del">
          <ac:chgData name="伊健 杜" userId="e69aded81da48593" providerId="LiveId" clId="{EA4C37AB-7749-4299-B76B-BBB67C384176}" dt="2022-11-10T12:16:00.179" v="2043" actId="478"/>
          <ac:spMkLst>
            <pc:docMk/>
            <pc:sldMk cId="3869979538" sldId="1401"/>
            <ac:spMk id="2" creationId="{C2E0D858-E9F4-E421-3DAD-38DCD1114746}"/>
          </ac:spMkLst>
        </pc:spChg>
        <pc:spChg chg="del">
          <ac:chgData name="伊健 杜" userId="e69aded81da48593" providerId="LiveId" clId="{EA4C37AB-7749-4299-B76B-BBB67C384176}" dt="2022-11-10T12:16:00.179" v="2043" actId="478"/>
          <ac:spMkLst>
            <pc:docMk/>
            <pc:sldMk cId="3869979538" sldId="1401"/>
            <ac:spMk id="3" creationId="{327980BF-D2D6-33DE-AAF7-8DE1D0C674D7}"/>
          </ac:spMkLst>
        </pc:spChg>
        <pc:picChg chg="add del mod">
          <ac:chgData name="伊健 杜" userId="e69aded81da48593" providerId="LiveId" clId="{EA4C37AB-7749-4299-B76B-BBB67C384176}" dt="2022-11-10T12:16:42.571" v="2052" actId="478"/>
          <ac:picMkLst>
            <pc:docMk/>
            <pc:sldMk cId="3869979538" sldId="1401"/>
            <ac:picMk id="25602" creationId="{C7E0532C-8A52-F7ED-F9C4-0A200EAB08C3}"/>
          </ac:picMkLst>
        </pc:picChg>
        <pc:picChg chg="add del mod">
          <ac:chgData name="伊健 杜" userId="e69aded81da48593" providerId="LiveId" clId="{EA4C37AB-7749-4299-B76B-BBB67C384176}" dt="2022-11-10T12:16:45.261" v="2054" actId="478"/>
          <ac:picMkLst>
            <pc:docMk/>
            <pc:sldMk cId="3869979538" sldId="1401"/>
            <ac:picMk id="25604" creationId="{C3D0EA32-C311-84A1-6650-30AB81B61639}"/>
          </ac:picMkLst>
        </pc:picChg>
        <pc:picChg chg="add">
          <ac:chgData name="伊健 杜" userId="e69aded81da48593" providerId="LiveId" clId="{EA4C37AB-7749-4299-B76B-BBB67C384176}" dt="2022-11-10T12:16:42.965" v="2053"/>
          <ac:picMkLst>
            <pc:docMk/>
            <pc:sldMk cId="3869979538" sldId="1401"/>
            <ac:picMk id="25606" creationId="{82CEF583-D3A0-B47B-DAEF-BDA934841878}"/>
          </ac:picMkLst>
        </pc:picChg>
      </pc:sldChg>
      <pc:sldChg chg="addSp delSp modSp add mod">
        <pc:chgData name="伊健 杜" userId="e69aded81da48593" providerId="LiveId" clId="{EA4C37AB-7749-4299-B76B-BBB67C384176}" dt="2022-11-10T12:42:57.703" v="3470"/>
        <pc:sldMkLst>
          <pc:docMk/>
          <pc:sldMk cId="2424839761" sldId="1402"/>
        </pc:sldMkLst>
        <pc:spChg chg="mod">
          <ac:chgData name="伊健 杜" userId="e69aded81da48593" providerId="LiveId" clId="{EA4C37AB-7749-4299-B76B-BBB67C384176}" dt="2022-11-10T12:42:57.703" v="3470"/>
          <ac:spMkLst>
            <pc:docMk/>
            <pc:sldMk cId="2424839761" sldId="1402"/>
            <ac:spMk id="2" creationId="{10304424-DB4A-36E7-9E0D-D32A5DD0F26C}"/>
          </ac:spMkLst>
        </pc:spChg>
        <pc:spChg chg="mod">
          <ac:chgData name="伊健 杜" userId="e69aded81da48593" providerId="LiveId" clId="{EA4C37AB-7749-4299-B76B-BBB67C384176}" dt="2022-11-10T12:42:57.703" v="3470"/>
          <ac:spMkLst>
            <pc:docMk/>
            <pc:sldMk cId="2424839761" sldId="1402"/>
            <ac:spMk id="5" creationId="{E7287B0E-EF55-E721-8EFA-9A9183C0EDF9}"/>
          </ac:spMkLst>
        </pc:spChg>
        <pc:picChg chg="del">
          <ac:chgData name="伊健 杜" userId="e69aded81da48593" providerId="LiveId" clId="{EA4C37AB-7749-4299-B76B-BBB67C384176}" dt="2022-11-10T12:18:54.971" v="2134" actId="478"/>
          <ac:picMkLst>
            <pc:docMk/>
            <pc:sldMk cId="2424839761" sldId="1402"/>
            <ac:picMk id="20484" creationId="{48CFAEE1-FB61-97C4-64B0-46C17BD1E9C8}"/>
          </ac:picMkLst>
        </pc:picChg>
        <pc:picChg chg="add mod">
          <ac:chgData name="伊健 杜" userId="e69aded81da48593" providerId="LiveId" clId="{EA4C37AB-7749-4299-B76B-BBB67C384176}" dt="2022-11-10T12:20:10.780" v="2136" actId="1076"/>
          <ac:picMkLst>
            <pc:docMk/>
            <pc:sldMk cId="2424839761" sldId="1402"/>
            <ac:picMk id="26626" creationId="{98AD4BEA-F28D-E33E-CC1B-8DF4FC5AFEBC}"/>
          </ac:picMkLst>
        </pc:picChg>
      </pc:sldChg>
      <pc:sldChg chg="new del">
        <pc:chgData name="伊健 杜" userId="e69aded81da48593" providerId="LiveId" clId="{EA4C37AB-7749-4299-B76B-BBB67C384176}" dt="2022-11-10T12:16:50.139" v="2056" actId="47"/>
        <pc:sldMkLst>
          <pc:docMk/>
          <pc:sldMk cId="2587168116" sldId="1402"/>
        </pc:sldMkLst>
      </pc:sldChg>
      <pc:sldChg chg="addSp delSp modSp add del mod">
        <pc:chgData name="伊健 杜" userId="e69aded81da48593" providerId="LiveId" clId="{EA4C37AB-7749-4299-B76B-BBB67C384176}" dt="2022-11-10T12:22:43.306" v="2402" actId="47"/>
        <pc:sldMkLst>
          <pc:docMk/>
          <pc:sldMk cId="3654579877" sldId="1403"/>
        </pc:sldMkLst>
        <pc:spChg chg="mod">
          <ac:chgData name="伊健 杜" userId="e69aded81da48593" providerId="LiveId" clId="{EA4C37AB-7749-4299-B76B-BBB67C384176}" dt="2022-11-10T12:20:50.401" v="2183" actId="20577"/>
          <ac:spMkLst>
            <pc:docMk/>
            <pc:sldMk cId="3654579877" sldId="1403"/>
            <ac:spMk id="2" creationId="{10304424-DB4A-36E7-9E0D-D32A5DD0F26C}"/>
          </ac:spMkLst>
        </pc:spChg>
        <pc:spChg chg="mod">
          <ac:chgData name="伊健 杜" userId="e69aded81da48593" providerId="LiveId" clId="{EA4C37AB-7749-4299-B76B-BBB67C384176}" dt="2022-11-10T12:21:57.463" v="2281" actId="1076"/>
          <ac:spMkLst>
            <pc:docMk/>
            <pc:sldMk cId="3654579877" sldId="1403"/>
            <ac:spMk id="5" creationId="{E7287B0E-EF55-E721-8EFA-9A9183C0EDF9}"/>
          </ac:spMkLst>
        </pc:spChg>
        <pc:picChg chg="del">
          <ac:chgData name="伊健 杜" userId="e69aded81da48593" providerId="LiveId" clId="{EA4C37AB-7749-4299-B76B-BBB67C384176}" dt="2022-11-10T12:21:24.124" v="2184" actId="478"/>
          <ac:picMkLst>
            <pc:docMk/>
            <pc:sldMk cId="3654579877" sldId="1403"/>
            <ac:picMk id="26626" creationId="{98AD4BEA-F28D-E33E-CC1B-8DF4FC5AFEBC}"/>
          </ac:picMkLst>
        </pc:picChg>
        <pc:picChg chg="add mod">
          <ac:chgData name="伊健 杜" userId="e69aded81da48593" providerId="LiveId" clId="{EA4C37AB-7749-4299-B76B-BBB67C384176}" dt="2022-11-10T12:21:58.426" v="2282" actId="1076"/>
          <ac:picMkLst>
            <pc:docMk/>
            <pc:sldMk cId="3654579877" sldId="1403"/>
            <ac:picMk id="27650" creationId="{C9CDF340-FCD3-A99B-2A78-5B8CBCF5A61A}"/>
          </ac:picMkLst>
        </pc:picChg>
      </pc:sldChg>
      <pc:sldChg chg="modSp add mod ord">
        <pc:chgData name="伊健 杜" userId="e69aded81da48593" providerId="LiveId" clId="{EA4C37AB-7749-4299-B76B-BBB67C384176}" dt="2022-11-10T12:42:57.703" v="3470"/>
        <pc:sldMkLst>
          <pc:docMk/>
          <pc:sldMk cId="4194455912" sldId="1404"/>
        </pc:sldMkLst>
        <pc:spChg chg="mod">
          <ac:chgData name="伊健 杜" userId="e69aded81da48593" providerId="LiveId" clId="{EA4C37AB-7749-4299-B76B-BBB67C384176}" dt="2022-11-10T12:42:57.703" v="3470"/>
          <ac:spMkLst>
            <pc:docMk/>
            <pc:sldMk cId="4194455912" sldId="1404"/>
            <ac:spMk id="2" creationId="{10304424-DB4A-36E7-9E0D-D32A5DD0F26C}"/>
          </ac:spMkLst>
        </pc:spChg>
        <pc:spChg chg="mod">
          <ac:chgData name="伊健 杜" userId="e69aded81da48593" providerId="LiveId" clId="{EA4C37AB-7749-4299-B76B-BBB67C384176}" dt="2022-11-10T12:42:57.703" v="3470"/>
          <ac:spMkLst>
            <pc:docMk/>
            <pc:sldMk cId="4194455912" sldId="1404"/>
            <ac:spMk id="5" creationId="{E7287B0E-EF55-E721-8EFA-9A9183C0EDF9}"/>
          </ac:spMkLst>
        </pc:spChg>
      </pc:sldChg>
      <pc:sldChg chg="addSp delSp modSp new mod">
        <pc:chgData name="伊健 杜" userId="e69aded81da48593" providerId="LiveId" clId="{EA4C37AB-7749-4299-B76B-BBB67C384176}" dt="2022-11-10T12:42:57.703" v="3470"/>
        <pc:sldMkLst>
          <pc:docMk/>
          <pc:sldMk cId="3432965728" sldId="1405"/>
        </pc:sldMkLst>
        <pc:spChg chg="mod">
          <ac:chgData name="伊健 杜" userId="e69aded81da48593" providerId="LiveId" clId="{EA4C37AB-7749-4299-B76B-BBB67C384176}" dt="2022-11-10T12:42:57.703" v="3470"/>
          <ac:spMkLst>
            <pc:docMk/>
            <pc:sldMk cId="3432965728" sldId="1405"/>
            <ac:spMk id="2" creationId="{E210CC56-4A1D-9F24-3288-C13E0C30F2B7}"/>
          </ac:spMkLst>
        </pc:spChg>
        <pc:spChg chg="del">
          <ac:chgData name="伊健 杜" userId="e69aded81da48593" providerId="LiveId" clId="{EA4C37AB-7749-4299-B76B-BBB67C384176}" dt="2022-11-10T12:22:48.952" v="2404" actId="478"/>
          <ac:spMkLst>
            <pc:docMk/>
            <pc:sldMk cId="3432965728" sldId="1405"/>
            <ac:spMk id="3" creationId="{95B78209-CD7C-2E1D-8F84-92DC4F1DB8D1}"/>
          </ac:spMkLst>
        </pc:spChg>
        <pc:picChg chg="add mod">
          <ac:chgData name="伊健 杜" userId="e69aded81da48593" providerId="LiveId" clId="{EA4C37AB-7749-4299-B76B-BBB67C384176}" dt="2022-11-10T12:23:45.372" v="2524" actId="14100"/>
          <ac:picMkLst>
            <pc:docMk/>
            <pc:sldMk cId="3432965728" sldId="1405"/>
            <ac:picMk id="28674" creationId="{F7463E76-82C1-C74F-FA4E-8D3ABC91787E}"/>
          </ac:picMkLst>
        </pc:picChg>
        <pc:picChg chg="add mod">
          <ac:chgData name="伊健 杜" userId="e69aded81da48593" providerId="LiveId" clId="{EA4C37AB-7749-4299-B76B-BBB67C384176}" dt="2022-11-10T12:24:00.603" v="2528" actId="1076"/>
          <ac:picMkLst>
            <pc:docMk/>
            <pc:sldMk cId="3432965728" sldId="1405"/>
            <ac:picMk id="28676" creationId="{F11D9B56-27A0-1543-63EB-B51F09F4986F}"/>
          </ac:picMkLst>
        </pc:picChg>
      </pc:sldChg>
      <pc:sldChg chg="addSp delSp modSp add mod">
        <pc:chgData name="伊健 杜" userId="e69aded81da48593" providerId="LiveId" clId="{EA4C37AB-7749-4299-B76B-BBB67C384176}" dt="2022-11-10T12:42:57.703" v="3470"/>
        <pc:sldMkLst>
          <pc:docMk/>
          <pc:sldMk cId="3207194641" sldId="1406"/>
        </pc:sldMkLst>
        <pc:spChg chg="mod">
          <ac:chgData name="伊健 杜" userId="e69aded81da48593" providerId="LiveId" clId="{EA4C37AB-7749-4299-B76B-BBB67C384176}" dt="2022-11-10T12:42:57.703" v="3470"/>
          <ac:spMkLst>
            <pc:docMk/>
            <pc:sldMk cId="3207194641" sldId="1406"/>
            <ac:spMk id="2" creationId="{10304424-DB4A-36E7-9E0D-D32A5DD0F26C}"/>
          </ac:spMkLst>
        </pc:spChg>
        <pc:spChg chg="mod">
          <ac:chgData name="伊健 杜" userId="e69aded81da48593" providerId="LiveId" clId="{EA4C37AB-7749-4299-B76B-BBB67C384176}" dt="2022-11-10T12:42:57.703" v="3470"/>
          <ac:spMkLst>
            <pc:docMk/>
            <pc:sldMk cId="3207194641" sldId="1406"/>
            <ac:spMk id="5" creationId="{E7287B0E-EF55-E721-8EFA-9A9183C0EDF9}"/>
          </ac:spMkLst>
        </pc:spChg>
        <pc:picChg chg="del">
          <ac:chgData name="伊健 杜" userId="e69aded81da48593" providerId="LiveId" clId="{EA4C37AB-7749-4299-B76B-BBB67C384176}" dt="2022-11-10T12:26:15.673" v="2559" actId="478"/>
          <ac:picMkLst>
            <pc:docMk/>
            <pc:sldMk cId="3207194641" sldId="1406"/>
            <ac:picMk id="26626" creationId="{98AD4BEA-F28D-E33E-CC1B-8DF4FC5AFEBC}"/>
          </ac:picMkLst>
        </pc:picChg>
        <pc:picChg chg="add mod">
          <ac:chgData name="伊健 杜" userId="e69aded81da48593" providerId="LiveId" clId="{EA4C37AB-7749-4299-B76B-BBB67C384176}" dt="2022-11-10T12:27:32.154" v="2765" actId="14100"/>
          <ac:picMkLst>
            <pc:docMk/>
            <pc:sldMk cId="3207194641" sldId="1406"/>
            <ac:picMk id="30722" creationId="{C463E581-6CC7-23D2-C00A-28E8BD391A5E}"/>
          </ac:picMkLst>
        </pc:picChg>
      </pc:sldChg>
      <pc:sldChg chg="addSp delSp modSp add mod">
        <pc:chgData name="伊健 杜" userId="e69aded81da48593" providerId="LiveId" clId="{EA4C37AB-7749-4299-B76B-BBB67C384176}" dt="2022-11-10T12:42:57.703" v="3470"/>
        <pc:sldMkLst>
          <pc:docMk/>
          <pc:sldMk cId="42207976" sldId="1407"/>
        </pc:sldMkLst>
        <pc:spChg chg="mod">
          <ac:chgData name="伊健 杜" userId="e69aded81da48593" providerId="LiveId" clId="{EA4C37AB-7749-4299-B76B-BBB67C384176}" dt="2022-11-10T12:42:57.703" v="3470"/>
          <ac:spMkLst>
            <pc:docMk/>
            <pc:sldMk cId="42207976" sldId="1407"/>
            <ac:spMk id="2" creationId="{10304424-DB4A-36E7-9E0D-D32A5DD0F26C}"/>
          </ac:spMkLst>
        </pc:spChg>
        <pc:spChg chg="mod">
          <ac:chgData name="伊健 杜" userId="e69aded81da48593" providerId="LiveId" clId="{EA4C37AB-7749-4299-B76B-BBB67C384176}" dt="2022-11-10T12:42:57.703" v="3470"/>
          <ac:spMkLst>
            <pc:docMk/>
            <pc:sldMk cId="42207976" sldId="1407"/>
            <ac:spMk id="5" creationId="{E7287B0E-EF55-E721-8EFA-9A9183C0EDF9}"/>
          </ac:spMkLst>
        </pc:spChg>
        <pc:picChg chg="del mod">
          <ac:chgData name="伊健 杜" userId="e69aded81da48593" providerId="LiveId" clId="{EA4C37AB-7749-4299-B76B-BBB67C384176}" dt="2022-11-10T12:28:05.881" v="2875" actId="478"/>
          <ac:picMkLst>
            <pc:docMk/>
            <pc:sldMk cId="42207976" sldId="1407"/>
            <ac:picMk id="30722" creationId="{C463E581-6CC7-23D2-C00A-28E8BD391A5E}"/>
          </ac:picMkLst>
        </pc:picChg>
        <pc:picChg chg="add mod">
          <ac:chgData name="伊健 杜" userId="e69aded81da48593" providerId="LiveId" clId="{EA4C37AB-7749-4299-B76B-BBB67C384176}" dt="2022-11-10T12:28:37.874" v="2881" actId="1076"/>
          <ac:picMkLst>
            <pc:docMk/>
            <pc:sldMk cId="42207976" sldId="1407"/>
            <ac:picMk id="31746" creationId="{614738ED-E45A-4127-D9B5-BD27FABA3083}"/>
          </ac:picMkLst>
        </pc:picChg>
      </pc:sldChg>
      <pc:sldChg chg="addSp delSp modSp add mod">
        <pc:chgData name="伊健 杜" userId="e69aded81da48593" providerId="LiveId" clId="{EA4C37AB-7749-4299-B76B-BBB67C384176}" dt="2022-11-10T12:42:57.703" v="3470"/>
        <pc:sldMkLst>
          <pc:docMk/>
          <pc:sldMk cId="906479213" sldId="1408"/>
        </pc:sldMkLst>
        <pc:spChg chg="mod">
          <ac:chgData name="伊健 杜" userId="e69aded81da48593" providerId="LiveId" clId="{EA4C37AB-7749-4299-B76B-BBB67C384176}" dt="2022-11-10T12:42:57.703" v="3470"/>
          <ac:spMkLst>
            <pc:docMk/>
            <pc:sldMk cId="906479213" sldId="1408"/>
            <ac:spMk id="2" creationId="{10304424-DB4A-36E7-9E0D-D32A5DD0F26C}"/>
          </ac:spMkLst>
        </pc:spChg>
        <pc:spChg chg="mod">
          <ac:chgData name="伊健 杜" userId="e69aded81da48593" providerId="LiveId" clId="{EA4C37AB-7749-4299-B76B-BBB67C384176}" dt="2022-11-10T12:42:57.703" v="3470"/>
          <ac:spMkLst>
            <pc:docMk/>
            <pc:sldMk cId="906479213" sldId="1408"/>
            <ac:spMk id="5" creationId="{E7287B0E-EF55-E721-8EFA-9A9183C0EDF9}"/>
          </ac:spMkLst>
        </pc:spChg>
        <pc:picChg chg="del">
          <ac:chgData name="伊健 杜" userId="e69aded81da48593" providerId="LiveId" clId="{EA4C37AB-7749-4299-B76B-BBB67C384176}" dt="2022-11-10T12:29:04.799" v="2918" actId="478"/>
          <ac:picMkLst>
            <pc:docMk/>
            <pc:sldMk cId="906479213" sldId="1408"/>
            <ac:picMk id="31746" creationId="{614738ED-E45A-4127-D9B5-BD27FABA3083}"/>
          </ac:picMkLst>
        </pc:picChg>
        <pc:picChg chg="add del">
          <ac:chgData name="伊健 杜" userId="e69aded81da48593" providerId="LiveId" clId="{EA4C37AB-7749-4299-B76B-BBB67C384176}" dt="2022-11-10T12:31:09.613" v="2920" actId="478"/>
          <ac:picMkLst>
            <pc:docMk/>
            <pc:sldMk cId="906479213" sldId="1408"/>
            <ac:picMk id="32770" creationId="{66B89C64-D016-17D0-BB63-D1F86AB28644}"/>
          </ac:picMkLst>
        </pc:picChg>
        <pc:picChg chg="add mod">
          <ac:chgData name="伊健 杜" userId="e69aded81da48593" providerId="LiveId" clId="{EA4C37AB-7749-4299-B76B-BBB67C384176}" dt="2022-11-10T12:33:04.663" v="3018" actId="1076"/>
          <ac:picMkLst>
            <pc:docMk/>
            <pc:sldMk cId="906479213" sldId="1408"/>
            <ac:picMk id="32772" creationId="{9D84D354-58E1-7CF8-46AD-5890F82DB7B3}"/>
          </ac:picMkLst>
        </pc:picChg>
      </pc:sldChg>
      <pc:sldChg chg="delSp modSp new mod">
        <pc:chgData name="伊健 杜" userId="e69aded81da48593" providerId="LiveId" clId="{EA4C37AB-7749-4299-B76B-BBB67C384176}" dt="2022-11-10T12:42:57.703" v="3470"/>
        <pc:sldMkLst>
          <pc:docMk/>
          <pc:sldMk cId="2827558912" sldId="1409"/>
        </pc:sldMkLst>
        <pc:spChg chg="mod">
          <ac:chgData name="伊健 杜" userId="e69aded81da48593" providerId="LiveId" clId="{EA4C37AB-7749-4299-B76B-BBB67C384176}" dt="2022-11-10T12:42:57.703" v="3470"/>
          <ac:spMkLst>
            <pc:docMk/>
            <pc:sldMk cId="2827558912" sldId="1409"/>
            <ac:spMk id="2" creationId="{285F258E-25AF-A553-C39B-BE23B5B5490D}"/>
          </ac:spMkLst>
        </pc:spChg>
        <pc:spChg chg="del">
          <ac:chgData name="伊健 杜" userId="e69aded81da48593" providerId="LiveId" clId="{EA4C37AB-7749-4299-B76B-BBB67C384176}" dt="2022-11-10T12:33:10.779" v="3020" actId="478"/>
          <ac:spMkLst>
            <pc:docMk/>
            <pc:sldMk cId="2827558912" sldId="1409"/>
            <ac:spMk id="3" creationId="{FAD691A2-9696-63F8-D4E0-17FB827019E2}"/>
          </ac:spMkLst>
        </pc:spChg>
      </pc:sldChg>
      <pc:sldChg chg="modSp add mod">
        <pc:chgData name="伊健 杜" userId="e69aded81da48593" providerId="LiveId" clId="{EA4C37AB-7749-4299-B76B-BBB67C384176}" dt="2022-11-10T12:42:57.703" v="3470"/>
        <pc:sldMkLst>
          <pc:docMk/>
          <pc:sldMk cId="3210831898" sldId="1410"/>
        </pc:sldMkLst>
        <pc:spChg chg="mod">
          <ac:chgData name="伊健 杜" userId="e69aded81da48593" providerId="LiveId" clId="{EA4C37AB-7749-4299-B76B-BBB67C384176}" dt="2022-11-10T12:42:57.703" v="3470"/>
          <ac:spMkLst>
            <pc:docMk/>
            <pc:sldMk cId="3210831898" sldId="1410"/>
            <ac:spMk id="2" creationId="{285F258E-25AF-A553-C39B-BE23B5B5490D}"/>
          </ac:spMkLst>
        </pc:spChg>
      </pc:sldChg>
      <pc:sldChg chg="addSp delSp modSp add mod">
        <pc:chgData name="伊健 杜" userId="e69aded81da48593" providerId="LiveId" clId="{EA4C37AB-7749-4299-B76B-BBB67C384176}" dt="2022-11-10T12:42:57.703" v="3470"/>
        <pc:sldMkLst>
          <pc:docMk/>
          <pc:sldMk cId="3348683242" sldId="1411"/>
        </pc:sldMkLst>
        <pc:spChg chg="mod">
          <ac:chgData name="伊健 杜" userId="e69aded81da48593" providerId="LiveId" clId="{EA4C37AB-7749-4299-B76B-BBB67C384176}" dt="2022-11-10T12:42:57.703" v="3470"/>
          <ac:spMkLst>
            <pc:docMk/>
            <pc:sldMk cId="3348683242" sldId="1411"/>
            <ac:spMk id="2" creationId="{10304424-DB4A-36E7-9E0D-D32A5DD0F26C}"/>
          </ac:spMkLst>
        </pc:spChg>
        <pc:spChg chg="mod">
          <ac:chgData name="伊健 杜" userId="e69aded81da48593" providerId="LiveId" clId="{EA4C37AB-7749-4299-B76B-BBB67C384176}" dt="2022-11-10T12:42:57.703" v="3470"/>
          <ac:spMkLst>
            <pc:docMk/>
            <pc:sldMk cId="3348683242" sldId="1411"/>
            <ac:spMk id="5" creationId="{E7287B0E-EF55-E721-8EFA-9A9183C0EDF9}"/>
          </ac:spMkLst>
        </pc:spChg>
        <pc:picChg chg="del">
          <ac:chgData name="伊健 杜" userId="e69aded81da48593" providerId="LiveId" clId="{EA4C37AB-7749-4299-B76B-BBB67C384176}" dt="2022-11-10T12:34:04.257" v="3137" actId="478"/>
          <ac:picMkLst>
            <pc:docMk/>
            <pc:sldMk cId="3348683242" sldId="1411"/>
            <ac:picMk id="30722" creationId="{C463E581-6CC7-23D2-C00A-28E8BD391A5E}"/>
          </ac:picMkLst>
        </pc:picChg>
        <pc:picChg chg="add mod">
          <ac:chgData name="伊健 杜" userId="e69aded81da48593" providerId="LiveId" clId="{EA4C37AB-7749-4299-B76B-BBB67C384176}" dt="2022-11-10T12:39:42.975" v="3249" actId="1076"/>
          <ac:picMkLst>
            <pc:docMk/>
            <pc:sldMk cId="3348683242" sldId="1411"/>
            <ac:picMk id="33794" creationId="{F79097A3-CB98-61E7-519F-63802278395B}"/>
          </ac:picMkLst>
        </pc:picChg>
      </pc:sldChg>
      <pc:sldChg chg="addSp delSp modSp add mod">
        <pc:chgData name="伊健 杜" userId="e69aded81da48593" providerId="LiveId" clId="{EA4C37AB-7749-4299-B76B-BBB67C384176}" dt="2022-11-10T12:42:57.703" v="3470"/>
        <pc:sldMkLst>
          <pc:docMk/>
          <pc:sldMk cId="1903495974" sldId="1412"/>
        </pc:sldMkLst>
        <pc:spChg chg="mod">
          <ac:chgData name="伊健 杜" userId="e69aded81da48593" providerId="LiveId" clId="{EA4C37AB-7749-4299-B76B-BBB67C384176}" dt="2022-11-10T12:42:57.703" v="3470"/>
          <ac:spMkLst>
            <pc:docMk/>
            <pc:sldMk cId="1903495974" sldId="1412"/>
            <ac:spMk id="2" creationId="{10304424-DB4A-36E7-9E0D-D32A5DD0F26C}"/>
          </ac:spMkLst>
        </pc:spChg>
        <pc:spChg chg="mod">
          <ac:chgData name="伊健 杜" userId="e69aded81da48593" providerId="LiveId" clId="{EA4C37AB-7749-4299-B76B-BBB67C384176}" dt="2022-11-10T12:42:57.703" v="3470"/>
          <ac:spMkLst>
            <pc:docMk/>
            <pc:sldMk cId="1903495974" sldId="1412"/>
            <ac:spMk id="5" creationId="{E7287B0E-EF55-E721-8EFA-9A9183C0EDF9}"/>
          </ac:spMkLst>
        </pc:spChg>
        <pc:picChg chg="del">
          <ac:chgData name="伊健 杜" userId="e69aded81da48593" providerId="LiveId" clId="{EA4C37AB-7749-4299-B76B-BBB67C384176}" dt="2022-11-10T12:39:46.541" v="3251" actId="478"/>
          <ac:picMkLst>
            <pc:docMk/>
            <pc:sldMk cId="1903495974" sldId="1412"/>
            <ac:picMk id="33794" creationId="{F79097A3-CB98-61E7-519F-63802278395B}"/>
          </ac:picMkLst>
        </pc:picChg>
        <pc:picChg chg="add mod">
          <ac:chgData name="伊健 杜" userId="e69aded81da48593" providerId="LiveId" clId="{EA4C37AB-7749-4299-B76B-BBB67C384176}" dt="2022-11-10T12:40:34.906" v="3311" actId="1076"/>
          <ac:picMkLst>
            <pc:docMk/>
            <pc:sldMk cId="1903495974" sldId="1412"/>
            <ac:picMk id="34818" creationId="{1800097B-350C-F855-DFB0-83E28F0DA9CB}"/>
          </ac:picMkLst>
        </pc:picChg>
      </pc:sldChg>
      <pc:sldChg chg="addSp modSp add mod">
        <pc:chgData name="伊健 杜" userId="e69aded81da48593" providerId="LiveId" clId="{EA4C37AB-7749-4299-B76B-BBB67C384176}" dt="2022-11-10T12:42:57.703" v="3470"/>
        <pc:sldMkLst>
          <pc:docMk/>
          <pc:sldMk cId="1804412428" sldId="1413"/>
        </pc:sldMkLst>
        <pc:spChg chg="mod">
          <ac:chgData name="伊健 杜" userId="e69aded81da48593" providerId="LiveId" clId="{EA4C37AB-7749-4299-B76B-BBB67C384176}" dt="2022-11-10T12:42:57.703" v="3470"/>
          <ac:spMkLst>
            <pc:docMk/>
            <pc:sldMk cId="1804412428" sldId="1413"/>
            <ac:spMk id="2" creationId="{285F258E-25AF-A553-C39B-BE23B5B5490D}"/>
          </ac:spMkLst>
        </pc:spChg>
        <pc:spChg chg="add mod">
          <ac:chgData name="伊健 杜" userId="e69aded81da48593" providerId="LiveId" clId="{EA4C37AB-7749-4299-B76B-BBB67C384176}" dt="2022-11-10T12:42:57.703" v="3470"/>
          <ac:spMkLst>
            <pc:docMk/>
            <pc:sldMk cId="1804412428" sldId="1413"/>
            <ac:spMk id="3" creationId="{D9DBD6F6-3EF9-C321-8B79-A36053030CCC}"/>
          </ac:spMkLst>
        </pc:spChg>
      </pc:sldChg>
      <pc:sldChg chg="addSp modSp add mod">
        <pc:chgData name="伊健 杜" userId="e69aded81da48593" providerId="LiveId" clId="{EA4C37AB-7749-4299-B76B-BBB67C384176}" dt="2022-11-10T12:42:57.703" v="3470"/>
        <pc:sldMkLst>
          <pc:docMk/>
          <pc:sldMk cId="1943037660" sldId="1414"/>
        </pc:sldMkLst>
        <pc:spChg chg="mod">
          <ac:chgData name="伊健 杜" userId="e69aded81da48593" providerId="LiveId" clId="{EA4C37AB-7749-4299-B76B-BBB67C384176}" dt="2022-11-10T12:42:57.703" v="3470"/>
          <ac:spMkLst>
            <pc:docMk/>
            <pc:sldMk cId="1943037660" sldId="1414"/>
            <ac:spMk id="2" creationId="{285F258E-25AF-A553-C39B-BE23B5B5490D}"/>
          </ac:spMkLst>
        </pc:spChg>
        <pc:spChg chg="add mod">
          <ac:chgData name="伊健 杜" userId="e69aded81da48593" providerId="LiveId" clId="{EA4C37AB-7749-4299-B76B-BBB67C384176}" dt="2022-11-10T12:42:57.703" v="3470"/>
          <ac:spMkLst>
            <pc:docMk/>
            <pc:sldMk cId="1943037660" sldId="1414"/>
            <ac:spMk id="3" creationId="{84E12CE9-1F5E-D41F-917F-9BE55F0CC37F}"/>
          </ac:spMkLst>
        </pc:spChg>
      </pc:sldChg>
      <pc:sldChg chg="addSp modSp add mod">
        <pc:chgData name="伊健 杜" userId="e69aded81da48593" providerId="LiveId" clId="{EA4C37AB-7749-4299-B76B-BBB67C384176}" dt="2022-11-10T12:42:57.703" v="3470"/>
        <pc:sldMkLst>
          <pc:docMk/>
          <pc:sldMk cId="576638868" sldId="1415"/>
        </pc:sldMkLst>
        <pc:spChg chg="mod">
          <ac:chgData name="伊健 杜" userId="e69aded81da48593" providerId="LiveId" clId="{EA4C37AB-7749-4299-B76B-BBB67C384176}" dt="2022-11-10T12:42:57.703" v="3470"/>
          <ac:spMkLst>
            <pc:docMk/>
            <pc:sldMk cId="576638868" sldId="1415"/>
            <ac:spMk id="2" creationId="{285F258E-25AF-A553-C39B-BE23B5B5490D}"/>
          </ac:spMkLst>
        </pc:spChg>
        <pc:spChg chg="add mod">
          <ac:chgData name="伊健 杜" userId="e69aded81da48593" providerId="LiveId" clId="{EA4C37AB-7749-4299-B76B-BBB67C384176}" dt="2022-11-10T12:42:57.703" v="3470"/>
          <ac:spMkLst>
            <pc:docMk/>
            <pc:sldMk cId="576638868" sldId="1415"/>
            <ac:spMk id="3" creationId="{1F1F3257-9087-2E05-A82A-9C1C3AB6C51A}"/>
          </ac:spMkLst>
        </pc:spChg>
      </pc:sldChg>
      <pc:sldChg chg="delSp new mod">
        <pc:chgData name="伊健 杜" userId="e69aded81da48593" providerId="LiveId" clId="{EA4C37AB-7749-4299-B76B-BBB67C384176}" dt="2022-11-10T12:43:31.473" v="3502" actId="478"/>
        <pc:sldMkLst>
          <pc:docMk/>
          <pc:sldMk cId="1448871973" sldId="1416"/>
        </pc:sldMkLst>
        <pc:spChg chg="del">
          <ac:chgData name="伊健 杜" userId="e69aded81da48593" providerId="LiveId" clId="{EA4C37AB-7749-4299-B76B-BBB67C384176}" dt="2022-11-10T12:43:31.473" v="3502" actId="478"/>
          <ac:spMkLst>
            <pc:docMk/>
            <pc:sldMk cId="1448871973" sldId="1416"/>
            <ac:spMk id="2" creationId="{C1CC6B58-BAAB-6D6E-C00F-8B9B20141374}"/>
          </ac:spMkLst>
        </pc:spChg>
        <pc:spChg chg="del">
          <ac:chgData name="伊健 杜" userId="e69aded81da48593" providerId="LiveId" clId="{EA4C37AB-7749-4299-B76B-BBB67C384176}" dt="2022-11-10T12:43:31.473" v="3502" actId="478"/>
          <ac:spMkLst>
            <pc:docMk/>
            <pc:sldMk cId="1448871973" sldId="1416"/>
            <ac:spMk id="3" creationId="{EA64B303-F55D-3B0A-D263-44D66E73E7D2}"/>
          </ac:spMkLst>
        </pc:spChg>
      </pc:sldChg>
      <pc:sldChg chg="delSp modSp add mod">
        <pc:chgData name="伊健 杜" userId="e69aded81da48593" providerId="LiveId" clId="{EA4C37AB-7749-4299-B76B-BBB67C384176}" dt="2022-11-10T12:44:34.258" v="3561" actId="1076"/>
        <pc:sldMkLst>
          <pc:docMk/>
          <pc:sldMk cId="772246356" sldId="1417"/>
        </pc:sldMkLst>
        <pc:spChg chg="mod">
          <ac:chgData name="伊健 杜" userId="e69aded81da48593" providerId="LiveId" clId="{EA4C37AB-7749-4299-B76B-BBB67C384176}" dt="2022-11-10T12:43:56.216" v="3509"/>
          <ac:spMkLst>
            <pc:docMk/>
            <pc:sldMk cId="772246356" sldId="1417"/>
            <ac:spMk id="2" creationId="{1302A11A-625D-774F-23B3-739301B530C3}"/>
          </ac:spMkLst>
        </pc:spChg>
        <pc:spChg chg="mod">
          <ac:chgData name="伊健 杜" userId="e69aded81da48593" providerId="LiveId" clId="{EA4C37AB-7749-4299-B76B-BBB67C384176}" dt="2022-11-10T12:44:16.106" v="3545" actId="1076"/>
          <ac:spMkLst>
            <pc:docMk/>
            <pc:sldMk cId="772246356" sldId="1417"/>
            <ac:spMk id="3" creationId="{ABC6FAE7-B0DC-C53F-ABA7-511046C801BC}"/>
          </ac:spMkLst>
        </pc:spChg>
        <pc:spChg chg="mod">
          <ac:chgData name="伊健 杜" userId="e69aded81da48593" providerId="LiveId" clId="{EA4C37AB-7749-4299-B76B-BBB67C384176}" dt="2022-11-10T12:44:34.258" v="3561" actId="1076"/>
          <ac:spMkLst>
            <pc:docMk/>
            <pc:sldMk cId="772246356" sldId="1417"/>
            <ac:spMk id="8" creationId="{0438729B-0F82-A5C2-5BC7-7451302EC36A}"/>
          </ac:spMkLst>
        </pc:spChg>
        <pc:picChg chg="del">
          <ac:chgData name="伊健 杜" userId="e69aded81da48593" providerId="LiveId" clId="{EA4C37AB-7749-4299-B76B-BBB67C384176}" dt="2022-11-10T12:43:58.989" v="3510" actId="478"/>
          <ac:picMkLst>
            <pc:docMk/>
            <pc:sldMk cId="772246356" sldId="1417"/>
            <ac:picMk id="5122" creationId="{29A061BA-316A-A452-A8B8-D7B599A4976A}"/>
          </ac:picMkLst>
        </pc:picChg>
        <pc:picChg chg="del">
          <ac:chgData name="伊健 杜" userId="e69aded81da48593" providerId="LiveId" clId="{EA4C37AB-7749-4299-B76B-BBB67C384176}" dt="2022-11-10T12:43:58.989" v="3510" actId="478"/>
          <ac:picMkLst>
            <pc:docMk/>
            <pc:sldMk cId="772246356" sldId="1417"/>
            <ac:picMk id="5124" creationId="{82E388C1-3A61-6080-8A16-6F693FA0E244}"/>
          </ac:picMkLst>
        </pc:picChg>
        <pc:picChg chg="del">
          <ac:chgData name="伊健 杜" userId="e69aded81da48593" providerId="LiveId" clId="{EA4C37AB-7749-4299-B76B-BBB67C384176}" dt="2022-11-10T12:43:58.989" v="3510" actId="478"/>
          <ac:picMkLst>
            <pc:docMk/>
            <pc:sldMk cId="772246356" sldId="1417"/>
            <ac:picMk id="5126" creationId="{224AB632-4E6A-778B-79B3-875535E6FC65}"/>
          </ac:picMkLst>
        </pc:picChg>
      </pc:sldChg>
      <pc:sldChg chg="addSp delSp modSp add mod">
        <pc:chgData name="伊健 杜" userId="e69aded81da48593" providerId="LiveId" clId="{EA4C37AB-7749-4299-B76B-BBB67C384176}" dt="2022-11-10T12:46:36.152" v="3647"/>
        <pc:sldMkLst>
          <pc:docMk/>
          <pc:sldMk cId="1212169619" sldId="1418"/>
        </pc:sldMkLst>
        <pc:spChg chg="mod">
          <ac:chgData name="伊健 杜" userId="e69aded81da48593" providerId="LiveId" clId="{EA4C37AB-7749-4299-B76B-BBB67C384176}" dt="2022-11-10T12:46:36.152" v="3647"/>
          <ac:spMkLst>
            <pc:docMk/>
            <pc:sldMk cId="1212169619" sldId="1418"/>
            <ac:spMk id="3" creationId="{ABC6FAE7-B0DC-C53F-ABA7-511046C801BC}"/>
          </ac:spMkLst>
        </pc:spChg>
        <pc:spChg chg="add mod">
          <ac:chgData name="伊健 杜" userId="e69aded81da48593" providerId="LiveId" clId="{EA4C37AB-7749-4299-B76B-BBB67C384176}" dt="2022-11-10T12:45:38.122" v="3634" actId="403"/>
          <ac:spMkLst>
            <pc:docMk/>
            <pc:sldMk cId="1212169619" sldId="1418"/>
            <ac:spMk id="4" creationId="{5B48491E-F01D-5E7F-B62C-12111181C643}"/>
          </ac:spMkLst>
        </pc:spChg>
        <pc:spChg chg="add mod">
          <ac:chgData name="伊健 杜" userId="e69aded81da48593" providerId="LiveId" clId="{EA4C37AB-7749-4299-B76B-BBB67C384176}" dt="2022-11-10T12:45:46.290" v="3641"/>
          <ac:spMkLst>
            <pc:docMk/>
            <pc:sldMk cId="1212169619" sldId="1418"/>
            <ac:spMk id="6" creationId="{ED21FF67-1F60-7361-7A29-31A8AC30470B}"/>
          </ac:spMkLst>
        </pc:spChg>
        <pc:spChg chg="del">
          <ac:chgData name="伊健 杜" userId="e69aded81da48593" providerId="LiveId" clId="{EA4C37AB-7749-4299-B76B-BBB67C384176}" dt="2022-11-10T12:44:51.348" v="3563" actId="478"/>
          <ac:spMkLst>
            <pc:docMk/>
            <pc:sldMk cId="1212169619" sldId="1418"/>
            <ac:spMk id="8" creationId="{0438729B-0F82-A5C2-5BC7-7451302EC36A}"/>
          </ac:spMkLst>
        </pc:spChg>
        <pc:picChg chg="add mod">
          <ac:chgData name="伊健 杜" userId="e69aded81da48593" providerId="LiveId" clId="{EA4C37AB-7749-4299-B76B-BBB67C384176}" dt="2022-11-10T12:45:40.722" v="3637" actId="1076"/>
          <ac:picMkLst>
            <pc:docMk/>
            <pc:sldMk cId="1212169619" sldId="1418"/>
            <ac:picMk id="5" creationId="{085F21F4-43C5-B6E0-9A58-11F14A556704}"/>
          </ac:picMkLst>
        </pc:picChg>
        <pc:picChg chg="add mod">
          <ac:chgData name="伊健 杜" userId="e69aded81da48593" providerId="LiveId" clId="{EA4C37AB-7749-4299-B76B-BBB67C384176}" dt="2022-11-10T12:45:38.922" v="3635" actId="1076"/>
          <ac:picMkLst>
            <pc:docMk/>
            <pc:sldMk cId="1212169619" sldId="1418"/>
            <ac:picMk id="35842" creationId="{B6C2B8B3-74AE-620F-E4E3-A155EF477E27}"/>
          </ac:picMkLst>
        </pc:picChg>
        <pc:picChg chg="add mod">
          <ac:chgData name="伊健 杜" userId="e69aded81da48593" providerId="LiveId" clId="{EA4C37AB-7749-4299-B76B-BBB67C384176}" dt="2022-11-10T12:46:03.916" v="3643" actId="1076"/>
          <ac:picMkLst>
            <pc:docMk/>
            <pc:sldMk cId="1212169619" sldId="1418"/>
            <ac:picMk id="35844" creationId="{34823D5C-3D1B-C39C-F21E-35ED793ADA7F}"/>
          </ac:picMkLst>
        </pc:picChg>
        <pc:picChg chg="add mod">
          <ac:chgData name="伊健 杜" userId="e69aded81da48593" providerId="LiveId" clId="{EA4C37AB-7749-4299-B76B-BBB67C384176}" dt="2022-11-10T12:46:21.484" v="3646" actId="1076"/>
          <ac:picMkLst>
            <pc:docMk/>
            <pc:sldMk cId="1212169619" sldId="1418"/>
            <ac:picMk id="35846" creationId="{9112949C-CC58-DB05-B8DC-E14B43CFDC0C}"/>
          </ac:picMkLst>
        </pc:picChg>
      </pc:sldChg>
    </pc:docChg>
  </pc:docChgLst>
  <pc:docChgLst>
    <pc:chgData name="伊健 杜" userId="e69aded81da48593" providerId="LiveId" clId="{DF7AD5C2-FB82-437E-AA04-4958D4AF7326}"/>
    <pc:docChg chg="undo custSel addSld delSld modSld sldOrd">
      <pc:chgData name="伊健 杜" userId="e69aded81da48593" providerId="LiveId" clId="{DF7AD5C2-FB82-437E-AA04-4958D4AF7326}" dt="2023-02-14T15:47:14.413" v="7329" actId="20577"/>
      <pc:docMkLst>
        <pc:docMk/>
      </pc:docMkLst>
      <pc:sldChg chg="del">
        <pc:chgData name="伊健 杜" userId="e69aded81da48593" providerId="LiveId" clId="{DF7AD5C2-FB82-437E-AA04-4958D4AF7326}" dt="2023-02-13T13:44:09.931" v="1" actId="47"/>
        <pc:sldMkLst>
          <pc:docMk/>
          <pc:sldMk cId="3856165884" sldId="1783"/>
        </pc:sldMkLst>
      </pc:sldChg>
      <pc:sldChg chg="del">
        <pc:chgData name="伊健 杜" userId="e69aded81da48593" providerId="LiveId" clId="{DF7AD5C2-FB82-437E-AA04-4958D4AF7326}" dt="2023-02-13T13:44:09.931" v="1" actId="47"/>
        <pc:sldMkLst>
          <pc:docMk/>
          <pc:sldMk cId="4283497013" sldId="1808"/>
        </pc:sldMkLst>
      </pc:sldChg>
      <pc:sldChg chg="del">
        <pc:chgData name="伊健 杜" userId="e69aded81da48593" providerId="LiveId" clId="{DF7AD5C2-FB82-437E-AA04-4958D4AF7326}" dt="2023-02-13T13:44:09.931" v="1" actId="47"/>
        <pc:sldMkLst>
          <pc:docMk/>
          <pc:sldMk cId="3654403645" sldId="1809"/>
        </pc:sldMkLst>
      </pc:sldChg>
      <pc:sldChg chg="del">
        <pc:chgData name="伊健 杜" userId="e69aded81da48593" providerId="LiveId" clId="{DF7AD5C2-FB82-437E-AA04-4958D4AF7326}" dt="2023-02-13T13:44:09.931" v="1" actId="47"/>
        <pc:sldMkLst>
          <pc:docMk/>
          <pc:sldMk cId="3382976734" sldId="1810"/>
        </pc:sldMkLst>
      </pc:sldChg>
      <pc:sldChg chg="del">
        <pc:chgData name="伊健 杜" userId="e69aded81da48593" providerId="LiveId" clId="{DF7AD5C2-FB82-437E-AA04-4958D4AF7326}" dt="2023-02-13T13:44:09.931" v="1" actId="47"/>
        <pc:sldMkLst>
          <pc:docMk/>
          <pc:sldMk cId="534003533" sldId="1811"/>
        </pc:sldMkLst>
      </pc:sldChg>
      <pc:sldChg chg="del">
        <pc:chgData name="伊健 杜" userId="e69aded81da48593" providerId="LiveId" clId="{DF7AD5C2-FB82-437E-AA04-4958D4AF7326}" dt="2023-02-13T13:44:09.931" v="1" actId="47"/>
        <pc:sldMkLst>
          <pc:docMk/>
          <pc:sldMk cId="2110167488" sldId="1812"/>
        </pc:sldMkLst>
      </pc:sldChg>
      <pc:sldChg chg="del">
        <pc:chgData name="伊健 杜" userId="e69aded81da48593" providerId="LiveId" clId="{DF7AD5C2-FB82-437E-AA04-4958D4AF7326}" dt="2023-02-13T13:44:09.931" v="1" actId="47"/>
        <pc:sldMkLst>
          <pc:docMk/>
          <pc:sldMk cId="1323335388" sldId="1813"/>
        </pc:sldMkLst>
      </pc:sldChg>
      <pc:sldChg chg="del">
        <pc:chgData name="伊健 杜" userId="e69aded81da48593" providerId="LiveId" clId="{DF7AD5C2-FB82-437E-AA04-4958D4AF7326}" dt="2023-02-13T13:44:09.931" v="1" actId="47"/>
        <pc:sldMkLst>
          <pc:docMk/>
          <pc:sldMk cId="3980471894" sldId="1814"/>
        </pc:sldMkLst>
      </pc:sldChg>
      <pc:sldChg chg="del">
        <pc:chgData name="伊健 杜" userId="e69aded81da48593" providerId="LiveId" clId="{DF7AD5C2-FB82-437E-AA04-4958D4AF7326}" dt="2023-02-13T13:44:09.931" v="1" actId="47"/>
        <pc:sldMkLst>
          <pc:docMk/>
          <pc:sldMk cId="1852353414" sldId="1815"/>
        </pc:sldMkLst>
      </pc:sldChg>
      <pc:sldChg chg="addSp delSp modSp mod ord">
        <pc:chgData name="伊健 杜" userId="e69aded81da48593" providerId="LiveId" clId="{DF7AD5C2-FB82-437E-AA04-4958D4AF7326}" dt="2023-02-14T12:17:35.902" v="7297"/>
        <pc:sldMkLst>
          <pc:docMk/>
          <pc:sldMk cId="1182784179" sldId="1816"/>
        </pc:sldMkLst>
        <pc:spChg chg="mod">
          <ac:chgData name="伊健 杜" userId="e69aded81da48593" providerId="LiveId" clId="{DF7AD5C2-FB82-437E-AA04-4958D4AF7326}" dt="2023-02-13T13:46:41.708" v="107"/>
          <ac:spMkLst>
            <pc:docMk/>
            <pc:sldMk cId="1182784179" sldId="1816"/>
            <ac:spMk id="2" creationId="{10304424-DB4A-36E7-9E0D-D32A5DD0F26C}"/>
          </ac:spMkLst>
        </pc:spChg>
        <pc:spChg chg="mod">
          <ac:chgData name="伊健 杜" userId="e69aded81da48593" providerId="LiveId" clId="{DF7AD5C2-FB82-437E-AA04-4958D4AF7326}" dt="2023-02-14T12:17:35.902" v="7297"/>
          <ac:spMkLst>
            <pc:docMk/>
            <pc:sldMk cId="1182784179" sldId="1816"/>
            <ac:spMk id="5" creationId="{E7287B0E-EF55-E721-8EFA-9A9183C0EDF9}"/>
          </ac:spMkLst>
        </pc:spChg>
        <pc:picChg chg="add mod">
          <ac:chgData name="伊健 杜" userId="e69aded81da48593" providerId="LiveId" clId="{DF7AD5C2-FB82-437E-AA04-4958D4AF7326}" dt="2023-02-13T23:15:27.256" v="7141" actId="1076"/>
          <ac:picMkLst>
            <pc:docMk/>
            <pc:sldMk cId="1182784179" sldId="1816"/>
            <ac:picMk id="2050" creationId="{7987A1F1-E436-0F07-B2E7-9390D4B9A4A6}"/>
          </ac:picMkLst>
        </pc:picChg>
        <pc:picChg chg="del">
          <ac:chgData name="伊健 杜" userId="e69aded81da48593" providerId="LiveId" clId="{DF7AD5C2-FB82-437E-AA04-4958D4AF7326}" dt="2023-02-13T13:47:20.771" v="245" actId="478"/>
          <ac:picMkLst>
            <pc:docMk/>
            <pc:sldMk cId="1182784179" sldId="1816"/>
            <ac:picMk id="10242" creationId="{FD3EE104-74C1-008A-7939-F2E6873BD4F4}"/>
          </ac:picMkLst>
        </pc:picChg>
      </pc:sldChg>
      <pc:sldChg chg="del">
        <pc:chgData name="伊健 杜" userId="e69aded81da48593" providerId="LiveId" clId="{DF7AD5C2-FB82-437E-AA04-4958D4AF7326}" dt="2023-02-13T13:46:38.117" v="96" actId="47"/>
        <pc:sldMkLst>
          <pc:docMk/>
          <pc:sldMk cId="3329540244" sldId="1817"/>
        </pc:sldMkLst>
      </pc:sldChg>
      <pc:sldChg chg="modSp mod">
        <pc:chgData name="伊健 杜" userId="e69aded81da48593" providerId="LiveId" clId="{DF7AD5C2-FB82-437E-AA04-4958D4AF7326}" dt="2023-02-14T12:17:35.902" v="7297"/>
        <pc:sldMkLst>
          <pc:docMk/>
          <pc:sldMk cId="3732309597" sldId="1818"/>
        </pc:sldMkLst>
        <pc:spChg chg="mod">
          <ac:chgData name="伊健 杜" userId="e69aded81da48593" providerId="LiveId" clId="{DF7AD5C2-FB82-437E-AA04-4958D4AF7326}" dt="2023-02-14T12:17:35.902" v="7297"/>
          <ac:spMkLst>
            <pc:docMk/>
            <pc:sldMk cId="3732309597" sldId="1818"/>
            <ac:spMk id="5" creationId="{E7287B0E-EF55-E721-8EFA-9A9183C0EDF9}"/>
          </ac:spMkLst>
        </pc:spChg>
      </pc:sldChg>
      <pc:sldChg chg="modSp mod">
        <pc:chgData name="伊健 杜" userId="e69aded81da48593" providerId="LiveId" clId="{DF7AD5C2-FB82-437E-AA04-4958D4AF7326}" dt="2023-02-14T12:17:35.902" v="7297"/>
        <pc:sldMkLst>
          <pc:docMk/>
          <pc:sldMk cId="2424331750" sldId="1819"/>
        </pc:sldMkLst>
        <pc:spChg chg="mod">
          <ac:chgData name="伊健 杜" userId="e69aded81da48593" providerId="LiveId" clId="{DF7AD5C2-FB82-437E-AA04-4958D4AF7326}" dt="2023-02-14T12:17:35.902" v="7297"/>
          <ac:spMkLst>
            <pc:docMk/>
            <pc:sldMk cId="2424331750" sldId="1819"/>
            <ac:spMk id="5" creationId="{E7287B0E-EF55-E721-8EFA-9A9183C0EDF9}"/>
          </ac:spMkLst>
        </pc:spChg>
      </pc:sldChg>
      <pc:sldChg chg="del">
        <pc:chgData name="伊健 杜" userId="e69aded81da48593" providerId="LiveId" clId="{DF7AD5C2-FB82-437E-AA04-4958D4AF7326}" dt="2023-02-13T13:44:26.894" v="2" actId="47"/>
        <pc:sldMkLst>
          <pc:docMk/>
          <pc:sldMk cId="840721233" sldId="1820"/>
        </pc:sldMkLst>
      </pc:sldChg>
      <pc:sldChg chg="del">
        <pc:chgData name="伊健 杜" userId="e69aded81da48593" providerId="LiveId" clId="{DF7AD5C2-FB82-437E-AA04-4958D4AF7326}" dt="2023-02-13T13:44:26.894" v="2" actId="47"/>
        <pc:sldMkLst>
          <pc:docMk/>
          <pc:sldMk cId="775145746" sldId="1821"/>
        </pc:sldMkLst>
      </pc:sldChg>
      <pc:sldChg chg="del">
        <pc:chgData name="伊健 杜" userId="e69aded81da48593" providerId="LiveId" clId="{DF7AD5C2-FB82-437E-AA04-4958D4AF7326}" dt="2023-02-13T13:44:26.894" v="2" actId="47"/>
        <pc:sldMkLst>
          <pc:docMk/>
          <pc:sldMk cId="1189890073" sldId="1822"/>
        </pc:sldMkLst>
      </pc:sldChg>
      <pc:sldChg chg="del">
        <pc:chgData name="伊健 杜" userId="e69aded81da48593" providerId="LiveId" clId="{DF7AD5C2-FB82-437E-AA04-4958D4AF7326}" dt="2023-02-13T13:44:26.894" v="2" actId="47"/>
        <pc:sldMkLst>
          <pc:docMk/>
          <pc:sldMk cId="2623191584" sldId="1823"/>
        </pc:sldMkLst>
      </pc:sldChg>
      <pc:sldChg chg="del">
        <pc:chgData name="伊健 杜" userId="e69aded81da48593" providerId="LiveId" clId="{DF7AD5C2-FB82-437E-AA04-4958D4AF7326}" dt="2023-02-13T13:44:26.894" v="2" actId="47"/>
        <pc:sldMkLst>
          <pc:docMk/>
          <pc:sldMk cId="894672260" sldId="1824"/>
        </pc:sldMkLst>
      </pc:sldChg>
      <pc:sldChg chg="del">
        <pc:chgData name="伊健 杜" userId="e69aded81da48593" providerId="LiveId" clId="{DF7AD5C2-FB82-437E-AA04-4958D4AF7326}" dt="2023-02-13T13:44:26.894" v="2" actId="47"/>
        <pc:sldMkLst>
          <pc:docMk/>
          <pc:sldMk cId="424594395" sldId="1825"/>
        </pc:sldMkLst>
      </pc:sldChg>
      <pc:sldChg chg="del">
        <pc:chgData name="伊健 杜" userId="e69aded81da48593" providerId="LiveId" clId="{DF7AD5C2-FB82-437E-AA04-4958D4AF7326}" dt="2023-02-13T13:44:26.894" v="2" actId="47"/>
        <pc:sldMkLst>
          <pc:docMk/>
          <pc:sldMk cId="325125849" sldId="1826"/>
        </pc:sldMkLst>
      </pc:sldChg>
      <pc:sldChg chg="del">
        <pc:chgData name="伊健 杜" userId="e69aded81da48593" providerId="LiveId" clId="{DF7AD5C2-FB82-437E-AA04-4958D4AF7326}" dt="2023-02-13T13:44:26.894" v="2" actId="47"/>
        <pc:sldMkLst>
          <pc:docMk/>
          <pc:sldMk cId="2388399253" sldId="1827"/>
        </pc:sldMkLst>
      </pc:sldChg>
      <pc:sldChg chg="del">
        <pc:chgData name="伊健 杜" userId="e69aded81da48593" providerId="LiveId" clId="{DF7AD5C2-FB82-437E-AA04-4958D4AF7326}" dt="2023-02-13T13:44:26.894" v="2" actId="47"/>
        <pc:sldMkLst>
          <pc:docMk/>
          <pc:sldMk cId="129023773" sldId="1828"/>
        </pc:sldMkLst>
      </pc:sldChg>
      <pc:sldChg chg="del">
        <pc:chgData name="伊健 杜" userId="e69aded81da48593" providerId="LiveId" clId="{DF7AD5C2-FB82-437E-AA04-4958D4AF7326}" dt="2023-02-13T13:44:26.894" v="2" actId="47"/>
        <pc:sldMkLst>
          <pc:docMk/>
          <pc:sldMk cId="2050799650" sldId="1829"/>
        </pc:sldMkLst>
      </pc:sldChg>
      <pc:sldChg chg="del">
        <pc:chgData name="伊健 杜" userId="e69aded81da48593" providerId="LiveId" clId="{DF7AD5C2-FB82-437E-AA04-4958D4AF7326}" dt="2023-02-13T13:44:26.894" v="2" actId="47"/>
        <pc:sldMkLst>
          <pc:docMk/>
          <pc:sldMk cId="723896810" sldId="1830"/>
        </pc:sldMkLst>
      </pc:sldChg>
      <pc:sldChg chg="del">
        <pc:chgData name="伊健 杜" userId="e69aded81da48593" providerId="LiveId" clId="{DF7AD5C2-FB82-437E-AA04-4958D4AF7326}" dt="2023-02-13T13:44:26.894" v="2" actId="47"/>
        <pc:sldMkLst>
          <pc:docMk/>
          <pc:sldMk cId="3914552007" sldId="1831"/>
        </pc:sldMkLst>
      </pc:sldChg>
      <pc:sldChg chg="addSp modSp mod">
        <pc:chgData name="伊健 杜" userId="e69aded81da48593" providerId="LiveId" clId="{DF7AD5C2-FB82-437E-AA04-4958D4AF7326}" dt="2023-02-14T12:17:35.902" v="7297"/>
        <pc:sldMkLst>
          <pc:docMk/>
          <pc:sldMk cId="469157231" sldId="1832"/>
        </pc:sldMkLst>
        <pc:spChg chg="add mod">
          <ac:chgData name="伊健 杜" userId="e69aded81da48593" providerId="LiveId" clId="{DF7AD5C2-FB82-437E-AA04-4958D4AF7326}" dt="2023-02-14T12:17:35.902" v="7297"/>
          <ac:spMkLst>
            <pc:docMk/>
            <pc:sldMk cId="469157231" sldId="1832"/>
            <ac:spMk id="2" creationId="{1BBA1E6B-CF13-CBBF-146F-B0891DE8FB09}"/>
          </ac:spMkLst>
        </pc:spChg>
        <pc:spChg chg="add mod">
          <ac:chgData name="伊健 杜" userId="e69aded81da48593" providerId="LiveId" clId="{DF7AD5C2-FB82-437E-AA04-4958D4AF7326}" dt="2023-02-13T18:59:23.110" v="4796" actId="1076"/>
          <ac:spMkLst>
            <pc:docMk/>
            <pc:sldMk cId="469157231" sldId="1832"/>
            <ac:spMk id="3" creationId="{93947BA8-9F1F-D745-ABFA-3C017523E387}"/>
          </ac:spMkLst>
        </pc:spChg>
        <pc:spChg chg="add mod">
          <ac:chgData name="伊健 杜" userId="e69aded81da48593" providerId="LiveId" clId="{DF7AD5C2-FB82-437E-AA04-4958D4AF7326}" dt="2023-02-13T18:59:23.110" v="4796" actId="1076"/>
          <ac:spMkLst>
            <pc:docMk/>
            <pc:sldMk cId="469157231" sldId="1832"/>
            <ac:spMk id="4" creationId="{DBB94264-3D4B-BBC9-E2C8-CF53F4F5AD26}"/>
          </ac:spMkLst>
        </pc:spChg>
        <pc:spChg chg="mod">
          <ac:chgData name="伊健 杜" userId="e69aded81da48593" providerId="LiveId" clId="{DF7AD5C2-FB82-437E-AA04-4958D4AF7326}" dt="2023-02-14T12:17:35.902" v="7297"/>
          <ac:spMkLst>
            <pc:docMk/>
            <pc:sldMk cId="469157231" sldId="1832"/>
            <ac:spMk id="5" creationId="{E7287B0E-EF55-E721-8EFA-9A9183C0EDF9}"/>
          </ac:spMkLst>
        </pc:spChg>
      </pc:sldChg>
      <pc:sldChg chg="del">
        <pc:chgData name="伊健 杜" userId="e69aded81da48593" providerId="LiveId" clId="{DF7AD5C2-FB82-437E-AA04-4958D4AF7326}" dt="2023-02-13T13:44:36.709" v="3" actId="47"/>
        <pc:sldMkLst>
          <pc:docMk/>
          <pc:sldMk cId="1141779814" sldId="1833"/>
        </pc:sldMkLst>
      </pc:sldChg>
      <pc:sldChg chg="addSp delSp modSp mod">
        <pc:chgData name="伊健 杜" userId="e69aded81da48593" providerId="LiveId" clId="{DF7AD5C2-FB82-437E-AA04-4958D4AF7326}" dt="2023-02-14T12:17:35.902" v="7297"/>
        <pc:sldMkLst>
          <pc:docMk/>
          <pc:sldMk cId="441302955" sldId="1834"/>
        </pc:sldMkLst>
        <pc:spChg chg="add mod">
          <ac:chgData name="伊健 杜" userId="e69aded81da48593" providerId="LiveId" clId="{DF7AD5C2-FB82-437E-AA04-4958D4AF7326}" dt="2023-02-13T14:54:00.722" v="3849"/>
          <ac:spMkLst>
            <pc:docMk/>
            <pc:sldMk cId="441302955" sldId="1834"/>
            <ac:spMk id="2" creationId="{67909CFC-9978-E786-E794-1C64E9238F59}"/>
          </ac:spMkLst>
        </pc:spChg>
        <pc:spChg chg="mod">
          <ac:chgData name="伊健 杜" userId="e69aded81da48593" providerId="LiveId" clId="{DF7AD5C2-FB82-437E-AA04-4958D4AF7326}" dt="2023-02-14T12:17:35.902" v="7297"/>
          <ac:spMkLst>
            <pc:docMk/>
            <pc:sldMk cId="441302955" sldId="1834"/>
            <ac:spMk id="3" creationId="{AFF80177-B508-486C-D283-AFDDC448C9C4}"/>
          </ac:spMkLst>
        </pc:spChg>
        <pc:spChg chg="add mod">
          <ac:chgData name="伊健 杜" userId="e69aded81da48593" providerId="LiveId" clId="{DF7AD5C2-FB82-437E-AA04-4958D4AF7326}" dt="2023-02-13T14:54:39.455" v="3854" actId="1076"/>
          <ac:spMkLst>
            <pc:docMk/>
            <pc:sldMk cId="441302955" sldId="1834"/>
            <ac:spMk id="4" creationId="{17CA4060-4498-716D-D762-ADD92313E304}"/>
          </ac:spMkLst>
        </pc:spChg>
        <pc:spChg chg="mod">
          <ac:chgData name="伊健 杜" userId="e69aded81da48593" providerId="LiveId" clId="{DF7AD5C2-FB82-437E-AA04-4958D4AF7326}" dt="2023-02-14T12:17:35.902" v="7297"/>
          <ac:spMkLst>
            <pc:docMk/>
            <pc:sldMk cId="441302955" sldId="1834"/>
            <ac:spMk id="5" creationId="{E7287B0E-EF55-E721-8EFA-9A9183C0EDF9}"/>
          </ac:spMkLst>
        </pc:spChg>
        <pc:picChg chg="add mod">
          <ac:chgData name="伊健 杜" userId="e69aded81da48593" providerId="LiveId" clId="{DF7AD5C2-FB82-437E-AA04-4958D4AF7326}" dt="2023-02-13T18:48:00.781" v="4470" actId="1076"/>
          <ac:picMkLst>
            <pc:docMk/>
            <pc:sldMk cId="441302955" sldId="1834"/>
            <ac:picMk id="2050" creationId="{02FDCC22-FB9D-61CA-5BD8-F79C44DC3681}"/>
          </ac:picMkLst>
        </pc:picChg>
        <pc:picChg chg="del">
          <ac:chgData name="伊健 杜" userId="e69aded81da48593" providerId="LiveId" clId="{DF7AD5C2-FB82-437E-AA04-4958D4AF7326}" dt="2023-02-13T18:46:55.244" v="4334" actId="478"/>
          <ac:picMkLst>
            <pc:docMk/>
            <pc:sldMk cId="441302955" sldId="1834"/>
            <ac:picMk id="5122" creationId="{204562D6-7356-DAC9-4A32-EAD619A48062}"/>
          </ac:picMkLst>
        </pc:picChg>
      </pc:sldChg>
      <pc:sldChg chg="del">
        <pc:chgData name="伊健 杜" userId="e69aded81da48593" providerId="LiveId" clId="{DF7AD5C2-FB82-437E-AA04-4958D4AF7326}" dt="2023-02-13T18:59:35.304" v="4797" actId="47"/>
        <pc:sldMkLst>
          <pc:docMk/>
          <pc:sldMk cId="3272918559" sldId="1835"/>
        </pc:sldMkLst>
      </pc:sldChg>
      <pc:sldChg chg="delSp modSp new mod ord">
        <pc:chgData name="伊健 杜" userId="e69aded81da48593" providerId="LiveId" clId="{DF7AD5C2-FB82-437E-AA04-4958D4AF7326}" dt="2023-02-14T12:59:53.838" v="7300"/>
        <pc:sldMkLst>
          <pc:docMk/>
          <pc:sldMk cId="1206195055" sldId="1836"/>
        </pc:sldMkLst>
        <pc:spChg chg="mod">
          <ac:chgData name="伊健 杜" userId="e69aded81da48593" providerId="LiveId" clId="{DF7AD5C2-FB82-437E-AA04-4958D4AF7326}" dt="2023-02-14T12:59:53.838" v="7300"/>
          <ac:spMkLst>
            <pc:docMk/>
            <pc:sldMk cId="1206195055" sldId="1836"/>
            <ac:spMk id="2" creationId="{3D78739E-41E8-236E-E230-B8B23241333A}"/>
          </ac:spMkLst>
        </pc:spChg>
        <pc:spChg chg="del">
          <ac:chgData name="伊健 杜" userId="e69aded81da48593" providerId="LiveId" clId="{DF7AD5C2-FB82-437E-AA04-4958D4AF7326}" dt="2023-02-13T13:45:10.311" v="5" actId="478"/>
          <ac:spMkLst>
            <pc:docMk/>
            <pc:sldMk cId="1206195055" sldId="1836"/>
            <ac:spMk id="3" creationId="{D719E48C-75B2-FDAE-2E02-34A2EA4DBBCD}"/>
          </ac:spMkLst>
        </pc:spChg>
      </pc:sldChg>
      <pc:sldChg chg="del">
        <pc:chgData name="伊健 杜" userId="e69aded81da48593" providerId="LiveId" clId="{DF7AD5C2-FB82-437E-AA04-4958D4AF7326}" dt="2023-02-13T13:44:36.709" v="3" actId="47"/>
        <pc:sldMkLst>
          <pc:docMk/>
          <pc:sldMk cId="3328939384" sldId="1836"/>
        </pc:sldMkLst>
      </pc:sldChg>
      <pc:sldChg chg="delSp modSp new mod ord">
        <pc:chgData name="伊健 杜" userId="e69aded81da48593" providerId="LiveId" clId="{DF7AD5C2-FB82-437E-AA04-4958D4AF7326}" dt="2023-02-14T12:17:35.902" v="7297"/>
        <pc:sldMkLst>
          <pc:docMk/>
          <pc:sldMk cId="559681157" sldId="1837"/>
        </pc:sldMkLst>
        <pc:spChg chg="mod">
          <ac:chgData name="伊健 杜" userId="e69aded81da48593" providerId="LiveId" clId="{DF7AD5C2-FB82-437E-AA04-4958D4AF7326}" dt="2023-02-14T12:17:35.902" v="7297"/>
          <ac:spMkLst>
            <pc:docMk/>
            <pc:sldMk cId="559681157" sldId="1837"/>
            <ac:spMk id="2" creationId="{E02B9A2C-0D27-A09A-4FB3-2AB2BDFA1E24}"/>
          </ac:spMkLst>
        </pc:spChg>
        <pc:spChg chg="del">
          <ac:chgData name="伊健 杜" userId="e69aded81da48593" providerId="LiveId" clId="{DF7AD5C2-FB82-437E-AA04-4958D4AF7326}" dt="2023-02-13T13:45:22.492" v="15" actId="478"/>
          <ac:spMkLst>
            <pc:docMk/>
            <pc:sldMk cId="559681157" sldId="1837"/>
            <ac:spMk id="3" creationId="{F33EC05C-45DF-5FC1-CE33-D31E4773ABA1}"/>
          </ac:spMkLst>
        </pc:spChg>
      </pc:sldChg>
      <pc:sldChg chg="del">
        <pc:chgData name="伊健 杜" userId="e69aded81da48593" providerId="LiveId" clId="{DF7AD5C2-FB82-437E-AA04-4958D4AF7326}" dt="2023-02-13T13:44:36.709" v="3" actId="47"/>
        <pc:sldMkLst>
          <pc:docMk/>
          <pc:sldMk cId="1310852061" sldId="1837"/>
        </pc:sldMkLst>
      </pc:sldChg>
      <pc:sldChg chg="del">
        <pc:chgData name="伊健 杜" userId="e69aded81da48593" providerId="LiveId" clId="{DF7AD5C2-FB82-437E-AA04-4958D4AF7326}" dt="2023-02-13T13:44:36.709" v="3" actId="47"/>
        <pc:sldMkLst>
          <pc:docMk/>
          <pc:sldMk cId="647846251" sldId="1838"/>
        </pc:sldMkLst>
      </pc:sldChg>
      <pc:sldChg chg="addSp modSp add mod">
        <pc:chgData name="伊健 杜" userId="e69aded81da48593" providerId="LiveId" clId="{DF7AD5C2-FB82-437E-AA04-4958D4AF7326}" dt="2023-02-14T12:17:35.902" v="7297"/>
        <pc:sldMkLst>
          <pc:docMk/>
          <pc:sldMk cId="2276778235" sldId="1838"/>
        </pc:sldMkLst>
        <pc:spChg chg="add mod">
          <ac:chgData name="伊健 杜" userId="e69aded81da48593" providerId="LiveId" clId="{DF7AD5C2-FB82-437E-AA04-4958D4AF7326}" dt="2023-02-13T23:18:29.096" v="7184" actId="14100"/>
          <ac:spMkLst>
            <pc:docMk/>
            <pc:sldMk cId="2276778235" sldId="1838"/>
            <ac:spMk id="3" creationId="{EEF48AE6-8696-C8BF-4788-1337B39C6E09}"/>
          </ac:spMkLst>
        </pc:spChg>
        <pc:spChg chg="add mod">
          <ac:chgData name="伊健 杜" userId="e69aded81da48593" providerId="LiveId" clId="{DF7AD5C2-FB82-437E-AA04-4958D4AF7326}" dt="2023-02-13T23:18:37.038" v="7187" actId="14100"/>
          <ac:spMkLst>
            <pc:docMk/>
            <pc:sldMk cId="2276778235" sldId="1838"/>
            <ac:spMk id="4" creationId="{8829797B-115C-FED2-2141-B1C2D17E6744}"/>
          </ac:spMkLst>
        </pc:spChg>
        <pc:spChg chg="mod">
          <ac:chgData name="伊健 杜" userId="e69aded81da48593" providerId="LiveId" clId="{DF7AD5C2-FB82-437E-AA04-4958D4AF7326}" dt="2023-02-14T12:17:35.902" v="7297"/>
          <ac:spMkLst>
            <pc:docMk/>
            <pc:sldMk cId="2276778235" sldId="1838"/>
            <ac:spMk id="5" creationId="{E7287B0E-EF55-E721-8EFA-9A9183C0EDF9}"/>
          </ac:spMkLst>
        </pc:spChg>
        <pc:picChg chg="add mod">
          <ac:chgData name="伊健 杜" userId="e69aded81da48593" providerId="LiveId" clId="{DF7AD5C2-FB82-437E-AA04-4958D4AF7326}" dt="2023-02-13T23:17:58.245" v="7178" actId="1076"/>
          <ac:picMkLst>
            <pc:docMk/>
            <pc:sldMk cId="2276778235" sldId="1838"/>
            <ac:picMk id="3074" creationId="{6DB22818-D0C0-C120-3223-B88B8D2F9CCE}"/>
          </ac:picMkLst>
        </pc:picChg>
      </pc:sldChg>
      <pc:sldChg chg="modSp add mod">
        <pc:chgData name="伊健 杜" userId="e69aded81da48593" providerId="LiveId" clId="{DF7AD5C2-FB82-437E-AA04-4958D4AF7326}" dt="2023-02-14T12:17:35.902" v="7297"/>
        <pc:sldMkLst>
          <pc:docMk/>
          <pc:sldMk cId="1118664200" sldId="1839"/>
        </pc:sldMkLst>
        <pc:spChg chg="mod">
          <ac:chgData name="伊健 杜" userId="e69aded81da48593" providerId="LiveId" clId="{DF7AD5C2-FB82-437E-AA04-4958D4AF7326}" dt="2023-02-14T12:17:35.902" v="7297"/>
          <ac:spMkLst>
            <pc:docMk/>
            <pc:sldMk cId="1118664200" sldId="1839"/>
            <ac:spMk id="2" creationId="{E02B9A2C-0D27-A09A-4FB3-2AB2BDFA1E24}"/>
          </ac:spMkLst>
        </pc:spChg>
      </pc:sldChg>
      <pc:sldChg chg="del">
        <pc:chgData name="伊健 杜" userId="e69aded81da48593" providerId="LiveId" clId="{DF7AD5C2-FB82-437E-AA04-4958D4AF7326}" dt="2023-02-13T13:44:36.709" v="3" actId="47"/>
        <pc:sldMkLst>
          <pc:docMk/>
          <pc:sldMk cId="3553750469" sldId="1839"/>
        </pc:sldMkLst>
      </pc:sldChg>
      <pc:sldChg chg="modSp add mod">
        <pc:chgData name="伊健 杜" userId="e69aded81da48593" providerId="LiveId" clId="{DF7AD5C2-FB82-437E-AA04-4958D4AF7326}" dt="2023-02-14T12:17:35.902" v="7297"/>
        <pc:sldMkLst>
          <pc:docMk/>
          <pc:sldMk cId="1082628279" sldId="1840"/>
        </pc:sldMkLst>
        <pc:spChg chg="mod">
          <ac:chgData name="伊健 杜" userId="e69aded81da48593" providerId="LiveId" clId="{DF7AD5C2-FB82-437E-AA04-4958D4AF7326}" dt="2023-02-14T12:17:35.902" v="7297"/>
          <ac:spMkLst>
            <pc:docMk/>
            <pc:sldMk cId="1082628279" sldId="1840"/>
            <ac:spMk id="2" creationId="{E02B9A2C-0D27-A09A-4FB3-2AB2BDFA1E24}"/>
          </ac:spMkLst>
        </pc:spChg>
      </pc:sldChg>
      <pc:sldChg chg="del">
        <pc:chgData name="伊健 杜" userId="e69aded81da48593" providerId="LiveId" clId="{DF7AD5C2-FB82-437E-AA04-4958D4AF7326}" dt="2023-02-13T13:44:36.709" v="3" actId="47"/>
        <pc:sldMkLst>
          <pc:docMk/>
          <pc:sldMk cId="4093228433" sldId="1840"/>
        </pc:sldMkLst>
      </pc:sldChg>
      <pc:sldChg chg="modSp add mod">
        <pc:chgData name="伊健 杜" userId="e69aded81da48593" providerId="LiveId" clId="{DF7AD5C2-FB82-437E-AA04-4958D4AF7326}" dt="2023-02-14T12:17:35.902" v="7297"/>
        <pc:sldMkLst>
          <pc:docMk/>
          <pc:sldMk cId="2816285143" sldId="1841"/>
        </pc:sldMkLst>
        <pc:spChg chg="mod">
          <ac:chgData name="伊健 杜" userId="e69aded81da48593" providerId="LiveId" clId="{DF7AD5C2-FB82-437E-AA04-4958D4AF7326}" dt="2023-02-14T12:17:35.902" v="7297"/>
          <ac:spMkLst>
            <pc:docMk/>
            <pc:sldMk cId="2816285143" sldId="1841"/>
            <ac:spMk id="5" creationId="{E7287B0E-EF55-E721-8EFA-9A9183C0EDF9}"/>
          </ac:spMkLst>
        </pc:spChg>
      </pc:sldChg>
      <pc:sldChg chg="del">
        <pc:chgData name="伊健 杜" userId="e69aded81da48593" providerId="LiveId" clId="{DF7AD5C2-FB82-437E-AA04-4958D4AF7326}" dt="2023-02-13T13:44:36.709" v="3" actId="47"/>
        <pc:sldMkLst>
          <pc:docMk/>
          <pc:sldMk cId="3787247942" sldId="1841"/>
        </pc:sldMkLst>
      </pc:sldChg>
      <pc:sldChg chg="del">
        <pc:chgData name="伊健 杜" userId="e69aded81da48593" providerId="LiveId" clId="{DF7AD5C2-FB82-437E-AA04-4958D4AF7326}" dt="2023-02-13T13:44:36.709" v="3" actId="47"/>
        <pc:sldMkLst>
          <pc:docMk/>
          <pc:sldMk cId="3282397901" sldId="1842"/>
        </pc:sldMkLst>
      </pc:sldChg>
      <pc:sldChg chg="addSp modSp add mod">
        <pc:chgData name="伊健 杜" userId="e69aded81da48593" providerId="LiveId" clId="{DF7AD5C2-FB82-437E-AA04-4958D4AF7326}" dt="2023-02-14T12:17:35.902" v="7297"/>
        <pc:sldMkLst>
          <pc:docMk/>
          <pc:sldMk cId="4008097233" sldId="1842"/>
        </pc:sldMkLst>
        <pc:spChg chg="mod">
          <ac:chgData name="伊健 杜" userId="e69aded81da48593" providerId="LiveId" clId="{DF7AD5C2-FB82-437E-AA04-4958D4AF7326}" dt="2023-02-14T12:17:35.902" v="7297"/>
          <ac:spMkLst>
            <pc:docMk/>
            <pc:sldMk cId="4008097233" sldId="1842"/>
            <ac:spMk id="2" creationId="{10304424-DB4A-36E7-9E0D-D32A5DD0F26C}"/>
          </ac:spMkLst>
        </pc:spChg>
        <pc:spChg chg="mod">
          <ac:chgData name="伊健 杜" userId="e69aded81da48593" providerId="LiveId" clId="{DF7AD5C2-FB82-437E-AA04-4958D4AF7326}" dt="2023-02-14T12:17:35.902" v="7297"/>
          <ac:spMkLst>
            <pc:docMk/>
            <pc:sldMk cId="4008097233" sldId="1842"/>
            <ac:spMk id="5" creationId="{E7287B0E-EF55-E721-8EFA-9A9183C0EDF9}"/>
          </ac:spMkLst>
        </pc:spChg>
        <pc:picChg chg="add mod">
          <ac:chgData name="伊健 杜" userId="e69aded81da48593" providerId="LiveId" clId="{DF7AD5C2-FB82-437E-AA04-4958D4AF7326}" dt="2023-02-13T23:24:59.451" v="7190" actId="1076"/>
          <ac:picMkLst>
            <pc:docMk/>
            <pc:sldMk cId="4008097233" sldId="1842"/>
            <ac:picMk id="4098" creationId="{A5C3F476-C640-B68D-ABE6-ECEC0B371396}"/>
          </ac:picMkLst>
        </pc:picChg>
      </pc:sldChg>
      <pc:sldChg chg="addSp modSp add mod">
        <pc:chgData name="伊健 杜" userId="e69aded81da48593" providerId="LiveId" clId="{DF7AD5C2-FB82-437E-AA04-4958D4AF7326}" dt="2023-02-14T12:17:35.902" v="7297"/>
        <pc:sldMkLst>
          <pc:docMk/>
          <pc:sldMk cId="520123745" sldId="1843"/>
        </pc:sldMkLst>
        <pc:spChg chg="mod">
          <ac:chgData name="伊健 杜" userId="e69aded81da48593" providerId="LiveId" clId="{DF7AD5C2-FB82-437E-AA04-4958D4AF7326}" dt="2023-02-14T12:17:35.902" v="7297"/>
          <ac:spMkLst>
            <pc:docMk/>
            <pc:sldMk cId="520123745" sldId="1843"/>
            <ac:spMk id="2" creationId="{10304424-DB4A-36E7-9E0D-D32A5DD0F26C}"/>
          </ac:spMkLst>
        </pc:spChg>
        <pc:spChg chg="mod">
          <ac:chgData name="伊健 杜" userId="e69aded81da48593" providerId="LiveId" clId="{DF7AD5C2-FB82-437E-AA04-4958D4AF7326}" dt="2023-02-14T12:17:35.902" v="7297"/>
          <ac:spMkLst>
            <pc:docMk/>
            <pc:sldMk cId="520123745" sldId="1843"/>
            <ac:spMk id="5" creationId="{E7287B0E-EF55-E721-8EFA-9A9183C0EDF9}"/>
          </ac:spMkLst>
        </pc:spChg>
        <pc:picChg chg="add mod">
          <ac:chgData name="伊健 杜" userId="e69aded81da48593" providerId="LiveId" clId="{DF7AD5C2-FB82-437E-AA04-4958D4AF7326}" dt="2023-02-13T23:25:21.630" v="7192" actId="1076"/>
          <ac:picMkLst>
            <pc:docMk/>
            <pc:sldMk cId="520123745" sldId="1843"/>
            <ac:picMk id="5122" creationId="{A5DDBAEB-B368-A348-3DC4-DFC7514354B4}"/>
          </ac:picMkLst>
        </pc:picChg>
      </pc:sldChg>
      <pc:sldChg chg="del">
        <pc:chgData name="伊健 杜" userId="e69aded81da48593" providerId="LiveId" clId="{DF7AD5C2-FB82-437E-AA04-4958D4AF7326}" dt="2023-02-13T13:44:36.709" v="3" actId="47"/>
        <pc:sldMkLst>
          <pc:docMk/>
          <pc:sldMk cId="2247810595" sldId="1843"/>
        </pc:sldMkLst>
      </pc:sldChg>
      <pc:sldChg chg="modSp add mod">
        <pc:chgData name="伊健 杜" userId="e69aded81da48593" providerId="LiveId" clId="{DF7AD5C2-FB82-437E-AA04-4958D4AF7326}" dt="2023-02-14T12:17:35.902" v="7297"/>
        <pc:sldMkLst>
          <pc:docMk/>
          <pc:sldMk cId="943858495" sldId="1844"/>
        </pc:sldMkLst>
        <pc:spChg chg="mod">
          <ac:chgData name="伊健 杜" userId="e69aded81da48593" providerId="LiveId" clId="{DF7AD5C2-FB82-437E-AA04-4958D4AF7326}" dt="2023-02-14T12:17:35.902" v="7297"/>
          <ac:spMkLst>
            <pc:docMk/>
            <pc:sldMk cId="943858495" sldId="1844"/>
            <ac:spMk id="5" creationId="{E7287B0E-EF55-E721-8EFA-9A9183C0EDF9}"/>
          </ac:spMkLst>
        </pc:spChg>
      </pc:sldChg>
      <pc:sldChg chg="del">
        <pc:chgData name="伊健 杜" userId="e69aded81da48593" providerId="LiveId" clId="{DF7AD5C2-FB82-437E-AA04-4958D4AF7326}" dt="2023-02-13T13:44:36.709" v="3" actId="47"/>
        <pc:sldMkLst>
          <pc:docMk/>
          <pc:sldMk cId="3199710514" sldId="1844"/>
        </pc:sldMkLst>
      </pc:sldChg>
      <pc:sldChg chg="modSp add mod">
        <pc:chgData name="伊健 杜" userId="e69aded81da48593" providerId="LiveId" clId="{DF7AD5C2-FB82-437E-AA04-4958D4AF7326}" dt="2023-02-14T12:17:35.902" v="7297"/>
        <pc:sldMkLst>
          <pc:docMk/>
          <pc:sldMk cId="761785810" sldId="1845"/>
        </pc:sldMkLst>
        <pc:spChg chg="mod">
          <ac:chgData name="伊健 杜" userId="e69aded81da48593" providerId="LiveId" clId="{DF7AD5C2-FB82-437E-AA04-4958D4AF7326}" dt="2023-02-14T12:17:35.902" v="7297"/>
          <ac:spMkLst>
            <pc:docMk/>
            <pc:sldMk cId="761785810" sldId="1845"/>
            <ac:spMk id="5" creationId="{E7287B0E-EF55-E721-8EFA-9A9183C0EDF9}"/>
          </ac:spMkLst>
        </pc:spChg>
      </pc:sldChg>
      <pc:sldChg chg="del">
        <pc:chgData name="伊健 杜" userId="e69aded81da48593" providerId="LiveId" clId="{DF7AD5C2-FB82-437E-AA04-4958D4AF7326}" dt="2023-02-13T13:44:36.709" v="3" actId="47"/>
        <pc:sldMkLst>
          <pc:docMk/>
          <pc:sldMk cId="2043309908" sldId="1845"/>
        </pc:sldMkLst>
      </pc:sldChg>
      <pc:sldChg chg="modSp add mod">
        <pc:chgData name="伊健 杜" userId="e69aded81da48593" providerId="LiveId" clId="{DF7AD5C2-FB82-437E-AA04-4958D4AF7326}" dt="2023-02-14T12:17:35.902" v="7297"/>
        <pc:sldMkLst>
          <pc:docMk/>
          <pc:sldMk cId="4108740789" sldId="1846"/>
        </pc:sldMkLst>
        <pc:spChg chg="mod">
          <ac:chgData name="伊健 杜" userId="e69aded81da48593" providerId="LiveId" clId="{DF7AD5C2-FB82-437E-AA04-4958D4AF7326}" dt="2023-02-14T12:17:35.902" v="7297"/>
          <ac:spMkLst>
            <pc:docMk/>
            <pc:sldMk cId="4108740789" sldId="1846"/>
            <ac:spMk id="5" creationId="{E7287B0E-EF55-E721-8EFA-9A9183C0EDF9}"/>
          </ac:spMkLst>
        </pc:spChg>
      </pc:sldChg>
      <pc:sldChg chg="addSp modSp add mod">
        <pc:chgData name="伊健 杜" userId="e69aded81da48593" providerId="LiveId" clId="{DF7AD5C2-FB82-437E-AA04-4958D4AF7326}" dt="2023-02-14T12:17:35.902" v="7297"/>
        <pc:sldMkLst>
          <pc:docMk/>
          <pc:sldMk cId="1574584794" sldId="1847"/>
        </pc:sldMkLst>
        <pc:spChg chg="mod">
          <ac:chgData name="伊健 杜" userId="e69aded81da48593" providerId="LiveId" clId="{DF7AD5C2-FB82-437E-AA04-4958D4AF7326}" dt="2023-02-14T12:17:35.902" v="7297"/>
          <ac:spMkLst>
            <pc:docMk/>
            <pc:sldMk cId="1574584794" sldId="1847"/>
            <ac:spMk id="2" creationId="{10304424-DB4A-36E7-9E0D-D32A5DD0F26C}"/>
          </ac:spMkLst>
        </pc:spChg>
        <pc:spChg chg="mod">
          <ac:chgData name="伊健 杜" userId="e69aded81da48593" providerId="LiveId" clId="{DF7AD5C2-FB82-437E-AA04-4958D4AF7326}" dt="2023-02-14T12:17:35.902" v="7297"/>
          <ac:spMkLst>
            <pc:docMk/>
            <pc:sldMk cId="1574584794" sldId="1847"/>
            <ac:spMk id="5" creationId="{E7287B0E-EF55-E721-8EFA-9A9183C0EDF9}"/>
          </ac:spMkLst>
        </pc:spChg>
        <pc:picChg chg="add mod">
          <ac:chgData name="伊健 杜" userId="e69aded81da48593" providerId="LiveId" clId="{DF7AD5C2-FB82-437E-AA04-4958D4AF7326}" dt="2023-02-14T06:06:39.571" v="7194" actId="1076"/>
          <ac:picMkLst>
            <pc:docMk/>
            <pc:sldMk cId="1574584794" sldId="1847"/>
            <ac:picMk id="1026" creationId="{D2C480A4-3906-DFF9-9794-351AF62A9E0B}"/>
          </ac:picMkLst>
        </pc:picChg>
      </pc:sldChg>
      <pc:sldChg chg="del">
        <pc:chgData name="伊健 杜" userId="e69aded81da48593" providerId="LiveId" clId="{DF7AD5C2-FB82-437E-AA04-4958D4AF7326}" dt="2023-02-13T13:44:36.709" v="3" actId="47"/>
        <pc:sldMkLst>
          <pc:docMk/>
          <pc:sldMk cId="1712841235" sldId="1847"/>
        </pc:sldMkLst>
      </pc:sldChg>
      <pc:sldChg chg="addSp modSp add mod">
        <pc:chgData name="伊健 杜" userId="e69aded81da48593" providerId="LiveId" clId="{DF7AD5C2-FB82-437E-AA04-4958D4AF7326}" dt="2023-02-14T12:17:35.902" v="7297"/>
        <pc:sldMkLst>
          <pc:docMk/>
          <pc:sldMk cId="2320414823" sldId="1848"/>
        </pc:sldMkLst>
        <pc:spChg chg="mod">
          <ac:chgData name="伊健 杜" userId="e69aded81da48593" providerId="LiveId" clId="{DF7AD5C2-FB82-437E-AA04-4958D4AF7326}" dt="2023-02-14T12:17:35.902" v="7297"/>
          <ac:spMkLst>
            <pc:docMk/>
            <pc:sldMk cId="2320414823" sldId="1848"/>
            <ac:spMk id="2" creationId="{10304424-DB4A-36E7-9E0D-D32A5DD0F26C}"/>
          </ac:spMkLst>
        </pc:spChg>
        <pc:spChg chg="mod">
          <ac:chgData name="伊健 杜" userId="e69aded81da48593" providerId="LiveId" clId="{DF7AD5C2-FB82-437E-AA04-4958D4AF7326}" dt="2023-02-14T12:17:35.902" v="7297"/>
          <ac:spMkLst>
            <pc:docMk/>
            <pc:sldMk cId="2320414823" sldId="1848"/>
            <ac:spMk id="5" creationId="{E7287B0E-EF55-E721-8EFA-9A9183C0EDF9}"/>
          </ac:spMkLst>
        </pc:spChg>
        <pc:picChg chg="add mod">
          <ac:chgData name="伊健 杜" userId="e69aded81da48593" providerId="LiveId" clId="{DF7AD5C2-FB82-437E-AA04-4958D4AF7326}" dt="2023-02-14T06:07:10.777" v="7198" actId="1076"/>
          <ac:picMkLst>
            <pc:docMk/>
            <pc:sldMk cId="2320414823" sldId="1848"/>
            <ac:picMk id="2050" creationId="{5A51870B-486D-F656-0AB3-2A7E7B6F62E1}"/>
          </ac:picMkLst>
        </pc:picChg>
        <pc:picChg chg="add mod">
          <ac:chgData name="伊健 杜" userId="e69aded81da48593" providerId="LiveId" clId="{DF7AD5C2-FB82-437E-AA04-4958D4AF7326}" dt="2023-02-14T06:07:40.914" v="7200" actId="1076"/>
          <ac:picMkLst>
            <pc:docMk/>
            <pc:sldMk cId="2320414823" sldId="1848"/>
            <ac:picMk id="2052" creationId="{1228235D-E40E-E27E-D002-5F5CC49C040B}"/>
          </ac:picMkLst>
        </pc:picChg>
      </pc:sldChg>
      <pc:sldChg chg="del">
        <pc:chgData name="伊健 杜" userId="e69aded81da48593" providerId="LiveId" clId="{DF7AD5C2-FB82-437E-AA04-4958D4AF7326}" dt="2023-02-13T13:44:36.709" v="3" actId="47"/>
        <pc:sldMkLst>
          <pc:docMk/>
          <pc:sldMk cId="3673186016" sldId="1848"/>
        </pc:sldMkLst>
      </pc:sldChg>
      <pc:sldChg chg="del">
        <pc:chgData name="伊健 杜" userId="e69aded81da48593" providerId="LiveId" clId="{DF7AD5C2-FB82-437E-AA04-4958D4AF7326}" dt="2023-02-13T13:44:36.709" v="3" actId="47"/>
        <pc:sldMkLst>
          <pc:docMk/>
          <pc:sldMk cId="2025854122" sldId="1849"/>
        </pc:sldMkLst>
      </pc:sldChg>
      <pc:sldChg chg="modSp add mod">
        <pc:chgData name="伊健 杜" userId="e69aded81da48593" providerId="LiveId" clId="{DF7AD5C2-FB82-437E-AA04-4958D4AF7326}" dt="2023-02-14T12:17:35.902" v="7297"/>
        <pc:sldMkLst>
          <pc:docMk/>
          <pc:sldMk cId="2047851705" sldId="1849"/>
        </pc:sldMkLst>
        <pc:spChg chg="mod">
          <ac:chgData name="伊健 杜" userId="e69aded81da48593" providerId="LiveId" clId="{DF7AD5C2-FB82-437E-AA04-4958D4AF7326}" dt="2023-02-14T12:17:35.902" v="7297"/>
          <ac:spMkLst>
            <pc:docMk/>
            <pc:sldMk cId="2047851705" sldId="1849"/>
            <ac:spMk id="5" creationId="{E7287B0E-EF55-E721-8EFA-9A9183C0EDF9}"/>
          </ac:spMkLst>
        </pc:spChg>
      </pc:sldChg>
      <pc:sldChg chg="del">
        <pc:chgData name="伊健 杜" userId="e69aded81da48593" providerId="LiveId" clId="{DF7AD5C2-FB82-437E-AA04-4958D4AF7326}" dt="2023-02-13T13:44:36.709" v="3" actId="47"/>
        <pc:sldMkLst>
          <pc:docMk/>
          <pc:sldMk cId="225046245" sldId="1850"/>
        </pc:sldMkLst>
      </pc:sldChg>
      <pc:sldChg chg="modSp add mod">
        <pc:chgData name="伊健 杜" userId="e69aded81da48593" providerId="LiveId" clId="{DF7AD5C2-FB82-437E-AA04-4958D4AF7326}" dt="2023-02-14T12:17:35.902" v="7297"/>
        <pc:sldMkLst>
          <pc:docMk/>
          <pc:sldMk cId="2118042326" sldId="1850"/>
        </pc:sldMkLst>
        <pc:spChg chg="mod">
          <ac:chgData name="伊健 杜" userId="e69aded81da48593" providerId="LiveId" clId="{DF7AD5C2-FB82-437E-AA04-4958D4AF7326}" dt="2023-02-14T12:17:35.902" v="7297"/>
          <ac:spMkLst>
            <pc:docMk/>
            <pc:sldMk cId="2118042326" sldId="1850"/>
            <ac:spMk id="5" creationId="{E7287B0E-EF55-E721-8EFA-9A9183C0EDF9}"/>
          </ac:spMkLst>
        </pc:spChg>
      </pc:sldChg>
      <pc:sldChg chg="del">
        <pc:chgData name="伊健 杜" userId="e69aded81da48593" providerId="LiveId" clId="{DF7AD5C2-FB82-437E-AA04-4958D4AF7326}" dt="2023-02-13T13:44:36.709" v="3" actId="47"/>
        <pc:sldMkLst>
          <pc:docMk/>
          <pc:sldMk cId="155880092" sldId="1851"/>
        </pc:sldMkLst>
      </pc:sldChg>
      <pc:sldChg chg="modSp add mod">
        <pc:chgData name="伊健 杜" userId="e69aded81da48593" providerId="LiveId" clId="{DF7AD5C2-FB82-437E-AA04-4958D4AF7326}" dt="2023-02-14T12:17:35.902" v="7297"/>
        <pc:sldMkLst>
          <pc:docMk/>
          <pc:sldMk cId="546406609" sldId="1851"/>
        </pc:sldMkLst>
        <pc:spChg chg="mod">
          <ac:chgData name="伊健 杜" userId="e69aded81da48593" providerId="LiveId" clId="{DF7AD5C2-FB82-437E-AA04-4958D4AF7326}" dt="2023-02-14T12:17:35.902" v="7297"/>
          <ac:spMkLst>
            <pc:docMk/>
            <pc:sldMk cId="546406609" sldId="1851"/>
            <ac:spMk id="5" creationId="{E7287B0E-EF55-E721-8EFA-9A9183C0EDF9}"/>
          </ac:spMkLst>
        </pc:spChg>
      </pc:sldChg>
      <pc:sldChg chg="del">
        <pc:chgData name="伊健 杜" userId="e69aded81da48593" providerId="LiveId" clId="{DF7AD5C2-FB82-437E-AA04-4958D4AF7326}" dt="2023-02-13T13:44:36.709" v="3" actId="47"/>
        <pc:sldMkLst>
          <pc:docMk/>
          <pc:sldMk cId="1848858954" sldId="1852"/>
        </pc:sldMkLst>
      </pc:sldChg>
      <pc:sldChg chg="addSp modSp add mod">
        <pc:chgData name="伊健 杜" userId="e69aded81da48593" providerId="LiveId" clId="{DF7AD5C2-FB82-437E-AA04-4958D4AF7326}" dt="2023-02-14T12:17:35.902" v="7297"/>
        <pc:sldMkLst>
          <pc:docMk/>
          <pc:sldMk cId="2260333010" sldId="1852"/>
        </pc:sldMkLst>
        <pc:spChg chg="mod">
          <ac:chgData name="伊健 杜" userId="e69aded81da48593" providerId="LiveId" clId="{DF7AD5C2-FB82-437E-AA04-4958D4AF7326}" dt="2023-02-14T12:17:35.902" v="7297"/>
          <ac:spMkLst>
            <pc:docMk/>
            <pc:sldMk cId="2260333010" sldId="1852"/>
            <ac:spMk id="2" creationId="{10304424-DB4A-36E7-9E0D-D32A5DD0F26C}"/>
          </ac:spMkLst>
        </pc:spChg>
        <pc:spChg chg="mod">
          <ac:chgData name="伊健 杜" userId="e69aded81da48593" providerId="LiveId" clId="{DF7AD5C2-FB82-437E-AA04-4958D4AF7326}" dt="2023-02-14T12:17:35.902" v="7297"/>
          <ac:spMkLst>
            <pc:docMk/>
            <pc:sldMk cId="2260333010" sldId="1852"/>
            <ac:spMk id="5" creationId="{E7287B0E-EF55-E721-8EFA-9A9183C0EDF9}"/>
          </ac:spMkLst>
        </pc:spChg>
        <pc:picChg chg="add mod">
          <ac:chgData name="伊健 杜" userId="e69aded81da48593" providerId="LiveId" clId="{DF7AD5C2-FB82-437E-AA04-4958D4AF7326}" dt="2023-02-14T06:08:24.651" v="7205" actId="1076"/>
          <ac:picMkLst>
            <pc:docMk/>
            <pc:sldMk cId="2260333010" sldId="1852"/>
            <ac:picMk id="3074" creationId="{08DCC905-965F-6C42-91AE-C14E839FAF05}"/>
          </ac:picMkLst>
        </pc:picChg>
      </pc:sldChg>
      <pc:sldChg chg="addSp modSp add mod">
        <pc:chgData name="伊健 杜" userId="e69aded81da48593" providerId="LiveId" clId="{DF7AD5C2-FB82-437E-AA04-4958D4AF7326}" dt="2023-02-14T12:17:35.902" v="7297"/>
        <pc:sldMkLst>
          <pc:docMk/>
          <pc:sldMk cId="593841963" sldId="1853"/>
        </pc:sldMkLst>
        <pc:spChg chg="mod">
          <ac:chgData name="伊健 杜" userId="e69aded81da48593" providerId="LiveId" clId="{DF7AD5C2-FB82-437E-AA04-4958D4AF7326}" dt="2023-02-14T12:17:35.902" v="7297"/>
          <ac:spMkLst>
            <pc:docMk/>
            <pc:sldMk cId="593841963" sldId="1853"/>
            <ac:spMk id="2" creationId="{10304424-DB4A-36E7-9E0D-D32A5DD0F26C}"/>
          </ac:spMkLst>
        </pc:spChg>
        <pc:spChg chg="mod">
          <ac:chgData name="伊健 杜" userId="e69aded81da48593" providerId="LiveId" clId="{DF7AD5C2-FB82-437E-AA04-4958D4AF7326}" dt="2023-02-14T12:17:35.902" v="7297"/>
          <ac:spMkLst>
            <pc:docMk/>
            <pc:sldMk cId="593841963" sldId="1853"/>
            <ac:spMk id="5" creationId="{E7287B0E-EF55-E721-8EFA-9A9183C0EDF9}"/>
          </ac:spMkLst>
        </pc:spChg>
        <pc:picChg chg="add mod">
          <ac:chgData name="伊健 杜" userId="e69aded81da48593" providerId="LiveId" clId="{DF7AD5C2-FB82-437E-AA04-4958D4AF7326}" dt="2023-02-14T06:11:01.069" v="7227" actId="1076"/>
          <ac:picMkLst>
            <pc:docMk/>
            <pc:sldMk cId="593841963" sldId="1853"/>
            <ac:picMk id="4098" creationId="{9C3F2949-5197-896E-E5C1-A483623A38D5}"/>
          </ac:picMkLst>
        </pc:picChg>
        <pc:picChg chg="add mod">
          <ac:chgData name="伊健 杜" userId="e69aded81da48593" providerId="LiveId" clId="{DF7AD5C2-FB82-437E-AA04-4958D4AF7326}" dt="2023-02-14T06:12:46.019" v="7230" actId="1076"/>
          <ac:picMkLst>
            <pc:docMk/>
            <pc:sldMk cId="593841963" sldId="1853"/>
            <ac:picMk id="4100" creationId="{8872B296-C561-3CF3-F2A7-2EDCDB07C923}"/>
          </ac:picMkLst>
        </pc:picChg>
      </pc:sldChg>
      <pc:sldChg chg="del">
        <pc:chgData name="伊健 杜" userId="e69aded81da48593" providerId="LiveId" clId="{DF7AD5C2-FB82-437E-AA04-4958D4AF7326}" dt="2023-02-13T13:44:36.709" v="3" actId="47"/>
        <pc:sldMkLst>
          <pc:docMk/>
          <pc:sldMk cId="1281149884" sldId="1853"/>
        </pc:sldMkLst>
      </pc:sldChg>
      <pc:sldChg chg="del">
        <pc:chgData name="伊健 杜" userId="e69aded81da48593" providerId="LiveId" clId="{DF7AD5C2-FB82-437E-AA04-4958D4AF7326}" dt="2023-02-13T13:44:36.709" v="3" actId="47"/>
        <pc:sldMkLst>
          <pc:docMk/>
          <pc:sldMk cId="2383208265" sldId="1854"/>
        </pc:sldMkLst>
      </pc:sldChg>
      <pc:sldChg chg="modSp add mod">
        <pc:chgData name="伊健 杜" userId="e69aded81da48593" providerId="LiveId" clId="{DF7AD5C2-FB82-437E-AA04-4958D4AF7326}" dt="2023-02-14T15:47:14.413" v="7329" actId="20577"/>
        <pc:sldMkLst>
          <pc:docMk/>
          <pc:sldMk cId="3598124087" sldId="1854"/>
        </pc:sldMkLst>
        <pc:spChg chg="mod">
          <ac:chgData name="伊健 杜" userId="e69aded81da48593" providerId="LiveId" clId="{DF7AD5C2-FB82-437E-AA04-4958D4AF7326}" dt="2023-02-14T15:47:14.413" v="7329" actId="20577"/>
          <ac:spMkLst>
            <pc:docMk/>
            <pc:sldMk cId="3598124087" sldId="1854"/>
            <ac:spMk id="5" creationId="{E7287B0E-EF55-E721-8EFA-9A9183C0EDF9}"/>
          </ac:spMkLst>
        </pc:spChg>
      </pc:sldChg>
      <pc:sldChg chg="del">
        <pc:chgData name="伊健 杜" userId="e69aded81da48593" providerId="LiveId" clId="{DF7AD5C2-FB82-437E-AA04-4958D4AF7326}" dt="2023-02-13T13:44:36.709" v="3" actId="47"/>
        <pc:sldMkLst>
          <pc:docMk/>
          <pc:sldMk cId="1834061836" sldId="1855"/>
        </pc:sldMkLst>
      </pc:sldChg>
      <pc:sldChg chg="modSp add mod">
        <pc:chgData name="伊健 杜" userId="e69aded81da48593" providerId="LiveId" clId="{DF7AD5C2-FB82-437E-AA04-4958D4AF7326}" dt="2023-02-14T12:17:35.902" v="7297"/>
        <pc:sldMkLst>
          <pc:docMk/>
          <pc:sldMk cId="3424883701" sldId="1855"/>
        </pc:sldMkLst>
        <pc:spChg chg="mod">
          <ac:chgData name="伊健 杜" userId="e69aded81da48593" providerId="LiveId" clId="{DF7AD5C2-FB82-437E-AA04-4958D4AF7326}" dt="2023-02-14T12:17:35.902" v="7297"/>
          <ac:spMkLst>
            <pc:docMk/>
            <pc:sldMk cId="3424883701" sldId="1855"/>
            <ac:spMk id="5" creationId="{E7287B0E-EF55-E721-8EFA-9A9183C0EDF9}"/>
          </ac:spMkLst>
        </pc:spChg>
      </pc:sldChg>
      <pc:sldChg chg="del">
        <pc:chgData name="伊健 杜" userId="e69aded81da48593" providerId="LiveId" clId="{DF7AD5C2-FB82-437E-AA04-4958D4AF7326}" dt="2023-02-13T13:44:36.709" v="3" actId="47"/>
        <pc:sldMkLst>
          <pc:docMk/>
          <pc:sldMk cId="1247942368" sldId="1856"/>
        </pc:sldMkLst>
      </pc:sldChg>
      <pc:sldChg chg="modSp add mod">
        <pc:chgData name="伊健 杜" userId="e69aded81da48593" providerId="LiveId" clId="{DF7AD5C2-FB82-437E-AA04-4958D4AF7326}" dt="2023-02-14T12:17:35.902" v="7297"/>
        <pc:sldMkLst>
          <pc:docMk/>
          <pc:sldMk cId="1769131069" sldId="1856"/>
        </pc:sldMkLst>
        <pc:spChg chg="mod">
          <ac:chgData name="伊健 杜" userId="e69aded81da48593" providerId="LiveId" clId="{DF7AD5C2-FB82-437E-AA04-4958D4AF7326}" dt="2023-02-14T12:17:35.902" v="7297"/>
          <ac:spMkLst>
            <pc:docMk/>
            <pc:sldMk cId="1769131069" sldId="1856"/>
            <ac:spMk id="5" creationId="{E7287B0E-EF55-E721-8EFA-9A9183C0EDF9}"/>
          </ac:spMkLst>
        </pc:spChg>
      </pc:sldChg>
      <pc:sldChg chg="add del">
        <pc:chgData name="伊健 杜" userId="e69aded81da48593" providerId="LiveId" clId="{DF7AD5C2-FB82-437E-AA04-4958D4AF7326}" dt="2023-02-13T14:41:37.541" v="3155" actId="47"/>
        <pc:sldMkLst>
          <pc:docMk/>
          <pc:sldMk cId="1916692986" sldId="1856"/>
        </pc:sldMkLst>
      </pc:sldChg>
      <pc:sldChg chg="addSp modSp add mod">
        <pc:chgData name="伊健 杜" userId="e69aded81da48593" providerId="LiveId" clId="{DF7AD5C2-FB82-437E-AA04-4958D4AF7326}" dt="2023-02-14T12:17:35.902" v="7297"/>
        <pc:sldMkLst>
          <pc:docMk/>
          <pc:sldMk cId="1348994491" sldId="1857"/>
        </pc:sldMkLst>
        <pc:spChg chg="mod">
          <ac:chgData name="伊健 杜" userId="e69aded81da48593" providerId="LiveId" clId="{DF7AD5C2-FB82-437E-AA04-4958D4AF7326}" dt="2023-02-14T12:17:35.902" v="7297"/>
          <ac:spMkLst>
            <pc:docMk/>
            <pc:sldMk cId="1348994491" sldId="1857"/>
            <ac:spMk id="2" creationId="{10304424-DB4A-36E7-9E0D-D32A5DD0F26C}"/>
          </ac:spMkLst>
        </pc:spChg>
        <pc:spChg chg="mod">
          <ac:chgData name="伊健 杜" userId="e69aded81da48593" providerId="LiveId" clId="{DF7AD5C2-FB82-437E-AA04-4958D4AF7326}" dt="2023-02-14T12:17:35.902" v="7297"/>
          <ac:spMkLst>
            <pc:docMk/>
            <pc:sldMk cId="1348994491" sldId="1857"/>
            <ac:spMk id="5" creationId="{E7287B0E-EF55-E721-8EFA-9A9183C0EDF9}"/>
          </ac:spMkLst>
        </pc:spChg>
        <pc:picChg chg="add mod">
          <ac:chgData name="伊健 杜" userId="e69aded81da48593" providerId="LiveId" clId="{DF7AD5C2-FB82-437E-AA04-4958D4AF7326}" dt="2023-02-14T06:13:29.522" v="7234" actId="1076"/>
          <ac:picMkLst>
            <pc:docMk/>
            <pc:sldMk cId="1348994491" sldId="1857"/>
            <ac:picMk id="5122" creationId="{378DD9CF-3B3F-BE87-C8EE-A26D7F42DB63}"/>
          </ac:picMkLst>
        </pc:picChg>
      </pc:sldChg>
      <pc:sldChg chg="del">
        <pc:chgData name="伊健 杜" userId="e69aded81da48593" providerId="LiveId" clId="{DF7AD5C2-FB82-437E-AA04-4958D4AF7326}" dt="2023-02-13T13:44:36.709" v="3" actId="47"/>
        <pc:sldMkLst>
          <pc:docMk/>
          <pc:sldMk cId="1444010171" sldId="1857"/>
        </pc:sldMkLst>
      </pc:sldChg>
      <pc:sldChg chg="addSp delSp modSp add mod">
        <pc:chgData name="伊健 杜" userId="e69aded81da48593" providerId="LiveId" clId="{DF7AD5C2-FB82-437E-AA04-4958D4AF7326}" dt="2023-02-14T12:17:35.902" v="7297"/>
        <pc:sldMkLst>
          <pc:docMk/>
          <pc:sldMk cId="985599936" sldId="1858"/>
        </pc:sldMkLst>
        <pc:spChg chg="mod">
          <ac:chgData name="伊健 杜" userId="e69aded81da48593" providerId="LiveId" clId="{DF7AD5C2-FB82-437E-AA04-4958D4AF7326}" dt="2023-02-14T12:17:35.902" v="7297"/>
          <ac:spMkLst>
            <pc:docMk/>
            <pc:sldMk cId="985599936" sldId="1858"/>
            <ac:spMk id="2" creationId="{10304424-DB4A-36E7-9E0D-D32A5DD0F26C}"/>
          </ac:spMkLst>
        </pc:spChg>
        <pc:spChg chg="add mod">
          <ac:chgData name="伊健 杜" userId="e69aded81da48593" providerId="LiveId" clId="{DF7AD5C2-FB82-437E-AA04-4958D4AF7326}" dt="2023-02-14T12:17:35.902" v="7297"/>
          <ac:spMkLst>
            <pc:docMk/>
            <pc:sldMk cId="985599936" sldId="1858"/>
            <ac:spMk id="3" creationId="{1F4B8DC6-094A-5CB3-8BAE-D3FE3162A830}"/>
          </ac:spMkLst>
        </pc:spChg>
        <pc:spChg chg="add mod">
          <ac:chgData name="伊健 杜" userId="e69aded81da48593" providerId="LiveId" clId="{DF7AD5C2-FB82-437E-AA04-4958D4AF7326}" dt="2023-02-14T12:17:35.902" v="7297"/>
          <ac:spMkLst>
            <pc:docMk/>
            <pc:sldMk cId="985599936" sldId="1858"/>
            <ac:spMk id="4" creationId="{C56188FD-1AE9-75B1-A176-4499B854894B}"/>
          </ac:spMkLst>
        </pc:spChg>
        <pc:spChg chg="del mod">
          <ac:chgData name="伊健 杜" userId="e69aded81da48593" providerId="LiveId" clId="{DF7AD5C2-FB82-437E-AA04-4958D4AF7326}" dt="2023-02-13T14:43:55.769" v="3510" actId="478"/>
          <ac:spMkLst>
            <pc:docMk/>
            <pc:sldMk cId="985599936" sldId="1858"/>
            <ac:spMk id="5" creationId="{E7287B0E-EF55-E721-8EFA-9A9183C0EDF9}"/>
          </ac:spMkLst>
        </pc:spChg>
      </pc:sldChg>
      <pc:sldChg chg="del">
        <pc:chgData name="伊健 杜" userId="e69aded81da48593" providerId="LiveId" clId="{DF7AD5C2-FB82-437E-AA04-4958D4AF7326}" dt="2023-02-13T13:44:36.709" v="3" actId="47"/>
        <pc:sldMkLst>
          <pc:docMk/>
          <pc:sldMk cId="3242509332" sldId="1858"/>
        </pc:sldMkLst>
      </pc:sldChg>
      <pc:sldChg chg="del">
        <pc:chgData name="伊健 杜" userId="e69aded81da48593" providerId="LiveId" clId="{DF7AD5C2-FB82-437E-AA04-4958D4AF7326}" dt="2023-02-13T13:44:36.709" v="3" actId="47"/>
        <pc:sldMkLst>
          <pc:docMk/>
          <pc:sldMk cId="3487957228" sldId="1859"/>
        </pc:sldMkLst>
      </pc:sldChg>
      <pc:sldChg chg="modSp add mod">
        <pc:chgData name="伊健 杜" userId="e69aded81da48593" providerId="LiveId" clId="{DF7AD5C2-FB82-437E-AA04-4958D4AF7326}" dt="2023-02-14T12:17:35.902" v="7297"/>
        <pc:sldMkLst>
          <pc:docMk/>
          <pc:sldMk cId="4045785956" sldId="1859"/>
        </pc:sldMkLst>
        <pc:spChg chg="mod">
          <ac:chgData name="伊健 杜" userId="e69aded81da48593" providerId="LiveId" clId="{DF7AD5C2-FB82-437E-AA04-4958D4AF7326}" dt="2023-02-14T12:17:35.902" v="7297"/>
          <ac:spMkLst>
            <pc:docMk/>
            <pc:sldMk cId="4045785956" sldId="1859"/>
            <ac:spMk id="5" creationId="{E7287B0E-EF55-E721-8EFA-9A9183C0EDF9}"/>
          </ac:spMkLst>
        </pc:spChg>
      </pc:sldChg>
      <pc:sldChg chg="modSp add mod">
        <pc:chgData name="伊健 杜" userId="e69aded81da48593" providerId="LiveId" clId="{DF7AD5C2-FB82-437E-AA04-4958D4AF7326}" dt="2023-02-14T13:49:13.327" v="7327"/>
        <pc:sldMkLst>
          <pc:docMk/>
          <pc:sldMk cId="2348487570" sldId="1860"/>
        </pc:sldMkLst>
        <pc:spChg chg="mod">
          <ac:chgData name="伊健 杜" userId="e69aded81da48593" providerId="LiveId" clId="{DF7AD5C2-FB82-437E-AA04-4958D4AF7326}" dt="2023-02-14T13:49:13.327" v="7327"/>
          <ac:spMkLst>
            <pc:docMk/>
            <pc:sldMk cId="2348487570" sldId="1860"/>
            <ac:spMk id="5" creationId="{E7287B0E-EF55-E721-8EFA-9A9183C0EDF9}"/>
          </ac:spMkLst>
        </pc:spChg>
      </pc:sldChg>
      <pc:sldChg chg="add del">
        <pc:chgData name="伊健 杜" userId="e69aded81da48593" providerId="LiveId" clId="{DF7AD5C2-FB82-437E-AA04-4958D4AF7326}" dt="2023-02-13T13:44:09.931" v="1" actId="47"/>
        <pc:sldMkLst>
          <pc:docMk/>
          <pc:sldMk cId="3347053401" sldId="1860"/>
        </pc:sldMkLst>
      </pc:sldChg>
      <pc:sldChg chg="add del ord">
        <pc:chgData name="伊健 杜" userId="e69aded81da48593" providerId="LiveId" clId="{DF7AD5C2-FB82-437E-AA04-4958D4AF7326}" dt="2023-02-13T18:59:35.304" v="4797" actId="47"/>
        <pc:sldMkLst>
          <pc:docMk/>
          <pc:sldMk cId="1224520831" sldId="1861"/>
        </pc:sldMkLst>
      </pc:sldChg>
      <pc:sldChg chg="add del">
        <pc:chgData name="伊健 杜" userId="e69aded81da48593" providerId="LiveId" clId="{DF7AD5C2-FB82-437E-AA04-4958D4AF7326}" dt="2023-02-13T14:53:49.195" v="3835" actId="47"/>
        <pc:sldMkLst>
          <pc:docMk/>
          <pc:sldMk cId="1276364897" sldId="1862"/>
        </pc:sldMkLst>
      </pc:sldChg>
      <pc:sldChg chg="addSp delSp modSp add mod ord">
        <pc:chgData name="伊健 杜" userId="e69aded81da48593" providerId="LiveId" clId="{DF7AD5C2-FB82-437E-AA04-4958D4AF7326}" dt="2023-02-14T12:17:35.902" v="7297"/>
        <pc:sldMkLst>
          <pc:docMk/>
          <pc:sldMk cId="2578987838" sldId="1862"/>
        </pc:sldMkLst>
        <pc:spChg chg="mod">
          <ac:chgData name="伊健 杜" userId="e69aded81da48593" providerId="LiveId" clId="{DF7AD5C2-FB82-437E-AA04-4958D4AF7326}" dt="2023-02-14T12:17:35.902" v="7297"/>
          <ac:spMkLst>
            <pc:docMk/>
            <pc:sldMk cId="2578987838" sldId="1862"/>
            <ac:spMk id="3" creationId="{AFF80177-B508-486C-D283-AFDDC448C9C4}"/>
          </ac:spMkLst>
        </pc:spChg>
        <pc:spChg chg="mod">
          <ac:chgData name="伊健 杜" userId="e69aded81da48593" providerId="LiveId" clId="{DF7AD5C2-FB82-437E-AA04-4958D4AF7326}" dt="2023-02-13T18:44:34.377" v="4292" actId="1076"/>
          <ac:spMkLst>
            <pc:docMk/>
            <pc:sldMk cId="2578987838" sldId="1862"/>
            <ac:spMk id="4" creationId="{17CA4060-4498-716D-D762-ADD92313E304}"/>
          </ac:spMkLst>
        </pc:spChg>
        <pc:spChg chg="mod">
          <ac:chgData name="伊健 杜" userId="e69aded81da48593" providerId="LiveId" clId="{DF7AD5C2-FB82-437E-AA04-4958D4AF7326}" dt="2023-02-14T12:17:35.902" v="7297"/>
          <ac:spMkLst>
            <pc:docMk/>
            <pc:sldMk cId="2578987838" sldId="1862"/>
            <ac:spMk id="5" creationId="{E7287B0E-EF55-E721-8EFA-9A9183C0EDF9}"/>
          </ac:spMkLst>
        </pc:spChg>
        <pc:spChg chg="add mod">
          <ac:chgData name="伊健 杜" userId="e69aded81da48593" providerId="LiveId" clId="{DF7AD5C2-FB82-437E-AA04-4958D4AF7326}" dt="2023-02-13T18:44:55.174" v="4294" actId="1076"/>
          <ac:spMkLst>
            <pc:docMk/>
            <pc:sldMk cId="2578987838" sldId="1862"/>
            <ac:spMk id="6" creationId="{B4A41A23-8C9E-5CED-E21C-05CE8E02A9DE}"/>
          </ac:spMkLst>
        </pc:spChg>
        <pc:spChg chg="add mod">
          <ac:chgData name="伊健 杜" userId="e69aded81da48593" providerId="LiveId" clId="{DF7AD5C2-FB82-437E-AA04-4958D4AF7326}" dt="2023-02-13T18:45:05.793" v="4304" actId="1076"/>
          <ac:spMkLst>
            <pc:docMk/>
            <pc:sldMk cId="2578987838" sldId="1862"/>
            <ac:spMk id="7" creationId="{21B979C9-250E-85CE-2413-85B3FA14DECC}"/>
          </ac:spMkLst>
        </pc:spChg>
        <pc:spChg chg="add mod">
          <ac:chgData name="伊健 杜" userId="e69aded81da48593" providerId="LiveId" clId="{DF7AD5C2-FB82-437E-AA04-4958D4AF7326}" dt="2023-02-13T18:46:17.577" v="4327" actId="1076"/>
          <ac:spMkLst>
            <pc:docMk/>
            <pc:sldMk cId="2578987838" sldId="1862"/>
            <ac:spMk id="8" creationId="{755DC383-E2A0-32C2-8340-1801810DE705}"/>
          </ac:spMkLst>
        </pc:spChg>
        <pc:picChg chg="add mod">
          <ac:chgData name="伊健 杜" userId="e69aded81da48593" providerId="LiveId" clId="{DF7AD5C2-FB82-437E-AA04-4958D4AF7326}" dt="2023-02-13T18:22:49.920" v="4065" actId="14100"/>
          <ac:picMkLst>
            <pc:docMk/>
            <pc:sldMk cId="2578987838" sldId="1862"/>
            <ac:picMk id="1026" creationId="{39E586D3-EFD7-118E-4BD1-17B6652C451B}"/>
          </ac:picMkLst>
        </pc:picChg>
        <pc:picChg chg="del">
          <ac:chgData name="伊健 杜" userId="e69aded81da48593" providerId="LiveId" clId="{DF7AD5C2-FB82-437E-AA04-4958D4AF7326}" dt="2023-02-13T18:21:50.509" v="3963" actId="478"/>
          <ac:picMkLst>
            <pc:docMk/>
            <pc:sldMk cId="2578987838" sldId="1862"/>
            <ac:picMk id="5122" creationId="{204562D6-7356-DAC9-4A32-EAD619A48062}"/>
          </ac:picMkLst>
        </pc:picChg>
      </pc:sldChg>
      <pc:sldChg chg="addSp delSp modSp add mod delAnim modAnim">
        <pc:chgData name="伊健 杜" userId="e69aded81da48593" providerId="LiveId" clId="{DF7AD5C2-FB82-437E-AA04-4958D4AF7326}" dt="2023-02-14T12:17:35.902" v="7297"/>
        <pc:sldMkLst>
          <pc:docMk/>
          <pc:sldMk cId="1905041575" sldId="1863"/>
        </pc:sldMkLst>
        <pc:spChg chg="mod">
          <ac:chgData name="伊健 杜" userId="e69aded81da48593" providerId="LiveId" clId="{DF7AD5C2-FB82-437E-AA04-4958D4AF7326}" dt="2023-02-13T18:46:33.365" v="4332" actId="1076"/>
          <ac:spMkLst>
            <pc:docMk/>
            <pc:sldMk cId="1905041575" sldId="1863"/>
            <ac:spMk id="2" creationId="{67909CFC-9978-E786-E794-1C64E9238F59}"/>
          </ac:spMkLst>
        </pc:spChg>
        <pc:spChg chg="mod">
          <ac:chgData name="伊健 杜" userId="e69aded81da48593" providerId="LiveId" clId="{DF7AD5C2-FB82-437E-AA04-4958D4AF7326}" dt="2023-02-14T12:17:35.902" v="7297"/>
          <ac:spMkLst>
            <pc:docMk/>
            <pc:sldMk cId="1905041575" sldId="1863"/>
            <ac:spMk id="3" creationId="{AFF80177-B508-486C-D283-AFDDC448C9C4}"/>
          </ac:spMkLst>
        </pc:spChg>
        <pc:spChg chg="mod">
          <ac:chgData name="伊健 杜" userId="e69aded81da48593" providerId="LiveId" clId="{DF7AD5C2-FB82-437E-AA04-4958D4AF7326}" dt="2023-02-13T18:46:33.365" v="4332" actId="1076"/>
          <ac:spMkLst>
            <pc:docMk/>
            <pc:sldMk cId="1905041575" sldId="1863"/>
            <ac:spMk id="4" creationId="{17CA4060-4498-716D-D762-ADD92313E304}"/>
          </ac:spMkLst>
        </pc:spChg>
        <pc:spChg chg="mod">
          <ac:chgData name="伊健 杜" userId="e69aded81da48593" providerId="LiveId" clId="{DF7AD5C2-FB82-437E-AA04-4958D4AF7326}" dt="2023-02-13T18:46:33.365" v="4332" actId="1076"/>
          <ac:spMkLst>
            <pc:docMk/>
            <pc:sldMk cId="1905041575" sldId="1863"/>
            <ac:spMk id="5" creationId="{E7287B0E-EF55-E721-8EFA-9A9183C0EDF9}"/>
          </ac:spMkLst>
        </pc:spChg>
        <pc:spChg chg="add mod">
          <ac:chgData name="伊健 杜" userId="e69aded81da48593" providerId="LiveId" clId="{DF7AD5C2-FB82-437E-AA04-4958D4AF7326}" dt="2023-02-13T18:46:33.365" v="4332" actId="1076"/>
          <ac:spMkLst>
            <pc:docMk/>
            <pc:sldMk cId="1905041575" sldId="1863"/>
            <ac:spMk id="6" creationId="{1452B079-85F7-38B0-8A5F-D85E8751A282}"/>
          </ac:spMkLst>
        </pc:spChg>
        <pc:spChg chg="add mod">
          <ac:chgData name="伊健 杜" userId="e69aded81da48593" providerId="LiveId" clId="{DF7AD5C2-FB82-437E-AA04-4958D4AF7326}" dt="2023-02-14T12:17:35.902" v="7297"/>
          <ac:spMkLst>
            <pc:docMk/>
            <pc:sldMk cId="1905041575" sldId="1863"/>
            <ac:spMk id="7" creationId="{DCFCF952-17E5-B875-6840-FB6F5BA177C0}"/>
          </ac:spMkLst>
        </pc:spChg>
        <pc:spChg chg="add del mod">
          <ac:chgData name="伊健 杜" userId="e69aded81da48593" providerId="LiveId" clId="{DF7AD5C2-FB82-437E-AA04-4958D4AF7326}" dt="2023-02-13T18:43:09.174" v="4169" actId="478"/>
          <ac:spMkLst>
            <pc:docMk/>
            <pc:sldMk cId="1905041575" sldId="1863"/>
            <ac:spMk id="8" creationId="{7E96764B-93B8-0A24-C12A-FF54BF512D3A}"/>
          </ac:spMkLst>
        </pc:spChg>
        <pc:spChg chg="add del mod">
          <ac:chgData name="伊健 杜" userId="e69aded81da48593" providerId="LiveId" clId="{DF7AD5C2-FB82-437E-AA04-4958D4AF7326}" dt="2023-02-13T18:46:23.001" v="4328" actId="478"/>
          <ac:spMkLst>
            <pc:docMk/>
            <pc:sldMk cId="1905041575" sldId="1863"/>
            <ac:spMk id="9" creationId="{59BCA214-CEBD-9584-0CC6-C3F340143B8B}"/>
          </ac:spMkLst>
        </pc:spChg>
        <pc:picChg chg="del">
          <ac:chgData name="伊健 杜" userId="e69aded81da48593" providerId="LiveId" clId="{DF7AD5C2-FB82-437E-AA04-4958D4AF7326}" dt="2023-02-13T18:25:09.509" v="4070" actId="478"/>
          <ac:picMkLst>
            <pc:docMk/>
            <pc:sldMk cId="1905041575" sldId="1863"/>
            <ac:picMk id="1026" creationId="{39E586D3-EFD7-118E-4BD1-17B6652C451B}"/>
          </ac:picMkLst>
        </pc:picChg>
      </pc:sldChg>
      <pc:sldChg chg="addSp delSp modSp add mod">
        <pc:chgData name="伊健 杜" userId="e69aded81da48593" providerId="LiveId" clId="{DF7AD5C2-FB82-437E-AA04-4958D4AF7326}" dt="2023-02-14T12:17:35.902" v="7297"/>
        <pc:sldMkLst>
          <pc:docMk/>
          <pc:sldMk cId="3026010392" sldId="1864"/>
        </pc:sldMkLst>
        <pc:spChg chg="mod">
          <ac:chgData name="伊健 杜" userId="e69aded81da48593" providerId="LiveId" clId="{DF7AD5C2-FB82-437E-AA04-4958D4AF7326}" dt="2023-02-14T12:17:35.902" v="7297"/>
          <ac:spMkLst>
            <pc:docMk/>
            <pc:sldMk cId="3026010392" sldId="1864"/>
            <ac:spMk id="3" creationId="{AFF80177-B508-486C-D283-AFDDC448C9C4}"/>
          </ac:spMkLst>
        </pc:spChg>
        <pc:spChg chg="mod">
          <ac:chgData name="伊健 杜" userId="e69aded81da48593" providerId="LiveId" clId="{DF7AD5C2-FB82-437E-AA04-4958D4AF7326}" dt="2023-02-14T12:17:35.902" v="7297"/>
          <ac:spMkLst>
            <pc:docMk/>
            <pc:sldMk cId="3026010392" sldId="1864"/>
            <ac:spMk id="5" creationId="{E7287B0E-EF55-E721-8EFA-9A9183C0EDF9}"/>
          </ac:spMkLst>
        </pc:spChg>
        <pc:picChg chg="del">
          <ac:chgData name="伊健 杜" userId="e69aded81da48593" providerId="LiveId" clId="{DF7AD5C2-FB82-437E-AA04-4958D4AF7326}" dt="2023-02-13T18:48:21.637" v="4472" actId="478"/>
          <ac:picMkLst>
            <pc:docMk/>
            <pc:sldMk cId="3026010392" sldId="1864"/>
            <ac:picMk id="2050" creationId="{02FDCC22-FB9D-61CA-5BD8-F79C44DC3681}"/>
          </ac:picMkLst>
        </pc:picChg>
        <pc:picChg chg="add mod">
          <ac:chgData name="伊健 杜" userId="e69aded81da48593" providerId="LiveId" clId="{DF7AD5C2-FB82-437E-AA04-4958D4AF7326}" dt="2023-02-13T18:50:44.415" v="4475" actId="1076"/>
          <ac:picMkLst>
            <pc:docMk/>
            <pc:sldMk cId="3026010392" sldId="1864"/>
            <ac:picMk id="4098" creationId="{3BF82EDC-BFD9-B3B0-2432-C9667BB67F15}"/>
          </ac:picMkLst>
        </pc:picChg>
      </pc:sldChg>
      <pc:sldChg chg="delSp modSp add del mod">
        <pc:chgData name="伊健 杜" userId="e69aded81da48593" providerId="LiveId" clId="{DF7AD5C2-FB82-437E-AA04-4958D4AF7326}" dt="2023-02-13T18:58:32.108" v="4658" actId="47"/>
        <pc:sldMkLst>
          <pc:docMk/>
          <pc:sldMk cId="561461137" sldId="1865"/>
        </pc:sldMkLst>
        <pc:spChg chg="mod">
          <ac:chgData name="伊健 杜" userId="e69aded81da48593" providerId="LiveId" clId="{DF7AD5C2-FB82-437E-AA04-4958D4AF7326}" dt="2023-02-13T18:58:19.829" v="4657" actId="14100"/>
          <ac:spMkLst>
            <pc:docMk/>
            <pc:sldMk cId="561461137" sldId="1865"/>
            <ac:spMk id="5" creationId="{E7287B0E-EF55-E721-8EFA-9A9183C0EDF9}"/>
          </ac:spMkLst>
        </pc:spChg>
        <pc:picChg chg="del">
          <ac:chgData name="伊健 杜" userId="e69aded81da48593" providerId="LiveId" clId="{DF7AD5C2-FB82-437E-AA04-4958D4AF7326}" dt="2023-02-13T18:52:40.995" v="4631" actId="478"/>
          <ac:picMkLst>
            <pc:docMk/>
            <pc:sldMk cId="561461137" sldId="1865"/>
            <ac:picMk id="4098" creationId="{3BF82EDC-BFD9-B3B0-2432-C9667BB67F15}"/>
          </ac:picMkLst>
        </pc:picChg>
      </pc:sldChg>
      <pc:sldChg chg="addSp modSp add mod">
        <pc:chgData name="伊健 杜" userId="e69aded81da48593" providerId="LiveId" clId="{DF7AD5C2-FB82-437E-AA04-4958D4AF7326}" dt="2023-02-14T12:17:35.902" v="7297"/>
        <pc:sldMkLst>
          <pc:docMk/>
          <pc:sldMk cId="2797835003" sldId="1865"/>
        </pc:sldMkLst>
        <pc:spChg chg="mod">
          <ac:chgData name="伊健 杜" userId="e69aded81da48593" providerId="LiveId" clId="{DF7AD5C2-FB82-437E-AA04-4958D4AF7326}" dt="2023-02-14T12:17:35.902" v="7297"/>
          <ac:spMkLst>
            <pc:docMk/>
            <pc:sldMk cId="2797835003" sldId="1865"/>
            <ac:spMk id="2" creationId="{10304424-DB4A-36E7-9E0D-D32A5DD0F26C}"/>
          </ac:spMkLst>
        </pc:spChg>
        <pc:spChg chg="mod">
          <ac:chgData name="伊健 杜" userId="e69aded81da48593" providerId="LiveId" clId="{DF7AD5C2-FB82-437E-AA04-4958D4AF7326}" dt="2023-02-14T12:17:35.902" v="7297"/>
          <ac:spMkLst>
            <pc:docMk/>
            <pc:sldMk cId="2797835003" sldId="1865"/>
            <ac:spMk id="5" creationId="{E7287B0E-EF55-E721-8EFA-9A9183C0EDF9}"/>
          </ac:spMkLst>
        </pc:spChg>
        <pc:picChg chg="add mod">
          <ac:chgData name="伊健 杜" userId="e69aded81da48593" providerId="LiveId" clId="{DF7AD5C2-FB82-437E-AA04-4958D4AF7326}" dt="2023-02-14T06:14:16.736" v="7251" actId="1076"/>
          <ac:picMkLst>
            <pc:docMk/>
            <pc:sldMk cId="2797835003" sldId="1865"/>
            <ac:picMk id="6146" creationId="{D0CCE43C-AA58-F79F-8B78-8DE8618EC721}"/>
          </ac:picMkLst>
        </pc:picChg>
      </pc:sldChg>
      <pc:sldChg chg="delSp modSp add mod">
        <pc:chgData name="伊健 杜" userId="e69aded81da48593" providerId="LiveId" clId="{DF7AD5C2-FB82-437E-AA04-4958D4AF7326}" dt="2023-02-14T12:17:35.902" v="7297"/>
        <pc:sldMkLst>
          <pc:docMk/>
          <pc:sldMk cId="601978743" sldId="1866"/>
        </pc:sldMkLst>
        <pc:spChg chg="mod">
          <ac:chgData name="伊健 杜" userId="e69aded81da48593" providerId="LiveId" clId="{DF7AD5C2-FB82-437E-AA04-4958D4AF7326}" dt="2023-02-14T12:17:35.902" v="7297"/>
          <ac:spMkLst>
            <pc:docMk/>
            <pc:sldMk cId="601978743" sldId="1866"/>
            <ac:spMk id="2" creationId="{10304424-DB4A-36E7-9E0D-D32A5DD0F26C}"/>
          </ac:spMkLst>
        </pc:spChg>
        <pc:spChg chg="del">
          <ac:chgData name="伊健 杜" userId="e69aded81da48593" providerId="LiveId" clId="{DF7AD5C2-FB82-437E-AA04-4958D4AF7326}" dt="2023-02-13T21:41:28.932" v="5196" actId="478"/>
          <ac:spMkLst>
            <pc:docMk/>
            <pc:sldMk cId="601978743" sldId="1866"/>
            <ac:spMk id="5" creationId="{E7287B0E-EF55-E721-8EFA-9A9183C0EDF9}"/>
          </ac:spMkLst>
        </pc:spChg>
      </pc:sldChg>
      <pc:sldChg chg="addSp delSp modSp add mod">
        <pc:chgData name="伊健 杜" userId="e69aded81da48593" providerId="LiveId" clId="{DF7AD5C2-FB82-437E-AA04-4958D4AF7326}" dt="2023-02-14T12:17:35.902" v="7297"/>
        <pc:sldMkLst>
          <pc:docMk/>
          <pc:sldMk cId="3967501716" sldId="1867"/>
        </pc:sldMkLst>
        <pc:spChg chg="add mod">
          <ac:chgData name="伊健 杜" userId="e69aded81da48593" providerId="LiveId" clId="{DF7AD5C2-FB82-437E-AA04-4958D4AF7326}" dt="2023-02-14T12:17:35.902" v="7297"/>
          <ac:spMkLst>
            <pc:docMk/>
            <pc:sldMk cId="3967501716" sldId="1867"/>
            <ac:spMk id="2" creationId="{5CA05D9F-2965-958F-AF00-AE7378D4D9C9}"/>
          </ac:spMkLst>
        </pc:spChg>
        <pc:spChg chg="add del mod">
          <ac:chgData name="伊健 杜" userId="e69aded81da48593" providerId="LiveId" clId="{DF7AD5C2-FB82-437E-AA04-4958D4AF7326}" dt="2023-02-13T22:30:00.242" v="5635" actId="478"/>
          <ac:spMkLst>
            <pc:docMk/>
            <pc:sldMk cId="3967501716" sldId="1867"/>
            <ac:spMk id="3" creationId="{E28F2768-3DF8-079A-C1DA-3C2AB9C779DA}"/>
          </ac:spMkLst>
        </pc:spChg>
        <pc:spChg chg="mod">
          <ac:chgData name="伊健 杜" userId="e69aded81da48593" providerId="LiveId" clId="{DF7AD5C2-FB82-437E-AA04-4958D4AF7326}" dt="2023-02-14T12:17:35.902" v="7297"/>
          <ac:spMkLst>
            <pc:docMk/>
            <pc:sldMk cId="3967501716" sldId="1867"/>
            <ac:spMk id="5" creationId="{E7287B0E-EF55-E721-8EFA-9A9183C0EDF9}"/>
          </ac:spMkLst>
        </pc:spChg>
      </pc:sldChg>
      <pc:sldChg chg="modSp add mod">
        <pc:chgData name="伊健 杜" userId="e69aded81da48593" providerId="LiveId" clId="{DF7AD5C2-FB82-437E-AA04-4958D4AF7326}" dt="2023-02-14T12:17:35.902" v="7297"/>
        <pc:sldMkLst>
          <pc:docMk/>
          <pc:sldMk cId="3806184157" sldId="1868"/>
        </pc:sldMkLst>
        <pc:spChg chg="mod">
          <ac:chgData name="伊健 杜" userId="e69aded81da48593" providerId="LiveId" clId="{DF7AD5C2-FB82-437E-AA04-4958D4AF7326}" dt="2023-02-14T12:17:35.902" v="7297"/>
          <ac:spMkLst>
            <pc:docMk/>
            <pc:sldMk cId="3806184157" sldId="1868"/>
            <ac:spMk id="5" creationId="{E7287B0E-EF55-E721-8EFA-9A9183C0EDF9}"/>
          </ac:spMkLst>
        </pc:spChg>
      </pc:sldChg>
      <pc:sldChg chg="add del">
        <pc:chgData name="伊健 杜" userId="e69aded81da48593" providerId="LiveId" clId="{DF7AD5C2-FB82-437E-AA04-4958D4AF7326}" dt="2023-02-13T22:36:24.793" v="5813" actId="47"/>
        <pc:sldMkLst>
          <pc:docMk/>
          <pc:sldMk cId="3727994330" sldId="1869"/>
        </pc:sldMkLst>
      </pc:sldChg>
      <pc:sldChg chg="addSp modSp add mod">
        <pc:chgData name="伊健 杜" userId="e69aded81da48593" providerId="LiveId" clId="{DF7AD5C2-FB82-437E-AA04-4958D4AF7326}" dt="2023-02-14T12:17:35.902" v="7297"/>
        <pc:sldMkLst>
          <pc:docMk/>
          <pc:sldMk cId="1185750856" sldId="1870"/>
        </pc:sldMkLst>
        <pc:spChg chg="mod">
          <ac:chgData name="伊健 杜" userId="e69aded81da48593" providerId="LiveId" clId="{DF7AD5C2-FB82-437E-AA04-4958D4AF7326}" dt="2023-02-14T12:17:35.902" v="7297"/>
          <ac:spMkLst>
            <pc:docMk/>
            <pc:sldMk cId="1185750856" sldId="1870"/>
            <ac:spMk id="2" creationId="{10304424-DB4A-36E7-9E0D-D32A5DD0F26C}"/>
          </ac:spMkLst>
        </pc:spChg>
        <pc:spChg chg="mod">
          <ac:chgData name="伊健 杜" userId="e69aded81da48593" providerId="LiveId" clId="{DF7AD5C2-FB82-437E-AA04-4958D4AF7326}" dt="2023-02-14T12:17:35.902" v="7297"/>
          <ac:spMkLst>
            <pc:docMk/>
            <pc:sldMk cId="1185750856" sldId="1870"/>
            <ac:spMk id="5" creationId="{E7287B0E-EF55-E721-8EFA-9A9183C0EDF9}"/>
          </ac:spMkLst>
        </pc:spChg>
        <pc:picChg chg="add mod">
          <ac:chgData name="伊健 杜" userId="e69aded81da48593" providerId="LiveId" clId="{DF7AD5C2-FB82-437E-AA04-4958D4AF7326}" dt="2023-02-14T06:15:10.229" v="7253" actId="1076"/>
          <ac:picMkLst>
            <pc:docMk/>
            <pc:sldMk cId="1185750856" sldId="1870"/>
            <ac:picMk id="7170" creationId="{1CFD434E-D3E1-B4BC-712F-A355CEEB9D13}"/>
          </ac:picMkLst>
        </pc:picChg>
      </pc:sldChg>
      <pc:sldChg chg="addSp delSp modSp add mod ord">
        <pc:chgData name="伊健 杜" userId="e69aded81da48593" providerId="LiveId" clId="{DF7AD5C2-FB82-437E-AA04-4958D4AF7326}" dt="2023-02-14T12:17:35.902" v="7297"/>
        <pc:sldMkLst>
          <pc:docMk/>
          <pc:sldMk cId="956487282" sldId="1871"/>
        </pc:sldMkLst>
        <pc:spChg chg="del">
          <ac:chgData name="伊健 杜" userId="e69aded81da48593" providerId="LiveId" clId="{DF7AD5C2-FB82-437E-AA04-4958D4AF7326}" dt="2023-02-13T22:29:03.676" v="5526" actId="478"/>
          <ac:spMkLst>
            <pc:docMk/>
            <pc:sldMk cId="956487282" sldId="1871"/>
            <ac:spMk id="2" creationId="{5CA05D9F-2965-958F-AF00-AE7378D4D9C9}"/>
          </ac:spMkLst>
        </pc:spChg>
        <pc:spChg chg="del mod">
          <ac:chgData name="伊健 杜" userId="e69aded81da48593" providerId="LiveId" clId="{DF7AD5C2-FB82-437E-AA04-4958D4AF7326}" dt="2023-02-13T22:33:48.398" v="5685" actId="478"/>
          <ac:spMkLst>
            <pc:docMk/>
            <pc:sldMk cId="956487282" sldId="1871"/>
            <ac:spMk id="3" creationId="{E28F2768-3DF8-079A-C1DA-3C2AB9C779DA}"/>
          </ac:spMkLst>
        </pc:spChg>
        <pc:spChg chg="add mod">
          <ac:chgData name="伊健 杜" userId="e69aded81da48593" providerId="LiveId" clId="{DF7AD5C2-FB82-437E-AA04-4958D4AF7326}" dt="2023-02-14T12:17:35.902" v="7297"/>
          <ac:spMkLst>
            <pc:docMk/>
            <pc:sldMk cId="956487282" sldId="1871"/>
            <ac:spMk id="4" creationId="{DD699633-86B9-7121-4338-E04D4A5B5732}"/>
          </ac:spMkLst>
        </pc:spChg>
        <pc:spChg chg="del mod">
          <ac:chgData name="伊健 杜" userId="e69aded81da48593" providerId="LiveId" clId="{DF7AD5C2-FB82-437E-AA04-4958D4AF7326}" dt="2023-02-13T22:32:50.433" v="5674" actId="478"/>
          <ac:spMkLst>
            <pc:docMk/>
            <pc:sldMk cId="956487282" sldId="1871"/>
            <ac:spMk id="5" creationId="{E7287B0E-EF55-E721-8EFA-9A9183C0EDF9}"/>
          </ac:spMkLst>
        </pc:spChg>
        <pc:spChg chg="add mod">
          <ac:chgData name="伊健 杜" userId="e69aded81da48593" providerId="LiveId" clId="{DF7AD5C2-FB82-437E-AA04-4958D4AF7326}" dt="2023-02-14T12:17:35.902" v="7297"/>
          <ac:spMkLst>
            <pc:docMk/>
            <pc:sldMk cId="956487282" sldId="1871"/>
            <ac:spMk id="6" creationId="{C7131AC7-439C-9A16-1F10-4B051D7CB4EB}"/>
          </ac:spMkLst>
        </pc:spChg>
        <pc:picChg chg="add mod">
          <ac:chgData name="伊健 杜" userId="e69aded81da48593" providerId="LiveId" clId="{DF7AD5C2-FB82-437E-AA04-4958D4AF7326}" dt="2023-02-13T22:34:07.350" v="5686" actId="1076"/>
          <ac:picMkLst>
            <pc:docMk/>
            <pc:sldMk cId="956487282" sldId="1871"/>
            <ac:picMk id="1026" creationId="{3EAEDF00-E513-C386-28C2-7D8264FF8892}"/>
          </ac:picMkLst>
        </pc:picChg>
        <pc:picChg chg="add mod">
          <ac:chgData name="伊健 杜" userId="e69aded81da48593" providerId="LiveId" clId="{DF7AD5C2-FB82-437E-AA04-4958D4AF7326}" dt="2023-02-13T22:34:07.350" v="5686" actId="1076"/>
          <ac:picMkLst>
            <pc:docMk/>
            <pc:sldMk cId="956487282" sldId="1871"/>
            <ac:picMk id="1028" creationId="{3B73918B-8992-D805-294F-CDD17D4EF82D}"/>
          </ac:picMkLst>
        </pc:picChg>
      </pc:sldChg>
      <pc:sldChg chg="modSp add mod">
        <pc:chgData name="伊健 杜" userId="e69aded81da48593" providerId="LiveId" clId="{DF7AD5C2-FB82-437E-AA04-4958D4AF7326}" dt="2023-02-14T12:17:35.902" v="7297"/>
        <pc:sldMkLst>
          <pc:docMk/>
          <pc:sldMk cId="1395520413" sldId="1872"/>
        </pc:sldMkLst>
        <pc:spChg chg="mod">
          <ac:chgData name="伊健 杜" userId="e69aded81da48593" providerId="LiveId" clId="{DF7AD5C2-FB82-437E-AA04-4958D4AF7326}" dt="2023-02-14T12:17:35.902" v="7297"/>
          <ac:spMkLst>
            <pc:docMk/>
            <pc:sldMk cId="1395520413" sldId="1872"/>
            <ac:spMk id="5" creationId="{E7287B0E-EF55-E721-8EFA-9A9183C0EDF9}"/>
          </ac:spMkLst>
        </pc:spChg>
      </pc:sldChg>
      <pc:sldChg chg="addSp delSp modSp add mod">
        <pc:chgData name="伊健 杜" userId="e69aded81da48593" providerId="LiveId" clId="{DF7AD5C2-FB82-437E-AA04-4958D4AF7326}" dt="2023-02-14T12:17:35.902" v="7297"/>
        <pc:sldMkLst>
          <pc:docMk/>
          <pc:sldMk cId="2177072508" sldId="1873"/>
        </pc:sldMkLst>
        <pc:spChg chg="mod">
          <ac:chgData name="伊健 杜" userId="e69aded81da48593" providerId="LiveId" clId="{DF7AD5C2-FB82-437E-AA04-4958D4AF7326}" dt="2023-02-14T12:17:35.902" v="7297"/>
          <ac:spMkLst>
            <pc:docMk/>
            <pc:sldMk cId="2177072508" sldId="1873"/>
            <ac:spMk id="2" creationId="{10304424-DB4A-36E7-9E0D-D32A5DD0F26C}"/>
          </ac:spMkLst>
        </pc:spChg>
        <pc:spChg chg="add del">
          <ac:chgData name="伊健 杜" userId="e69aded81da48593" providerId="LiveId" clId="{DF7AD5C2-FB82-437E-AA04-4958D4AF7326}" dt="2023-02-13T22:39:41.154" v="5938" actId="22"/>
          <ac:spMkLst>
            <pc:docMk/>
            <pc:sldMk cId="2177072508" sldId="1873"/>
            <ac:spMk id="4" creationId="{FBBEA738-EF88-4275-83C2-F09BEF4D5BC5}"/>
          </ac:spMkLst>
        </pc:spChg>
        <pc:spChg chg="mod">
          <ac:chgData name="伊健 杜" userId="e69aded81da48593" providerId="LiveId" clId="{DF7AD5C2-FB82-437E-AA04-4958D4AF7326}" dt="2023-02-14T12:17:35.902" v="7297"/>
          <ac:spMkLst>
            <pc:docMk/>
            <pc:sldMk cId="2177072508" sldId="1873"/>
            <ac:spMk id="5" creationId="{E7287B0E-EF55-E721-8EFA-9A9183C0EDF9}"/>
          </ac:spMkLst>
        </pc:spChg>
        <pc:picChg chg="add mod">
          <ac:chgData name="伊健 杜" userId="e69aded81da48593" providerId="LiveId" clId="{DF7AD5C2-FB82-437E-AA04-4958D4AF7326}" dt="2023-02-14T06:16:28.435" v="7257" actId="1076"/>
          <ac:picMkLst>
            <pc:docMk/>
            <pc:sldMk cId="2177072508" sldId="1873"/>
            <ac:picMk id="8194" creationId="{D5191123-6B36-9717-CB46-581EAD7310FB}"/>
          </ac:picMkLst>
        </pc:picChg>
      </pc:sldChg>
      <pc:sldChg chg="add del">
        <pc:chgData name="伊健 杜" userId="e69aded81da48593" providerId="LiveId" clId="{DF7AD5C2-FB82-437E-AA04-4958D4AF7326}" dt="2023-02-13T22:39:45.253" v="5940" actId="47"/>
        <pc:sldMkLst>
          <pc:docMk/>
          <pc:sldMk cId="666681640" sldId="1874"/>
        </pc:sldMkLst>
      </pc:sldChg>
      <pc:sldChg chg="addSp delSp modSp add mod">
        <pc:chgData name="伊健 杜" userId="e69aded81da48593" providerId="LiveId" clId="{DF7AD5C2-FB82-437E-AA04-4958D4AF7326}" dt="2023-02-14T12:17:35.902" v="7297"/>
        <pc:sldMkLst>
          <pc:docMk/>
          <pc:sldMk cId="1934134787" sldId="1875"/>
        </pc:sldMkLst>
        <pc:spChg chg="add del mod">
          <ac:chgData name="伊健 杜" userId="e69aded81da48593" providerId="LiveId" clId="{DF7AD5C2-FB82-437E-AA04-4958D4AF7326}" dt="2023-02-13T23:13:00.969" v="7134" actId="478"/>
          <ac:spMkLst>
            <pc:docMk/>
            <pc:sldMk cId="1934134787" sldId="1875"/>
            <ac:spMk id="2" creationId="{5F413D86-82B8-BDF2-CF4E-BBE2B9F38E37}"/>
          </ac:spMkLst>
        </pc:spChg>
        <pc:spChg chg="add del mod">
          <ac:chgData name="伊健 杜" userId="e69aded81da48593" providerId="LiveId" clId="{DF7AD5C2-FB82-437E-AA04-4958D4AF7326}" dt="2023-02-13T23:13:04.850" v="7135" actId="478"/>
          <ac:spMkLst>
            <pc:docMk/>
            <pc:sldMk cId="1934134787" sldId="1875"/>
            <ac:spMk id="4" creationId="{FD3D9CEA-AFFC-DF16-BFB6-31742A613933}"/>
          </ac:spMkLst>
        </pc:spChg>
        <pc:spChg chg="mod">
          <ac:chgData name="伊健 杜" userId="e69aded81da48593" providerId="LiveId" clId="{DF7AD5C2-FB82-437E-AA04-4958D4AF7326}" dt="2023-02-14T12:17:35.902" v="7297"/>
          <ac:spMkLst>
            <pc:docMk/>
            <pc:sldMk cId="1934134787" sldId="1875"/>
            <ac:spMk id="5" creationId="{E7287B0E-EF55-E721-8EFA-9A9183C0EDF9}"/>
          </ac:spMkLst>
        </pc:spChg>
      </pc:sldChg>
      <pc:sldChg chg="modSp add mod">
        <pc:chgData name="伊健 杜" userId="e69aded81da48593" providerId="LiveId" clId="{DF7AD5C2-FB82-437E-AA04-4958D4AF7326}" dt="2023-02-14T12:17:35.902" v="7297"/>
        <pc:sldMkLst>
          <pc:docMk/>
          <pc:sldMk cId="2000620399" sldId="1876"/>
        </pc:sldMkLst>
        <pc:spChg chg="mod">
          <ac:chgData name="伊健 杜" userId="e69aded81da48593" providerId="LiveId" clId="{DF7AD5C2-FB82-437E-AA04-4958D4AF7326}" dt="2023-02-14T12:17:35.902" v="7297"/>
          <ac:spMkLst>
            <pc:docMk/>
            <pc:sldMk cId="2000620399" sldId="1876"/>
            <ac:spMk id="5" creationId="{E7287B0E-EF55-E721-8EFA-9A9183C0EDF9}"/>
          </ac:spMkLst>
        </pc:spChg>
      </pc:sldChg>
      <pc:sldChg chg="add del">
        <pc:chgData name="伊健 杜" userId="e69aded81da48593" providerId="LiveId" clId="{DF7AD5C2-FB82-437E-AA04-4958D4AF7326}" dt="2023-02-13T22:45:26.014" v="6263" actId="47"/>
        <pc:sldMkLst>
          <pc:docMk/>
          <pc:sldMk cId="527525844" sldId="1877"/>
        </pc:sldMkLst>
      </pc:sldChg>
      <pc:sldChg chg="addSp modSp add">
        <pc:chgData name="伊健 杜" userId="e69aded81da48593" providerId="LiveId" clId="{DF7AD5C2-FB82-437E-AA04-4958D4AF7326}" dt="2023-02-14T12:17:35.902" v="7297"/>
        <pc:sldMkLst>
          <pc:docMk/>
          <pc:sldMk cId="1822420397" sldId="1878"/>
        </pc:sldMkLst>
        <pc:spChg chg="mod">
          <ac:chgData name="伊健 杜" userId="e69aded81da48593" providerId="LiveId" clId="{DF7AD5C2-FB82-437E-AA04-4958D4AF7326}" dt="2023-02-14T12:17:35.902" v="7297"/>
          <ac:spMkLst>
            <pc:docMk/>
            <pc:sldMk cId="1822420397" sldId="1878"/>
            <ac:spMk id="2" creationId="{10304424-DB4A-36E7-9E0D-D32A5DD0F26C}"/>
          </ac:spMkLst>
        </pc:spChg>
        <pc:spChg chg="mod">
          <ac:chgData name="伊健 杜" userId="e69aded81da48593" providerId="LiveId" clId="{DF7AD5C2-FB82-437E-AA04-4958D4AF7326}" dt="2023-02-14T12:17:35.902" v="7297"/>
          <ac:spMkLst>
            <pc:docMk/>
            <pc:sldMk cId="1822420397" sldId="1878"/>
            <ac:spMk id="5" creationId="{E7287B0E-EF55-E721-8EFA-9A9183C0EDF9}"/>
          </ac:spMkLst>
        </pc:spChg>
        <pc:picChg chg="add mod">
          <ac:chgData name="伊健 杜" userId="e69aded81da48593" providerId="LiveId" clId="{DF7AD5C2-FB82-437E-AA04-4958D4AF7326}" dt="2023-02-14T06:16:50.478" v="7260" actId="14100"/>
          <ac:picMkLst>
            <pc:docMk/>
            <pc:sldMk cId="1822420397" sldId="1878"/>
            <ac:picMk id="9218" creationId="{2C9678B5-5F38-E6F1-F097-F00E1E7A2779}"/>
          </ac:picMkLst>
        </pc:picChg>
      </pc:sldChg>
      <pc:sldChg chg="addSp modSp add mod">
        <pc:chgData name="伊健 杜" userId="e69aded81da48593" providerId="LiveId" clId="{DF7AD5C2-FB82-437E-AA04-4958D4AF7326}" dt="2023-02-14T12:17:35.902" v="7297"/>
        <pc:sldMkLst>
          <pc:docMk/>
          <pc:sldMk cId="3626468461" sldId="1879"/>
        </pc:sldMkLst>
        <pc:spChg chg="mod">
          <ac:chgData name="伊健 杜" userId="e69aded81da48593" providerId="LiveId" clId="{DF7AD5C2-FB82-437E-AA04-4958D4AF7326}" dt="2023-02-14T12:17:35.902" v="7297"/>
          <ac:spMkLst>
            <pc:docMk/>
            <pc:sldMk cId="3626468461" sldId="1879"/>
            <ac:spMk id="2" creationId="{10304424-DB4A-36E7-9E0D-D32A5DD0F26C}"/>
          </ac:spMkLst>
        </pc:spChg>
        <pc:spChg chg="mod">
          <ac:chgData name="伊健 杜" userId="e69aded81da48593" providerId="LiveId" clId="{DF7AD5C2-FB82-437E-AA04-4958D4AF7326}" dt="2023-02-14T12:17:35.902" v="7297"/>
          <ac:spMkLst>
            <pc:docMk/>
            <pc:sldMk cId="3626468461" sldId="1879"/>
            <ac:spMk id="5" creationId="{E7287B0E-EF55-E721-8EFA-9A9183C0EDF9}"/>
          </ac:spMkLst>
        </pc:spChg>
        <pc:picChg chg="add mod">
          <ac:chgData name="伊健 杜" userId="e69aded81da48593" providerId="LiveId" clId="{DF7AD5C2-FB82-437E-AA04-4958D4AF7326}" dt="2023-02-14T12:13:48.165" v="7288" actId="1076"/>
          <ac:picMkLst>
            <pc:docMk/>
            <pc:sldMk cId="3626468461" sldId="1879"/>
            <ac:picMk id="3074" creationId="{4EF75D96-DB72-1B9A-522D-0828F1E6EA80}"/>
          </ac:picMkLst>
        </pc:picChg>
      </pc:sldChg>
      <pc:sldChg chg="addSp modSp add mod">
        <pc:chgData name="伊健 杜" userId="e69aded81da48593" providerId="LiveId" clId="{DF7AD5C2-FB82-437E-AA04-4958D4AF7326}" dt="2023-02-14T12:17:35.902" v="7297"/>
        <pc:sldMkLst>
          <pc:docMk/>
          <pc:sldMk cId="1772814280" sldId="1880"/>
        </pc:sldMkLst>
        <pc:spChg chg="mod">
          <ac:chgData name="伊健 杜" userId="e69aded81da48593" providerId="LiveId" clId="{DF7AD5C2-FB82-437E-AA04-4958D4AF7326}" dt="2023-02-14T12:17:35.902" v="7297"/>
          <ac:spMkLst>
            <pc:docMk/>
            <pc:sldMk cId="1772814280" sldId="1880"/>
            <ac:spMk id="2" creationId="{10304424-DB4A-36E7-9E0D-D32A5DD0F26C}"/>
          </ac:spMkLst>
        </pc:spChg>
        <pc:spChg chg="mod">
          <ac:chgData name="伊健 杜" userId="e69aded81da48593" providerId="LiveId" clId="{DF7AD5C2-FB82-437E-AA04-4958D4AF7326}" dt="2023-02-14T12:17:35.902" v="7297"/>
          <ac:spMkLst>
            <pc:docMk/>
            <pc:sldMk cId="1772814280" sldId="1880"/>
            <ac:spMk id="5" creationId="{E7287B0E-EF55-E721-8EFA-9A9183C0EDF9}"/>
          </ac:spMkLst>
        </pc:spChg>
        <pc:picChg chg="add mod">
          <ac:chgData name="伊健 杜" userId="e69aded81da48593" providerId="LiveId" clId="{DF7AD5C2-FB82-437E-AA04-4958D4AF7326}" dt="2023-02-14T12:14:57.073" v="7292" actId="1076"/>
          <ac:picMkLst>
            <pc:docMk/>
            <pc:sldMk cId="1772814280" sldId="1880"/>
            <ac:picMk id="4098" creationId="{2DE19289-8502-F91F-B7A9-E473250FE572}"/>
          </ac:picMkLst>
        </pc:picChg>
      </pc:sldChg>
      <pc:sldChg chg="modSp add mod">
        <pc:chgData name="伊健 杜" userId="e69aded81da48593" providerId="LiveId" clId="{DF7AD5C2-FB82-437E-AA04-4958D4AF7326}" dt="2023-02-14T12:17:35.902" v="7297"/>
        <pc:sldMkLst>
          <pc:docMk/>
          <pc:sldMk cId="3668235490" sldId="1881"/>
        </pc:sldMkLst>
        <pc:spChg chg="mod">
          <ac:chgData name="伊健 杜" userId="e69aded81da48593" providerId="LiveId" clId="{DF7AD5C2-FB82-437E-AA04-4958D4AF7326}" dt="2023-02-14T12:17:35.902" v="7297"/>
          <ac:spMkLst>
            <pc:docMk/>
            <pc:sldMk cId="3668235490" sldId="1881"/>
            <ac:spMk id="5" creationId="{E7287B0E-EF55-E721-8EFA-9A9183C0EDF9}"/>
          </ac:spMkLst>
        </pc:spChg>
      </pc:sldChg>
      <pc:sldChg chg="addSp modSp add mod">
        <pc:chgData name="伊健 杜" userId="e69aded81da48593" providerId="LiveId" clId="{DF7AD5C2-FB82-437E-AA04-4958D4AF7326}" dt="2023-02-14T12:17:35.902" v="7297"/>
        <pc:sldMkLst>
          <pc:docMk/>
          <pc:sldMk cId="3352668450" sldId="1882"/>
        </pc:sldMkLst>
        <pc:spChg chg="mod">
          <ac:chgData name="伊健 杜" userId="e69aded81da48593" providerId="LiveId" clId="{DF7AD5C2-FB82-437E-AA04-4958D4AF7326}" dt="2023-02-14T12:17:35.902" v="7297"/>
          <ac:spMkLst>
            <pc:docMk/>
            <pc:sldMk cId="3352668450" sldId="1882"/>
            <ac:spMk id="2" creationId="{10304424-DB4A-36E7-9E0D-D32A5DD0F26C}"/>
          </ac:spMkLst>
        </pc:spChg>
        <pc:spChg chg="mod">
          <ac:chgData name="伊健 杜" userId="e69aded81da48593" providerId="LiveId" clId="{DF7AD5C2-FB82-437E-AA04-4958D4AF7326}" dt="2023-02-14T12:17:35.902" v="7297"/>
          <ac:spMkLst>
            <pc:docMk/>
            <pc:sldMk cId="3352668450" sldId="1882"/>
            <ac:spMk id="5" creationId="{E7287B0E-EF55-E721-8EFA-9A9183C0EDF9}"/>
          </ac:spMkLst>
        </pc:spChg>
        <pc:picChg chg="add mod">
          <ac:chgData name="伊健 杜" userId="e69aded81da48593" providerId="LiveId" clId="{DF7AD5C2-FB82-437E-AA04-4958D4AF7326}" dt="2023-02-14T12:16:30.434" v="7296" actId="1076"/>
          <ac:picMkLst>
            <pc:docMk/>
            <pc:sldMk cId="3352668450" sldId="1882"/>
            <ac:picMk id="5122" creationId="{BF5041C2-4D12-27E3-6E2A-0408DAC8A2E8}"/>
          </ac:picMkLst>
        </pc:picChg>
      </pc:sldChg>
      <pc:sldChg chg="modSp add del mod">
        <pc:chgData name="伊健 杜" userId="e69aded81da48593" providerId="LiveId" clId="{DF7AD5C2-FB82-437E-AA04-4958D4AF7326}" dt="2023-02-13T23:13:12.558" v="7136" actId="47"/>
        <pc:sldMkLst>
          <pc:docMk/>
          <pc:sldMk cId="646658731" sldId="1883"/>
        </pc:sldMkLst>
        <pc:spChg chg="mod">
          <ac:chgData name="伊健 杜" userId="e69aded81da48593" providerId="LiveId" clId="{DF7AD5C2-FB82-437E-AA04-4958D4AF7326}" dt="2023-02-13T23:04:56.088" v="6778" actId="20577"/>
          <ac:spMkLst>
            <pc:docMk/>
            <pc:sldMk cId="646658731" sldId="1883"/>
            <ac:spMk id="5" creationId="{E7287B0E-EF55-E721-8EFA-9A9183C0EDF9}"/>
          </ac:spMkLst>
        </pc:spChg>
      </pc:sldChg>
      <pc:sldChg chg="modSp add del mod">
        <pc:chgData name="伊健 杜" userId="e69aded81da48593" providerId="LiveId" clId="{DF7AD5C2-FB82-437E-AA04-4958D4AF7326}" dt="2023-02-13T22:57:09.227" v="6580" actId="47"/>
        <pc:sldMkLst>
          <pc:docMk/>
          <pc:sldMk cId="2317660187" sldId="1883"/>
        </pc:sldMkLst>
        <pc:spChg chg="mod">
          <ac:chgData name="伊健 杜" userId="e69aded81da48593" providerId="LiveId" clId="{DF7AD5C2-FB82-437E-AA04-4958D4AF7326}" dt="2023-02-13T22:57:06.801" v="6579" actId="20577"/>
          <ac:spMkLst>
            <pc:docMk/>
            <pc:sldMk cId="2317660187" sldId="1883"/>
            <ac:spMk id="5" creationId="{E7287B0E-EF55-E721-8EFA-9A9183C0EDF9}"/>
          </ac:spMkLst>
        </pc:spChg>
      </pc:sldChg>
      <pc:sldChg chg="modSp add del mod">
        <pc:chgData name="伊健 杜" userId="e69aded81da48593" providerId="LiveId" clId="{DF7AD5C2-FB82-437E-AA04-4958D4AF7326}" dt="2023-02-13T23:13:12.558" v="7136" actId="47"/>
        <pc:sldMkLst>
          <pc:docMk/>
          <pc:sldMk cId="2399928531" sldId="1884"/>
        </pc:sldMkLst>
        <pc:spChg chg="mod">
          <ac:chgData name="伊健 杜" userId="e69aded81da48593" providerId="LiveId" clId="{DF7AD5C2-FB82-437E-AA04-4958D4AF7326}" dt="2023-02-13T23:05:49.433" v="6815" actId="20577"/>
          <ac:spMkLst>
            <pc:docMk/>
            <pc:sldMk cId="2399928531" sldId="1884"/>
            <ac:spMk id="5" creationId="{E7287B0E-EF55-E721-8EFA-9A9183C0EDF9}"/>
          </ac:spMkLst>
        </pc:spChg>
      </pc:sldChg>
      <pc:sldChg chg="addSp modSp add mod ord">
        <pc:chgData name="伊健 杜" userId="e69aded81da48593" providerId="LiveId" clId="{DF7AD5C2-FB82-437E-AA04-4958D4AF7326}" dt="2023-02-14T12:17:35.902" v="7297"/>
        <pc:sldMkLst>
          <pc:docMk/>
          <pc:sldMk cId="3882185193" sldId="1885"/>
        </pc:sldMkLst>
        <pc:spChg chg="mod">
          <ac:chgData name="伊健 杜" userId="e69aded81da48593" providerId="LiveId" clId="{DF7AD5C2-FB82-437E-AA04-4958D4AF7326}" dt="2023-02-13T23:07:00.424" v="6831"/>
          <ac:spMkLst>
            <pc:docMk/>
            <pc:sldMk cId="3882185193" sldId="1885"/>
            <ac:spMk id="2" creationId="{10304424-DB4A-36E7-9E0D-D32A5DD0F26C}"/>
          </ac:spMkLst>
        </pc:spChg>
        <pc:spChg chg="mod">
          <ac:chgData name="伊健 杜" userId="e69aded81da48593" providerId="LiveId" clId="{DF7AD5C2-FB82-437E-AA04-4958D4AF7326}" dt="2023-02-14T12:17:35.902" v="7297"/>
          <ac:spMkLst>
            <pc:docMk/>
            <pc:sldMk cId="3882185193" sldId="1885"/>
            <ac:spMk id="5" creationId="{E7287B0E-EF55-E721-8EFA-9A9183C0EDF9}"/>
          </ac:spMkLst>
        </pc:spChg>
        <pc:picChg chg="add mod">
          <ac:chgData name="伊健 杜" userId="e69aded81da48593" providerId="LiveId" clId="{DF7AD5C2-FB82-437E-AA04-4958D4AF7326}" dt="2023-02-14T12:11:15.927" v="7265" actId="1076"/>
          <ac:picMkLst>
            <pc:docMk/>
            <pc:sldMk cId="3882185193" sldId="1885"/>
            <ac:picMk id="1026" creationId="{05050B0F-8D59-1665-19CE-5B5F14716414}"/>
          </ac:picMkLst>
        </pc:picChg>
      </pc:sldChg>
      <pc:sldChg chg="addSp modSp add mod ord">
        <pc:chgData name="伊健 杜" userId="e69aded81da48593" providerId="LiveId" clId="{DF7AD5C2-FB82-437E-AA04-4958D4AF7326}" dt="2023-02-14T12:17:35.902" v="7297"/>
        <pc:sldMkLst>
          <pc:docMk/>
          <pc:sldMk cId="1368425790" sldId="1886"/>
        </pc:sldMkLst>
        <pc:spChg chg="mod">
          <ac:chgData name="伊健 杜" userId="e69aded81da48593" providerId="LiveId" clId="{DF7AD5C2-FB82-437E-AA04-4958D4AF7326}" dt="2023-02-13T23:08:05.704" v="6971"/>
          <ac:spMkLst>
            <pc:docMk/>
            <pc:sldMk cId="1368425790" sldId="1886"/>
            <ac:spMk id="2" creationId="{10304424-DB4A-36E7-9E0D-D32A5DD0F26C}"/>
          </ac:spMkLst>
        </pc:spChg>
        <pc:spChg chg="mod">
          <ac:chgData name="伊健 杜" userId="e69aded81da48593" providerId="LiveId" clId="{DF7AD5C2-FB82-437E-AA04-4958D4AF7326}" dt="2023-02-14T12:17:35.902" v="7297"/>
          <ac:spMkLst>
            <pc:docMk/>
            <pc:sldMk cId="1368425790" sldId="1886"/>
            <ac:spMk id="5" creationId="{E7287B0E-EF55-E721-8EFA-9A9183C0EDF9}"/>
          </ac:spMkLst>
        </pc:spChg>
        <pc:picChg chg="add mod">
          <ac:chgData name="伊健 杜" userId="e69aded81da48593" providerId="LiveId" clId="{DF7AD5C2-FB82-437E-AA04-4958D4AF7326}" dt="2023-02-14T12:13:06.051" v="7282" actId="1076"/>
          <ac:picMkLst>
            <pc:docMk/>
            <pc:sldMk cId="1368425790" sldId="1886"/>
            <ac:picMk id="2050" creationId="{DDC226DD-D870-0E02-BEE2-75E479F4371E}"/>
          </ac:picMkLst>
        </pc:picChg>
      </pc:sldChg>
      <pc:sldChg chg="add del">
        <pc:chgData name="伊健 杜" userId="e69aded81da48593" providerId="LiveId" clId="{DF7AD5C2-FB82-437E-AA04-4958D4AF7326}" dt="2023-02-13T23:11:37.785" v="7112" actId="47"/>
        <pc:sldMkLst>
          <pc:docMk/>
          <pc:sldMk cId="963884834" sldId="1887"/>
        </pc:sldMkLst>
      </pc:sldChg>
      <pc:sldChg chg="modSp add del mod">
        <pc:chgData name="伊健 杜" userId="e69aded81da48593" providerId="LiveId" clId="{DF7AD5C2-FB82-437E-AA04-4958D4AF7326}" dt="2023-02-13T23:13:12.558" v="7136" actId="47"/>
        <pc:sldMkLst>
          <pc:docMk/>
          <pc:sldMk cId="2545280381" sldId="1888"/>
        </pc:sldMkLst>
        <pc:spChg chg="mod">
          <ac:chgData name="伊健 杜" userId="e69aded81da48593" providerId="LiveId" clId="{DF7AD5C2-FB82-437E-AA04-4958D4AF7326}" dt="2023-02-13T23:11:47.421" v="7125" actId="20577"/>
          <ac:spMkLst>
            <pc:docMk/>
            <pc:sldMk cId="2545280381" sldId="1888"/>
            <ac:spMk id="5" creationId="{E7287B0E-EF55-E721-8EFA-9A9183C0EDF9}"/>
          </ac:spMkLst>
        </pc:spChg>
      </pc:sldChg>
      <pc:sldChg chg="new del">
        <pc:chgData name="伊健 杜" userId="e69aded81da48593" providerId="LiveId" clId="{DF7AD5C2-FB82-437E-AA04-4958D4AF7326}" dt="2023-02-13T23:07:25.706" v="6883" actId="47"/>
        <pc:sldMkLst>
          <pc:docMk/>
          <pc:sldMk cId="982875352" sldId="1889"/>
        </pc:sldMkLst>
      </pc:sldChg>
    </pc:docChg>
  </pc:docChgLst>
  <pc:docChgLst>
    <pc:chgData name="伊健 杜" userId="e69aded81da48593" providerId="LiveId" clId="{E81F0A27-7DCD-4294-928A-56D9E15A8AA6}"/>
    <pc:docChg chg="undo custSel addSld delSld modSld sldOrd modSection">
      <pc:chgData name="伊健 杜" userId="e69aded81da48593" providerId="LiveId" clId="{E81F0A27-7DCD-4294-928A-56D9E15A8AA6}" dt="2022-09-19T17:32:48.217" v="4320"/>
      <pc:docMkLst>
        <pc:docMk/>
      </pc:docMkLst>
      <pc:sldChg chg="modSp mod">
        <pc:chgData name="伊健 杜" userId="e69aded81da48593" providerId="LiveId" clId="{E81F0A27-7DCD-4294-928A-56D9E15A8AA6}" dt="2022-09-19T04:56:04.131" v="5" actId="20577"/>
        <pc:sldMkLst>
          <pc:docMk/>
          <pc:sldMk cId="3180688205" sldId="256"/>
        </pc:sldMkLst>
        <pc:spChg chg="mod">
          <ac:chgData name="伊健 杜" userId="e69aded81da48593" providerId="LiveId" clId="{E81F0A27-7DCD-4294-928A-56D9E15A8AA6}" dt="2022-09-19T04:56:04.131" v="5" actId="20577"/>
          <ac:spMkLst>
            <pc:docMk/>
            <pc:sldMk cId="3180688205" sldId="256"/>
            <ac:spMk id="2" creationId="{1F01E9DD-2818-4BD0-9996-984FE0985E67}"/>
          </ac:spMkLst>
        </pc:spChg>
      </pc:sldChg>
      <pc:sldChg chg="del">
        <pc:chgData name="伊健 杜" userId="e69aded81da48593" providerId="LiveId" clId="{E81F0A27-7DCD-4294-928A-56D9E15A8AA6}" dt="2022-09-19T04:56:19.336" v="6" actId="47"/>
        <pc:sldMkLst>
          <pc:docMk/>
          <pc:sldMk cId="549361601" sldId="613"/>
        </pc:sldMkLst>
      </pc:sldChg>
      <pc:sldChg chg="del">
        <pc:chgData name="伊健 杜" userId="e69aded81da48593" providerId="LiveId" clId="{E81F0A27-7DCD-4294-928A-56D9E15A8AA6}" dt="2022-09-19T04:56:19.336" v="6" actId="47"/>
        <pc:sldMkLst>
          <pc:docMk/>
          <pc:sldMk cId="2347165635" sldId="616"/>
        </pc:sldMkLst>
      </pc:sldChg>
      <pc:sldChg chg="del">
        <pc:chgData name="伊健 杜" userId="e69aded81da48593" providerId="LiveId" clId="{E81F0A27-7DCD-4294-928A-56D9E15A8AA6}" dt="2022-09-19T04:56:19.336" v="6" actId="47"/>
        <pc:sldMkLst>
          <pc:docMk/>
          <pc:sldMk cId="1358843890" sldId="620"/>
        </pc:sldMkLst>
      </pc:sldChg>
      <pc:sldChg chg="del">
        <pc:chgData name="伊健 杜" userId="e69aded81da48593" providerId="LiveId" clId="{E81F0A27-7DCD-4294-928A-56D9E15A8AA6}" dt="2022-09-19T04:56:19.336" v="6" actId="47"/>
        <pc:sldMkLst>
          <pc:docMk/>
          <pc:sldMk cId="3157045202" sldId="621"/>
        </pc:sldMkLst>
      </pc:sldChg>
      <pc:sldChg chg="addSp delSp modSp mod">
        <pc:chgData name="伊健 杜" userId="e69aded81da48593" providerId="LiveId" clId="{E81F0A27-7DCD-4294-928A-56D9E15A8AA6}" dt="2022-09-19T14:04:29.583" v="2947"/>
        <pc:sldMkLst>
          <pc:docMk/>
          <pc:sldMk cId="1448130752" sldId="678"/>
        </pc:sldMkLst>
        <pc:spChg chg="mod">
          <ac:chgData name="伊健 杜" userId="e69aded81da48593" providerId="LiveId" clId="{E81F0A27-7DCD-4294-928A-56D9E15A8AA6}" dt="2022-09-19T14:02:08.324" v="2946" actId="1076"/>
          <ac:spMkLst>
            <pc:docMk/>
            <pc:sldMk cId="1448130752" sldId="678"/>
            <ac:spMk id="2" creationId="{81F4B079-5182-7332-4978-966F1AEEF4D2}"/>
          </ac:spMkLst>
        </pc:spChg>
        <pc:spChg chg="mod">
          <ac:chgData name="伊健 杜" userId="e69aded81da48593" providerId="LiveId" clId="{E81F0A27-7DCD-4294-928A-56D9E15A8AA6}" dt="2022-09-19T14:04:29.583" v="2947"/>
          <ac:spMkLst>
            <pc:docMk/>
            <pc:sldMk cId="1448130752" sldId="678"/>
            <ac:spMk id="4" creationId="{CFC1CF28-580E-2280-640A-ADB8853307E7}"/>
          </ac:spMkLst>
        </pc:spChg>
        <pc:picChg chg="add mod">
          <ac:chgData name="伊健 杜" userId="e69aded81da48593" providerId="LiveId" clId="{E81F0A27-7DCD-4294-928A-56D9E15A8AA6}" dt="2022-09-19T05:07:41.680" v="230" actId="1076"/>
          <ac:picMkLst>
            <pc:docMk/>
            <pc:sldMk cId="1448130752" sldId="678"/>
            <ac:picMk id="3" creationId="{EC17266E-9852-E733-BBF8-522CCF291690}"/>
          </ac:picMkLst>
        </pc:picChg>
        <pc:picChg chg="del">
          <ac:chgData name="伊健 杜" userId="e69aded81da48593" providerId="LiveId" clId="{E81F0A27-7DCD-4294-928A-56D9E15A8AA6}" dt="2022-09-19T04:58:34.313" v="77" actId="478"/>
          <ac:picMkLst>
            <pc:docMk/>
            <pc:sldMk cId="1448130752" sldId="678"/>
            <ac:picMk id="1026" creationId="{15B34D48-4401-ED5C-972C-AA8684AFC989}"/>
          </ac:picMkLst>
        </pc:picChg>
      </pc:sldChg>
      <pc:sldChg chg="del">
        <pc:chgData name="伊健 杜" userId="e69aded81da48593" providerId="LiveId" clId="{E81F0A27-7DCD-4294-928A-56D9E15A8AA6}" dt="2022-09-19T04:56:19.336" v="6" actId="47"/>
        <pc:sldMkLst>
          <pc:docMk/>
          <pc:sldMk cId="2929407868" sldId="681"/>
        </pc:sldMkLst>
      </pc:sldChg>
      <pc:sldChg chg="del">
        <pc:chgData name="伊健 杜" userId="e69aded81da48593" providerId="LiveId" clId="{E81F0A27-7DCD-4294-928A-56D9E15A8AA6}" dt="2022-09-19T04:56:19.336" v="6" actId="47"/>
        <pc:sldMkLst>
          <pc:docMk/>
          <pc:sldMk cId="862747140" sldId="682"/>
        </pc:sldMkLst>
      </pc:sldChg>
      <pc:sldChg chg="del">
        <pc:chgData name="伊健 杜" userId="e69aded81da48593" providerId="LiveId" clId="{E81F0A27-7DCD-4294-928A-56D9E15A8AA6}" dt="2022-09-19T04:56:19.336" v="6" actId="47"/>
        <pc:sldMkLst>
          <pc:docMk/>
          <pc:sldMk cId="2795178724" sldId="683"/>
        </pc:sldMkLst>
      </pc:sldChg>
      <pc:sldChg chg="del">
        <pc:chgData name="伊健 杜" userId="e69aded81da48593" providerId="LiveId" clId="{E81F0A27-7DCD-4294-928A-56D9E15A8AA6}" dt="2022-09-19T04:56:19.336" v="6" actId="47"/>
        <pc:sldMkLst>
          <pc:docMk/>
          <pc:sldMk cId="600116385" sldId="684"/>
        </pc:sldMkLst>
      </pc:sldChg>
      <pc:sldChg chg="del">
        <pc:chgData name="伊健 杜" userId="e69aded81da48593" providerId="LiveId" clId="{E81F0A27-7DCD-4294-928A-56D9E15A8AA6}" dt="2022-09-19T04:56:19.336" v="6" actId="47"/>
        <pc:sldMkLst>
          <pc:docMk/>
          <pc:sldMk cId="2613389732" sldId="686"/>
        </pc:sldMkLst>
      </pc:sldChg>
      <pc:sldChg chg="del">
        <pc:chgData name="伊健 杜" userId="e69aded81da48593" providerId="LiveId" clId="{E81F0A27-7DCD-4294-928A-56D9E15A8AA6}" dt="2022-09-19T04:56:19.336" v="6" actId="47"/>
        <pc:sldMkLst>
          <pc:docMk/>
          <pc:sldMk cId="2270991218" sldId="687"/>
        </pc:sldMkLst>
      </pc:sldChg>
      <pc:sldChg chg="del">
        <pc:chgData name="伊健 杜" userId="e69aded81da48593" providerId="LiveId" clId="{E81F0A27-7DCD-4294-928A-56D9E15A8AA6}" dt="2022-09-19T04:56:19.336" v="6" actId="47"/>
        <pc:sldMkLst>
          <pc:docMk/>
          <pc:sldMk cId="2752810598" sldId="688"/>
        </pc:sldMkLst>
      </pc:sldChg>
      <pc:sldChg chg="del">
        <pc:chgData name="伊健 杜" userId="e69aded81da48593" providerId="LiveId" clId="{E81F0A27-7DCD-4294-928A-56D9E15A8AA6}" dt="2022-09-19T04:56:19.336" v="6" actId="47"/>
        <pc:sldMkLst>
          <pc:docMk/>
          <pc:sldMk cId="3458395726" sldId="689"/>
        </pc:sldMkLst>
      </pc:sldChg>
      <pc:sldChg chg="del">
        <pc:chgData name="伊健 杜" userId="e69aded81da48593" providerId="LiveId" clId="{E81F0A27-7DCD-4294-928A-56D9E15A8AA6}" dt="2022-09-19T04:56:19.336" v="6" actId="47"/>
        <pc:sldMkLst>
          <pc:docMk/>
          <pc:sldMk cId="238056626" sldId="690"/>
        </pc:sldMkLst>
      </pc:sldChg>
      <pc:sldChg chg="del">
        <pc:chgData name="伊健 杜" userId="e69aded81da48593" providerId="LiveId" clId="{E81F0A27-7DCD-4294-928A-56D9E15A8AA6}" dt="2022-09-19T04:56:19.336" v="6" actId="47"/>
        <pc:sldMkLst>
          <pc:docMk/>
          <pc:sldMk cId="851622849" sldId="691"/>
        </pc:sldMkLst>
      </pc:sldChg>
      <pc:sldChg chg="del">
        <pc:chgData name="伊健 杜" userId="e69aded81da48593" providerId="LiveId" clId="{E81F0A27-7DCD-4294-928A-56D9E15A8AA6}" dt="2022-09-19T04:56:19.336" v="6" actId="47"/>
        <pc:sldMkLst>
          <pc:docMk/>
          <pc:sldMk cId="1978763629" sldId="692"/>
        </pc:sldMkLst>
      </pc:sldChg>
      <pc:sldChg chg="del">
        <pc:chgData name="伊健 杜" userId="e69aded81da48593" providerId="LiveId" clId="{E81F0A27-7DCD-4294-928A-56D9E15A8AA6}" dt="2022-09-19T04:56:19.336" v="6" actId="47"/>
        <pc:sldMkLst>
          <pc:docMk/>
          <pc:sldMk cId="4034967240" sldId="695"/>
        </pc:sldMkLst>
      </pc:sldChg>
      <pc:sldChg chg="del">
        <pc:chgData name="伊健 杜" userId="e69aded81da48593" providerId="LiveId" clId="{E81F0A27-7DCD-4294-928A-56D9E15A8AA6}" dt="2022-09-19T04:56:19.336" v="6" actId="47"/>
        <pc:sldMkLst>
          <pc:docMk/>
          <pc:sldMk cId="2386024586" sldId="696"/>
        </pc:sldMkLst>
      </pc:sldChg>
      <pc:sldChg chg="del">
        <pc:chgData name="伊健 杜" userId="e69aded81da48593" providerId="LiveId" clId="{E81F0A27-7DCD-4294-928A-56D9E15A8AA6}" dt="2022-09-19T04:56:19.336" v="6" actId="47"/>
        <pc:sldMkLst>
          <pc:docMk/>
          <pc:sldMk cId="4013189197" sldId="697"/>
        </pc:sldMkLst>
      </pc:sldChg>
      <pc:sldChg chg="del">
        <pc:chgData name="伊健 杜" userId="e69aded81da48593" providerId="LiveId" clId="{E81F0A27-7DCD-4294-928A-56D9E15A8AA6}" dt="2022-09-19T04:56:19.336" v="6" actId="47"/>
        <pc:sldMkLst>
          <pc:docMk/>
          <pc:sldMk cId="1125213541" sldId="699"/>
        </pc:sldMkLst>
      </pc:sldChg>
      <pc:sldChg chg="del">
        <pc:chgData name="伊健 杜" userId="e69aded81da48593" providerId="LiveId" clId="{E81F0A27-7DCD-4294-928A-56D9E15A8AA6}" dt="2022-09-19T04:56:19.336" v="6" actId="47"/>
        <pc:sldMkLst>
          <pc:docMk/>
          <pc:sldMk cId="600392309" sldId="700"/>
        </pc:sldMkLst>
      </pc:sldChg>
      <pc:sldChg chg="del">
        <pc:chgData name="伊健 杜" userId="e69aded81da48593" providerId="LiveId" clId="{E81F0A27-7DCD-4294-928A-56D9E15A8AA6}" dt="2022-09-19T04:56:19.336" v="6" actId="47"/>
        <pc:sldMkLst>
          <pc:docMk/>
          <pc:sldMk cId="4177423162" sldId="702"/>
        </pc:sldMkLst>
      </pc:sldChg>
      <pc:sldChg chg="del">
        <pc:chgData name="伊健 杜" userId="e69aded81da48593" providerId="LiveId" clId="{E81F0A27-7DCD-4294-928A-56D9E15A8AA6}" dt="2022-09-19T04:56:19.336" v="6" actId="47"/>
        <pc:sldMkLst>
          <pc:docMk/>
          <pc:sldMk cId="1949985794" sldId="704"/>
        </pc:sldMkLst>
      </pc:sldChg>
      <pc:sldChg chg="del">
        <pc:chgData name="伊健 杜" userId="e69aded81da48593" providerId="LiveId" clId="{E81F0A27-7DCD-4294-928A-56D9E15A8AA6}" dt="2022-09-19T04:56:19.336" v="6" actId="47"/>
        <pc:sldMkLst>
          <pc:docMk/>
          <pc:sldMk cId="14200170" sldId="705"/>
        </pc:sldMkLst>
      </pc:sldChg>
      <pc:sldChg chg="del">
        <pc:chgData name="伊健 杜" userId="e69aded81da48593" providerId="LiveId" clId="{E81F0A27-7DCD-4294-928A-56D9E15A8AA6}" dt="2022-09-19T04:56:19.336" v="6" actId="47"/>
        <pc:sldMkLst>
          <pc:docMk/>
          <pc:sldMk cId="4168969083" sldId="706"/>
        </pc:sldMkLst>
      </pc:sldChg>
      <pc:sldChg chg="del">
        <pc:chgData name="伊健 杜" userId="e69aded81da48593" providerId="LiveId" clId="{E81F0A27-7DCD-4294-928A-56D9E15A8AA6}" dt="2022-09-19T04:56:19.336" v="6" actId="47"/>
        <pc:sldMkLst>
          <pc:docMk/>
          <pc:sldMk cId="2819781969" sldId="708"/>
        </pc:sldMkLst>
      </pc:sldChg>
      <pc:sldChg chg="del">
        <pc:chgData name="伊健 杜" userId="e69aded81da48593" providerId="LiveId" clId="{E81F0A27-7DCD-4294-928A-56D9E15A8AA6}" dt="2022-09-19T04:56:19.336" v="6" actId="47"/>
        <pc:sldMkLst>
          <pc:docMk/>
          <pc:sldMk cId="3984875515" sldId="709"/>
        </pc:sldMkLst>
      </pc:sldChg>
      <pc:sldChg chg="del">
        <pc:chgData name="伊健 杜" userId="e69aded81da48593" providerId="LiveId" clId="{E81F0A27-7DCD-4294-928A-56D9E15A8AA6}" dt="2022-09-19T04:56:19.336" v="6" actId="47"/>
        <pc:sldMkLst>
          <pc:docMk/>
          <pc:sldMk cId="3928185685" sldId="710"/>
        </pc:sldMkLst>
      </pc:sldChg>
      <pc:sldChg chg="del">
        <pc:chgData name="伊健 杜" userId="e69aded81da48593" providerId="LiveId" clId="{E81F0A27-7DCD-4294-928A-56D9E15A8AA6}" dt="2022-09-19T04:56:19.336" v="6" actId="47"/>
        <pc:sldMkLst>
          <pc:docMk/>
          <pc:sldMk cId="2351620294" sldId="711"/>
        </pc:sldMkLst>
      </pc:sldChg>
      <pc:sldChg chg="del">
        <pc:chgData name="伊健 杜" userId="e69aded81da48593" providerId="LiveId" clId="{E81F0A27-7DCD-4294-928A-56D9E15A8AA6}" dt="2022-09-19T04:56:19.336" v="6" actId="47"/>
        <pc:sldMkLst>
          <pc:docMk/>
          <pc:sldMk cId="2884030890" sldId="712"/>
        </pc:sldMkLst>
      </pc:sldChg>
      <pc:sldChg chg="del">
        <pc:chgData name="伊健 杜" userId="e69aded81da48593" providerId="LiveId" clId="{E81F0A27-7DCD-4294-928A-56D9E15A8AA6}" dt="2022-09-19T05:08:55.414" v="259" actId="47"/>
        <pc:sldMkLst>
          <pc:docMk/>
          <pc:sldMk cId="1433194239" sldId="713"/>
        </pc:sldMkLst>
      </pc:sldChg>
      <pc:sldChg chg="del">
        <pc:chgData name="伊健 杜" userId="e69aded81da48593" providerId="LiveId" clId="{E81F0A27-7DCD-4294-928A-56D9E15A8AA6}" dt="2022-09-19T04:56:19.336" v="6" actId="47"/>
        <pc:sldMkLst>
          <pc:docMk/>
          <pc:sldMk cId="2050150708" sldId="714"/>
        </pc:sldMkLst>
      </pc:sldChg>
      <pc:sldChg chg="add del">
        <pc:chgData name="伊健 杜" userId="e69aded81da48593" providerId="LiveId" clId="{E81F0A27-7DCD-4294-928A-56D9E15A8AA6}" dt="2022-09-19T04:57:50.577" v="35" actId="47"/>
        <pc:sldMkLst>
          <pc:docMk/>
          <pc:sldMk cId="3485000214" sldId="714"/>
        </pc:sldMkLst>
      </pc:sldChg>
      <pc:sldChg chg="add del">
        <pc:chgData name="伊健 杜" userId="e69aded81da48593" providerId="LiveId" clId="{E81F0A27-7DCD-4294-928A-56D9E15A8AA6}" dt="2022-09-19T04:57:50.577" v="35" actId="47"/>
        <pc:sldMkLst>
          <pc:docMk/>
          <pc:sldMk cId="3642601525" sldId="715"/>
        </pc:sldMkLst>
      </pc:sldChg>
      <pc:sldChg chg="del">
        <pc:chgData name="伊健 杜" userId="e69aded81da48593" providerId="LiveId" clId="{E81F0A27-7DCD-4294-928A-56D9E15A8AA6}" dt="2022-09-19T04:56:19.336" v="6" actId="47"/>
        <pc:sldMkLst>
          <pc:docMk/>
          <pc:sldMk cId="3885083923" sldId="715"/>
        </pc:sldMkLst>
      </pc:sldChg>
      <pc:sldChg chg="del">
        <pc:chgData name="伊健 杜" userId="e69aded81da48593" providerId="LiveId" clId="{E81F0A27-7DCD-4294-928A-56D9E15A8AA6}" dt="2022-09-19T04:56:19.336" v="6" actId="47"/>
        <pc:sldMkLst>
          <pc:docMk/>
          <pc:sldMk cId="949284852" sldId="716"/>
        </pc:sldMkLst>
      </pc:sldChg>
      <pc:sldChg chg="addSp delSp modSp add mod">
        <pc:chgData name="伊健 杜" userId="e69aded81da48593" providerId="LiveId" clId="{E81F0A27-7DCD-4294-928A-56D9E15A8AA6}" dt="2022-09-19T14:04:48.716" v="2950"/>
        <pc:sldMkLst>
          <pc:docMk/>
          <pc:sldMk cId="2915391975" sldId="716"/>
        </pc:sldMkLst>
        <pc:spChg chg="mod">
          <ac:chgData name="伊健 杜" userId="e69aded81da48593" providerId="LiveId" clId="{E81F0A27-7DCD-4294-928A-56D9E15A8AA6}" dt="2022-09-19T14:04:48.716" v="2950"/>
          <ac:spMkLst>
            <pc:docMk/>
            <pc:sldMk cId="2915391975" sldId="716"/>
            <ac:spMk id="2" creationId="{81F4B079-5182-7332-4978-966F1AEEF4D2}"/>
          </ac:spMkLst>
        </pc:spChg>
        <pc:spChg chg="mod">
          <ac:chgData name="伊健 杜" userId="e69aded81da48593" providerId="LiveId" clId="{E81F0A27-7DCD-4294-928A-56D9E15A8AA6}" dt="2022-09-19T14:04:29.583" v="2947"/>
          <ac:spMkLst>
            <pc:docMk/>
            <pc:sldMk cId="2915391975" sldId="716"/>
            <ac:spMk id="4" creationId="{CFC1CF28-580E-2280-640A-ADB8853307E7}"/>
          </ac:spMkLst>
        </pc:spChg>
        <pc:picChg chg="del">
          <ac:chgData name="伊健 杜" userId="e69aded81da48593" providerId="LiveId" clId="{E81F0A27-7DCD-4294-928A-56D9E15A8AA6}" dt="2022-09-19T05:11:29.980" v="327" actId="478"/>
          <ac:picMkLst>
            <pc:docMk/>
            <pc:sldMk cId="2915391975" sldId="716"/>
            <ac:picMk id="1026" creationId="{15B34D48-4401-ED5C-972C-AA8684AFC989}"/>
          </ac:picMkLst>
        </pc:picChg>
        <pc:picChg chg="add mod">
          <ac:chgData name="伊健 杜" userId="e69aded81da48593" providerId="LiveId" clId="{E81F0A27-7DCD-4294-928A-56D9E15A8AA6}" dt="2022-09-19T05:11:35.978" v="332" actId="1076"/>
          <ac:picMkLst>
            <pc:docMk/>
            <pc:sldMk cId="2915391975" sldId="716"/>
            <ac:picMk id="3074" creationId="{A96EEF34-AC7D-406D-0346-0B3234F4F278}"/>
          </ac:picMkLst>
        </pc:picChg>
      </pc:sldChg>
      <pc:sldChg chg="del">
        <pc:chgData name="伊健 杜" userId="e69aded81da48593" providerId="LiveId" clId="{E81F0A27-7DCD-4294-928A-56D9E15A8AA6}" dt="2022-09-19T04:56:19.336" v="6" actId="47"/>
        <pc:sldMkLst>
          <pc:docMk/>
          <pc:sldMk cId="678427924" sldId="717"/>
        </pc:sldMkLst>
      </pc:sldChg>
      <pc:sldChg chg="add del">
        <pc:chgData name="伊健 杜" userId="e69aded81da48593" providerId="LiveId" clId="{E81F0A27-7DCD-4294-928A-56D9E15A8AA6}" dt="2022-09-19T04:58:51.030" v="91" actId="47"/>
        <pc:sldMkLst>
          <pc:docMk/>
          <pc:sldMk cId="1303772290" sldId="717"/>
        </pc:sldMkLst>
      </pc:sldChg>
      <pc:sldChg chg="add del">
        <pc:chgData name="伊健 杜" userId="e69aded81da48593" providerId="LiveId" clId="{E81F0A27-7DCD-4294-928A-56D9E15A8AA6}" dt="2022-09-19T04:57:56.779" v="37" actId="47"/>
        <pc:sldMkLst>
          <pc:docMk/>
          <pc:sldMk cId="530425214" sldId="718"/>
        </pc:sldMkLst>
      </pc:sldChg>
      <pc:sldChg chg="del">
        <pc:chgData name="伊健 杜" userId="e69aded81da48593" providerId="LiveId" clId="{E81F0A27-7DCD-4294-928A-56D9E15A8AA6}" dt="2022-09-19T04:56:19.336" v="6" actId="47"/>
        <pc:sldMkLst>
          <pc:docMk/>
          <pc:sldMk cId="756349370" sldId="719"/>
        </pc:sldMkLst>
      </pc:sldChg>
      <pc:sldChg chg="modSp add mod">
        <pc:chgData name="伊健 杜" userId="e69aded81da48593" providerId="LiveId" clId="{E81F0A27-7DCD-4294-928A-56D9E15A8AA6}" dt="2022-09-19T14:04:29.583" v="2947"/>
        <pc:sldMkLst>
          <pc:docMk/>
          <pc:sldMk cId="4064801396" sldId="719"/>
        </pc:sldMkLst>
        <pc:spChg chg="mod">
          <ac:chgData name="伊健 杜" userId="e69aded81da48593" providerId="LiveId" clId="{E81F0A27-7DCD-4294-928A-56D9E15A8AA6}" dt="2022-09-19T14:04:29.583" v="2947"/>
          <ac:spMkLst>
            <pc:docMk/>
            <pc:sldMk cId="4064801396" sldId="719"/>
            <ac:spMk id="4" creationId="{4A0014D1-199C-B6C6-7F8A-DD374311B1BC}"/>
          </ac:spMkLst>
        </pc:spChg>
      </pc:sldChg>
      <pc:sldChg chg="del">
        <pc:chgData name="伊健 杜" userId="e69aded81da48593" providerId="LiveId" clId="{E81F0A27-7DCD-4294-928A-56D9E15A8AA6}" dt="2022-09-19T04:56:19.336" v="6" actId="47"/>
        <pc:sldMkLst>
          <pc:docMk/>
          <pc:sldMk cId="2385782899" sldId="720"/>
        </pc:sldMkLst>
      </pc:sldChg>
      <pc:sldChg chg="add del">
        <pc:chgData name="伊健 杜" userId="e69aded81da48593" providerId="LiveId" clId="{E81F0A27-7DCD-4294-928A-56D9E15A8AA6}" dt="2022-09-19T04:59:07.059" v="107" actId="47"/>
        <pc:sldMkLst>
          <pc:docMk/>
          <pc:sldMk cId="4292155997" sldId="720"/>
        </pc:sldMkLst>
      </pc:sldChg>
      <pc:sldChg chg="addSp delSp modSp add mod">
        <pc:chgData name="伊健 杜" userId="e69aded81da48593" providerId="LiveId" clId="{E81F0A27-7DCD-4294-928A-56D9E15A8AA6}" dt="2022-09-19T14:05:05.849" v="2954"/>
        <pc:sldMkLst>
          <pc:docMk/>
          <pc:sldMk cId="2885617831" sldId="721"/>
        </pc:sldMkLst>
        <pc:spChg chg="mod">
          <ac:chgData name="伊健 杜" userId="e69aded81da48593" providerId="LiveId" clId="{E81F0A27-7DCD-4294-928A-56D9E15A8AA6}" dt="2022-09-19T14:05:05.849" v="2954"/>
          <ac:spMkLst>
            <pc:docMk/>
            <pc:sldMk cId="2885617831" sldId="721"/>
            <ac:spMk id="2" creationId="{81F4B079-5182-7332-4978-966F1AEEF4D2}"/>
          </ac:spMkLst>
        </pc:spChg>
        <pc:spChg chg="mod">
          <ac:chgData name="伊健 杜" userId="e69aded81da48593" providerId="LiveId" clId="{E81F0A27-7DCD-4294-928A-56D9E15A8AA6}" dt="2022-09-19T14:04:29.583" v="2947"/>
          <ac:spMkLst>
            <pc:docMk/>
            <pc:sldMk cId="2885617831" sldId="721"/>
            <ac:spMk id="4" creationId="{CFC1CF28-580E-2280-640A-ADB8853307E7}"/>
          </ac:spMkLst>
        </pc:spChg>
        <pc:picChg chg="del">
          <ac:chgData name="伊健 杜" userId="e69aded81da48593" providerId="LiveId" clId="{E81F0A27-7DCD-4294-928A-56D9E15A8AA6}" dt="2022-09-19T05:15:56.021" v="691" actId="478"/>
          <ac:picMkLst>
            <pc:docMk/>
            <pc:sldMk cId="2885617831" sldId="721"/>
            <ac:picMk id="1026" creationId="{15B34D48-4401-ED5C-972C-AA8684AFC989}"/>
          </ac:picMkLst>
        </pc:picChg>
        <pc:picChg chg="add mod">
          <ac:chgData name="伊健 杜" userId="e69aded81da48593" providerId="LiveId" clId="{E81F0A27-7DCD-4294-928A-56D9E15A8AA6}" dt="2022-09-19T05:16:23.374" v="693" actId="1076"/>
          <ac:picMkLst>
            <pc:docMk/>
            <pc:sldMk cId="2885617831" sldId="721"/>
            <ac:picMk id="5122" creationId="{5A714112-3647-D682-7B04-2A861F4B8BD7}"/>
          </ac:picMkLst>
        </pc:picChg>
      </pc:sldChg>
      <pc:sldChg chg="add del">
        <pc:chgData name="伊健 杜" userId="e69aded81da48593" providerId="LiveId" clId="{E81F0A27-7DCD-4294-928A-56D9E15A8AA6}" dt="2022-09-19T04:57:58.744" v="38" actId="47"/>
        <pc:sldMkLst>
          <pc:docMk/>
          <pc:sldMk cId="2148649119" sldId="722"/>
        </pc:sldMkLst>
      </pc:sldChg>
      <pc:sldChg chg="del">
        <pc:chgData name="伊健 杜" userId="e69aded81da48593" providerId="LiveId" clId="{E81F0A27-7DCD-4294-928A-56D9E15A8AA6}" dt="2022-09-19T04:56:19.336" v="6" actId="47"/>
        <pc:sldMkLst>
          <pc:docMk/>
          <pc:sldMk cId="3447158944" sldId="722"/>
        </pc:sldMkLst>
      </pc:sldChg>
      <pc:sldChg chg="modSp add del mod">
        <pc:chgData name="伊健 杜" userId="e69aded81da48593" providerId="LiveId" clId="{E81F0A27-7DCD-4294-928A-56D9E15A8AA6}" dt="2022-09-19T10:10:59.214" v="822" actId="47"/>
        <pc:sldMkLst>
          <pc:docMk/>
          <pc:sldMk cId="1633236712" sldId="723"/>
        </pc:sldMkLst>
        <pc:spChg chg="mod">
          <ac:chgData name="伊健 杜" userId="e69aded81da48593" providerId="LiveId" clId="{E81F0A27-7DCD-4294-928A-56D9E15A8AA6}" dt="2022-09-19T10:10:55.627" v="820" actId="1076"/>
          <ac:spMkLst>
            <pc:docMk/>
            <pc:sldMk cId="1633236712" sldId="723"/>
            <ac:spMk id="4" creationId="{4A0014D1-199C-B6C6-7F8A-DD374311B1BC}"/>
          </ac:spMkLst>
        </pc:spChg>
      </pc:sldChg>
      <pc:sldChg chg="del">
        <pc:chgData name="伊健 杜" userId="e69aded81da48593" providerId="LiveId" clId="{E81F0A27-7DCD-4294-928A-56D9E15A8AA6}" dt="2022-09-19T04:56:19.336" v="6" actId="47"/>
        <pc:sldMkLst>
          <pc:docMk/>
          <pc:sldMk cId="3764094254" sldId="723"/>
        </pc:sldMkLst>
      </pc:sldChg>
      <pc:sldChg chg="del">
        <pc:chgData name="伊健 杜" userId="e69aded81da48593" providerId="LiveId" clId="{E81F0A27-7DCD-4294-928A-56D9E15A8AA6}" dt="2022-09-19T04:56:19.336" v="6" actId="47"/>
        <pc:sldMkLst>
          <pc:docMk/>
          <pc:sldMk cId="34973825" sldId="724"/>
        </pc:sldMkLst>
      </pc:sldChg>
      <pc:sldChg chg="addSp delSp modSp add mod">
        <pc:chgData name="伊健 杜" userId="e69aded81da48593" providerId="LiveId" clId="{E81F0A27-7DCD-4294-928A-56D9E15A8AA6}" dt="2022-09-19T14:04:37.885" v="2948"/>
        <pc:sldMkLst>
          <pc:docMk/>
          <pc:sldMk cId="1194265295" sldId="724"/>
        </pc:sldMkLst>
        <pc:spChg chg="mod">
          <ac:chgData name="伊健 杜" userId="e69aded81da48593" providerId="LiveId" clId="{E81F0A27-7DCD-4294-928A-56D9E15A8AA6}" dt="2022-09-19T14:04:37.885" v="2948"/>
          <ac:spMkLst>
            <pc:docMk/>
            <pc:sldMk cId="1194265295" sldId="724"/>
            <ac:spMk id="2" creationId="{81F4B079-5182-7332-4978-966F1AEEF4D2}"/>
          </ac:spMkLst>
        </pc:spChg>
        <pc:spChg chg="mod">
          <ac:chgData name="伊健 杜" userId="e69aded81da48593" providerId="LiveId" clId="{E81F0A27-7DCD-4294-928A-56D9E15A8AA6}" dt="2022-09-19T14:04:29.583" v="2947"/>
          <ac:spMkLst>
            <pc:docMk/>
            <pc:sldMk cId="1194265295" sldId="724"/>
            <ac:spMk id="4" creationId="{CFC1CF28-580E-2280-640A-ADB8853307E7}"/>
          </ac:spMkLst>
        </pc:spChg>
        <pc:picChg chg="del">
          <ac:chgData name="伊健 杜" userId="e69aded81da48593" providerId="LiveId" clId="{E81F0A27-7DCD-4294-928A-56D9E15A8AA6}" dt="2022-09-19T05:07:55.081" v="255" actId="478"/>
          <ac:picMkLst>
            <pc:docMk/>
            <pc:sldMk cId="1194265295" sldId="724"/>
            <ac:picMk id="1026" creationId="{15B34D48-4401-ED5C-972C-AA8684AFC989}"/>
          </ac:picMkLst>
        </pc:picChg>
        <pc:picChg chg="add mod">
          <ac:chgData name="伊健 杜" userId="e69aded81da48593" providerId="LiveId" clId="{E81F0A27-7DCD-4294-928A-56D9E15A8AA6}" dt="2022-09-19T05:08:31.678" v="257" actId="1076"/>
          <ac:picMkLst>
            <pc:docMk/>
            <pc:sldMk cId="1194265295" sldId="724"/>
            <ac:picMk id="2050" creationId="{CFB57439-E0A8-17EF-61CB-6E30E9A80E50}"/>
          </ac:picMkLst>
        </pc:picChg>
      </pc:sldChg>
      <pc:sldChg chg="addSp delSp modSp add mod">
        <pc:chgData name="伊健 杜" userId="e69aded81da48593" providerId="LiveId" clId="{E81F0A27-7DCD-4294-928A-56D9E15A8AA6}" dt="2022-09-19T14:04:52.548" v="2952"/>
        <pc:sldMkLst>
          <pc:docMk/>
          <pc:sldMk cId="1036083878" sldId="725"/>
        </pc:sldMkLst>
        <pc:spChg chg="mod">
          <ac:chgData name="伊健 杜" userId="e69aded81da48593" providerId="LiveId" clId="{E81F0A27-7DCD-4294-928A-56D9E15A8AA6}" dt="2022-09-19T14:04:52.548" v="2952"/>
          <ac:spMkLst>
            <pc:docMk/>
            <pc:sldMk cId="1036083878" sldId="725"/>
            <ac:spMk id="2" creationId="{81F4B079-5182-7332-4978-966F1AEEF4D2}"/>
          </ac:spMkLst>
        </pc:spChg>
        <pc:spChg chg="mod">
          <ac:chgData name="伊健 杜" userId="e69aded81da48593" providerId="LiveId" clId="{E81F0A27-7DCD-4294-928A-56D9E15A8AA6}" dt="2022-09-19T14:04:29.583" v="2947"/>
          <ac:spMkLst>
            <pc:docMk/>
            <pc:sldMk cId="1036083878" sldId="725"/>
            <ac:spMk id="4" creationId="{CFC1CF28-580E-2280-640A-ADB8853307E7}"/>
          </ac:spMkLst>
        </pc:spChg>
        <pc:picChg chg="del">
          <ac:chgData name="伊健 杜" userId="e69aded81da48593" providerId="LiveId" clId="{E81F0A27-7DCD-4294-928A-56D9E15A8AA6}" dt="2022-09-19T05:12:44.767" v="334" actId="478"/>
          <ac:picMkLst>
            <pc:docMk/>
            <pc:sldMk cId="1036083878" sldId="725"/>
            <ac:picMk id="1026" creationId="{15B34D48-4401-ED5C-972C-AA8684AFC989}"/>
          </ac:picMkLst>
        </pc:picChg>
        <pc:picChg chg="add mod">
          <ac:chgData name="伊健 杜" userId="e69aded81da48593" providerId="LiveId" clId="{E81F0A27-7DCD-4294-928A-56D9E15A8AA6}" dt="2022-09-19T05:12:49.580" v="338" actId="1076"/>
          <ac:picMkLst>
            <pc:docMk/>
            <pc:sldMk cId="1036083878" sldId="725"/>
            <ac:picMk id="4098" creationId="{C81DE93A-3E38-9F94-0F36-226FC5E54585}"/>
          </ac:picMkLst>
        </pc:picChg>
      </pc:sldChg>
      <pc:sldChg chg="addSp delSp modSp add mod">
        <pc:chgData name="伊健 杜" userId="e69aded81da48593" providerId="LiveId" clId="{E81F0A27-7DCD-4294-928A-56D9E15A8AA6}" dt="2022-09-19T14:05:08.445" v="2956"/>
        <pc:sldMkLst>
          <pc:docMk/>
          <pc:sldMk cId="3957411417" sldId="726"/>
        </pc:sldMkLst>
        <pc:spChg chg="mod">
          <ac:chgData name="伊健 杜" userId="e69aded81da48593" providerId="LiveId" clId="{E81F0A27-7DCD-4294-928A-56D9E15A8AA6}" dt="2022-09-19T14:05:08.445" v="2956"/>
          <ac:spMkLst>
            <pc:docMk/>
            <pc:sldMk cId="3957411417" sldId="726"/>
            <ac:spMk id="2" creationId="{81F4B079-5182-7332-4978-966F1AEEF4D2}"/>
          </ac:spMkLst>
        </pc:spChg>
        <pc:spChg chg="mod">
          <ac:chgData name="伊健 杜" userId="e69aded81da48593" providerId="LiveId" clId="{E81F0A27-7DCD-4294-928A-56D9E15A8AA6}" dt="2022-09-19T14:04:29.583" v="2947"/>
          <ac:spMkLst>
            <pc:docMk/>
            <pc:sldMk cId="3957411417" sldId="726"/>
            <ac:spMk id="4" creationId="{CFC1CF28-580E-2280-640A-ADB8853307E7}"/>
          </ac:spMkLst>
        </pc:spChg>
        <pc:picChg chg="del">
          <ac:chgData name="伊健 杜" userId="e69aded81da48593" providerId="LiveId" clId="{E81F0A27-7DCD-4294-928A-56D9E15A8AA6}" dt="2022-09-19T05:16:26.005" v="694" actId="478"/>
          <ac:picMkLst>
            <pc:docMk/>
            <pc:sldMk cId="3957411417" sldId="726"/>
            <ac:picMk id="1026" creationId="{15B34D48-4401-ED5C-972C-AA8684AFC989}"/>
          </ac:picMkLst>
        </pc:picChg>
        <pc:picChg chg="add mod">
          <ac:chgData name="伊健 杜" userId="e69aded81da48593" providerId="LiveId" clId="{E81F0A27-7DCD-4294-928A-56D9E15A8AA6}" dt="2022-09-19T05:17:16.143" v="734" actId="1076"/>
          <ac:picMkLst>
            <pc:docMk/>
            <pc:sldMk cId="3957411417" sldId="726"/>
            <ac:picMk id="6146" creationId="{83632029-B15D-2FBB-849B-7493064112E4}"/>
          </ac:picMkLst>
        </pc:picChg>
      </pc:sldChg>
      <pc:sldChg chg="addSp delSp modSp add mod">
        <pc:chgData name="伊健 杜" userId="e69aded81da48593" providerId="LiveId" clId="{E81F0A27-7DCD-4294-928A-56D9E15A8AA6}" dt="2022-09-19T14:05:38.706" v="2963"/>
        <pc:sldMkLst>
          <pc:docMk/>
          <pc:sldMk cId="3300226988" sldId="727"/>
        </pc:sldMkLst>
        <pc:spChg chg="mod">
          <ac:chgData name="伊健 杜" userId="e69aded81da48593" providerId="LiveId" clId="{E81F0A27-7DCD-4294-928A-56D9E15A8AA6}" dt="2022-09-19T14:05:38.706" v="2963"/>
          <ac:spMkLst>
            <pc:docMk/>
            <pc:sldMk cId="3300226988" sldId="727"/>
            <ac:spMk id="2" creationId="{81F4B079-5182-7332-4978-966F1AEEF4D2}"/>
          </ac:spMkLst>
        </pc:spChg>
        <pc:spChg chg="mod">
          <ac:chgData name="伊健 杜" userId="e69aded81da48593" providerId="LiveId" clId="{E81F0A27-7DCD-4294-928A-56D9E15A8AA6}" dt="2022-09-19T14:04:29.583" v="2947"/>
          <ac:spMkLst>
            <pc:docMk/>
            <pc:sldMk cId="3300226988" sldId="727"/>
            <ac:spMk id="4" creationId="{CFC1CF28-580E-2280-640A-ADB8853307E7}"/>
          </ac:spMkLst>
        </pc:spChg>
        <pc:picChg chg="add mod">
          <ac:chgData name="伊健 杜" userId="e69aded81da48593" providerId="LiveId" clId="{E81F0A27-7DCD-4294-928A-56D9E15A8AA6}" dt="2022-09-19T10:33:46.336" v="1105"/>
          <ac:picMkLst>
            <pc:docMk/>
            <pc:sldMk cId="3300226988" sldId="727"/>
            <ac:picMk id="3" creationId="{6ABECAC9-2955-E5D2-246D-240910A2A0CF}"/>
          </ac:picMkLst>
        </pc:picChg>
        <pc:picChg chg="del">
          <ac:chgData name="伊健 杜" userId="e69aded81da48593" providerId="LiveId" clId="{E81F0A27-7DCD-4294-928A-56D9E15A8AA6}" dt="2022-09-19T10:33:37.769" v="1104" actId="478"/>
          <ac:picMkLst>
            <pc:docMk/>
            <pc:sldMk cId="3300226988" sldId="727"/>
            <ac:picMk id="1026" creationId="{15B34D48-4401-ED5C-972C-AA8684AFC989}"/>
          </ac:picMkLst>
        </pc:picChg>
      </pc:sldChg>
      <pc:sldChg chg="modSp add mod">
        <pc:chgData name="伊健 杜" userId="e69aded81da48593" providerId="LiveId" clId="{E81F0A27-7DCD-4294-928A-56D9E15A8AA6}" dt="2022-09-19T14:05:44.440" v="2965"/>
        <pc:sldMkLst>
          <pc:docMk/>
          <pc:sldMk cId="1310106741" sldId="728"/>
        </pc:sldMkLst>
        <pc:spChg chg="mod">
          <ac:chgData name="伊健 杜" userId="e69aded81da48593" providerId="LiveId" clId="{E81F0A27-7DCD-4294-928A-56D9E15A8AA6}" dt="2022-09-19T14:05:44.440" v="2965"/>
          <ac:spMkLst>
            <pc:docMk/>
            <pc:sldMk cId="1310106741" sldId="728"/>
            <ac:spMk id="2" creationId="{81F4B079-5182-7332-4978-966F1AEEF4D2}"/>
          </ac:spMkLst>
        </pc:spChg>
        <pc:spChg chg="mod">
          <ac:chgData name="伊健 杜" userId="e69aded81da48593" providerId="LiveId" clId="{E81F0A27-7DCD-4294-928A-56D9E15A8AA6}" dt="2022-09-19T14:04:29.583" v="2947"/>
          <ac:spMkLst>
            <pc:docMk/>
            <pc:sldMk cId="1310106741" sldId="728"/>
            <ac:spMk id="4" creationId="{CFC1CF28-580E-2280-640A-ADB8853307E7}"/>
          </ac:spMkLst>
        </pc:spChg>
      </pc:sldChg>
      <pc:sldChg chg="add del">
        <pc:chgData name="伊健 杜" userId="e69aded81da48593" providerId="LiveId" clId="{E81F0A27-7DCD-4294-928A-56D9E15A8AA6}" dt="2022-09-19T10:39:02.896" v="1284" actId="47"/>
        <pc:sldMkLst>
          <pc:docMk/>
          <pc:sldMk cId="2065763339" sldId="729"/>
        </pc:sldMkLst>
      </pc:sldChg>
      <pc:sldChg chg="addSp delSp modSp add mod">
        <pc:chgData name="伊健 杜" userId="e69aded81da48593" providerId="LiveId" clId="{E81F0A27-7DCD-4294-928A-56D9E15A8AA6}" dt="2022-09-19T14:06:04.180" v="2969"/>
        <pc:sldMkLst>
          <pc:docMk/>
          <pc:sldMk cId="3554918669" sldId="730"/>
        </pc:sldMkLst>
        <pc:spChg chg="mod">
          <ac:chgData name="伊健 杜" userId="e69aded81da48593" providerId="LiveId" clId="{E81F0A27-7DCD-4294-928A-56D9E15A8AA6}" dt="2022-09-19T14:06:04.180" v="2969"/>
          <ac:spMkLst>
            <pc:docMk/>
            <pc:sldMk cId="3554918669" sldId="730"/>
            <ac:spMk id="2" creationId="{81F4B079-5182-7332-4978-966F1AEEF4D2}"/>
          </ac:spMkLst>
        </pc:spChg>
        <pc:spChg chg="mod">
          <ac:chgData name="伊健 杜" userId="e69aded81da48593" providerId="LiveId" clId="{E81F0A27-7DCD-4294-928A-56D9E15A8AA6}" dt="2022-09-19T14:04:29.583" v="2947"/>
          <ac:spMkLst>
            <pc:docMk/>
            <pc:sldMk cId="3554918669" sldId="730"/>
            <ac:spMk id="4" creationId="{CFC1CF28-580E-2280-640A-ADB8853307E7}"/>
          </ac:spMkLst>
        </pc:spChg>
        <pc:picChg chg="del">
          <ac:chgData name="伊健 杜" userId="e69aded81da48593" providerId="LiveId" clId="{E81F0A27-7DCD-4294-928A-56D9E15A8AA6}" dt="2022-09-19T10:44:40.304" v="1462" actId="478"/>
          <ac:picMkLst>
            <pc:docMk/>
            <pc:sldMk cId="3554918669" sldId="730"/>
            <ac:picMk id="1026" creationId="{15B34D48-4401-ED5C-972C-AA8684AFC989}"/>
          </ac:picMkLst>
        </pc:picChg>
        <pc:picChg chg="add mod">
          <ac:chgData name="伊健 杜" userId="e69aded81da48593" providerId="LiveId" clId="{E81F0A27-7DCD-4294-928A-56D9E15A8AA6}" dt="2022-09-19T10:51:03.141" v="1499" actId="1076"/>
          <ac:picMkLst>
            <pc:docMk/>
            <pc:sldMk cId="3554918669" sldId="730"/>
            <ac:picMk id="4098" creationId="{1915BAAB-9FDB-C29F-FA7B-9FB4399A2D6A}"/>
          </ac:picMkLst>
        </pc:picChg>
        <pc:picChg chg="add mod">
          <ac:chgData name="伊健 杜" userId="e69aded81da48593" providerId="LiveId" clId="{E81F0A27-7DCD-4294-928A-56D9E15A8AA6}" dt="2022-09-19T10:51:07.103" v="1502" actId="14100"/>
          <ac:picMkLst>
            <pc:docMk/>
            <pc:sldMk cId="3554918669" sldId="730"/>
            <ac:picMk id="4100" creationId="{0C6141C3-57F8-06F0-1D1F-9C6B230BDE81}"/>
          </ac:picMkLst>
        </pc:picChg>
      </pc:sldChg>
      <pc:sldChg chg="addSp delSp modSp add mod ord">
        <pc:chgData name="伊健 杜" userId="e69aded81da48593" providerId="LiveId" clId="{E81F0A27-7DCD-4294-928A-56D9E15A8AA6}" dt="2022-09-19T14:05:59.692" v="2967"/>
        <pc:sldMkLst>
          <pc:docMk/>
          <pc:sldMk cId="1664505081" sldId="731"/>
        </pc:sldMkLst>
        <pc:spChg chg="mod">
          <ac:chgData name="伊健 杜" userId="e69aded81da48593" providerId="LiveId" clId="{E81F0A27-7DCD-4294-928A-56D9E15A8AA6}" dt="2022-09-19T14:05:59.692" v="2967"/>
          <ac:spMkLst>
            <pc:docMk/>
            <pc:sldMk cId="1664505081" sldId="731"/>
            <ac:spMk id="2" creationId="{81F4B079-5182-7332-4978-966F1AEEF4D2}"/>
          </ac:spMkLst>
        </pc:spChg>
        <pc:spChg chg="mod">
          <ac:chgData name="伊健 杜" userId="e69aded81da48593" providerId="LiveId" clId="{E81F0A27-7DCD-4294-928A-56D9E15A8AA6}" dt="2022-09-19T14:04:29.583" v="2947"/>
          <ac:spMkLst>
            <pc:docMk/>
            <pc:sldMk cId="1664505081" sldId="731"/>
            <ac:spMk id="4" creationId="{CFC1CF28-580E-2280-640A-ADB8853307E7}"/>
          </ac:spMkLst>
        </pc:spChg>
        <pc:picChg chg="del">
          <ac:chgData name="伊健 杜" userId="e69aded81da48593" providerId="LiveId" clId="{E81F0A27-7DCD-4294-928A-56D9E15A8AA6}" dt="2022-09-19T10:43:01.239" v="1325" actId="478"/>
          <ac:picMkLst>
            <pc:docMk/>
            <pc:sldMk cId="1664505081" sldId="731"/>
            <ac:picMk id="1026" creationId="{15B34D48-4401-ED5C-972C-AA8684AFC989}"/>
          </ac:picMkLst>
        </pc:picChg>
        <pc:picChg chg="add mod">
          <ac:chgData name="伊健 杜" userId="e69aded81da48593" providerId="LiveId" clId="{E81F0A27-7DCD-4294-928A-56D9E15A8AA6}" dt="2022-09-19T10:43:03.487" v="1327" actId="1076"/>
          <ac:picMkLst>
            <pc:docMk/>
            <pc:sldMk cId="1664505081" sldId="731"/>
            <ac:picMk id="3074" creationId="{E5AFC35D-184F-8DEC-C877-AAFC0B248090}"/>
          </ac:picMkLst>
        </pc:picChg>
      </pc:sldChg>
      <pc:sldChg chg="modSp add del mod">
        <pc:chgData name="伊健 杜" userId="e69aded81da48593" providerId="LiveId" clId="{E81F0A27-7DCD-4294-928A-56D9E15A8AA6}" dt="2022-09-19T11:10:18.886" v="1931" actId="47"/>
        <pc:sldMkLst>
          <pc:docMk/>
          <pc:sldMk cId="1615438669" sldId="732"/>
        </pc:sldMkLst>
        <pc:spChg chg="mod">
          <ac:chgData name="伊健 杜" userId="e69aded81da48593" providerId="LiveId" clId="{E81F0A27-7DCD-4294-928A-56D9E15A8AA6}" dt="2022-09-19T10:57:05.646" v="1543" actId="20577"/>
          <ac:spMkLst>
            <pc:docMk/>
            <pc:sldMk cId="1615438669" sldId="732"/>
            <ac:spMk id="4" creationId="{4A0014D1-199C-B6C6-7F8A-DD374311B1BC}"/>
          </ac:spMkLst>
        </pc:spChg>
      </pc:sldChg>
      <pc:sldChg chg="addSp delSp modSp add mod ord">
        <pc:chgData name="伊健 杜" userId="e69aded81da48593" providerId="LiveId" clId="{E81F0A27-7DCD-4294-928A-56D9E15A8AA6}" dt="2022-09-19T14:06:19.074" v="2973"/>
        <pc:sldMkLst>
          <pc:docMk/>
          <pc:sldMk cId="2054765175" sldId="733"/>
        </pc:sldMkLst>
        <pc:spChg chg="mod">
          <ac:chgData name="伊健 杜" userId="e69aded81da48593" providerId="LiveId" clId="{E81F0A27-7DCD-4294-928A-56D9E15A8AA6}" dt="2022-09-19T14:06:19.074" v="2973"/>
          <ac:spMkLst>
            <pc:docMk/>
            <pc:sldMk cId="2054765175" sldId="733"/>
            <ac:spMk id="2" creationId="{81F4B079-5182-7332-4978-966F1AEEF4D2}"/>
          </ac:spMkLst>
        </pc:spChg>
        <pc:spChg chg="add mod">
          <ac:chgData name="伊健 杜" userId="e69aded81da48593" providerId="LiveId" clId="{E81F0A27-7DCD-4294-928A-56D9E15A8AA6}" dt="2022-09-19T11:01:43.117" v="1676" actId="13822"/>
          <ac:spMkLst>
            <pc:docMk/>
            <pc:sldMk cId="2054765175" sldId="733"/>
            <ac:spMk id="3" creationId="{3AA63BE9-B09D-C5FF-46A4-0A5456E99FBC}"/>
          </ac:spMkLst>
        </pc:spChg>
        <pc:spChg chg="mod">
          <ac:chgData name="伊健 杜" userId="e69aded81da48593" providerId="LiveId" clId="{E81F0A27-7DCD-4294-928A-56D9E15A8AA6}" dt="2022-09-19T14:04:29.583" v="2947"/>
          <ac:spMkLst>
            <pc:docMk/>
            <pc:sldMk cId="2054765175" sldId="733"/>
            <ac:spMk id="4" creationId="{CFC1CF28-580E-2280-640A-ADB8853307E7}"/>
          </ac:spMkLst>
        </pc:spChg>
        <pc:picChg chg="del">
          <ac:chgData name="伊健 杜" userId="e69aded81da48593" providerId="LiveId" clId="{E81F0A27-7DCD-4294-928A-56D9E15A8AA6}" dt="2022-09-19T10:59:25.682" v="1657" actId="478"/>
          <ac:picMkLst>
            <pc:docMk/>
            <pc:sldMk cId="2054765175" sldId="733"/>
            <ac:picMk id="1026" creationId="{15B34D48-4401-ED5C-972C-AA8684AFC989}"/>
          </ac:picMkLst>
        </pc:picChg>
        <pc:picChg chg="add mod">
          <ac:chgData name="伊健 杜" userId="e69aded81da48593" providerId="LiveId" clId="{E81F0A27-7DCD-4294-928A-56D9E15A8AA6}" dt="2022-09-19T11:01:27.432" v="1673" actId="1076"/>
          <ac:picMkLst>
            <pc:docMk/>
            <pc:sldMk cId="2054765175" sldId="733"/>
            <ac:picMk id="2050" creationId="{9C8500DA-075F-C4CD-A3D5-4AC3DE2C7958}"/>
          </ac:picMkLst>
        </pc:picChg>
        <pc:picChg chg="add mod">
          <ac:chgData name="伊健 杜" userId="e69aded81da48593" providerId="LiveId" clId="{E81F0A27-7DCD-4294-928A-56D9E15A8AA6}" dt="2022-09-19T11:01:22.336" v="1668" actId="1076"/>
          <ac:picMkLst>
            <pc:docMk/>
            <pc:sldMk cId="2054765175" sldId="733"/>
            <ac:picMk id="2052" creationId="{19B37EBD-3314-1D25-EF55-434C82D535E2}"/>
          </ac:picMkLst>
        </pc:picChg>
        <pc:picChg chg="add mod">
          <ac:chgData name="伊健 杜" userId="e69aded81da48593" providerId="LiveId" clId="{E81F0A27-7DCD-4294-928A-56D9E15A8AA6}" dt="2022-09-19T11:01:26.520" v="1672" actId="1076"/>
          <ac:picMkLst>
            <pc:docMk/>
            <pc:sldMk cId="2054765175" sldId="733"/>
            <ac:picMk id="2054" creationId="{56C7118E-05EA-183F-9247-994FE9DEBD23}"/>
          </ac:picMkLst>
        </pc:picChg>
      </pc:sldChg>
      <pc:sldChg chg="modSp add mod ord">
        <pc:chgData name="伊健 杜" userId="e69aded81da48593" providerId="LiveId" clId="{E81F0A27-7DCD-4294-928A-56D9E15A8AA6}" dt="2022-09-19T14:08:36.348" v="2974"/>
        <pc:sldMkLst>
          <pc:docMk/>
          <pc:sldMk cId="590472421" sldId="734"/>
        </pc:sldMkLst>
        <pc:spChg chg="mod">
          <ac:chgData name="伊健 杜" userId="e69aded81da48593" providerId="LiveId" clId="{E81F0A27-7DCD-4294-928A-56D9E15A8AA6}" dt="2022-09-19T14:08:36.348" v="2974"/>
          <ac:spMkLst>
            <pc:docMk/>
            <pc:sldMk cId="590472421" sldId="734"/>
            <ac:spMk id="2" creationId="{81F4B079-5182-7332-4978-966F1AEEF4D2}"/>
          </ac:spMkLst>
        </pc:spChg>
        <pc:spChg chg="mod">
          <ac:chgData name="伊健 杜" userId="e69aded81da48593" providerId="LiveId" clId="{E81F0A27-7DCD-4294-928A-56D9E15A8AA6}" dt="2022-09-19T14:04:29.583" v="2947"/>
          <ac:spMkLst>
            <pc:docMk/>
            <pc:sldMk cId="590472421" sldId="734"/>
            <ac:spMk id="4" creationId="{CFC1CF28-580E-2280-640A-ADB8853307E7}"/>
          </ac:spMkLst>
        </pc:spChg>
        <pc:picChg chg="mod">
          <ac:chgData name="伊健 杜" userId="e69aded81da48593" providerId="LiveId" clId="{E81F0A27-7DCD-4294-928A-56D9E15A8AA6}" dt="2022-09-19T11:05:03.175" v="1716" actId="1076"/>
          <ac:picMkLst>
            <pc:docMk/>
            <pc:sldMk cId="590472421" sldId="734"/>
            <ac:picMk id="1026" creationId="{15B34D48-4401-ED5C-972C-AA8684AFC989}"/>
          </ac:picMkLst>
        </pc:picChg>
      </pc:sldChg>
      <pc:sldChg chg="modSp add mod ord">
        <pc:chgData name="伊健 杜" userId="e69aded81da48593" providerId="LiveId" clId="{E81F0A27-7DCD-4294-928A-56D9E15A8AA6}" dt="2022-09-19T14:04:29.583" v="2947"/>
        <pc:sldMkLst>
          <pc:docMk/>
          <pc:sldMk cId="1215875308" sldId="735"/>
        </pc:sldMkLst>
        <pc:spChg chg="mod">
          <ac:chgData name="伊健 杜" userId="e69aded81da48593" providerId="LiveId" clId="{E81F0A27-7DCD-4294-928A-56D9E15A8AA6}" dt="2022-09-19T14:04:29.583" v="2947"/>
          <ac:spMkLst>
            <pc:docMk/>
            <pc:sldMk cId="1215875308" sldId="735"/>
            <ac:spMk id="4" creationId="{4A0014D1-199C-B6C6-7F8A-DD374311B1BC}"/>
          </ac:spMkLst>
        </pc:spChg>
      </pc:sldChg>
      <pc:sldChg chg="addSp delSp modSp add mod">
        <pc:chgData name="伊健 杜" userId="e69aded81da48593" providerId="LiveId" clId="{E81F0A27-7DCD-4294-928A-56D9E15A8AA6}" dt="2022-09-19T14:08:59.133" v="2980"/>
        <pc:sldMkLst>
          <pc:docMk/>
          <pc:sldMk cId="2136895532" sldId="736"/>
        </pc:sldMkLst>
        <pc:spChg chg="mod">
          <ac:chgData name="伊健 杜" userId="e69aded81da48593" providerId="LiveId" clId="{E81F0A27-7DCD-4294-928A-56D9E15A8AA6}" dt="2022-09-19T14:08:59.133" v="2980"/>
          <ac:spMkLst>
            <pc:docMk/>
            <pc:sldMk cId="2136895532" sldId="736"/>
            <ac:spMk id="2" creationId="{81F4B079-5182-7332-4978-966F1AEEF4D2}"/>
          </ac:spMkLst>
        </pc:spChg>
        <pc:spChg chg="add del">
          <ac:chgData name="伊健 杜" userId="e69aded81da48593" providerId="LiveId" clId="{E81F0A27-7DCD-4294-928A-56D9E15A8AA6}" dt="2022-09-19T14:08:56.829" v="2978"/>
          <ac:spMkLst>
            <pc:docMk/>
            <pc:sldMk cId="2136895532" sldId="736"/>
            <ac:spMk id="3" creationId="{5B16E8C5-D6DC-1ADF-067E-F96B05E1188F}"/>
          </ac:spMkLst>
        </pc:spChg>
        <pc:spChg chg="mod">
          <ac:chgData name="伊健 杜" userId="e69aded81da48593" providerId="LiveId" clId="{E81F0A27-7DCD-4294-928A-56D9E15A8AA6}" dt="2022-09-19T14:04:29.583" v="2947"/>
          <ac:spMkLst>
            <pc:docMk/>
            <pc:sldMk cId="2136895532" sldId="736"/>
            <ac:spMk id="4" creationId="{CFC1CF28-580E-2280-640A-ADB8853307E7}"/>
          </ac:spMkLst>
        </pc:spChg>
        <pc:picChg chg="del">
          <ac:chgData name="伊健 杜" userId="e69aded81da48593" providerId="LiveId" clId="{E81F0A27-7DCD-4294-928A-56D9E15A8AA6}" dt="2022-09-19T11:11:33.936" v="1986" actId="478"/>
          <ac:picMkLst>
            <pc:docMk/>
            <pc:sldMk cId="2136895532" sldId="736"/>
            <ac:picMk id="1026" creationId="{15B34D48-4401-ED5C-972C-AA8684AFC989}"/>
          </ac:picMkLst>
        </pc:picChg>
        <pc:picChg chg="add mod">
          <ac:chgData name="伊健 杜" userId="e69aded81da48593" providerId="LiveId" clId="{E81F0A27-7DCD-4294-928A-56D9E15A8AA6}" dt="2022-09-19T11:11:39.044" v="1989" actId="1076"/>
          <ac:picMkLst>
            <pc:docMk/>
            <pc:sldMk cId="2136895532" sldId="736"/>
            <ac:picMk id="4098" creationId="{5C701AE4-2C99-2FFF-83BC-C37578DB929C}"/>
          </ac:picMkLst>
        </pc:picChg>
      </pc:sldChg>
      <pc:sldChg chg="addSp delSp modSp add mod">
        <pc:chgData name="伊健 杜" userId="e69aded81da48593" providerId="LiveId" clId="{E81F0A27-7DCD-4294-928A-56D9E15A8AA6}" dt="2022-09-19T14:09:03.271" v="2982"/>
        <pc:sldMkLst>
          <pc:docMk/>
          <pc:sldMk cId="40469609" sldId="737"/>
        </pc:sldMkLst>
        <pc:spChg chg="mod">
          <ac:chgData name="伊健 杜" userId="e69aded81da48593" providerId="LiveId" clId="{E81F0A27-7DCD-4294-928A-56D9E15A8AA6}" dt="2022-09-19T14:09:03.271" v="2982"/>
          <ac:spMkLst>
            <pc:docMk/>
            <pc:sldMk cId="40469609" sldId="737"/>
            <ac:spMk id="2" creationId="{81F4B079-5182-7332-4978-966F1AEEF4D2}"/>
          </ac:spMkLst>
        </pc:spChg>
        <pc:spChg chg="mod">
          <ac:chgData name="伊健 杜" userId="e69aded81da48593" providerId="LiveId" clId="{E81F0A27-7DCD-4294-928A-56D9E15A8AA6}" dt="2022-09-19T14:04:29.583" v="2947"/>
          <ac:spMkLst>
            <pc:docMk/>
            <pc:sldMk cId="40469609" sldId="737"/>
            <ac:spMk id="4" creationId="{CFC1CF28-580E-2280-640A-ADB8853307E7}"/>
          </ac:spMkLst>
        </pc:spChg>
        <pc:picChg chg="del">
          <ac:chgData name="伊健 杜" userId="e69aded81da48593" providerId="LiveId" clId="{E81F0A27-7DCD-4294-928A-56D9E15A8AA6}" dt="2022-09-19T11:13:20.624" v="2157" actId="478"/>
          <ac:picMkLst>
            <pc:docMk/>
            <pc:sldMk cId="40469609" sldId="737"/>
            <ac:picMk id="1026" creationId="{15B34D48-4401-ED5C-972C-AA8684AFC989}"/>
          </ac:picMkLst>
        </pc:picChg>
        <pc:picChg chg="add mod">
          <ac:chgData name="伊健 杜" userId="e69aded81da48593" providerId="LiveId" clId="{E81F0A27-7DCD-4294-928A-56D9E15A8AA6}" dt="2022-09-19T11:14:28.113" v="2171" actId="1076"/>
          <ac:picMkLst>
            <pc:docMk/>
            <pc:sldMk cId="40469609" sldId="737"/>
            <ac:picMk id="5122" creationId="{DBC600B0-2705-C206-12E4-D03DF35A84C0}"/>
          </ac:picMkLst>
        </pc:picChg>
        <pc:picChg chg="add del mod">
          <ac:chgData name="伊健 杜" userId="e69aded81da48593" providerId="LiveId" clId="{E81F0A27-7DCD-4294-928A-56D9E15A8AA6}" dt="2022-09-19T11:14:00.771" v="2166" actId="478"/>
          <ac:picMkLst>
            <pc:docMk/>
            <pc:sldMk cId="40469609" sldId="737"/>
            <ac:picMk id="5124" creationId="{5080F787-AFD0-4680-7BC6-41922F7B174B}"/>
          </ac:picMkLst>
        </pc:picChg>
        <pc:picChg chg="add mod">
          <ac:chgData name="伊健 杜" userId="e69aded81da48593" providerId="LiveId" clId="{E81F0A27-7DCD-4294-928A-56D9E15A8AA6}" dt="2022-09-19T11:14:29.349" v="2172" actId="1076"/>
          <ac:picMkLst>
            <pc:docMk/>
            <pc:sldMk cId="40469609" sldId="737"/>
            <ac:picMk id="5126" creationId="{D87F3C92-99E5-45A3-1FC3-1ED71CF804FF}"/>
          </ac:picMkLst>
        </pc:picChg>
      </pc:sldChg>
      <pc:sldChg chg="modSp add mod">
        <pc:chgData name="伊健 杜" userId="e69aded81da48593" providerId="LiveId" clId="{E81F0A27-7DCD-4294-928A-56D9E15A8AA6}" dt="2022-09-19T14:04:29.583" v="2947"/>
        <pc:sldMkLst>
          <pc:docMk/>
          <pc:sldMk cId="828449175" sldId="738"/>
        </pc:sldMkLst>
        <pc:spChg chg="mod">
          <ac:chgData name="伊健 杜" userId="e69aded81da48593" providerId="LiveId" clId="{E81F0A27-7DCD-4294-928A-56D9E15A8AA6}" dt="2022-09-19T14:04:29.583" v="2947"/>
          <ac:spMkLst>
            <pc:docMk/>
            <pc:sldMk cId="828449175" sldId="738"/>
            <ac:spMk id="4" creationId="{4A0014D1-199C-B6C6-7F8A-DD374311B1BC}"/>
          </ac:spMkLst>
        </pc:spChg>
      </pc:sldChg>
      <pc:sldChg chg="addSp delSp modSp add mod">
        <pc:chgData name="伊健 杜" userId="e69aded81da48593" providerId="LiveId" clId="{E81F0A27-7DCD-4294-928A-56D9E15A8AA6}" dt="2022-09-19T14:09:16.042" v="2984"/>
        <pc:sldMkLst>
          <pc:docMk/>
          <pc:sldMk cId="2245249291" sldId="739"/>
        </pc:sldMkLst>
        <pc:spChg chg="mod">
          <ac:chgData name="伊健 杜" userId="e69aded81da48593" providerId="LiveId" clId="{E81F0A27-7DCD-4294-928A-56D9E15A8AA6}" dt="2022-09-19T14:09:16.042" v="2984"/>
          <ac:spMkLst>
            <pc:docMk/>
            <pc:sldMk cId="2245249291" sldId="739"/>
            <ac:spMk id="2" creationId="{81F4B079-5182-7332-4978-966F1AEEF4D2}"/>
          </ac:spMkLst>
        </pc:spChg>
        <pc:spChg chg="mod">
          <ac:chgData name="伊健 杜" userId="e69aded81da48593" providerId="LiveId" clId="{E81F0A27-7DCD-4294-928A-56D9E15A8AA6}" dt="2022-09-19T14:04:29.583" v="2947"/>
          <ac:spMkLst>
            <pc:docMk/>
            <pc:sldMk cId="2245249291" sldId="739"/>
            <ac:spMk id="4" creationId="{CFC1CF28-580E-2280-640A-ADB8853307E7}"/>
          </ac:spMkLst>
        </pc:spChg>
        <pc:picChg chg="del">
          <ac:chgData name="伊健 杜" userId="e69aded81da48593" providerId="LiveId" clId="{E81F0A27-7DCD-4294-928A-56D9E15A8AA6}" dt="2022-09-19T11:16:05.150" v="2392" actId="478"/>
          <ac:picMkLst>
            <pc:docMk/>
            <pc:sldMk cId="2245249291" sldId="739"/>
            <ac:picMk id="1026" creationId="{15B34D48-4401-ED5C-972C-AA8684AFC989}"/>
          </ac:picMkLst>
        </pc:picChg>
        <pc:picChg chg="add del mod">
          <ac:chgData name="伊健 杜" userId="e69aded81da48593" providerId="LiveId" clId="{E81F0A27-7DCD-4294-928A-56D9E15A8AA6}" dt="2022-09-19T11:21:20.852" v="2460" actId="478"/>
          <ac:picMkLst>
            <pc:docMk/>
            <pc:sldMk cId="2245249291" sldId="739"/>
            <ac:picMk id="6146" creationId="{C2F26DD1-A682-815D-CDDF-2C1D73B476F8}"/>
          </ac:picMkLst>
        </pc:picChg>
        <pc:picChg chg="add mod">
          <ac:chgData name="伊健 杜" userId="e69aded81da48593" providerId="LiveId" clId="{E81F0A27-7DCD-4294-928A-56D9E15A8AA6}" dt="2022-09-19T11:21:22.481" v="2462" actId="1076"/>
          <ac:picMkLst>
            <pc:docMk/>
            <pc:sldMk cId="2245249291" sldId="739"/>
            <ac:picMk id="6148" creationId="{1CF43365-2CC8-1760-B0B0-F3A6FC953A7D}"/>
          </ac:picMkLst>
        </pc:picChg>
      </pc:sldChg>
      <pc:sldChg chg="addSp delSp modSp add mod">
        <pc:chgData name="伊健 杜" userId="e69aded81da48593" providerId="LiveId" clId="{E81F0A27-7DCD-4294-928A-56D9E15A8AA6}" dt="2022-09-19T14:09:19.165" v="2986"/>
        <pc:sldMkLst>
          <pc:docMk/>
          <pc:sldMk cId="3223159935" sldId="740"/>
        </pc:sldMkLst>
        <pc:spChg chg="mod">
          <ac:chgData name="伊健 杜" userId="e69aded81da48593" providerId="LiveId" clId="{E81F0A27-7DCD-4294-928A-56D9E15A8AA6}" dt="2022-09-19T14:09:19.165" v="2986"/>
          <ac:spMkLst>
            <pc:docMk/>
            <pc:sldMk cId="3223159935" sldId="740"/>
            <ac:spMk id="2" creationId="{81F4B079-5182-7332-4978-966F1AEEF4D2}"/>
          </ac:spMkLst>
        </pc:spChg>
        <pc:spChg chg="mod">
          <ac:chgData name="伊健 杜" userId="e69aded81da48593" providerId="LiveId" clId="{E81F0A27-7DCD-4294-928A-56D9E15A8AA6}" dt="2022-09-19T14:04:29.583" v="2947"/>
          <ac:spMkLst>
            <pc:docMk/>
            <pc:sldMk cId="3223159935" sldId="740"/>
            <ac:spMk id="4" creationId="{CFC1CF28-580E-2280-640A-ADB8853307E7}"/>
          </ac:spMkLst>
        </pc:spChg>
        <pc:picChg chg="del">
          <ac:chgData name="伊健 杜" userId="e69aded81da48593" providerId="LiveId" clId="{E81F0A27-7DCD-4294-928A-56D9E15A8AA6}" dt="2022-09-19T11:18:25.022" v="2455" actId="478"/>
          <ac:picMkLst>
            <pc:docMk/>
            <pc:sldMk cId="3223159935" sldId="740"/>
            <ac:picMk id="1026" creationId="{15B34D48-4401-ED5C-972C-AA8684AFC989}"/>
          </ac:picMkLst>
        </pc:picChg>
        <pc:picChg chg="add del mod">
          <ac:chgData name="伊健 杜" userId="e69aded81da48593" providerId="LiveId" clId="{E81F0A27-7DCD-4294-928A-56D9E15A8AA6}" dt="2022-09-19T11:22:11.935" v="2463" actId="478"/>
          <ac:picMkLst>
            <pc:docMk/>
            <pc:sldMk cId="3223159935" sldId="740"/>
            <ac:picMk id="7170" creationId="{7EDD6EC4-07CE-EA46-8867-5E3F6509C2DC}"/>
          </ac:picMkLst>
        </pc:picChg>
        <pc:picChg chg="add mod">
          <ac:chgData name="伊健 杜" userId="e69aded81da48593" providerId="LiveId" clId="{E81F0A27-7DCD-4294-928A-56D9E15A8AA6}" dt="2022-09-19T11:22:20.799" v="2475" actId="1076"/>
          <ac:picMkLst>
            <pc:docMk/>
            <pc:sldMk cId="3223159935" sldId="740"/>
            <ac:picMk id="7172" creationId="{2F95A543-10BE-5B56-AA76-DAFFF7FF662B}"/>
          </ac:picMkLst>
        </pc:picChg>
      </pc:sldChg>
      <pc:sldChg chg="modSp add mod">
        <pc:chgData name="伊健 杜" userId="e69aded81da48593" providerId="LiveId" clId="{E81F0A27-7DCD-4294-928A-56D9E15A8AA6}" dt="2022-09-19T14:04:29.583" v="2947"/>
        <pc:sldMkLst>
          <pc:docMk/>
          <pc:sldMk cId="1162303534" sldId="741"/>
        </pc:sldMkLst>
        <pc:spChg chg="mod">
          <ac:chgData name="伊健 杜" userId="e69aded81da48593" providerId="LiveId" clId="{E81F0A27-7DCD-4294-928A-56D9E15A8AA6}" dt="2022-09-19T14:04:29.583" v="2947"/>
          <ac:spMkLst>
            <pc:docMk/>
            <pc:sldMk cId="1162303534" sldId="741"/>
            <ac:spMk id="4" creationId="{4A0014D1-199C-B6C6-7F8A-DD374311B1BC}"/>
          </ac:spMkLst>
        </pc:spChg>
      </pc:sldChg>
      <pc:sldChg chg="modSp add">
        <pc:chgData name="伊健 杜" userId="e69aded81da48593" providerId="LiveId" clId="{E81F0A27-7DCD-4294-928A-56D9E15A8AA6}" dt="2022-09-19T14:04:29.583" v="2947"/>
        <pc:sldMkLst>
          <pc:docMk/>
          <pc:sldMk cId="3383418979" sldId="742"/>
        </pc:sldMkLst>
        <pc:spChg chg="mod">
          <ac:chgData name="伊健 杜" userId="e69aded81da48593" providerId="LiveId" clId="{E81F0A27-7DCD-4294-928A-56D9E15A8AA6}" dt="2022-09-19T14:04:29.583" v="2947"/>
          <ac:spMkLst>
            <pc:docMk/>
            <pc:sldMk cId="3383418979" sldId="742"/>
            <ac:spMk id="4" creationId="{4A0014D1-199C-B6C6-7F8A-DD374311B1BC}"/>
          </ac:spMkLst>
        </pc:spChg>
      </pc:sldChg>
      <pc:sldChg chg="addSp delSp modSp add mod">
        <pc:chgData name="伊健 杜" userId="e69aded81da48593" providerId="LiveId" clId="{E81F0A27-7DCD-4294-928A-56D9E15A8AA6}" dt="2022-09-19T14:05:14.867" v="2959" actId="1076"/>
        <pc:sldMkLst>
          <pc:docMk/>
          <pc:sldMk cId="3527277130" sldId="743"/>
        </pc:sldMkLst>
        <pc:spChg chg="mod">
          <ac:chgData name="伊健 杜" userId="e69aded81da48593" providerId="LiveId" clId="{E81F0A27-7DCD-4294-928A-56D9E15A8AA6}" dt="2022-09-19T14:05:11.520" v="2958"/>
          <ac:spMkLst>
            <pc:docMk/>
            <pc:sldMk cId="3527277130" sldId="743"/>
            <ac:spMk id="2" creationId="{81F4B079-5182-7332-4978-966F1AEEF4D2}"/>
          </ac:spMkLst>
        </pc:spChg>
        <pc:spChg chg="mod">
          <ac:chgData name="伊健 杜" userId="e69aded81da48593" providerId="LiveId" clId="{E81F0A27-7DCD-4294-928A-56D9E15A8AA6}" dt="2022-09-19T14:05:14.867" v="2959" actId="1076"/>
          <ac:spMkLst>
            <pc:docMk/>
            <pc:sldMk cId="3527277130" sldId="743"/>
            <ac:spMk id="4" creationId="{CFC1CF28-580E-2280-640A-ADB8853307E7}"/>
          </ac:spMkLst>
        </pc:spChg>
        <pc:picChg chg="add mod">
          <ac:chgData name="伊健 杜" userId="e69aded81da48593" providerId="LiveId" clId="{E81F0A27-7DCD-4294-928A-56D9E15A8AA6}" dt="2022-09-19T10:12:33.955" v="890" actId="1076"/>
          <ac:picMkLst>
            <pc:docMk/>
            <pc:sldMk cId="3527277130" sldId="743"/>
            <ac:picMk id="1026" creationId="{DD87994A-9214-CB62-FF19-CF5E2E5FC2F3}"/>
          </ac:picMkLst>
        </pc:picChg>
        <pc:picChg chg="del">
          <ac:chgData name="伊健 杜" userId="e69aded81da48593" providerId="LiveId" clId="{E81F0A27-7DCD-4294-928A-56D9E15A8AA6}" dt="2022-09-19T10:11:58.511" v="885" actId="478"/>
          <ac:picMkLst>
            <pc:docMk/>
            <pc:sldMk cId="3527277130" sldId="743"/>
            <ac:picMk id="6146" creationId="{83632029-B15D-2FBB-849B-7493064112E4}"/>
          </ac:picMkLst>
        </pc:picChg>
      </pc:sldChg>
      <pc:sldChg chg="modSp add mod ord">
        <pc:chgData name="伊健 杜" userId="e69aded81da48593" providerId="LiveId" clId="{E81F0A27-7DCD-4294-928A-56D9E15A8AA6}" dt="2022-09-19T14:04:29.583" v="2947"/>
        <pc:sldMkLst>
          <pc:docMk/>
          <pc:sldMk cId="2670237570" sldId="744"/>
        </pc:sldMkLst>
        <pc:spChg chg="mod">
          <ac:chgData name="伊健 杜" userId="e69aded81da48593" providerId="LiveId" clId="{E81F0A27-7DCD-4294-928A-56D9E15A8AA6}" dt="2022-09-19T14:04:29.583" v="2947"/>
          <ac:spMkLst>
            <pc:docMk/>
            <pc:sldMk cId="2670237570" sldId="744"/>
            <ac:spMk id="4" creationId="{4A0014D1-199C-B6C6-7F8A-DD374311B1BC}"/>
          </ac:spMkLst>
        </pc:spChg>
      </pc:sldChg>
      <pc:sldChg chg="addSp delSp modSp add mod">
        <pc:chgData name="伊健 杜" userId="e69aded81da48593" providerId="LiveId" clId="{E81F0A27-7DCD-4294-928A-56D9E15A8AA6}" dt="2022-09-19T14:05:21.270" v="2961"/>
        <pc:sldMkLst>
          <pc:docMk/>
          <pc:sldMk cId="927288209" sldId="745"/>
        </pc:sldMkLst>
        <pc:spChg chg="mod">
          <ac:chgData name="伊健 杜" userId="e69aded81da48593" providerId="LiveId" clId="{E81F0A27-7DCD-4294-928A-56D9E15A8AA6}" dt="2022-09-19T14:05:21.270" v="2961"/>
          <ac:spMkLst>
            <pc:docMk/>
            <pc:sldMk cId="927288209" sldId="745"/>
            <ac:spMk id="2" creationId="{81F4B079-5182-7332-4978-966F1AEEF4D2}"/>
          </ac:spMkLst>
        </pc:spChg>
        <pc:spChg chg="mod">
          <ac:chgData name="伊健 杜" userId="e69aded81da48593" providerId="LiveId" clId="{E81F0A27-7DCD-4294-928A-56D9E15A8AA6}" dt="2022-09-19T14:04:29.583" v="2947"/>
          <ac:spMkLst>
            <pc:docMk/>
            <pc:sldMk cId="927288209" sldId="745"/>
            <ac:spMk id="4" creationId="{CFC1CF28-580E-2280-640A-ADB8853307E7}"/>
          </ac:spMkLst>
        </pc:spChg>
        <pc:picChg chg="del">
          <ac:chgData name="伊健 杜" userId="e69aded81da48593" providerId="LiveId" clId="{E81F0A27-7DCD-4294-928A-56D9E15A8AA6}" dt="2022-09-19T10:14:01.558" v="997" actId="478"/>
          <ac:picMkLst>
            <pc:docMk/>
            <pc:sldMk cId="927288209" sldId="745"/>
            <ac:picMk id="1026" creationId="{DD87994A-9214-CB62-FF19-CF5E2E5FC2F3}"/>
          </ac:picMkLst>
        </pc:picChg>
        <pc:picChg chg="add mod">
          <ac:chgData name="伊健 杜" userId="e69aded81da48593" providerId="LiveId" clId="{E81F0A27-7DCD-4294-928A-56D9E15A8AA6}" dt="2022-09-19T10:16:10.238" v="1001" actId="1076"/>
          <ac:picMkLst>
            <pc:docMk/>
            <pc:sldMk cId="927288209" sldId="745"/>
            <ac:picMk id="2050" creationId="{F9A048A3-4817-3952-6D33-BE34EC97267C}"/>
          </ac:picMkLst>
        </pc:picChg>
      </pc:sldChg>
      <pc:sldChg chg="modSp add mod ord">
        <pc:chgData name="伊健 杜" userId="e69aded81da48593" providerId="LiveId" clId="{E81F0A27-7DCD-4294-928A-56D9E15A8AA6}" dt="2022-09-19T14:04:29.583" v="2947"/>
        <pc:sldMkLst>
          <pc:docMk/>
          <pc:sldMk cId="1339705422" sldId="746"/>
        </pc:sldMkLst>
        <pc:spChg chg="mod">
          <ac:chgData name="伊健 杜" userId="e69aded81da48593" providerId="LiveId" clId="{E81F0A27-7DCD-4294-928A-56D9E15A8AA6}" dt="2022-09-19T14:04:29.583" v="2947"/>
          <ac:spMkLst>
            <pc:docMk/>
            <pc:sldMk cId="1339705422" sldId="746"/>
            <ac:spMk id="4" creationId="{4A0014D1-199C-B6C6-7F8A-DD374311B1BC}"/>
          </ac:spMkLst>
        </pc:spChg>
      </pc:sldChg>
      <pc:sldChg chg="delSp modSp new mod">
        <pc:chgData name="伊健 杜" userId="e69aded81da48593" providerId="LiveId" clId="{E81F0A27-7DCD-4294-928A-56D9E15A8AA6}" dt="2022-09-19T10:17:08.017" v="1038"/>
        <pc:sldMkLst>
          <pc:docMk/>
          <pc:sldMk cId="1267951317" sldId="747"/>
        </pc:sldMkLst>
        <pc:spChg chg="mod">
          <ac:chgData name="伊健 杜" userId="e69aded81da48593" providerId="LiveId" clId="{E81F0A27-7DCD-4294-928A-56D9E15A8AA6}" dt="2022-09-19T10:17:08.017" v="1038"/>
          <ac:spMkLst>
            <pc:docMk/>
            <pc:sldMk cId="1267951317" sldId="747"/>
            <ac:spMk id="2" creationId="{5CDEB125-2C8C-F463-A426-242F46B14C8F}"/>
          </ac:spMkLst>
        </pc:spChg>
        <pc:spChg chg="del">
          <ac:chgData name="伊健 杜" userId="e69aded81da48593" providerId="LiveId" clId="{E81F0A27-7DCD-4294-928A-56D9E15A8AA6}" dt="2022-09-19T10:16:48.896" v="1036" actId="478"/>
          <ac:spMkLst>
            <pc:docMk/>
            <pc:sldMk cId="1267951317" sldId="747"/>
            <ac:spMk id="3" creationId="{BD9EFD1A-1756-342D-BC11-A3A709A7BBA2}"/>
          </ac:spMkLst>
        </pc:spChg>
      </pc:sldChg>
      <pc:sldChg chg="modSp add mod">
        <pc:chgData name="伊健 杜" userId="e69aded81da48593" providerId="LiveId" clId="{E81F0A27-7DCD-4294-928A-56D9E15A8AA6}" dt="2022-09-19T14:04:29.583" v="2947"/>
        <pc:sldMkLst>
          <pc:docMk/>
          <pc:sldMk cId="442628335" sldId="748"/>
        </pc:sldMkLst>
        <pc:spChg chg="mod">
          <ac:chgData name="伊健 杜" userId="e69aded81da48593" providerId="LiveId" clId="{E81F0A27-7DCD-4294-928A-56D9E15A8AA6}" dt="2022-09-19T14:04:29.583" v="2947"/>
          <ac:spMkLst>
            <pc:docMk/>
            <pc:sldMk cId="442628335" sldId="748"/>
            <ac:spMk id="4" creationId="{4A0014D1-199C-B6C6-7F8A-DD374311B1BC}"/>
          </ac:spMkLst>
        </pc:spChg>
      </pc:sldChg>
      <pc:sldChg chg="addSp delSp modSp add mod">
        <pc:chgData name="伊健 杜" userId="e69aded81da48593" providerId="LiveId" clId="{E81F0A27-7DCD-4294-928A-56D9E15A8AA6}" dt="2022-09-19T14:06:07.818" v="2971"/>
        <pc:sldMkLst>
          <pc:docMk/>
          <pc:sldMk cId="3018255651" sldId="749"/>
        </pc:sldMkLst>
        <pc:spChg chg="mod">
          <ac:chgData name="伊健 杜" userId="e69aded81da48593" providerId="LiveId" clId="{E81F0A27-7DCD-4294-928A-56D9E15A8AA6}" dt="2022-09-19T14:06:07.818" v="2971"/>
          <ac:spMkLst>
            <pc:docMk/>
            <pc:sldMk cId="3018255651" sldId="749"/>
            <ac:spMk id="2" creationId="{81F4B079-5182-7332-4978-966F1AEEF4D2}"/>
          </ac:spMkLst>
        </pc:spChg>
        <pc:spChg chg="mod">
          <ac:chgData name="伊健 杜" userId="e69aded81da48593" providerId="LiveId" clId="{E81F0A27-7DCD-4294-928A-56D9E15A8AA6}" dt="2022-09-19T14:04:29.583" v="2947"/>
          <ac:spMkLst>
            <pc:docMk/>
            <pc:sldMk cId="3018255651" sldId="749"/>
            <ac:spMk id="4" creationId="{CFC1CF28-580E-2280-640A-ADB8853307E7}"/>
          </ac:spMkLst>
        </pc:spChg>
        <pc:picChg chg="add del mod">
          <ac:chgData name="伊健 杜" userId="e69aded81da48593" providerId="LiveId" clId="{E81F0A27-7DCD-4294-928A-56D9E15A8AA6}" dt="2022-09-19T10:58:58.911" v="1593" actId="478"/>
          <ac:picMkLst>
            <pc:docMk/>
            <pc:sldMk cId="3018255651" sldId="749"/>
            <ac:picMk id="1026" creationId="{7977A4B4-EE39-4C0E-2A94-21088904BFE6}"/>
          </ac:picMkLst>
        </pc:picChg>
        <pc:picChg chg="add del mod">
          <ac:chgData name="伊健 杜" userId="e69aded81da48593" providerId="LiveId" clId="{E81F0A27-7DCD-4294-928A-56D9E15A8AA6}" dt="2022-09-19T10:58:58.445" v="1592" actId="478"/>
          <ac:picMkLst>
            <pc:docMk/>
            <pc:sldMk cId="3018255651" sldId="749"/>
            <ac:picMk id="1028" creationId="{CED3A886-0310-5DE6-4533-0C851202ACFE}"/>
          </ac:picMkLst>
        </pc:picChg>
        <pc:picChg chg="add mod">
          <ac:chgData name="伊健 杜" userId="e69aded81da48593" providerId="LiveId" clId="{E81F0A27-7DCD-4294-928A-56D9E15A8AA6}" dt="2022-09-19T10:59:01.808" v="1596" actId="1076"/>
          <ac:picMkLst>
            <pc:docMk/>
            <pc:sldMk cId="3018255651" sldId="749"/>
            <ac:picMk id="1030" creationId="{9B66C1E1-0EE5-8AB6-B17B-1996E402AE9D}"/>
          </ac:picMkLst>
        </pc:picChg>
        <pc:picChg chg="del">
          <ac:chgData name="伊健 杜" userId="e69aded81da48593" providerId="LiveId" clId="{E81F0A27-7DCD-4294-928A-56D9E15A8AA6}" dt="2022-09-19T10:58:27.396" v="1582" actId="478"/>
          <ac:picMkLst>
            <pc:docMk/>
            <pc:sldMk cId="3018255651" sldId="749"/>
            <ac:picMk id="4098" creationId="{1915BAAB-9FDB-C29F-FA7B-9FB4399A2D6A}"/>
          </ac:picMkLst>
        </pc:picChg>
        <pc:picChg chg="del">
          <ac:chgData name="伊健 杜" userId="e69aded81da48593" providerId="LiveId" clId="{E81F0A27-7DCD-4294-928A-56D9E15A8AA6}" dt="2022-09-19T10:58:28.039" v="1583" actId="478"/>
          <ac:picMkLst>
            <pc:docMk/>
            <pc:sldMk cId="3018255651" sldId="749"/>
            <ac:picMk id="4100" creationId="{0C6141C3-57F8-06F0-1D1F-9C6B230BDE81}"/>
          </ac:picMkLst>
        </pc:picChg>
      </pc:sldChg>
      <pc:sldChg chg="new del">
        <pc:chgData name="伊健 杜" userId="e69aded81da48593" providerId="LiveId" clId="{E81F0A27-7DCD-4294-928A-56D9E15A8AA6}" dt="2022-09-19T11:05:32.093" v="1720" actId="47"/>
        <pc:sldMkLst>
          <pc:docMk/>
          <pc:sldMk cId="314479619" sldId="750"/>
        </pc:sldMkLst>
      </pc:sldChg>
      <pc:sldChg chg="addSp delSp modSp add mod">
        <pc:chgData name="伊健 杜" userId="e69aded81da48593" providerId="LiveId" clId="{E81F0A27-7DCD-4294-928A-56D9E15A8AA6}" dt="2022-09-19T14:08:41.749" v="2976" actId="1076"/>
        <pc:sldMkLst>
          <pc:docMk/>
          <pc:sldMk cId="3047077294" sldId="751"/>
        </pc:sldMkLst>
        <pc:spChg chg="mod">
          <ac:chgData name="伊健 杜" userId="e69aded81da48593" providerId="LiveId" clId="{E81F0A27-7DCD-4294-928A-56D9E15A8AA6}" dt="2022-09-19T14:08:39.012" v="2975"/>
          <ac:spMkLst>
            <pc:docMk/>
            <pc:sldMk cId="3047077294" sldId="751"/>
            <ac:spMk id="2" creationId="{81F4B079-5182-7332-4978-966F1AEEF4D2}"/>
          </ac:spMkLst>
        </pc:spChg>
        <pc:spChg chg="mod">
          <ac:chgData name="伊健 杜" userId="e69aded81da48593" providerId="LiveId" clId="{E81F0A27-7DCD-4294-928A-56D9E15A8AA6}" dt="2022-09-19T14:08:41.749" v="2976" actId="1076"/>
          <ac:spMkLst>
            <pc:docMk/>
            <pc:sldMk cId="3047077294" sldId="751"/>
            <ac:spMk id="4" creationId="{CFC1CF28-580E-2280-640A-ADB8853307E7}"/>
          </ac:spMkLst>
        </pc:spChg>
        <pc:picChg chg="del">
          <ac:chgData name="伊健 杜" userId="e69aded81da48593" providerId="LiveId" clId="{E81F0A27-7DCD-4294-928A-56D9E15A8AA6}" dt="2022-09-19T11:08:29.237" v="1802" actId="478"/>
          <ac:picMkLst>
            <pc:docMk/>
            <pc:sldMk cId="3047077294" sldId="751"/>
            <ac:picMk id="1026" creationId="{15B34D48-4401-ED5C-972C-AA8684AFC989}"/>
          </ac:picMkLst>
        </pc:picChg>
        <pc:picChg chg="add mod">
          <ac:chgData name="伊健 杜" userId="e69aded81da48593" providerId="LiveId" clId="{E81F0A27-7DCD-4294-928A-56D9E15A8AA6}" dt="2022-09-19T11:08:48.203" v="1805" actId="14100"/>
          <ac:picMkLst>
            <pc:docMk/>
            <pc:sldMk cId="3047077294" sldId="751"/>
            <ac:picMk id="3074" creationId="{5B261E53-09BF-5C3A-892B-56EAE770111C}"/>
          </ac:picMkLst>
        </pc:picChg>
      </pc:sldChg>
      <pc:sldChg chg="modSp new mod">
        <pc:chgData name="伊健 杜" userId="e69aded81da48593" providerId="LiveId" clId="{E81F0A27-7DCD-4294-928A-56D9E15A8AA6}" dt="2022-09-19T15:57:13.076" v="3805"/>
        <pc:sldMkLst>
          <pc:docMk/>
          <pc:sldMk cId="4121900207" sldId="752"/>
        </pc:sldMkLst>
        <pc:spChg chg="mod">
          <ac:chgData name="伊健 杜" userId="e69aded81da48593" providerId="LiveId" clId="{E81F0A27-7DCD-4294-928A-56D9E15A8AA6}" dt="2022-09-19T14:04:29.583" v="2947"/>
          <ac:spMkLst>
            <pc:docMk/>
            <pc:sldMk cId="4121900207" sldId="752"/>
            <ac:spMk id="2" creationId="{220F05B7-2C1C-3A27-7DFC-D926E48D75B2}"/>
          </ac:spMkLst>
        </pc:spChg>
        <pc:spChg chg="mod">
          <ac:chgData name="伊健 杜" userId="e69aded81da48593" providerId="LiveId" clId="{E81F0A27-7DCD-4294-928A-56D9E15A8AA6}" dt="2022-09-19T15:57:13.076" v="3805"/>
          <ac:spMkLst>
            <pc:docMk/>
            <pc:sldMk cId="4121900207" sldId="752"/>
            <ac:spMk id="3" creationId="{AE8D73A6-0701-8980-0260-32E10DB79D48}"/>
          </ac:spMkLst>
        </pc:spChg>
      </pc:sldChg>
      <pc:sldChg chg="modSp new mod">
        <pc:chgData name="伊健 杜" userId="e69aded81da48593" providerId="LiveId" clId="{E81F0A27-7DCD-4294-928A-56D9E15A8AA6}" dt="2022-09-19T17:28:38.570" v="3971"/>
        <pc:sldMkLst>
          <pc:docMk/>
          <pc:sldMk cId="1409514041" sldId="753"/>
        </pc:sldMkLst>
        <pc:spChg chg="mod">
          <ac:chgData name="伊健 杜" userId="e69aded81da48593" providerId="LiveId" clId="{E81F0A27-7DCD-4294-928A-56D9E15A8AA6}" dt="2022-09-19T17:27:28.632" v="3845"/>
          <ac:spMkLst>
            <pc:docMk/>
            <pc:sldMk cId="1409514041" sldId="753"/>
            <ac:spMk id="2" creationId="{F059E5E3-FB88-F6E7-7D25-BE311C04286D}"/>
          </ac:spMkLst>
        </pc:spChg>
        <pc:spChg chg="mod">
          <ac:chgData name="伊健 杜" userId="e69aded81da48593" providerId="LiveId" clId="{E81F0A27-7DCD-4294-928A-56D9E15A8AA6}" dt="2022-09-19T17:28:38.570" v="3971"/>
          <ac:spMkLst>
            <pc:docMk/>
            <pc:sldMk cId="1409514041" sldId="753"/>
            <ac:spMk id="3" creationId="{0751A28F-065C-65FA-5D7A-2637BF2AE04E}"/>
          </ac:spMkLst>
        </pc:spChg>
      </pc:sldChg>
      <pc:sldChg chg="addSp delSp modSp new mod ord">
        <pc:chgData name="伊健 杜" userId="e69aded81da48593" providerId="LiveId" clId="{E81F0A27-7DCD-4294-928A-56D9E15A8AA6}" dt="2022-09-19T15:37:48.868" v="3797" actId="1076"/>
        <pc:sldMkLst>
          <pc:docMk/>
          <pc:sldMk cId="544494971" sldId="754"/>
        </pc:sldMkLst>
        <pc:spChg chg="del">
          <ac:chgData name="伊健 杜" userId="e69aded81da48593" providerId="LiveId" clId="{E81F0A27-7DCD-4294-928A-56D9E15A8AA6}" dt="2022-09-19T15:31:47.976" v="3750" actId="478"/>
          <ac:spMkLst>
            <pc:docMk/>
            <pc:sldMk cId="544494971" sldId="754"/>
            <ac:spMk id="2" creationId="{B4508B22-093F-6313-34C8-6AEEA6BEC948}"/>
          </ac:spMkLst>
        </pc:spChg>
        <pc:spChg chg="del">
          <ac:chgData name="伊健 杜" userId="e69aded81da48593" providerId="LiveId" clId="{E81F0A27-7DCD-4294-928A-56D9E15A8AA6}" dt="2022-09-19T15:31:47.976" v="3750" actId="478"/>
          <ac:spMkLst>
            <pc:docMk/>
            <pc:sldMk cId="544494971" sldId="754"/>
            <ac:spMk id="3" creationId="{D67A7726-BB25-93D6-EE39-2BF5CEBCD015}"/>
          </ac:spMkLst>
        </pc:spChg>
        <pc:spChg chg="add mod">
          <ac:chgData name="伊健 杜" userId="e69aded81da48593" providerId="LiveId" clId="{E81F0A27-7DCD-4294-928A-56D9E15A8AA6}" dt="2022-09-19T15:32:03.311" v="3756" actId="1076"/>
          <ac:spMkLst>
            <pc:docMk/>
            <pc:sldMk cId="544494971" sldId="754"/>
            <ac:spMk id="4" creationId="{F1276954-9DBF-4671-E971-8BE752A1EAE8}"/>
          </ac:spMkLst>
        </pc:spChg>
        <pc:picChg chg="add del mod">
          <ac:chgData name="伊健 杜" userId="e69aded81da48593" providerId="LiveId" clId="{E81F0A27-7DCD-4294-928A-56D9E15A8AA6}" dt="2022-09-19T15:37:45.675" v="3794" actId="478"/>
          <ac:picMkLst>
            <pc:docMk/>
            <pc:sldMk cId="544494971" sldId="754"/>
            <ac:picMk id="1026" creationId="{058E03E2-87EF-DCAF-9DED-02B4B91B10E7}"/>
          </ac:picMkLst>
        </pc:picChg>
        <pc:picChg chg="add mod">
          <ac:chgData name="伊健 杜" userId="e69aded81da48593" providerId="LiveId" clId="{E81F0A27-7DCD-4294-928A-56D9E15A8AA6}" dt="2022-09-19T15:37:48.868" v="3797" actId="1076"/>
          <ac:picMkLst>
            <pc:docMk/>
            <pc:sldMk cId="544494971" sldId="754"/>
            <ac:picMk id="1028" creationId="{2048BF57-A1E0-86F3-1DA6-F80CF9AC4CB2}"/>
          </ac:picMkLst>
        </pc:picChg>
      </pc:sldChg>
      <pc:sldChg chg="addSp delSp modSp new mod modAnim">
        <pc:chgData name="伊健 杜" userId="e69aded81da48593" providerId="LiveId" clId="{E81F0A27-7DCD-4294-928A-56D9E15A8AA6}" dt="2022-09-19T16:41:47.341" v="3806"/>
        <pc:sldMkLst>
          <pc:docMk/>
          <pc:sldMk cId="3139524613" sldId="755"/>
        </pc:sldMkLst>
        <pc:spChg chg="mod">
          <ac:chgData name="伊健 杜" userId="e69aded81da48593" providerId="LiveId" clId="{E81F0A27-7DCD-4294-928A-56D9E15A8AA6}" dt="2022-09-19T14:15:43.863" v="3137" actId="1076"/>
          <ac:spMkLst>
            <pc:docMk/>
            <pc:sldMk cId="3139524613" sldId="755"/>
            <ac:spMk id="2" creationId="{CB514281-35E8-7582-BDA0-5CAF0BDA364A}"/>
          </ac:spMkLst>
        </pc:spChg>
        <pc:spChg chg="del">
          <ac:chgData name="伊健 杜" userId="e69aded81da48593" providerId="LiveId" clId="{E81F0A27-7DCD-4294-928A-56D9E15A8AA6}" dt="2022-09-19T14:10:06.409" v="3010" actId="478"/>
          <ac:spMkLst>
            <pc:docMk/>
            <pc:sldMk cId="3139524613" sldId="755"/>
            <ac:spMk id="3" creationId="{1C22DD78-82ED-1B78-6968-41B4BE34595A}"/>
          </ac:spMkLst>
        </pc:spChg>
        <pc:spChg chg="add mod">
          <ac:chgData name="伊健 杜" userId="e69aded81da48593" providerId="LiveId" clId="{E81F0A27-7DCD-4294-928A-56D9E15A8AA6}" dt="2022-09-19T15:31:10.851" v="3740"/>
          <ac:spMkLst>
            <pc:docMk/>
            <pc:sldMk cId="3139524613" sldId="755"/>
            <ac:spMk id="4" creationId="{6AF97713-0799-DE0B-0C5B-A9CB23D44997}"/>
          </ac:spMkLst>
        </pc:spChg>
        <pc:spChg chg="add mod">
          <ac:chgData name="伊健 杜" userId="e69aded81da48593" providerId="LiveId" clId="{E81F0A27-7DCD-4294-928A-56D9E15A8AA6}" dt="2022-09-19T15:31:10.851" v="3740"/>
          <ac:spMkLst>
            <pc:docMk/>
            <pc:sldMk cId="3139524613" sldId="755"/>
            <ac:spMk id="5" creationId="{828131D5-D636-B5D0-1B90-E5B3E8AF66CB}"/>
          </ac:spMkLst>
        </pc:spChg>
        <pc:picChg chg="add mod">
          <ac:chgData name="伊健 杜" userId="e69aded81da48593" providerId="LiveId" clId="{E81F0A27-7DCD-4294-928A-56D9E15A8AA6}" dt="2022-09-19T14:15:46.591" v="3139" actId="1076"/>
          <ac:picMkLst>
            <pc:docMk/>
            <pc:sldMk cId="3139524613" sldId="755"/>
            <ac:picMk id="2050" creationId="{17FB6FE5-0C3E-2547-DDAF-724E17A4D5D4}"/>
          </ac:picMkLst>
        </pc:picChg>
        <pc:inkChg chg="add">
          <ac:chgData name="伊健 杜" userId="e69aded81da48593" providerId="LiveId" clId="{E81F0A27-7DCD-4294-928A-56D9E15A8AA6}" dt="2022-09-19T16:41:47.341" v="3806"/>
          <ac:inkMkLst>
            <pc:docMk/>
            <pc:sldMk cId="3139524613" sldId="755"/>
            <ac:inkMk id="3" creationId="{9E5E3B6B-FA34-2DCC-B350-87551A2D0983}"/>
          </ac:inkMkLst>
        </pc:inkChg>
      </pc:sldChg>
      <pc:sldChg chg="addSp delSp modSp new mod">
        <pc:chgData name="伊健 杜" userId="e69aded81da48593" providerId="LiveId" clId="{E81F0A27-7DCD-4294-928A-56D9E15A8AA6}" dt="2022-09-19T15:31:10.851" v="3740"/>
        <pc:sldMkLst>
          <pc:docMk/>
          <pc:sldMk cId="1798545831" sldId="756"/>
        </pc:sldMkLst>
        <pc:spChg chg="mod">
          <ac:chgData name="伊健 杜" userId="e69aded81da48593" providerId="LiveId" clId="{E81F0A27-7DCD-4294-928A-56D9E15A8AA6}" dt="2022-09-19T15:31:10.851" v="3740"/>
          <ac:spMkLst>
            <pc:docMk/>
            <pc:sldMk cId="1798545831" sldId="756"/>
            <ac:spMk id="2" creationId="{51E5DEEE-BC5B-EC80-F832-A2DC2EDF5EF3}"/>
          </ac:spMkLst>
        </pc:spChg>
        <pc:spChg chg="del">
          <ac:chgData name="伊健 杜" userId="e69aded81da48593" providerId="LiveId" clId="{E81F0A27-7DCD-4294-928A-56D9E15A8AA6}" dt="2022-09-19T14:21:22.495" v="3185" actId="478"/>
          <ac:spMkLst>
            <pc:docMk/>
            <pc:sldMk cId="1798545831" sldId="756"/>
            <ac:spMk id="3" creationId="{5518869A-F431-9FCF-22F2-00A497D5C0C3}"/>
          </ac:spMkLst>
        </pc:spChg>
        <pc:spChg chg="add mod">
          <ac:chgData name="伊健 杜" userId="e69aded81da48593" providerId="LiveId" clId="{E81F0A27-7DCD-4294-928A-56D9E15A8AA6}" dt="2022-09-19T14:23:42.717" v="3266" actId="13822"/>
          <ac:spMkLst>
            <pc:docMk/>
            <pc:sldMk cId="1798545831" sldId="756"/>
            <ac:spMk id="4" creationId="{798F7052-DE15-AFE7-2D12-883D8F6EAFC0}"/>
          </ac:spMkLst>
        </pc:spChg>
        <pc:spChg chg="add mod">
          <ac:chgData name="伊健 杜" userId="e69aded81da48593" providerId="LiveId" clId="{E81F0A27-7DCD-4294-928A-56D9E15A8AA6}" dt="2022-09-19T14:24:27.512" v="3282" actId="1076"/>
          <ac:spMkLst>
            <pc:docMk/>
            <pc:sldMk cId="1798545831" sldId="756"/>
            <ac:spMk id="5" creationId="{C84C2CCB-3D99-BE79-C1CF-4D05796611BD}"/>
          </ac:spMkLst>
        </pc:spChg>
        <pc:picChg chg="add mod modCrop">
          <ac:chgData name="伊健 杜" userId="e69aded81da48593" providerId="LiveId" clId="{E81F0A27-7DCD-4294-928A-56D9E15A8AA6}" dt="2022-09-19T14:24:23.593" v="3281" actId="1076"/>
          <ac:picMkLst>
            <pc:docMk/>
            <pc:sldMk cId="1798545831" sldId="756"/>
            <ac:picMk id="7" creationId="{45312F33-2D96-8628-84EB-CEB46878A779}"/>
          </ac:picMkLst>
        </pc:picChg>
        <pc:picChg chg="add mod modCrop">
          <ac:chgData name="伊健 杜" userId="e69aded81da48593" providerId="LiveId" clId="{E81F0A27-7DCD-4294-928A-56D9E15A8AA6}" dt="2022-09-19T14:24:35.413" v="3287" actId="1076"/>
          <ac:picMkLst>
            <pc:docMk/>
            <pc:sldMk cId="1798545831" sldId="756"/>
            <ac:picMk id="8" creationId="{90E5D8AB-B14C-0BEC-FBF8-8A5065EFF0CB}"/>
          </ac:picMkLst>
        </pc:picChg>
        <pc:picChg chg="add mod">
          <ac:chgData name="伊健 杜" userId="e69aded81da48593" providerId="LiveId" clId="{E81F0A27-7DCD-4294-928A-56D9E15A8AA6}" dt="2022-09-19T14:23:14.005" v="3260" actId="1076"/>
          <ac:picMkLst>
            <pc:docMk/>
            <pc:sldMk cId="1798545831" sldId="756"/>
            <ac:picMk id="4098" creationId="{AA67EF4E-6990-A3AF-3B73-A4237A3BED58}"/>
          </ac:picMkLst>
        </pc:picChg>
      </pc:sldChg>
      <pc:sldChg chg="addSp delSp modSp add mod">
        <pc:chgData name="伊健 杜" userId="e69aded81da48593" providerId="LiveId" clId="{E81F0A27-7DCD-4294-928A-56D9E15A8AA6}" dt="2022-09-19T15:31:10.851" v="3740"/>
        <pc:sldMkLst>
          <pc:docMk/>
          <pc:sldMk cId="1133108660" sldId="757"/>
        </pc:sldMkLst>
        <pc:spChg chg="mod">
          <ac:chgData name="伊健 杜" userId="e69aded81da48593" providerId="LiveId" clId="{E81F0A27-7DCD-4294-928A-56D9E15A8AA6}" dt="2022-09-19T14:19:22.933" v="3184" actId="1076"/>
          <ac:spMkLst>
            <pc:docMk/>
            <pc:sldMk cId="1133108660" sldId="757"/>
            <ac:spMk id="2" creationId="{CB514281-35E8-7582-BDA0-5CAF0BDA364A}"/>
          </ac:spMkLst>
        </pc:spChg>
        <pc:spChg chg="add mod">
          <ac:chgData name="伊健 杜" userId="e69aded81da48593" providerId="LiveId" clId="{E81F0A27-7DCD-4294-928A-56D9E15A8AA6}" dt="2022-09-19T15:31:10.851" v="3740"/>
          <ac:spMkLst>
            <pc:docMk/>
            <pc:sldMk cId="1133108660" sldId="757"/>
            <ac:spMk id="3" creationId="{11A6033C-F15A-F941-C781-A884F3FF7D4E}"/>
          </ac:spMkLst>
        </pc:spChg>
        <pc:spChg chg="mod">
          <ac:chgData name="伊健 杜" userId="e69aded81da48593" providerId="LiveId" clId="{E81F0A27-7DCD-4294-928A-56D9E15A8AA6}" dt="2022-09-19T15:31:10.851" v="3740"/>
          <ac:spMkLst>
            <pc:docMk/>
            <pc:sldMk cId="1133108660" sldId="757"/>
            <ac:spMk id="4" creationId="{6AF97713-0799-DE0B-0C5B-A9CB23D44997}"/>
          </ac:spMkLst>
        </pc:spChg>
        <pc:picChg chg="del">
          <ac:chgData name="伊健 杜" userId="e69aded81da48593" providerId="LiveId" clId="{E81F0A27-7DCD-4294-928A-56D9E15A8AA6}" dt="2022-09-19T14:16:33.707" v="3142" actId="478"/>
          <ac:picMkLst>
            <pc:docMk/>
            <pc:sldMk cId="1133108660" sldId="757"/>
            <ac:picMk id="2050" creationId="{17FB6FE5-0C3E-2547-DDAF-724E17A4D5D4}"/>
          </ac:picMkLst>
        </pc:picChg>
        <pc:picChg chg="add mod">
          <ac:chgData name="伊健 杜" userId="e69aded81da48593" providerId="LiveId" clId="{E81F0A27-7DCD-4294-928A-56D9E15A8AA6}" dt="2022-09-19T14:18:52.733" v="3147" actId="1076"/>
          <ac:picMkLst>
            <pc:docMk/>
            <pc:sldMk cId="1133108660" sldId="757"/>
            <ac:picMk id="3074" creationId="{4124F4FA-D37B-40DA-A65E-7378EB8E5EDD}"/>
          </ac:picMkLst>
        </pc:picChg>
      </pc:sldChg>
      <pc:sldChg chg="addSp delSp modSp new mod">
        <pc:chgData name="伊健 杜" userId="e69aded81da48593" providerId="LiveId" clId="{E81F0A27-7DCD-4294-928A-56D9E15A8AA6}" dt="2022-09-19T15:31:10.851" v="3740"/>
        <pc:sldMkLst>
          <pc:docMk/>
          <pc:sldMk cId="3085996134" sldId="758"/>
        </pc:sldMkLst>
        <pc:spChg chg="mod">
          <ac:chgData name="伊健 杜" userId="e69aded81da48593" providerId="LiveId" clId="{E81F0A27-7DCD-4294-928A-56D9E15A8AA6}" dt="2022-09-19T15:31:10.851" v="3740"/>
          <ac:spMkLst>
            <pc:docMk/>
            <pc:sldMk cId="3085996134" sldId="758"/>
            <ac:spMk id="2" creationId="{FB1F54DE-31B7-FFA4-B667-5D63CD77AD74}"/>
          </ac:spMkLst>
        </pc:spChg>
        <pc:spChg chg="del">
          <ac:chgData name="伊健 杜" userId="e69aded81da48593" providerId="LiveId" clId="{E81F0A27-7DCD-4294-928A-56D9E15A8AA6}" dt="2022-09-19T14:24:44.222" v="3289" actId="478"/>
          <ac:spMkLst>
            <pc:docMk/>
            <pc:sldMk cId="3085996134" sldId="758"/>
            <ac:spMk id="3" creationId="{D227CC9F-BE74-D59C-E7DC-089B31346C2E}"/>
          </ac:spMkLst>
        </pc:spChg>
        <pc:spChg chg="add mod">
          <ac:chgData name="伊健 杜" userId="e69aded81da48593" providerId="LiveId" clId="{E81F0A27-7DCD-4294-928A-56D9E15A8AA6}" dt="2022-09-19T15:31:10.851" v="3740"/>
          <ac:spMkLst>
            <pc:docMk/>
            <pc:sldMk cId="3085996134" sldId="758"/>
            <ac:spMk id="4" creationId="{D8B301E8-86C6-C15A-8DD5-19C559396F3E}"/>
          </ac:spMkLst>
        </pc:spChg>
        <pc:spChg chg="add mod">
          <ac:chgData name="伊健 杜" userId="e69aded81da48593" providerId="LiveId" clId="{E81F0A27-7DCD-4294-928A-56D9E15A8AA6}" dt="2022-09-19T15:31:10.851" v="3740"/>
          <ac:spMkLst>
            <pc:docMk/>
            <pc:sldMk cId="3085996134" sldId="758"/>
            <ac:spMk id="5" creationId="{E3BDBFE7-089C-C5B4-7FFB-526CE21F0A9D}"/>
          </ac:spMkLst>
        </pc:spChg>
        <pc:spChg chg="add mod">
          <ac:chgData name="伊健 杜" userId="e69aded81da48593" providerId="LiveId" clId="{E81F0A27-7DCD-4294-928A-56D9E15A8AA6}" dt="2022-09-19T14:28:17.883" v="3595" actId="207"/>
          <ac:spMkLst>
            <pc:docMk/>
            <pc:sldMk cId="3085996134" sldId="758"/>
            <ac:spMk id="6" creationId="{7B67EE24-F8A0-F2A9-F046-1C572627A379}"/>
          </ac:spMkLst>
        </pc:spChg>
        <pc:spChg chg="add mod">
          <ac:chgData name="伊健 杜" userId="e69aded81da48593" providerId="LiveId" clId="{E81F0A27-7DCD-4294-928A-56D9E15A8AA6}" dt="2022-09-19T15:31:10.851" v="3740"/>
          <ac:spMkLst>
            <pc:docMk/>
            <pc:sldMk cId="3085996134" sldId="758"/>
            <ac:spMk id="7" creationId="{CFD64BEA-DA94-22C4-B1AF-CED86262AF42}"/>
          </ac:spMkLst>
        </pc:spChg>
      </pc:sldChg>
      <pc:sldChg chg="modSp add mod">
        <pc:chgData name="伊健 杜" userId="e69aded81da48593" providerId="LiveId" clId="{E81F0A27-7DCD-4294-928A-56D9E15A8AA6}" dt="2022-09-19T17:32:48.217" v="4320"/>
        <pc:sldMkLst>
          <pc:docMk/>
          <pc:sldMk cId="2203659382" sldId="759"/>
        </pc:sldMkLst>
        <pc:spChg chg="mod">
          <ac:chgData name="伊健 杜" userId="e69aded81da48593" providerId="LiveId" clId="{E81F0A27-7DCD-4294-928A-56D9E15A8AA6}" dt="2022-09-19T17:32:48.217" v="4320"/>
          <ac:spMkLst>
            <pc:docMk/>
            <pc:sldMk cId="2203659382" sldId="759"/>
            <ac:spMk id="2" creationId="{F059E5E3-FB88-F6E7-7D25-BE311C04286D}"/>
          </ac:spMkLst>
        </pc:spChg>
        <pc:spChg chg="mod">
          <ac:chgData name="伊健 杜" userId="e69aded81da48593" providerId="LiveId" clId="{E81F0A27-7DCD-4294-928A-56D9E15A8AA6}" dt="2022-09-19T17:30:28.309" v="4168"/>
          <ac:spMkLst>
            <pc:docMk/>
            <pc:sldMk cId="2203659382" sldId="759"/>
            <ac:spMk id="3" creationId="{0751A28F-065C-65FA-5D7A-2637BF2AE04E}"/>
          </ac:spMkLst>
        </pc:spChg>
      </pc:sldChg>
      <pc:sldChg chg="modSp add mod">
        <pc:chgData name="伊健 杜" userId="e69aded81da48593" providerId="LiveId" clId="{E81F0A27-7DCD-4294-928A-56D9E15A8AA6}" dt="2022-09-19T17:31:23.902" v="4262"/>
        <pc:sldMkLst>
          <pc:docMk/>
          <pc:sldMk cId="1834338229" sldId="760"/>
        </pc:sldMkLst>
        <pc:spChg chg="mod">
          <ac:chgData name="伊健 杜" userId="e69aded81da48593" providerId="LiveId" clId="{E81F0A27-7DCD-4294-928A-56D9E15A8AA6}" dt="2022-09-19T17:30:53.680" v="4194"/>
          <ac:spMkLst>
            <pc:docMk/>
            <pc:sldMk cId="1834338229" sldId="760"/>
            <ac:spMk id="2" creationId="{F059E5E3-FB88-F6E7-7D25-BE311C04286D}"/>
          </ac:spMkLst>
        </pc:spChg>
        <pc:spChg chg="mod">
          <ac:chgData name="伊健 杜" userId="e69aded81da48593" providerId="LiveId" clId="{E81F0A27-7DCD-4294-928A-56D9E15A8AA6}" dt="2022-09-19T17:31:23.902" v="4262"/>
          <ac:spMkLst>
            <pc:docMk/>
            <pc:sldMk cId="1834338229" sldId="760"/>
            <ac:spMk id="3" creationId="{0751A28F-065C-65FA-5D7A-2637BF2AE04E}"/>
          </ac:spMkLst>
        </pc:spChg>
      </pc:sldChg>
      <pc:sldChg chg="add del">
        <pc:chgData name="伊健 杜" userId="e69aded81da48593" providerId="LiveId" clId="{E81F0A27-7DCD-4294-928A-56D9E15A8AA6}" dt="2022-09-19T17:31:39.638" v="4263" actId="47"/>
        <pc:sldMkLst>
          <pc:docMk/>
          <pc:sldMk cId="1111274819" sldId="761"/>
        </pc:sldMkLst>
      </pc:sldChg>
      <pc:sldChg chg="addSp delSp modSp add mod ord">
        <pc:chgData name="伊健 杜" userId="e69aded81da48593" providerId="LiveId" clId="{E81F0A27-7DCD-4294-928A-56D9E15A8AA6}" dt="2022-09-19T15:33:43.977" v="3779"/>
        <pc:sldMkLst>
          <pc:docMk/>
          <pc:sldMk cId="4133105058" sldId="762"/>
        </pc:sldMkLst>
        <pc:spChg chg="del">
          <ac:chgData name="伊健 杜" userId="e69aded81da48593" providerId="LiveId" clId="{E81F0A27-7DCD-4294-928A-56D9E15A8AA6}" dt="2022-09-19T15:32:14.836" v="3759" actId="478"/>
          <ac:spMkLst>
            <pc:docMk/>
            <pc:sldMk cId="4133105058" sldId="762"/>
            <ac:spMk id="2" creationId="{B4508B22-093F-6313-34C8-6AEEA6BEC948}"/>
          </ac:spMkLst>
        </pc:spChg>
        <pc:spChg chg="del">
          <ac:chgData name="伊健 杜" userId="e69aded81da48593" providerId="LiveId" clId="{E81F0A27-7DCD-4294-928A-56D9E15A8AA6}" dt="2022-09-19T15:32:14.836" v="3759" actId="478"/>
          <ac:spMkLst>
            <pc:docMk/>
            <pc:sldMk cId="4133105058" sldId="762"/>
            <ac:spMk id="3" creationId="{D67A7726-BB25-93D6-EE39-2BF5CEBCD015}"/>
          </ac:spMkLst>
        </pc:spChg>
        <pc:spChg chg="add mod">
          <ac:chgData name="伊健 杜" userId="e69aded81da48593" providerId="LiveId" clId="{E81F0A27-7DCD-4294-928A-56D9E15A8AA6}" dt="2022-09-19T15:32:21.108" v="3760"/>
          <ac:spMkLst>
            <pc:docMk/>
            <pc:sldMk cId="4133105058" sldId="762"/>
            <ac:spMk id="4" creationId="{5263B504-C6C9-561C-1ADF-4FDFA4BE856F}"/>
          </ac:spMkLst>
        </pc:spChg>
        <pc:picChg chg="add mod">
          <ac:chgData name="伊健 杜" userId="e69aded81da48593" providerId="LiveId" clId="{E81F0A27-7DCD-4294-928A-56D9E15A8AA6}" dt="2022-09-19T15:33:43.977" v="3779"/>
          <ac:picMkLst>
            <pc:docMk/>
            <pc:sldMk cId="4133105058" sldId="762"/>
            <ac:picMk id="5" creationId="{3E275197-B387-0BBD-8200-69F408451846}"/>
          </ac:picMkLst>
        </pc:picChg>
      </pc:sldChg>
      <pc:sldChg chg="addSp delSp modSp add mod ord">
        <pc:chgData name="伊健 杜" userId="e69aded81da48593" providerId="LiveId" clId="{E81F0A27-7DCD-4294-928A-56D9E15A8AA6}" dt="2022-09-19T15:35:13.389" v="3785"/>
        <pc:sldMkLst>
          <pc:docMk/>
          <pc:sldMk cId="4105244126" sldId="763"/>
        </pc:sldMkLst>
        <pc:spChg chg="add del">
          <ac:chgData name="伊健 杜" userId="e69aded81da48593" providerId="LiveId" clId="{E81F0A27-7DCD-4294-928A-56D9E15A8AA6}" dt="2022-09-19T15:32:38.509" v="3767" actId="478"/>
          <ac:spMkLst>
            <pc:docMk/>
            <pc:sldMk cId="4105244126" sldId="763"/>
            <ac:spMk id="2" creationId="{B4508B22-093F-6313-34C8-6AEEA6BEC948}"/>
          </ac:spMkLst>
        </pc:spChg>
        <pc:spChg chg="add del mod">
          <ac:chgData name="伊健 杜" userId="e69aded81da48593" providerId="LiveId" clId="{E81F0A27-7DCD-4294-928A-56D9E15A8AA6}" dt="2022-09-19T15:32:38.509" v="3767" actId="478"/>
          <ac:spMkLst>
            <pc:docMk/>
            <pc:sldMk cId="4105244126" sldId="763"/>
            <ac:spMk id="3" creationId="{D67A7726-BB25-93D6-EE39-2BF5CEBCD015}"/>
          </ac:spMkLst>
        </pc:spChg>
        <pc:spChg chg="add del mod">
          <ac:chgData name="伊健 杜" userId="e69aded81da48593" providerId="LiveId" clId="{E81F0A27-7DCD-4294-928A-56D9E15A8AA6}" dt="2022-09-19T15:32:38.509" v="3767" actId="478"/>
          <ac:spMkLst>
            <pc:docMk/>
            <pc:sldMk cId="4105244126" sldId="763"/>
            <ac:spMk id="5" creationId="{1E8C6683-4C86-35E4-1381-FCC0149F4020}"/>
          </ac:spMkLst>
        </pc:spChg>
        <pc:spChg chg="add mod">
          <ac:chgData name="伊健 杜" userId="e69aded81da48593" providerId="LiveId" clId="{E81F0A27-7DCD-4294-928A-56D9E15A8AA6}" dt="2022-09-19T15:32:41.532" v="3769" actId="1076"/>
          <ac:spMkLst>
            <pc:docMk/>
            <pc:sldMk cId="4105244126" sldId="763"/>
            <ac:spMk id="7" creationId="{6D5E2A64-EEC3-B072-EB6D-66077E402408}"/>
          </ac:spMkLst>
        </pc:spChg>
        <pc:picChg chg="add mod">
          <ac:chgData name="伊健 杜" userId="e69aded81da48593" providerId="LiveId" clId="{E81F0A27-7DCD-4294-928A-56D9E15A8AA6}" dt="2022-09-19T15:34:42.237" v="3782" actId="1076"/>
          <ac:picMkLst>
            <pc:docMk/>
            <pc:sldMk cId="4105244126" sldId="763"/>
            <ac:picMk id="4098" creationId="{BEE3F6F6-0E55-A238-DE06-A88D36CC5203}"/>
          </ac:picMkLst>
        </pc:picChg>
        <pc:picChg chg="add del">
          <ac:chgData name="伊健 杜" userId="e69aded81da48593" providerId="LiveId" clId="{E81F0A27-7DCD-4294-928A-56D9E15A8AA6}" dt="2022-09-19T15:35:13.389" v="3785"/>
          <ac:picMkLst>
            <pc:docMk/>
            <pc:sldMk cId="4105244126" sldId="763"/>
            <ac:picMk id="4100" creationId="{481AD311-BE80-14BD-76B7-65E24651E483}"/>
          </ac:picMkLst>
        </pc:picChg>
      </pc:sldChg>
      <pc:sldChg chg="delSp modSp add del mod ord">
        <pc:chgData name="伊健 杜" userId="e69aded81da48593" providerId="LiveId" clId="{E81F0A27-7DCD-4294-928A-56D9E15A8AA6}" dt="2022-09-19T15:34:51.521" v="3783" actId="47"/>
        <pc:sldMkLst>
          <pc:docMk/>
          <pc:sldMk cId="447208273" sldId="764"/>
        </pc:sldMkLst>
        <pc:spChg chg="del">
          <ac:chgData name="伊健 杜" userId="e69aded81da48593" providerId="LiveId" clId="{E81F0A27-7DCD-4294-928A-56D9E15A8AA6}" dt="2022-09-19T15:32:47.743" v="3771" actId="478"/>
          <ac:spMkLst>
            <pc:docMk/>
            <pc:sldMk cId="447208273" sldId="764"/>
            <ac:spMk id="2" creationId="{B4508B22-093F-6313-34C8-6AEEA6BEC948}"/>
          </ac:spMkLst>
        </pc:spChg>
        <pc:spChg chg="mod">
          <ac:chgData name="伊健 杜" userId="e69aded81da48593" providerId="LiveId" clId="{E81F0A27-7DCD-4294-928A-56D9E15A8AA6}" dt="2022-09-19T15:32:50.455" v="3772" actId="1076"/>
          <ac:spMkLst>
            <pc:docMk/>
            <pc:sldMk cId="447208273" sldId="764"/>
            <ac:spMk id="3" creationId="{D67A7726-BB25-93D6-EE39-2BF5CEBCD015}"/>
          </ac:spMkLst>
        </pc:spChg>
      </pc:sldChg>
      <pc:sldChg chg="add del">
        <pc:chgData name="伊健 杜" userId="e69aded81da48593" providerId="LiveId" clId="{E81F0A27-7DCD-4294-928A-56D9E15A8AA6}" dt="2022-09-19T15:32:06.892" v="3757" actId="47"/>
        <pc:sldMkLst>
          <pc:docMk/>
          <pc:sldMk cId="1259034669" sldId="765"/>
        </pc:sldMkLst>
      </pc:sldChg>
      <pc:sldChg chg="addSp delSp modSp add mod">
        <pc:chgData name="伊健 杜" userId="e69aded81da48593" providerId="LiveId" clId="{E81F0A27-7DCD-4294-928A-56D9E15A8AA6}" dt="2022-09-19T15:35:58.870" v="3790" actId="1076"/>
        <pc:sldMkLst>
          <pc:docMk/>
          <pc:sldMk cId="3734600097" sldId="765"/>
        </pc:sldMkLst>
        <pc:spChg chg="mod">
          <ac:chgData name="伊健 杜" userId="e69aded81da48593" providerId="LiveId" clId="{E81F0A27-7DCD-4294-928A-56D9E15A8AA6}" dt="2022-09-19T15:35:20.634" v="3787"/>
          <ac:spMkLst>
            <pc:docMk/>
            <pc:sldMk cId="3734600097" sldId="765"/>
            <ac:spMk id="3" creationId="{D67A7726-BB25-93D6-EE39-2BF5CEBCD015}"/>
          </ac:spMkLst>
        </pc:spChg>
        <pc:picChg chg="add del mod">
          <ac:chgData name="伊健 杜" userId="e69aded81da48593" providerId="LiveId" clId="{E81F0A27-7DCD-4294-928A-56D9E15A8AA6}" dt="2022-09-19T15:33:42.228" v="3778" actId="21"/>
          <ac:picMkLst>
            <pc:docMk/>
            <pc:sldMk cId="3734600097" sldId="765"/>
            <ac:picMk id="2050" creationId="{4806E240-29F4-1FBD-AC0F-4DD32A77C82B}"/>
          </ac:picMkLst>
        </pc:picChg>
        <pc:picChg chg="add mod">
          <ac:chgData name="伊健 杜" userId="e69aded81da48593" providerId="LiveId" clId="{E81F0A27-7DCD-4294-928A-56D9E15A8AA6}" dt="2022-09-19T15:35:58.870" v="3790" actId="1076"/>
          <ac:picMkLst>
            <pc:docMk/>
            <pc:sldMk cId="3734600097" sldId="765"/>
            <ac:picMk id="2052" creationId="{BFFE75C2-4666-B8B8-6619-BE9D61F25E62}"/>
          </ac:picMkLst>
        </pc:picChg>
      </pc:sldChg>
      <pc:sldChg chg="addSp modSp add">
        <pc:chgData name="伊健 杜" userId="e69aded81da48593" providerId="LiveId" clId="{E81F0A27-7DCD-4294-928A-56D9E15A8AA6}" dt="2022-09-19T15:36:38.297" v="3793" actId="1076"/>
        <pc:sldMkLst>
          <pc:docMk/>
          <pc:sldMk cId="1414370986" sldId="766"/>
        </pc:sldMkLst>
        <pc:picChg chg="add mod">
          <ac:chgData name="伊健 杜" userId="e69aded81da48593" providerId="LiveId" clId="{E81F0A27-7DCD-4294-928A-56D9E15A8AA6}" dt="2022-09-19T15:36:38.297" v="3793" actId="1076"/>
          <ac:picMkLst>
            <pc:docMk/>
            <pc:sldMk cId="1414370986" sldId="766"/>
            <ac:picMk id="5122" creationId="{60B3856E-8A64-50A3-2F94-BDF7C21E2D47}"/>
          </ac:picMkLst>
        </pc:picChg>
      </pc:sldChg>
      <pc:sldChg chg="modSp add mod">
        <pc:chgData name="伊健 杜" userId="e69aded81da48593" providerId="LiveId" clId="{E81F0A27-7DCD-4294-928A-56D9E15A8AA6}" dt="2022-09-19T17:31:56.009" v="4293"/>
        <pc:sldMkLst>
          <pc:docMk/>
          <pc:sldMk cId="3217746283" sldId="767"/>
        </pc:sldMkLst>
        <pc:spChg chg="mod">
          <ac:chgData name="伊健 杜" userId="e69aded81da48593" providerId="LiveId" clId="{E81F0A27-7DCD-4294-928A-56D9E15A8AA6}" dt="2022-09-19T17:31:56.009" v="4293"/>
          <ac:spMkLst>
            <pc:docMk/>
            <pc:sldMk cId="3217746283" sldId="767"/>
            <ac:spMk id="2" creationId="{F059E5E3-FB88-F6E7-7D25-BE311C04286D}"/>
          </ac:spMkLst>
        </pc:spChg>
        <pc:spChg chg="mod">
          <ac:chgData name="伊健 杜" userId="e69aded81da48593" providerId="LiveId" clId="{E81F0A27-7DCD-4294-928A-56D9E15A8AA6}" dt="2022-09-19T17:29:29.997" v="4068"/>
          <ac:spMkLst>
            <pc:docMk/>
            <pc:sldMk cId="3217746283" sldId="767"/>
            <ac:spMk id="3" creationId="{0751A28F-065C-65FA-5D7A-2637BF2AE04E}"/>
          </ac:spMkLst>
        </pc:spChg>
      </pc:sldChg>
    </pc:docChg>
  </pc:docChgLst>
  <pc:docChgLst>
    <pc:chgData name="伊健 杜" userId="e69aded81da48593" providerId="LiveId" clId="{B92D2B77-361F-455D-BBB9-8632DB823E50}"/>
    <pc:docChg chg="undo redo custSel addSld delSld modSld sldOrd modSection">
      <pc:chgData name="伊健 杜" userId="e69aded81da48593" providerId="LiveId" clId="{B92D2B77-361F-455D-BBB9-8632DB823E50}" dt="2022-11-01T06:50:31.685" v="4495" actId="680"/>
      <pc:docMkLst>
        <pc:docMk/>
      </pc:docMkLst>
      <pc:sldChg chg="addSp modSp mod">
        <pc:chgData name="伊健 杜" userId="e69aded81da48593" providerId="LiveId" clId="{B92D2B77-361F-455D-BBB9-8632DB823E50}" dt="2022-11-01T06:44:41.316" v="4421"/>
        <pc:sldMkLst>
          <pc:docMk/>
          <pc:sldMk cId="2248431918" sldId="1064"/>
        </pc:sldMkLst>
        <pc:spChg chg="add mod">
          <ac:chgData name="伊健 杜" userId="e69aded81da48593" providerId="LiveId" clId="{B92D2B77-361F-455D-BBB9-8632DB823E50}" dt="2022-11-01T06:44:41.316" v="4421"/>
          <ac:spMkLst>
            <pc:docMk/>
            <pc:sldMk cId="2248431918" sldId="1064"/>
            <ac:spMk id="4" creationId="{B1DECA84-15FF-13FB-350F-2B646D190E36}"/>
          </ac:spMkLst>
        </pc:spChg>
        <pc:picChg chg="add mod">
          <ac:chgData name="伊健 杜" userId="e69aded81da48593" providerId="LiveId" clId="{B92D2B77-361F-455D-BBB9-8632DB823E50}" dt="2022-11-01T06:44:34.622" v="4413" actId="1076"/>
          <ac:picMkLst>
            <pc:docMk/>
            <pc:sldMk cId="2248431918" sldId="1064"/>
            <ac:picMk id="3" creationId="{3389F8EE-0CF1-8F16-C775-1F86B9A6A9C6}"/>
          </ac:picMkLst>
        </pc:picChg>
      </pc:sldChg>
      <pc:sldChg chg="delSp modSp add mod delAnim">
        <pc:chgData name="伊健 杜" userId="e69aded81da48593" providerId="LiveId" clId="{B92D2B77-361F-455D-BBB9-8632DB823E50}" dt="2022-10-31T16:34:59.678" v="4117" actId="20577"/>
        <pc:sldMkLst>
          <pc:docMk/>
          <pc:sldMk cId="900656996" sldId="1095"/>
        </pc:sldMkLst>
        <pc:spChg chg="mod">
          <ac:chgData name="伊健 杜" userId="e69aded81da48593" providerId="LiveId" clId="{B92D2B77-361F-455D-BBB9-8632DB823E50}" dt="2022-10-31T16:34:59.678" v="4117" actId="20577"/>
          <ac:spMkLst>
            <pc:docMk/>
            <pc:sldMk cId="900656996" sldId="1095"/>
            <ac:spMk id="2" creationId="{10304424-DB4A-36E7-9E0D-D32A5DD0F26C}"/>
          </ac:spMkLst>
        </pc:spChg>
        <pc:spChg chg="del">
          <ac:chgData name="伊健 杜" userId="e69aded81da48593" providerId="LiveId" clId="{B92D2B77-361F-455D-BBB9-8632DB823E50}" dt="2022-10-31T16:34:55.799" v="4112" actId="478"/>
          <ac:spMkLst>
            <pc:docMk/>
            <pc:sldMk cId="900656996" sldId="1095"/>
            <ac:spMk id="3" creationId="{BAB82766-BDC2-26FC-C2D3-3468B609A4DA}"/>
          </ac:spMkLst>
        </pc:spChg>
      </pc:sldChg>
      <pc:sldChg chg="modSp add mod">
        <pc:chgData name="伊健 杜" userId="e69aded81da48593" providerId="LiveId" clId="{B92D2B77-361F-455D-BBB9-8632DB823E50}" dt="2022-10-31T16:35:15.623" v="4119" actId="20577"/>
        <pc:sldMkLst>
          <pc:docMk/>
          <pc:sldMk cId="3660585106" sldId="1098"/>
        </pc:sldMkLst>
        <pc:spChg chg="mod">
          <ac:chgData name="伊健 杜" userId="e69aded81da48593" providerId="LiveId" clId="{B92D2B77-361F-455D-BBB9-8632DB823E50}" dt="2022-10-31T16:35:15.623" v="4119" actId="20577"/>
          <ac:spMkLst>
            <pc:docMk/>
            <pc:sldMk cId="3660585106" sldId="1098"/>
            <ac:spMk id="2" creationId="{10304424-DB4A-36E7-9E0D-D32A5DD0F26C}"/>
          </ac:spMkLst>
        </pc:spChg>
      </pc:sldChg>
      <pc:sldChg chg="modSp add mod">
        <pc:chgData name="伊健 杜" userId="e69aded81da48593" providerId="LiveId" clId="{B92D2B77-361F-455D-BBB9-8632DB823E50}" dt="2022-10-31T16:35:20.039" v="4121" actId="1076"/>
        <pc:sldMkLst>
          <pc:docMk/>
          <pc:sldMk cId="230979331" sldId="1099"/>
        </pc:sldMkLst>
        <pc:spChg chg="mod">
          <ac:chgData name="伊健 杜" userId="e69aded81da48593" providerId="LiveId" clId="{B92D2B77-361F-455D-BBB9-8632DB823E50}" dt="2022-10-31T16:35:12.154" v="4118" actId="20577"/>
          <ac:spMkLst>
            <pc:docMk/>
            <pc:sldMk cId="230979331" sldId="1099"/>
            <ac:spMk id="2" creationId="{10304424-DB4A-36E7-9E0D-D32A5DD0F26C}"/>
          </ac:spMkLst>
        </pc:spChg>
        <pc:picChg chg="mod">
          <ac:chgData name="伊健 杜" userId="e69aded81da48593" providerId="LiveId" clId="{B92D2B77-361F-455D-BBB9-8632DB823E50}" dt="2022-10-31T16:35:20.039" v="4121" actId="1076"/>
          <ac:picMkLst>
            <pc:docMk/>
            <pc:sldMk cId="230979331" sldId="1099"/>
            <ac:picMk id="43010" creationId="{D62442EF-BD03-CB6F-6CB7-CA32CA9C3F3C}"/>
          </ac:picMkLst>
        </pc:picChg>
      </pc:sldChg>
      <pc:sldChg chg="add">
        <pc:chgData name="伊健 杜" userId="e69aded81da48593" providerId="LiveId" clId="{B92D2B77-361F-455D-BBB9-8632DB823E50}" dt="2022-10-31T16:34:47.817" v="4111"/>
        <pc:sldMkLst>
          <pc:docMk/>
          <pc:sldMk cId="3873620914" sldId="1102"/>
        </pc:sldMkLst>
      </pc:sldChg>
      <pc:sldChg chg="del">
        <pc:chgData name="伊健 杜" userId="e69aded81da48593" providerId="LiveId" clId="{B92D2B77-361F-455D-BBB9-8632DB823E50}" dt="2022-10-31T11:41:30.560" v="0" actId="47"/>
        <pc:sldMkLst>
          <pc:docMk/>
          <pc:sldMk cId="1060657016" sldId="1142"/>
        </pc:sldMkLst>
      </pc:sldChg>
      <pc:sldChg chg="del">
        <pc:chgData name="伊健 杜" userId="e69aded81da48593" providerId="LiveId" clId="{B92D2B77-361F-455D-BBB9-8632DB823E50}" dt="2022-10-31T11:41:30.560" v="0" actId="47"/>
        <pc:sldMkLst>
          <pc:docMk/>
          <pc:sldMk cId="3919629028" sldId="1143"/>
        </pc:sldMkLst>
      </pc:sldChg>
      <pc:sldChg chg="del">
        <pc:chgData name="伊健 杜" userId="e69aded81da48593" providerId="LiveId" clId="{B92D2B77-361F-455D-BBB9-8632DB823E50}" dt="2022-10-31T11:41:30.560" v="0" actId="47"/>
        <pc:sldMkLst>
          <pc:docMk/>
          <pc:sldMk cId="3833598306" sldId="1144"/>
        </pc:sldMkLst>
      </pc:sldChg>
      <pc:sldChg chg="del">
        <pc:chgData name="伊健 杜" userId="e69aded81da48593" providerId="LiveId" clId="{B92D2B77-361F-455D-BBB9-8632DB823E50}" dt="2022-10-31T11:41:30.560" v="0" actId="47"/>
        <pc:sldMkLst>
          <pc:docMk/>
          <pc:sldMk cId="795021822" sldId="1147"/>
        </pc:sldMkLst>
      </pc:sldChg>
      <pc:sldChg chg="del">
        <pc:chgData name="伊健 杜" userId="e69aded81da48593" providerId="LiveId" clId="{B92D2B77-361F-455D-BBB9-8632DB823E50}" dt="2022-10-31T11:41:30.560" v="0" actId="47"/>
        <pc:sldMkLst>
          <pc:docMk/>
          <pc:sldMk cId="1526025908" sldId="1148"/>
        </pc:sldMkLst>
      </pc:sldChg>
      <pc:sldChg chg="del">
        <pc:chgData name="伊健 杜" userId="e69aded81da48593" providerId="LiveId" clId="{B92D2B77-361F-455D-BBB9-8632DB823E50}" dt="2022-10-31T11:41:30.560" v="0" actId="47"/>
        <pc:sldMkLst>
          <pc:docMk/>
          <pc:sldMk cId="541376964" sldId="1149"/>
        </pc:sldMkLst>
      </pc:sldChg>
      <pc:sldChg chg="del">
        <pc:chgData name="伊健 杜" userId="e69aded81da48593" providerId="LiveId" clId="{B92D2B77-361F-455D-BBB9-8632DB823E50}" dt="2022-10-31T11:41:30.560" v="0" actId="47"/>
        <pc:sldMkLst>
          <pc:docMk/>
          <pc:sldMk cId="259775305" sldId="1150"/>
        </pc:sldMkLst>
      </pc:sldChg>
      <pc:sldChg chg="del">
        <pc:chgData name="伊健 杜" userId="e69aded81da48593" providerId="LiveId" clId="{B92D2B77-361F-455D-BBB9-8632DB823E50}" dt="2022-10-31T11:41:30.560" v="0" actId="47"/>
        <pc:sldMkLst>
          <pc:docMk/>
          <pc:sldMk cId="4103331463" sldId="1151"/>
        </pc:sldMkLst>
      </pc:sldChg>
      <pc:sldChg chg="del">
        <pc:chgData name="伊健 杜" userId="e69aded81da48593" providerId="LiveId" clId="{B92D2B77-361F-455D-BBB9-8632DB823E50}" dt="2022-10-31T11:41:30.560" v="0" actId="47"/>
        <pc:sldMkLst>
          <pc:docMk/>
          <pc:sldMk cId="319600104" sldId="1152"/>
        </pc:sldMkLst>
      </pc:sldChg>
      <pc:sldChg chg="del">
        <pc:chgData name="伊健 杜" userId="e69aded81da48593" providerId="LiveId" clId="{B92D2B77-361F-455D-BBB9-8632DB823E50}" dt="2022-10-31T11:41:30.560" v="0" actId="47"/>
        <pc:sldMkLst>
          <pc:docMk/>
          <pc:sldMk cId="1444574318" sldId="1153"/>
        </pc:sldMkLst>
      </pc:sldChg>
      <pc:sldChg chg="del">
        <pc:chgData name="伊健 杜" userId="e69aded81da48593" providerId="LiveId" clId="{B92D2B77-361F-455D-BBB9-8632DB823E50}" dt="2022-10-31T11:41:30.560" v="0" actId="47"/>
        <pc:sldMkLst>
          <pc:docMk/>
          <pc:sldMk cId="3913402726" sldId="1154"/>
        </pc:sldMkLst>
      </pc:sldChg>
      <pc:sldChg chg="del">
        <pc:chgData name="伊健 杜" userId="e69aded81da48593" providerId="LiveId" clId="{B92D2B77-361F-455D-BBB9-8632DB823E50}" dt="2022-10-31T11:41:30.560" v="0" actId="47"/>
        <pc:sldMkLst>
          <pc:docMk/>
          <pc:sldMk cId="1820127114" sldId="1155"/>
        </pc:sldMkLst>
      </pc:sldChg>
      <pc:sldChg chg="del">
        <pc:chgData name="伊健 杜" userId="e69aded81da48593" providerId="LiveId" clId="{B92D2B77-361F-455D-BBB9-8632DB823E50}" dt="2022-10-31T11:41:30.560" v="0" actId="47"/>
        <pc:sldMkLst>
          <pc:docMk/>
          <pc:sldMk cId="2258442750" sldId="1156"/>
        </pc:sldMkLst>
      </pc:sldChg>
      <pc:sldChg chg="del">
        <pc:chgData name="伊健 杜" userId="e69aded81da48593" providerId="LiveId" clId="{B92D2B77-361F-455D-BBB9-8632DB823E50}" dt="2022-10-31T11:41:30.560" v="0" actId="47"/>
        <pc:sldMkLst>
          <pc:docMk/>
          <pc:sldMk cId="863271375" sldId="1157"/>
        </pc:sldMkLst>
      </pc:sldChg>
      <pc:sldChg chg="del">
        <pc:chgData name="伊健 杜" userId="e69aded81da48593" providerId="LiveId" clId="{B92D2B77-361F-455D-BBB9-8632DB823E50}" dt="2022-10-31T11:41:30.560" v="0" actId="47"/>
        <pc:sldMkLst>
          <pc:docMk/>
          <pc:sldMk cId="3810250571" sldId="1158"/>
        </pc:sldMkLst>
      </pc:sldChg>
      <pc:sldChg chg="del">
        <pc:chgData name="伊健 杜" userId="e69aded81da48593" providerId="LiveId" clId="{B92D2B77-361F-455D-BBB9-8632DB823E50}" dt="2022-10-31T11:41:30.560" v="0" actId="47"/>
        <pc:sldMkLst>
          <pc:docMk/>
          <pc:sldMk cId="192152082" sldId="1159"/>
        </pc:sldMkLst>
      </pc:sldChg>
      <pc:sldChg chg="del">
        <pc:chgData name="伊健 杜" userId="e69aded81da48593" providerId="LiveId" clId="{B92D2B77-361F-455D-BBB9-8632DB823E50}" dt="2022-10-31T11:41:30.560" v="0" actId="47"/>
        <pc:sldMkLst>
          <pc:docMk/>
          <pc:sldMk cId="1579167969" sldId="1160"/>
        </pc:sldMkLst>
      </pc:sldChg>
      <pc:sldChg chg="del">
        <pc:chgData name="伊健 杜" userId="e69aded81da48593" providerId="LiveId" clId="{B92D2B77-361F-455D-BBB9-8632DB823E50}" dt="2022-10-31T11:41:30.560" v="0" actId="47"/>
        <pc:sldMkLst>
          <pc:docMk/>
          <pc:sldMk cId="1814627684" sldId="1161"/>
        </pc:sldMkLst>
      </pc:sldChg>
      <pc:sldChg chg="del">
        <pc:chgData name="伊健 杜" userId="e69aded81da48593" providerId="LiveId" clId="{B92D2B77-361F-455D-BBB9-8632DB823E50}" dt="2022-10-31T11:41:30.560" v="0" actId="47"/>
        <pc:sldMkLst>
          <pc:docMk/>
          <pc:sldMk cId="4133667147" sldId="1162"/>
        </pc:sldMkLst>
      </pc:sldChg>
      <pc:sldChg chg="del">
        <pc:chgData name="伊健 杜" userId="e69aded81da48593" providerId="LiveId" clId="{B92D2B77-361F-455D-BBB9-8632DB823E50}" dt="2022-10-31T11:41:30.560" v="0" actId="47"/>
        <pc:sldMkLst>
          <pc:docMk/>
          <pc:sldMk cId="3395329516" sldId="1163"/>
        </pc:sldMkLst>
      </pc:sldChg>
      <pc:sldChg chg="del">
        <pc:chgData name="伊健 杜" userId="e69aded81da48593" providerId="LiveId" clId="{B92D2B77-361F-455D-BBB9-8632DB823E50}" dt="2022-10-31T11:41:30.560" v="0" actId="47"/>
        <pc:sldMkLst>
          <pc:docMk/>
          <pc:sldMk cId="1585705992" sldId="1164"/>
        </pc:sldMkLst>
      </pc:sldChg>
      <pc:sldChg chg="del">
        <pc:chgData name="伊健 杜" userId="e69aded81da48593" providerId="LiveId" clId="{B92D2B77-361F-455D-BBB9-8632DB823E50}" dt="2022-10-31T11:41:30.560" v="0" actId="47"/>
        <pc:sldMkLst>
          <pc:docMk/>
          <pc:sldMk cId="1080192170" sldId="1165"/>
        </pc:sldMkLst>
      </pc:sldChg>
      <pc:sldChg chg="del">
        <pc:chgData name="伊健 杜" userId="e69aded81da48593" providerId="LiveId" clId="{B92D2B77-361F-455D-BBB9-8632DB823E50}" dt="2022-10-31T11:41:30.560" v="0" actId="47"/>
        <pc:sldMkLst>
          <pc:docMk/>
          <pc:sldMk cId="488718616" sldId="1166"/>
        </pc:sldMkLst>
      </pc:sldChg>
      <pc:sldChg chg="del">
        <pc:chgData name="伊健 杜" userId="e69aded81da48593" providerId="LiveId" clId="{B92D2B77-361F-455D-BBB9-8632DB823E50}" dt="2022-10-31T11:41:30.560" v="0" actId="47"/>
        <pc:sldMkLst>
          <pc:docMk/>
          <pc:sldMk cId="4065002742" sldId="1167"/>
        </pc:sldMkLst>
      </pc:sldChg>
      <pc:sldChg chg="del">
        <pc:chgData name="伊健 杜" userId="e69aded81da48593" providerId="LiveId" clId="{B92D2B77-361F-455D-BBB9-8632DB823E50}" dt="2022-10-31T11:41:30.560" v="0" actId="47"/>
        <pc:sldMkLst>
          <pc:docMk/>
          <pc:sldMk cId="2853306432" sldId="1168"/>
        </pc:sldMkLst>
      </pc:sldChg>
      <pc:sldChg chg="del">
        <pc:chgData name="伊健 杜" userId="e69aded81da48593" providerId="LiveId" clId="{B92D2B77-361F-455D-BBB9-8632DB823E50}" dt="2022-10-31T11:41:30.560" v="0" actId="47"/>
        <pc:sldMkLst>
          <pc:docMk/>
          <pc:sldMk cId="1427357216" sldId="1169"/>
        </pc:sldMkLst>
      </pc:sldChg>
      <pc:sldChg chg="del">
        <pc:chgData name="伊健 杜" userId="e69aded81da48593" providerId="LiveId" clId="{B92D2B77-361F-455D-BBB9-8632DB823E50}" dt="2022-10-31T11:41:30.560" v="0" actId="47"/>
        <pc:sldMkLst>
          <pc:docMk/>
          <pc:sldMk cId="1100813571" sldId="1170"/>
        </pc:sldMkLst>
      </pc:sldChg>
      <pc:sldChg chg="del">
        <pc:chgData name="伊健 杜" userId="e69aded81da48593" providerId="LiveId" clId="{B92D2B77-361F-455D-BBB9-8632DB823E50}" dt="2022-10-31T11:41:30.560" v="0" actId="47"/>
        <pc:sldMkLst>
          <pc:docMk/>
          <pc:sldMk cId="2521298953" sldId="1171"/>
        </pc:sldMkLst>
      </pc:sldChg>
      <pc:sldChg chg="del">
        <pc:chgData name="伊健 杜" userId="e69aded81da48593" providerId="LiveId" clId="{B92D2B77-361F-455D-BBB9-8632DB823E50}" dt="2022-10-31T11:41:30.560" v="0" actId="47"/>
        <pc:sldMkLst>
          <pc:docMk/>
          <pc:sldMk cId="330401904" sldId="1172"/>
        </pc:sldMkLst>
      </pc:sldChg>
      <pc:sldChg chg="del">
        <pc:chgData name="伊健 杜" userId="e69aded81da48593" providerId="LiveId" clId="{B92D2B77-361F-455D-BBB9-8632DB823E50}" dt="2022-10-31T11:41:30.560" v="0" actId="47"/>
        <pc:sldMkLst>
          <pc:docMk/>
          <pc:sldMk cId="1676147163" sldId="1173"/>
        </pc:sldMkLst>
      </pc:sldChg>
      <pc:sldChg chg="del">
        <pc:chgData name="伊健 杜" userId="e69aded81da48593" providerId="LiveId" clId="{B92D2B77-361F-455D-BBB9-8632DB823E50}" dt="2022-10-31T11:41:30.560" v="0" actId="47"/>
        <pc:sldMkLst>
          <pc:docMk/>
          <pc:sldMk cId="2070736892" sldId="1174"/>
        </pc:sldMkLst>
      </pc:sldChg>
      <pc:sldChg chg="del">
        <pc:chgData name="伊健 杜" userId="e69aded81da48593" providerId="LiveId" clId="{B92D2B77-361F-455D-BBB9-8632DB823E50}" dt="2022-10-31T11:41:30.560" v="0" actId="47"/>
        <pc:sldMkLst>
          <pc:docMk/>
          <pc:sldMk cId="3889756607" sldId="1176"/>
        </pc:sldMkLst>
      </pc:sldChg>
      <pc:sldChg chg="del">
        <pc:chgData name="伊健 杜" userId="e69aded81da48593" providerId="LiveId" clId="{B92D2B77-361F-455D-BBB9-8632DB823E50}" dt="2022-10-31T11:41:30.560" v="0" actId="47"/>
        <pc:sldMkLst>
          <pc:docMk/>
          <pc:sldMk cId="3915871308" sldId="1177"/>
        </pc:sldMkLst>
      </pc:sldChg>
      <pc:sldChg chg="del">
        <pc:chgData name="伊健 杜" userId="e69aded81da48593" providerId="LiveId" clId="{B92D2B77-361F-455D-BBB9-8632DB823E50}" dt="2022-10-31T11:41:30.560" v="0" actId="47"/>
        <pc:sldMkLst>
          <pc:docMk/>
          <pc:sldMk cId="1004758835" sldId="1179"/>
        </pc:sldMkLst>
      </pc:sldChg>
      <pc:sldChg chg="del">
        <pc:chgData name="伊健 杜" userId="e69aded81da48593" providerId="LiveId" clId="{B92D2B77-361F-455D-BBB9-8632DB823E50}" dt="2022-10-31T11:41:30.560" v="0" actId="47"/>
        <pc:sldMkLst>
          <pc:docMk/>
          <pc:sldMk cId="3027610632" sldId="1180"/>
        </pc:sldMkLst>
      </pc:sldChg>
      <pc:sldChg chg="del">
        <pc:chgData name="伊健 杜" userId="e69aded81da48593" providerId="LiveId" clId="{B92D2B77-361F-455D-BBB9-8632DB823E50}" dt="2022-10-31T11:41:30.560" v="0" actId="47"/>
        <pc:sldMkLst>
          <pc:docMk/>
          <pc:sldMk cId="2167806499" sldId="1181"/>
        </pc:sldMkLst>
      </pc:sldChg>
      <pc:sldChg chg="del">
        <pc:chgData name="伊健 杜" userId="e69aded81da48593" providerId="LiveId" clId="{B92D2B77-361F-455D-BBB9-8632DB823E50}" dt="2022-10-31T11:41:30.560" v="0" actId="47"/>
        <pc:sldMkLst>
          <pc:docMk/>
          <pc:sldMk cId="1906752354" sldId="1182"/>
        </pc:sldMkLst>
      </pc:sldChg>
      <pc:sldChg chg="del">
        <pc:chgData name="伊健 杜" userId="e69aded81da48593" providerId="LiveId" clId="{B92D2B77-361F-455D-BBB9-8632DB823E50}" dt="2022-10-31T11:41:30.560" v="0" actId="47"/>
        <pc:sldMkLst>
          <pc:docMk/>
          <pc:sldMk cId="1302317118" sldId="1183"/>
        </pc:sldMkLst>
      </pc:sldChg>
      <pc:sldChg chg="del">
        <pc:chgData name="伊健 杜" userId="e69aded81da48593" providerId="LiveId" clId="{B92D2B77-361F-455D-BBB9-8632DB823E50}" dt="2022-10-31T11:41:30.560" v="0" actId="47"/>
        <pc:sldMkLst>
          <pc:docMk/>
          <pc:sldMk cId="691852033" sldId="1184"/>
        </pc:sldMkLst>
      </pc:sldChg>
      <pc:sldChg chg="del">
        <pc:chgData name="伊健 杜" userId="e69aded81da48593" providerId="LiveId" clId="{B92D2B77-361F-455D-BBB9-8632DB823E50}" dt="2022-10-31T11:41:30.560" v="0" actId="47"/>
        <pc:sldMkLst>
          <pc:docMk/>
          <pc:sldMk cId="1623762558" sldId="1185"/>
        </pc:sldMkLst>
      </pc:sldChg>
      <pc:sldChg chg="del">
        <pc:chgData name="伊健 杜" userId="e69aded81da48593" providerId="LiveId" clId="{B92D2B77-361F-455D-BBB9-8632DB823E50}" dt="2022-10-31T11:41:34.999" v="1" actId="47"/>
        <pc:sldMkLst>
          <pc:docMk/>
          <pc:sldMk cId="2780857343" sldId="1186"/>
        </pc:sldMkLst>
      </pc:sldChg>
      <pc:sldChg chg="addSp delSp modSp mod">
        <pc:chgData name="伊健 杜" userId="e69aded81da48593" providerId="LiveId" clId="{B92D2B77-361F-455D-BBB9-8632DB823E50}" dt="2022-10-31T17:08:35.757" v="4124"/>
        <pc:sldMkLst>
          <pc:docMk/>
          <pc:sldMk cId="1525390715" sldId="1187"/>
        </pc:sldMkLst>
        <pc:spChg chg="mod">
          <ac:chgData name="伊健 杜" userId="e69aded81da48593" providerId="LiveId" clId="{B92D2B77-361F-455D-BBB9-8632DB823E50}" dt="2022-10-31T11:41:50.338" v="11"/>
          <ac:spMkLst>
            <pc:docMk/>
            <pc:sldMk cId="1525390715" sldId="1187"/>
            <ac:spMk id="6" creationId="{F83A6AC8-56F1-EB9E-DD47-C1CFF9753BBA}"/>
          </ac:spMkLst>
        </pc:spChg>
        <pc:spChg chg="mod">
          <ac:chgData name="伊健 杜" userId="e69aded81da48593" providerId="LiveId" clId="{B92D2B77-361F-455D-BBB9-8632DB823E50}" dt="2022-10-31T16:36:05.046" v="4122"/>
          <ac:spMkLst>
            <pc:docMk/>
            <pc:sldMk cId="1525390715" sldId="1187"/>
            <ac:spMk id="7" creationId="{8A134A8E-94C3-0EE7-C065-45DB3136BA45}"/>
          </ac:spMkLst>
        </pc:spChg>
        <pc:picChg chg="add mod">
          <ac:chgData name="伊健 杜" userId="e69aded81da48593" providerId="LiveId" clId="{B92D2B77-361F-455D-BBB9-8632DB823E50}" dt="2022-10-31T11:42:52.278" v="81" actId="1076"/>
          <ac:picMkLst>
            <pc:docMk/>
            <pc:sldMk cId="1525390715" sldId="1187"/>
            <ac:picMk id="1026" creationId="{A4D3EA1D-C7D5-056B-69BE-501B57143A6A}"/>
          </ac:picMkLst>
        </pc:picChg>
        <pc:picChg chg="del">
          <ac:chgData name="伊健 杜" userId="e69aded81da48593" providerId="LiveId" clId="{B92D2B77-361F-455D-BBB9-8632DB823E50}" dt="2022-10-31T11:42:10.413" v="77" actId="478"/>
          <ac:picMkLst>
            <pc:docMk/>
            <pc:sldMk cId="1525390715" sldId="1187"/>
            <ac:picMk id="27650" creationId="{C811F717-4C32-A028-31DD-9CB28E05FECD}"/>
          </ac:picMkLst>
        </pc:picChg>
        <pc:inkChg chg="add">
          <ac:chgData name="伊健 杜" userId="e69aded81da48593" providerId="LiveId" clId="{B92D2B77-361F-455D-BBB9-8632DB823E50}" dt="2022-10-31T17:08:35.757" v="4124"/>
          <ac:inkMkLst>
            <pc:docMk/>
            <pc:sldMk cId="1525390715" sldId="1187"/>
            <ac:inkMk id="2" creationId="{BFA7388A-5CF8-E99B-9CC7-E4B7172CE1AF}"/>
          </ac:inkMkLst>
        </pc:inkChg>
      </pc:sldChg>
      <pc:sldChg chg="modSp mod">
        <pc:chgData name="伊健 杜" userId="e69aded81da48593" providerId="LiveId" clId="{B92D2B77-361F-455D-BBB9-8632DB823E50}" dt="2022-10-31T16:36:05.046" v="4122"/>
        <pc:sldMkLst>
          <pc:docMk/>
          <pc:sldMk cId="1226478650" sldId="1188"/>
        </pc:sldMkLst>
        <pc:spChg chg="mod">
          <ac:chgData name="伊健 杜" userId="e69aded81da48593" providerId="LiveId" clId="{B92D2B77-361F-455D-BBB9-8632DB823E50}" dt="2022-10-31T16:36:05.046" v="4122"/>
          <ac:spMkLst>
            <pc:docMk/>
            <pc:sldMk cId="1226478650" sldId="1188"/>
            <ac:spMk id="2" creationId="{12464917-890F-049D-63D0-E94A7DE8B376}"/>
          </ac:spMkLst>
        </pc:spChg>
      </pc:sldChg>
      <pc:sldChg chg="modSp mod">
        <pc:chgData name="伊健 杜" userId="e69aded81da48593" providerId="LiveId" clId="{B92D2B77-361F-455D-BBB9-8632DB823E50}" dt="2022-10-31T16:36:05.046" v="4122"/>
        <pc:sldMkLst>
          <pc:docMk/>
          <pc:sldMk cId="1364664454" sldId="1189"/>
        </pc:sldMkLst>
        <pc:spChg chg="mod">
          <ac:chgData name="伊健 杜" userId="e69aded81da48593" providerId="LiveId" clId="{B92D2B77-361F-455D-BBB9-8632DB823E50}" dt="2022-10-31T16:36:05.046" v="4122"/>
          <ac:spMkLst>
            <pc:docMk/>
            <pc:sldMk cId="1364664454" sldId="1189"/>
            <ac:spMk id="2" creationId="{12464917-890F-049D-63D0-E94A7DE8B376}"/>
          </ac:spMkLst>
        </pc:spChg>
      </pc:sldChg>
      <pc:sldChg chg="addSp delSp modSp add mod">
        <pc:chgData name="伊健 杜" userId="e69aded81da48593" providerId="LiveId" clId="{B92D2B77-361F-455D-BBB9-8632DB823E50}" dt="2022-11-01T06:37:41.962" v="4284"/>
        <pc:sldMkLst>
          <pc:docMk/>
          <pc:sldMk cId="2638500765" sldId="1190"/>
        </pc:sldMkLst>
        <pc:spChg chg="add mod">
          <ac:chgData name="伊健 杜" userId="e69aded81da48593" providerId="LiveId" clId="{B92D2B77-361F-455D-BBB9-8632DB823E50}" dt="2022-11-01T06:37:13.777" v="4254" actId="20577"/>
          <ac:spMkLst>
            <pc:docMk/>
            <pc:sldMk cId="2638500765" sldId="1190"/>
            <ac:spMk id="2" creationId="{8AEF259F-1D10-F63C-0870-3293EBBC62A9}"/>
          </ac:spMkLst>
        </pc:spChg>
        <pc:spChg chg="add mod">
          <ac:chgData name="伊健 杜" userId="e69aded81da48593" providerId="LiveId" clId="{B92D2B77-361F-455D-BBB9-8632DB823E50}" dt="2022-11-01T06:37:41.962" v="4284"/>
          <ac:spMkLst>
            <pc:docMk/>
            <pc:sldMk cId="2638500765" sldId="1190"/>
            <ac:spMk id="3" creationId="{4C2FF30E-1E59-9451-E957-CE9AE0F35933}"/>
          </ac:spMkLst>
        </pc:spChg>
        <pc:spChg chg="add mod">
          <ac:chgData name="伊健 杜" userId="e69aded81da48593" providerId="LiveId" clId="{B92D2B77-361F-455D-BBB9-8632DB823E50}" dt="2022-10-31T16:36:05.046" v="4122"/>
          <ac:spMkLst>
            <pc:docMk/>
            <pc:sldMk cId="2638500765" sldId="1190"/>
            <ac:spMk id="4" creationId="{3330352B-AA9C-8447-8DA4-97817B44C9E2}"/>
          </ac:spMkLst>
        </pc:spChg>
        <pc:spChg chg="add mod">
          <ac:chgData name="伊健 杜" userId="e69aded81da48593" providerId="LiveId" clId="{B92D2B77-361F-455D-BBB9-8632DB823E50}" dt="2022-10-31T17:08:44.100" v="4135"/>
          <ac:spMkLst>
            <pc:docMk/>
            <pc:sldMk cId="2638500765" sldId="1190"/>
            <ac:spMk id="5" creationId="{DF997155-5DB8-5776-FAA3-77A6E5B68582}"/>
          </ac:spMkLst>
        </pc:spChg>
        <pc:spChg chg="mod">
          <ac:chgData name="伊健 杜" userId="e69aded81da48593" providerId="LiveId" clId="{B92D2B77-361F-455D-BBB9-8632DB823E50}" dt="2022-10-31T11:43:12.128" v="84" actId="20577"/>
          <ac:spMkLst>
            <pc:docMk/>
            <pc:sldMk cId="2638500765" sldId="1190"/>
            <ac:spMk id="6" creationId="{F83A6AC8-56F1-EB9E-DD47-C1CFF9753BBA}"/>
          </ac:spMkLst>
        </pc:spChg>
        <pc:spChg chg="del">
          <ac:chgData name="伊健 杜" userId="e69aded81da48593" providerId="LiveId" clId="{B92D2B77-361F-455D-BBB9-8632DB823E50}" dt="2022-10-31T11:44:58.665" v="85" actId="478"/>
          <ac:spMkLst>
            <pc:docMk/>
            <pc:sldMk cId="2638500765" sldId="1190"/>
            <ac:spMk id="7" creationId="{8A134A8E-94C3-0EE7-C065-45DB3136BA45}"/>
          </ac:spMkLst>
        </pc:spChg>
        <pc:picChg chg="del">
          <ac:chgData name="伊健 杜" userId="e69aded81da48593" providerId="LiveId" clId="{B92D2B77-361F-455D-BBB9-8632DB823E50}" dt="2022-10-31T11:44:58.665" v="85" actId="478"/>
          <ac:picMkLst>
            <pc:docMk/>
            <pc:sldMk cId="2638500765" sldId="1190"/>
            <ac:picMk id="1026" creationId="{A4D3EA1D-C7D5-056B-69BE-501B57143A6A}"/>
          </ac:picMkLst>
        </pc:picChg>
        <pc:picChg chg="add del mod">
          <ac:chgData name="伊健 杜" userId="e69aded81da48593" providerId="LiveId" clId="{B92D2B77-361F-455D-BBB9-8632DB823E50}" dt="2022-10-31T11:45:08.089" v="88" actId="478"/>
          <ac:picMkLst>
            <pc:docMk/>
            <pc:sldMk cId="2638500765" sldId="1190"/>
            <ac:picMk id="2050" creationId="{0F571B5B-E50F-B1D0-42BA-98608E70718D}"/>
          </ac:picMkLst>
        </pc:picChg>
        <pc:picChg chg="add mod">
          <ac:chgData name="伊健 杜" userId="e69aded81da48593" providerId="LiveId" clId="{B92D2B77-361F-455D-BBB9-8632DB823E50}" dt="2022-10-31T11:45:14.289" v="92" actId="1076"/>
          <ac:picMkLst>
            <pc:docMk/>
            <pc:sldMk cId="2638500765" sldId="1190"/>
            <ac:picMk id="2052" creationId="{E83AAE55-E040-F7D4-D76D-A284F6F75134}"/>
          </ac:picMkLst>
        </pc:picChg>
      </pc:sldChg>
      <pc:sldChg chg="addSp delSp modSp add mod">
        <pc:chgData name="伊健 杜" userId="e69aded81da48593" providerId="LiveId" clId="{B92D2B77-361F-455D-BBB9-8632DB823E50}" dt="2022-10-31T16:36:05.046" v="4122"/>
        <pc:sldMkLst>
          <pc:docMk/>
          <pc:sldMk cId="1624870771" sldId="1191"/>
        </pc:sldMkLst>
        <pc:spChg chg="mod">
          <ac:chgData name="伊健 杜" userId="e69aded81da48593" providerId="LiveId" clId="{B92D2B77-361F-455D-BBB9-8632DB823E50}" dt="2022-10-31T11:46:43.182" v="243" actId="20577"/>
          <ac:spMkLst>
            <pc:docMk/>
            <pc:sldMk cId="1624870771" sldId="1191"/>
            <ac:spMk id="6" creationId="{F83A6AC8-56F1-EB9E-DD47-C1CFF9753BBA}"/>
          </ac:spMkLst>
        </pc:spChg>
        <pc:spChg chg="mod">
          <ac:chgData name="伊健 杜" userId="e69aded81da48593" providerId="LiveId" clId="{B92D2B77-361F-455D-BBB9-8632DB823E50}" dt="2022-10-31T16:36:05.046" v="4122"/>
          <ac:spMkLst>
            <pc:docMk/>
            <pc:sldMk cId="1624870771" sldId="1191"/>
            <ac:spMk id="7" creationId="{8A134A8E-94C3-0EE7-C065-45DB3136BA45}"/>
          </ac:spMkLst>
        </pc:spChg>
        <pc:picChg chg="del">
          <ac:chgData name="伊健 杜" userId="e69aded81da48593" providerId="LiveId" clId="{B92D2B77-361F-455D-BBB9-8632DB823E50}" dt="2022-10-31T11:47:10.407" v="334" actId="478"/>
          <ac:picMkLst>
            <pc:docMk/>
            <pc:sldMk cId="1624870771" sldId="1191"/>
            <ac:picMk id="1026" creationId="{A4D3EA1D-C7D5-056B-69BE-501B57143A6A}"/>
          </ac:picMkLst>
        </pc:picChg>
        <pc:picChg chg="add mod">
          <ac:chgData name="伊健 杜" userId="e69aded81da48593" providerId="LiveId" clId="{B92D2B77-361F-455D-BBB9-8632DB823E50}" dt="2022-10-31T11:47:23.833" v="337" actId="1076"/>
          <ac:picMkLst>
            <pc:docMk/>
            <pc:sldMk cId="1624870771" sldId="1191"/>
            <ac:picMk id="3074" creationId="{BFE0B9C0-3976-DD91-9EAF-39F8521B28C7}"/>
          </ac:picMkLst>
        </pc:picChg>
      </pc:sldChg>
      <pc:sldChg chg="addSp delSp modSp add mod">
        <pc:chgData name="伊健 杜" userId="e69aded81da48593" providerId="LiveId" clId="{B92D2B77-361F-455D-BBB9-8632DB823E50}" dt="2022-10-31T16:36:05.046" v="4122"/>
        <pc:sldMkLst>
          <pc:docMk/>
          <pc:sldMk cId="620394089" sldId="1192"/>
        </pc:sldMkLst>
        <pc:spChg chg="mod">
          <ac:chgData name="伊健 杜" userId="e69aded81da48593" providerId="LiveId" clId="{B92D2B77-361F-455D-BBB9-8632DB823E50}" dt="2022-10-31T16:36:05.046" v="4122"/>
          <ac:spMkLst>
            <pc:docMk/>
            <pc:sldMk cId="620394089" sldId="1192"/>
            <ac:spMk id="6" creationId="{F83A6AC8-56F1-EB9E-DD47-C1CFF9753BBA}"/>
          </ac:spMkLst>
        </pc:spChg>
        <pc:spChg chg="mod">
          <ac:chgData name="伊健 杜" userId="e69aded81da48593" providerId="LiveId" clId="{B92D2B77-361F-455D-BBB9-8632DB823E50}" dt="2022-10-31T16:36:05.046" v="4122"/>
          <ac:spMkLst>
            <pc:docMk/>
            <pc:sldMk cId="620394089" sldId="1192"/>
            <ac:spMk id="7" creationId="{8A134A8E-94C3-0EE7-C065-45DB3136BA45}"/>
          </ac:spMkLst>
        </pc:spChg>
        <pc:picChg chg="del">
          <ac:chgData name="伊健 杜" userId="e69aded81da48593" providerId="LiveId" clId="{B92D2B77-361F-455D-BBB9-8632DB823E50}" dt="2022-10-31T11:48:58.984" v="547" actId="478"/>
          <ac:picMkLst>
            <pc:docMk/>
            <pc:sldMk cId="620394089" sldId="1192"/>
            <ac:picMk id="1026" creationId="{A4D3EA1D-C7D5-056B-69BE-501B57143A6A}"/>
          </ac:picMkLst>
        </pc:picChg>
        <pc:picChg chg="add mod">
          <ac:chgData name="伊健 杜" userId="e69aded81da48593" providerId="LiveId" clId="{B92D2B77-361F-455D-BBB9-8632DB823E50}" dt="2022-10-31T11:51:38.418" v="551" actId="1076"/>
          <ac:picMkLst>
            <pc:docMk/>
            <pc:sldMk cId="620394089" sldId="1192"/>
            <ac:picMk id="4098" creationId="{EF90D777-4AB9-FAF5-86DB-F631FE2925F3}"/>
          </ac:picMkLst>
        </pc:picChg>
      </pc:sldChg>
      <pc:sldChg chg="addSp delSp modSp add mod">
        <pc:chgData name="伊健 杜" userId="e69aded81da48593" providerId="LiveId" clId="{B92D2B77-361F-455D-BBB9-8632DB823E50}" dt="2022-10-31T16:36:05.046" v="4122"/>
        <pc:sldMkLst>
          <pc:docMk/>
          <pc:sldMk cId="608013632" sldId="1193"/>
        </pc:sldMkLst>
        <pc:spChg chg="mod">
          <ac:chgData name="伊健 杜" userId="e69aded81da48593" providerId="LiveId" clId="{B92D2B77-361F-455D-BBB9-8632DB823E50}" dt="2022-10-31T16:36:05.046" v="4122"/>
          <ac:spMkLst>
            <pc:docMk/>
            <pc:sldMk cId="608013632" sldId="1193"/>
            <ac:spMk id="6" creationId="{F83A6AC8-56F1-EB9E-DD47-C1CFF9753BBA}"/>
          </ac:spMkLst>
        </pc:spChg>
        <pc:spChg chg="mod">
          <ac:chgData name="伊健 杜" userId="e69aded81da48593" providerId="LiveId" clId="{B92D2B77-361F-455D-BBB9-8632DB823E50}" dt="2022-10-31T16:36:05.046" v="4122"/>
          <ac:spMkLst>
            <pc:docMk/>
            <pc:sldMk cId="608013632" sldId="1193"/>
            <ac:spMk id="7" creationId="{8A134A8E-94C3-0EE7-C065-45DB3136BA45}"/>
          </ac:spMkLst>
        </pc:spChg>
        <pc:picChg chg="del">
          <ac:chgData name="伊健 杜" userId="e69aded81da48593" providerId="LiveId" clId="{B92D2B77-361F-455D-BBB9-8632DB823E50}" dt="2022-10-31T11:51:47.471" v="555" actId="478"/>
          <ac:picMkLst>
            <pc:docMk/>
            <pc:sldMk cId="608013632" sldId="1193"/>
            <ac:picMk id="4098" creationId="{EF90D777-4AB9-FAF5-86DB-F631FE2925F3}"/>
          </ac:picMkLst>
        </pc:picChg>
        <pc:picChg chg="add mod">
          <ac:chgData name="伊健 杜" userId="e69aded81da48593" providerId="LiveId" clId="{B92D2B77-361F-455D-BBB9-8632DB823E50}" dt="2022-10-31T11:53:34.530" v="647" actId="1076"/>
          <ac:picMkLst>
            <pc:docMk/>
            <pc:sldMk cId="608013632" sldId="1193"/>
            <ac:picMk id="5122" creationId="{3576A272-F687-734B-A991-45F49B8C983C}"/>
          </ac:picMkLst>
        </pc:picChg>
      </pc:sldChg>
      <pc:sldChg chg="addSp delSp modSp add mod">
        <pc:chgData name="伊健 杜" userId="e69aded81da48593" providerId="LiveId" clId="{B92D2B77-361F-455D-BBB9-8632DB823E50}" dt="2022-10-31T16:36:05.046" v="4122"/>
        <pc:sldMkLst>
          <pc:docMk/>
          <pc:sldMk cId="3948998332" sldId="1194"/>
        </pc:sldMkLst>
        <pc:spChg chg="mod">
          <ac:chgData name="伊健 杜" userId="e69aded81da48593" providerId="LiveId" clId="{B92D2B77-361F-455D-BBB9-8632DB823E50}" dt="2022-10-31T16:36:05.046" v="4122"/>
          <ac:spMkLst>
            <pc:docMk/>
            <pc:sldMk cId="3948998332" sldId="1194"/>
            <ac:spMk id="2" creationId="{12464917-890F-049D-63D0-E94A7DE8B376}"/>
          </ac:spMkLst>
        </pc:spChg>
        <pc:picChg chg="add del mod">
          <ac:chgData name="伊健 杜" userId="e69aded81da48593" providerId="LiveId" clId="{B92D2B77-361F-455D-BBB9-8632DB823E50}" dt="2022-10-31T11:57:29.379" v="937" actId="478"/>
          <ac:picMkLst>
            <pc:docMk/>
            <pc:sldMk cId="3948998332" sldId="1194"/>
            <ac:picMk id="7170" creationId="{B6607492-546E-E52E-9CE4-40F2B2197193}"/>
          </ac:picMkLst>
        </pc:picChg>
        <pc:picChg chg="add del mod">
          <ac:chgData name="伊健 杜" userId="e69aded81da48593" providerId="LiveId" clId="{B92D2B77-361F-455D-BBB9-8632DB823E50}" dt="2022-10-31T11:57:32.540" v="940" actId="21"/>
          <ac:picMkLst>
            <pc:docMk/>
            <pc:sldMk cId="3948998332" sldId="1194"/>
            <ac:picMk id="7172" creationId="{979D065D-6FC8-A5BA-A5DB-8E634BA22DE9}"/>
          </ac:picMkLst>
        </pc:picChg>
      </pc:sldChg>
      <pc:sldChg chg="addSp delSp modSp add mod">
        <pc:chgData name="伊健 杜" userId="e69aded81da48593" providerId="LiveId" clId="{B92D2B77-361F-455D-BBB9-8632DB823E50}" dt="2022-10-31T16:36:05.046" v="4122"/>
        <pc:sldMkLst>
          <pc:docMk/>
          <pc:sldMk cId="248384475" sldId="1195"/>
        </pc:sldMkLst>
        <pc:spChg chg="add mod">
          <ac:chgData name="伊健 杜" userId="e69aded81da48593" providerId="LiveId" clId="{B92D2B77-361F-455D-BBB9-8632DB823E50}" dt="2022-10-31T16:36:05.046" v="4122"/>
          <ac:spMkLst>
            <pc:docMk/>
            <pc:sldMk cId="248384475" sldId="1195"/>
            <ac:spMk id="2" creationId="{0D53EC8F-E003-F224-729F-D44AAA79E444}"/>
          </ac:spMkLst>
        </pc:spChg>
        <pc:spChg chg="add mod">
          <ac:chgData name="伊健 杜" userId="e69aded81da48593" providerId="LiveId" clId="{B92D2B77-361F-455D-BBB9-8632DB823E50}" dt="2022-10-31T16:36:05.046" v="4122"/>
          <ac:spMkLst>
            <pc:docMk/>
            <pc:sldMk cId="248384475" sldId="1195"/>
            <ac:spMk id="3" creationId="{30C37BB5-0A10-6564-D5E9-930297EE9A9D}"/>
          </ac:spMkLst>
        </pc:spChg>
        <pc:spChg chg="mod">
          <ac:chgData name="伊健 杜" userId="e69aded81da48593" providerId="LiveId" clId="{B92D2B77-361F-455D-BBB9-8632DB823E50}" dt="2022-10-31T16:36:05.046" v="4122"/>
          <ac:spMkLst>
            <pc:docMk/>
            <pc:sldMk cId="248384475" sldId="1195"/>
            <ac:spMk id="6" creationId="{F83A6AC8-56F1-EB9E-DD47-C1CFF9753BBA}"/>
          </ac:spMkLst>
        </pc:spChg>
        <pc:spChg chg="mod ord">
          <ac:chgData name="伊健 杜" userId="e69aded81da48593" providerId="LiveId" clId="{B92D2B77-361F-455D-BBB9-8632DB823E50}" dt="2022-10-31T16:36:05.046" v="4122"/>
          <ac:spMkLst>
            <pc:docMk/>
            <pc:sldMk cId="248384475" sldId="1195"/>
            <ac:spMk id="7" creationId="{8A134A8E-94C3-0EE7-C065-45DB3136BA45}"/>
          </ac:spMkLst>
        </pc:spChg>
        <pc:picChg chg="del mod">
          <ac:chgData name="伊健 杜" userId="e69aded81da48593" providerId="LiveId" clId="{B92D2B77-361F-455D-BBB9-8632DB823E50}" dt="2022-10-31T11:54:07.576" v="651" actId="478"/>
          <ac:picMkLst>
            <pc:docMk/>
            <pc:sldMk cId="248384475" sldId="1195"/>
            <ac:picMk id="5122" creationId="{3576A272-F687-734B-A991-45F49B8C983C}"/>
          </ac:picMkLst>
        </pc:picChg>
        <pc:picChg chg="add mod">
          <ac:chgData name="伊健 杜" userId="e69aded81da48593" providerId="LiveId" clId="{B92D2B77-361F-455D-BBB9-8632DB823E50}" dt="2022-10-31T11:55:08.376" v="759" actId="1076"/>
          <ac:picMkLst>
            <pc:docMk/>
            <pc:sldMk cId="248384475" sldId="1195"/>
            <ac:picMk id="6146" creationId="{1E3B42CE-87E8-5098-525F-819A4A314ECE}"/>
          </ac:picMkLst>
        </pc:picChg>
      </pc:sldChg>
      <pc:sldChg chg="addSp modSp add mod">
        <pc:chgData name="伊健 杜" userId="e69aded81da48593" providerId="LiveId" clId="{B92D2B77-361F-455D-BBB9-8632DB823E50}" dt="2022-10-31T17:22:30.334" v="4152"/>
        <pc:sldMkLst>
          <pc:docMk/>
          <pc:sldMk cId="376007014" sldId="1196"/>
        </pc:sldMkLst>
        <pc:spChg chg="mod">
          <ac:chgData name="伊健 杜" userId="e69aded81da48593" providerId="LiveId" clId="{B92D2B77-361F-455D-BBB9-8632DB823E50}" dt="2022-10-31T16:36:05.046" v="4122"/>
          <ac:spMkLst>
            <pc:docMk/>
            <pc:sldMk cId="376007014" sldId="1196"/>
            <ac:spMk id="2" creationId="{12464917-890F-049D-63D0-E94A7DE8B376}"/>
          </ac:spMkLst>
        </pc:spChg>
        <pc:spChg chg="add mod">
          <ac:chgData name="伊健 杜" userId="e69aded81da48593" providerId="LiveId" clId="{B92D2B77-361F-455D-BBB9-8632DB823E50}" dt="2022-10-31T17:22:30.334" v="4152"/>
          <ac:spMkLst>
            <pc:docMk/>
            <pc:sldMk cId="376007014" sldId="1196"/>
            <ac:spMk id="4" creationId="{287C93B5-84E0-ECD7-360D-43F54ABE99D5}"/>
          </ac:spMkLst>
        </pc:spChg>
        <pc:picChg chg="add mod">
          <ac:chgData name="伊健 杜" userId="e69aded81da48593" providerId="LiveId" clId="{B92D2B77-361F-455D-BBB9-8632DB823E50}" dt="2022-10-31T11:57:36.451" v="943" actId="1076"/>
          <ac:picMkLst>
            <pc:docMk/>
            <pc:sldMk cId="376007014" sldId="1196"/>
            <ac:picMk id="3" creationId="{EB06E27D-4EB3-B2FA-E5F3-BEBD5AB3A44C}"/>
          </ac:picMkLst>
        </pc:picChg>
      </pc:sldChg>
      <pc:sldChg chg="addSp delSp modSp add mod">
        <pc:chgData name="伊健 杜" userId="e69aded81da48593" providerId="LiveId" clId="{B92D2B77-361F-455D-BBB9-8632DB823E50}" dt="2022-10-31T16:36:05.046" v="4122"/>
        <pc:sldMkLst>
          <pc:docMk/>
          <pc:sldMk cId="4038712685" sldId="1197"/>
        </pc:sldMkLst>
        <pc:spChg chg="mod">
          <ac:chgData name="伊健 杜" userId="e69aded81da48593" providerId="LiveId" clId="{B92D2B77-361F-455D-BBB9-8632DB823E50}" dt="2022-10-31T12:00:28.581" v="967" actId="20577"/>
          <ac:spMkLst>
            <pc:docMk/>
            <pc:sldMk cId="4038712685" sldId="1197"/>
            <ac:spMk id="6" creationId="{F83A6AC8-56F1-EB9E-DD47-C1CFF9753BBA}"/>
          </ac:spMkLst>
        </pc:spChg>
        <pc:spChg chg="mod">
          <ac:chgData name="伊健 杜" userId="e69aded81da48593" providerId="LiveId" clId="{B92D2B77-361F-455D-BBB9-8632DB823E50}" dt="2022-10-31T16:36:05.046" v="4122"/>
          <ac:spMkLst>
            <pc:docMk/>
            <pc:sldMk cId="4038712685" sldId="1197"/>
            <ac:spMk id="7" creationId="{8A134A8E-94C3-0EE7-C065-45DB3136BA45}"/>
          </ac:spMkLst>
        </pc:spChg>
        <pc:picChg chg="del">
          <ac:chgData name="伊健 杜" userId="e69aded81da48593" providerId="LiveId" clId="{B92D2B77-361F-455D-BBB9-8632DB823E50}" dt="2022-10-31T12:01:03.114" v="1043" actId="478"/>
          <ac:picMkLst>
            <pc:docMk/>
            <pc:sldMk cId="4038712685" sldId="1197"/>
            <ac:picMk id="4098" creationId="{EF90D777-4AB9-FAF5-86DB-F631FE2925F3}"/>
          </ac:picMkLst>
        </pc:picChg>
        <pc:picChg chg="add mod">
          <ac:chgData name="伊健 杜" userId="e69aded81da48593" providerId="LiveId" clId="{B92D2B77-361F-455D-BBB9-8632DB823E50}" dt="2022-10-31T12:01:30.225" v="1046" actId="1076"/>
          <ac:picMkLst>
            <pc:docMk/>
            <pc:sldMk cId="4038712685" sldId="1197"/>
            <ac:picMk id="8194" creationId="{186C2320-26AE-EA8D-04E0-6B41D4E6A1DC}"/>
          </ac:picMkLst>
        </pc:picChg>
      </pc:sldChg>
      <pc:sldChg chg="addSp delSp modSp add mod">
        <pc:chgData name="伊健 杜" userId="e69aded81da48593" providerId="LiveId" clId="{B92D2B77-361F-455D-BBB9-8632DB823E50}" dt="2022-10-31T16:36:05.046" v="4122"/>
        <pc:sldMkLst>
          <pc:docMk/>
          <pc:sldMk cId="2824224933" sldId="1198"/>
        </pc:sldMkLst>
        <pc:spChg chg="mod">
          <ac:chgData name="伊健 杜" userId="e69aded81da48593" providerId="LiveId" clId="{B92D2B77-361F-455D-BBB9-8632DB823E50}" dt="2022-10-31T16:36:05.046" v="4122"/>
          <ac:spMkLst>
            <pc:docMk/>
            <pc:sldMk cId="2824224933" sldId="1198"/>
            <ac:spMk id="7" creationId="{8A134A8E-94C3-0EE7-C065-45DB3136BA45}"/>
          </ac:spMkLst>
        </pc:spChg>
        <pc:picChg chg="del">
          <ac:chgData name="伊健 杜" userId="e69aded81da48593" providerId="LiveId" clId="{B92D2B77-361F-455D-BBB9-8632DB823E50}" dt="2022-10-31T12:02:30.565" v="1116" actId="478"/>
          <ac:picMkLst>
            <pc:docMk/>
            <pc:sldMk cId="2824224933" sldId="1198"/>
            <ac:picMk id="8194" creationId="{186C2320-26AE-EA8D-04E0-6B41D4E6A1DC}"/>
          </ac:picMkLst>
        </pc:picChg>
        <pc:picChg chg="add mod">
          <ac:chgData name="伊健 杜" userId="e69aded81da48593" providerId="LiveId" clId="{B92D2B77-361F-455D-BBB9-8632DB823E50}" dt="2022-10-31T12:02:49.514" v="1119" actId="1076"/>
          <ac:picMkLst>
            <pc:docMk/>
            <pc:sldMk cId="2824224933" sldId="1198"/>
            <ac:picMk id="10242" creationId="{40960D96-0F38-7376-4515-262893462F93}"/>
          </ac:picMkLst>
        </pc:picChg>
      </pc:sldChg>
      <pc:sldChg chg="addSp delSp modSp add mod">
        <pc:chgData name="伊健 杜" userId="e69aded81da48593" providerId="LiveId" clId="{B92D2B77-361F-455D-BBB9-8632DB823E50}" dt="2022-10-31T16:36:05.046" v="4122"/>
        <pc:sldMkLst>
          <pc:docMk/>
          <pc:sldMk cId="813897728" sldId="1199"/>
        </pc:sldMkLst>
        <pc:spChg chg="mod">
          <ac:chgData name="伊健 杜" userId="e69aded81da48593" providerId="LiveId" clId="{B92D2B77-361F-455D-BBB9-8632DB823E50}" dt="2022-10-31T16:36:05.046" v="4122"/>
          <ac:spMkLst>
            <pc:docMk/>
            <pc:sldMk cId="813897728" sldId="1199"/>
            <ac:spMk id="7" creationId="{8A134A8E-94C3-0EE7-C065-45DB3136BA45}"/>
          </ac:spMkLst>
        </pc:spChg>
        <pc:picChg chg="del">
          <ac:chgData name="伊健 杜" userId="e69aded81da48593" providerId="LiveId" clId="{B92D2B77-361F-455D-BBB9-8632DB823E50}" dt="2022-10-31T12:04:24.593" v="1239" actId="478"/>
          <ac:picMkLst>
            <pc:docMk/>
            <pc:sldMk cId="813897728" sldId="1199"/>
            <ac:picMk id="10242" creationId="{40960D96-0F38-7376-4515-262893462F93}"/>
          </ac:picMkLst>
        </pc:picChg>
        <pc:picChg chg="add mod">
          <ac:chgData name="伊健 杜" userId="e69aded81da48593" providerId="LiveId" clId="{B92D2B77-361F-455D-BBB9-8632DB823E50}" dt="2022-10-31T12:04:45.630" v="1242" actId="1076"/>
          <ac:picMkLst>
            <pc:docMk/>
            <pc:sldMk cId="813897728" sldId="1199"/>
            <ac:picMk id="11266" creationId="{67E4C09E-74AF-8920-27A5-8BE133AFE363}"/>
          </ac:picMkLst>
        </pc:picChg>
      </pc:sldChg>
      <pc:sldChg chg="addSp delSp modSp new mod">
        <pc:chgData name="伊健 杜" userId="e69aded81da48593" providerId="LiveId" clId="{B92D2B77-361F-455D-BBB9-8632DB823E50}" dt="2022-11-01T06:37:24.740" v="4255" actId="478"/>
        <pc:sldMkLst>
          <pc:docMk/>
          <pc:sldMk cId="880918612" sldId="1200"/>
        </pc:sldMkLst>
        <pc:spChg chg="mod">
          <ac:chgData name="伊健 杜" userId="e69aded81da48593" providerId="LiveId" clId="{B92D2B77-361F-455D-BBB9-8632DB823E50}" dt="2022-10-31T16:36:05.046" v="4122"/>
          <ac:spMkLst>
            <pc:docMk/>
            <pc:sldMk cId="880918612" sldId="1200"/>
            <ac:spMk id="2" creationId="{A077B8D3-F798-8D81-EBDC-81D631D3EFF8}"/>
          </ac:spMkLst>
        </pc:spChg>
        <pc:spChg chg="del">
          <ac:chgData name="伊健 杜" userId="e69aded81da48593" providerId="LiveId" clId="{B92D2B77-361F-455D-BBB9-8632DB823E50}" dt="2022-10-31T12:04:52.490" v="1243" actId="478"/>
          <ac:spMkLst>
            <pc:docMk/>
            <pc:sldMk cId="880918612" sldId="1200"/>
            <ac:spMk id="3" creationId="{659E59D3-D129-A9FC-777B-3D5F2C794C24}"/>
          </ac:spMkLst>
        </pc:spChg>
        <pc:inkChg chg="add del">
          <ac:chgData name="伊健 杜" userId="e69aded81da48593" providerId="LiveId" clId="{B92D2B77-361F-455D-BBB9-8632DB823E50}" dt="2022-11-01T06:37:24.740" v="4255" actId="478"/>
          <ac:inkMkLst>
            <pc:docMk/>
            <pc:sldMk cId="880918612" sldId="1200"/>
            <ac:inkMk id="3" creationId="{651B9026-D37C-F380-7284-D661CCF56C22}"/>
          </ac:inkMkLst>
        </pc:inkChg>
      </pc:sldChg>
      <pc:sldChg chg="addSp modSp add mod">
        <pc:chgData name="伊健 杜" userId="e69aded81da48593" providerId="LiveId" clId="{B92D2B77-361F-455D-BBB9-8632DB823E50}" dt="2022-10-31T17:32:31.194" v="4153"/>
        <pc:sldMkLst>
          <pc:docMk/>
          <pc:sldMk cId="1933900340" sldId="1201"/>
        </pc:sldMkLst>
        <pc:spChg chg="mod">
          <ac:chgData name="伊健 杜" userId="e69aded81da48593" providerId="LiveId" clId="{B92D2B77-361F-455D-BBB9-8632DB823E50}" dt="2022-10-31T16:36:05.046" v="4122"/>
          <ac:spMkLst>
            <pc:docMk/>
            <pc:sldMk cId="1933900340" sldId="1201"/>
            <ac:spMk id="2" creationId="{A077B8D3-F798-8D81-EBDC-81D631D3EFF8}"/>
          </ac:spMkLst>
        </pc:spChg>
        <pc:picChg chg="add mod">
          <ac:chgData name="伊健 杜" userId="e69aded81da48593" providerId="LiveId" clId="{B92D2B77-361F-455D-BBB9-8632DB823E50}" dt="2022-10-31T12:22:46.456" v="1891" actId="1076"/>
          <ac:picMkLst>
            <pc:docMk/>
            <pc:sldMk cId="1933900340" sldId="1201"/>
            <ac:picMk id="15362" creationId="{57B773E3-E871-2D2B-AB97-15C60F176A13}"/>
          </ac:picMkLst>
        </pc:picChg>
        <pc:inkChg chg="add">
          <ac:chgData name="伊健 杜" userId="e69aded81da48593" providerId="LiveId" clId="{B92D2B77-361F-455D-BBB9-8632DB823E50}" dt="2022-10-31T17:32:31.194" v="4153"/>
          <ac:inkMkLst>
            <pc:docMk/>
            <pc:sldMk cId="1933900340" sldId="1201"/>
            <ac:inkMk id="3" creationId="{0FF3D509-76F1-A277-3BA3-FEE152307E48}"/>
          </ac:inkMkLst>
        </pc:inkChg>
      </pc:sldChg>
      <pc:sldChg chg="addSp delSp modSp add mod">
        <pc:chgData name="伊健 杜" userId="e69aded81da48593" providerId="LiveId" clId="{B92D2B77-361F-455D-BBB9-8632DB823E50}" dt="2022-10-31T16:36:05.046" v="4122"/>
        <pc:sldMkLst>
          <pc:docMk/>
          <pc:sldMk cId="3321005890" sldId="1202"/>
        </pc:sldMkLst>
        <pc:spChg chg="add mod">
          <ac:chgData name="伊健 杜" userId="e69aded81da48593" providerId="LiveId" clId="{B92D2B77-361F-455D-BBB9-8632DB823E50}" dt="2022-10-31T12:21:18.079" v="1811" actId="1076"/>
          <ac:spMkLst>
            <pc:docMk/>
            <pc:sldMk cId="3321005890" sldId="1202"/>
            <ac:spMk id="2" creationId="{75506E47-C72A-6810-D367-E855A0EEF6C0}"/>
          </ac:spMkLst>
        </pc:spChg>
        <pc:spChg chg="add del mod">
          <ac:chgData name="伊健 杜" userId="e69aded81da48593" providerId="LiveId" clId="{B92D2B77-361F-455D-BBB9-8632DB823E50}" dt="2022-10-31T12:21:15.440" v="1810" actId="478"/>
          <ac:spMkLst>
            <pc:docMk/>
            <pc:sldMk cId="3321005890" sldId="1202"/>
            <ac:spMk id="3" creationId="{53B5C902-5822-7D27-85D3-9CE0E8F2A72D}"/>
          </ac:spMkLst>
        </pc:spChg>
        <pc:spChg chg="add del mod">
          <ac:chgData name="伊健 杜" userId="e69aded81da48593" providerId="LiveId" clId="{B92D2B77-361F-455D-BBB9-8632DB823E50}" dt="2022-10-31T12:21:15.440" v="1810" actId="478"/>
          <ac:spMkLst>
            <pc:docMk/>
            <pc:sldMk cId="3321005890" sldId="1202"/>
            <ac:spMk id="4" creationId="{FCA42912-892D-7750-1216-198B678DF241}"/>
          </ac:spMkLst>
        </pc:spChg>
        <pc:spChg chg="add del mod">
          <ac:chgData name="伊健 杜" userId="e69aded81da48593" providerId="LiveId" clId="{B92D2B77-361F-455D-BBB9-8632DB823E50}" dt="2022-10-31T12:17:30.689" v="1742" actId="478"/>
          <ac:spMkLst>
            <pc:docMk/>
            <pc:sldMk cId="3321005890" sldId="1202"/>
            <ac:spMk id="5" creationId="{12620C6C-C9E3-4178-267F-0C461BD39452}"/>
          </ac:spMkLst>
        </pc:spChg>
        <pc:spChg chg="del mod">
          <ac:chgData name="伊健 杜" userId="e69aded81da48593" providerId="LiveId" clId="{B92D2B77-361F-455D-BBB9-8632DB823E50}" dt="2022-10-31T12:15:18.727" v="1717" actId="478"/>
          <ac:spMkLst>
            <pc:docMk/>
            <pc:sldMk cId="3321005890" sldId="1202"/>
            <ac:spMk id="6" creationId="{F83A6AC8-56F1-EB9E-DD47-C1CFF9753BBA}"/>
          </ac:spMkLst>
        </pc:spChg>
        <pc:spChg chg="mod">
          <ac:chgData name="伊健 杜" userId="e69aded81da48593" providerId="LiveId" clId="{B92D2B77-361F-455D-BBB9-8632DB823E50}" dt="2022-10-31T16:36:05.046" v="4122"/>
          <ac:spMkLst>
            <pc:docMk/>
            <pc:sldMk cId="3321005890" sldId="1202"/>
            <ac:spMk id="7" creationId="{8A134A8E-94C3-0EE7-C065-45DB3136BA45}"/>
          </ac:spMkLst>
        </pc:spChg>
        <pc:spChg chg="add del mod">
          <ac:chgData name="伊健 杜" userId="e69aded81da48593" providerId="LiveId" clId="{B92D2B77-361F-455D-BBB9-8632DB823E50}" dt="2022-10-31T12:21:15.440" v="1810" actId="478"/>
          <ac:spMkLst>
            <pc:docMk/>
            <pc:sldMk cId="3321005890" sldId="1202"/>
            <ac:spMk id="8" creationId="{C050F257-1F07-767A-446A-4B5A3787F62B}"/>
          </ac:spMkLst>
        </pc:spChg>
        <pc:spChg chg="add del mod">
          <ac:chgData name="伊健 杜" userId="e69aded81da48593" providerId="LiveId" clId="{B92D2B77-361F-455D-BBB9-8632DB823E50}" dt="2022-10-31T12:21:15.440" v="1810" actId="478"/>
          <ac:spMkLst>
            <pc:docMk/>
            <pc:sldMk cId="3321005890" sldId="1202"/>
            <ac:spMk id="9" creationId="{F46E3557-0003-D51B-30BF-F9703289A051}"/>
          </ac:spMkLst>
        </pc:spChg>
        <pc:spChg chg="add del mod">
          <ac:chgData name="伊健 杜" userId="e69aded81da48593" providerId="LiveId" clId="{B92D2B77-361F-455D-BBB9-8632DB823E50}" dt="2022-10-31T12:21:15.440" v="1810" actId="478"/>
          <ac:spMkLst>
            <pc:docMk/>
            <pc:sldMk cId="3321005890" sldId="1202"/>
            <ac:spMk id="10" creationId="{ABE0FB13-2251-EC83-DBAF-FEB6A0CFF435}"/>
          </ac:spMkLst>
        </pc:spChg>
        <pc:spChg chg="add del mod">
          <ac:chgData name="伊健 杜" userId="e69aded81da48593" providerId="LiveId" clId="{B92D2B77-361F-455D-BBB9-8632DB823E50}" dt="2022-10-31T12:21:15.440" v="1810" actId="478"/>
          <ac:spMkLst>
            <pc:docMk/>
            <pc:sldMk cId="3321005890" sldId="1202"/>
            <ac:spMk id="11" creationId="{53107AFD-BD2D-3B1C-99EA-C57F56320D1B}"/>
          </ac:spMkLst>
        </pc:spChg>
      </pc:sldChg>
      <pc:sldChg chg="addSp delSp modSp add mod">
        <pc:chgData name="伊健 杜" userId="e69aded81da48593" providerId="LiveId" clId="{B92D2B77-361F-455D-BBB9-8632DB823E50}" dt="2022-10-31T16:36:05.046" v="4122"/>
        <pc:sldMkLst>
          <pc:docMk/>
          <pc:sldMk cId="2018195363" sldId="1203"/>
        </pc:sldMkLst>
        <pc:spChg chg="add mod">
          <ac:chgData name="伊健 杜" userId="e69aded81da48593" providerId="LiveId" clId="{B92D2B77-361F-455D-BBB9-8632DB823E50}" dt="2022-10-31T12:21:10.729" v="1809" actId="1076"/>
          <ac:spMkLst>
            <pc:docMk/>
            <pc:sldMk cId="2018195363" sldId="1203"/>
            <ac:spMk id="2" creationId="{8233F895-3513-13B1-80BF-00C53FA9D511}"/>
          </ac:spMkLst>
        </pc:spChg>
        <pc:spChg chg="add del mod">
          <ac:chgData name="伊健 杜" userId="e69aded81da48593" providerId="LiveId" clId="{B92D2B77-361F-455D-BBB9-8632DB823E50}" dt="2022-10-31T12:21:07.216" v="1807" actId="478"/>
          <ac:spMkLst>
            <pc:docMk/>
            <pc:sldMk cId="2018195363" sldId="1203"/>
            <ac:spMk id="3" creationId="{0103D015-B801-58F7-3026-F7C77AC84CBE}"/>
          </ac:spMkLst>
        </pc:spChg>
        <pc:spChg chg="add del mod">
          <ac:chgData name="伊健 杜" userId="e69aded81da48593" providerId="LiveId" clId="{B92D2B77-361F-455D-BBB9-8632DB823E50}" dt="2022-10-31T12:21:07.216" v="1807" actId="478"/>
          <ac:spMkLst>
            <pc:docMk/>
            <pc:sldMk cId="2018195363" sldId="1203"/>
            <ac:spMk id="4" creationId="{66EF356C-FBC6-2215-1F24-96A81A60C4C1}"/>
          </ac:spMkLst>
        </pc:spChg>
        <pc:spChg chg="add del mod">
          <ac:chgData name="伊健 杜" userId="e69aded81da48593" providerId="LiveId" clId="{B92D2B77-361F-455D-BBB9-8632DB823E50}" dt="2022-10-31T12:21:07.216" v="1807" actId="478"/>
          <ac:spMkLst>
            <pc:docMk/>
            <pc:sldMk cId="2018195363" sldId="1203"/>
            <ac:spMk id="5" creationId="{B15D5116-BE59-16A6-131B-145BB3934063}"/>
          </ac:spMkLst>
        </pc:spChg>
        <pc:spChg chg="del mod">
          <ac:chgData name="伊健 杜" userId="e69aded81da48593" providerId="LiveId" clId="{B92D2B77-361F-455D-BBB9-8632DB823E50}" dt="2022-10-31T12:20:27.735" v="1798" actId="478"/>
          <ac:spMkLst>
            <pc:docMk/>
            <pc:sldMk cId="2018195363" sldId="1203"/>
            <ac:spMk id="6" creationId="{F83A6AC8-56F1-EB9E-DD47-C1CFF9753BBA}"/>
          </ac:spMkLst>
        </pc:spChg>
        <pc:spChg chg="mod">
          <ac:chgData name="伊健 杜" userId="e69aded81da48593" providerId="LiveId" clId="{B92D2B77-361F-455D-BBB9-8632DB823E50}" dt="2022-10-31T16:36:05.046" v="4122"/>
          <ac:spMkLst>
            <pc:docMk/>
            <pc:sldMk cId="2018195363" sldId="1203"/>
            <ac:spMk id="7" creationId="{8A134A8E-94C3-0EE7-C065-45DB3136BA45}"/>
          </ac:spMkLst>
        </pc:spChg>
        <pc:spChg chg="add del mod">
          <ac:chgData name="伊健 杜" userId="e69aded81da48593" providerId="LiveId" clId="{B92D2B77-361F-455D-BBB9-8632DB823E50}" dt="2022-10-31T12:21:09.083" v="1808" actId="478"/>
          <ac:spMkLst>
            <pc:docMk/>
            <pc:sldMk cId="2018195363" sldId="1203"/>
            <ac:spMk id="8" creationId="{E111686E-4AE4-49F9-5C95-50CE8A0C9415}"/>
          </ac:spMkLst>
        </pc:spChg>
        <pc:spChg chg="add del mod">
          <ac:chgData name="伊健 杜" userId="e69aded81da48593" providerId="LiveId" clId="{B92D2B77-361F-455D-BBB9-8632DB823E50}" dt="2022-10-31T12:21:07.216" v="1807" actId="478"/>
          <ac:spMkLst>
            <pc:docMk/>
            <pc:sldMk cId="2018195363" sldId="1203"/>
            <ac:spMk id="9" creationId="{FCB8B0BB-6386-D7C3-64B9-216EBFB33BF0}"/>
          </ac:spMkLst>
        </pc:spChg>
        <pc:spChg chg="add del mod">
          <ac:chgData name="伊健 杜" userId="e69aded81da48593" providerId="LiveId" clId="{B92D2B77-361F-455D-BBB9-8632DB823E50}" dt="2022-10-31T12:21:07.216" v="1807" actId="478"/>
          <ac:spMkLst>
            <pc:docMk/>
            <pc:sldMk cId="2018195363" sldId="1203"/>
            <ac:spMk id="10" creationId="{D95FDCE6-6933-617D-9953-5361E1EBC811}"/>
          </ac:spMkLst>
        </pc:spChg>
        <pc:picChg chg="del">
          <ac:chgData name="伊健 杜" userId="e69aded81da48593" providerId="LiveId" clId="{B92D2B77-361F-455D-BBB9-8632DB823E50}" dt="2022-10-31T12:10:30.772" v="1678" actId="478"/>
          <ac:picMkLst>
            <pc:docMk/>
            <pc:sldMk cId="2018195363" sldId="1203"/>
            <ac:picMk id="8194" creationId="{186C2320-26AE-EA8D-04E0-6B41D4E6A1DC}"/>
          </ac:picMkLst>
        </pc:picChg>
        <pc:picChg chg="add mod">
          <ac:chgData name="伊健 杜" userId="e69aded81da48593" providerId="LiveId" clId="{B92D2B77-361F-455D-BBB9-8632DB823E50}" dt="2022-10-31T12:20:41.167" v="1801" actId="1076"/>
          <ac:picMkLst>
            <pc:docMk/>
            <pc:sldMk cId="2018195363" sldId="1203"/>
            <ac:picMk id="12290" creationId="{AE0153AC-2043-1B47-E564-B354168CB519}"/>
          </ac:picMkLst>
        </pc:picChg>
      </pc:sldChg>
      <pc:sldChg chg="addSp delSp modSp add mod">
        <pc:chgData name="伊健 杜" userId="e69aded81da48593" providerId="LiveId" clId="{B92D2B77-361F-455D-BBB9-8632DB823E50}" dt="2022-10-31T12:21:02.555" v="1805" actId="1076"/>
        <pc:sldMkLst>
          <pc:docMk/>
          <pc:sldMk cId="3351977639" sldId="1204"/>
        </pc:sldMkLst>
        <pc:spChg chg="add mod">
          <ac:chgData name="伊健 杜" userId="e69aded81da48593" providerId="LiveId" clId="{B92D2B77-361F-455D-BBB9-8632DB823E50}" dt="2022-10-31T12:21:02.555" v="1805" actId="1076"/>
          <ac:spMkLst>
            <pc:docMk/>
            <pc:sldMk cId="3351977639" sldId="1204"/>
            <ac:spMk id="2" creationId="{57F5F917-3856-C813-DFEE-14D602FC916B}"/>
          </ac:spMkLst>
        </pc:spChg>
        <pc:spChg chg="add del mod">
          <ac:chgData name="伊健 杜" userId="e69aded81da48593" providerId="LiveId" clId="{B92D2B77-361F-455D-BBB9-8632DB823E50}" dt="2022-10-31T12:21:00.267" v="1804" actId="478"/>
          <ac:spMkLst>
            <pc:docMk/>
            <pc:sldMk cId="3351977639" sldId="1204"/>
            <ac:spMk id="3" creationId="{644F793B-4E49-9615-915D-804F7373F1C8}"/>
          </ac:spMkLst>
        </pc:spChg>
        <pc:spChg chg="add del mod">
          <ac:chgData name="伊健 杜" userId="e69aded81da48593" providerId="LiveId" clId="{B92D2B77-361F-455D-BBB9-8632DB823E50}" dt="2022-10-31T12:21:00.267" v="1804" actId="478"/>
          <ac:spMkLst>
            <pc:docMk/>
            <pc:sldMk cId="3351977639" sldId="1204"/>
            <ac:spMk id="4" creationId="{F4A0447F-BD83-48DF-976A-25BE7437CDB3}"/>
          </ac:spMkLst>
        </pc:spChg>
        <pc:spChg chg="add del mod">
          <ac:chgData name="伊健 杜" userId="e69aded81da48593" providerId="LiveId" clId="{B92D2B77-361F-455D-BBB9-8632DB823E50}" dt="2022-10-31T12:21:00.267" v="1804" actId="478"/>
          <ac:spMkLst>
            <pc:docMk/>
            <pc:sldMk cId="3351977639" sldId="1204"/>
            <ac:spMk id="5" creationId="{30C53C03-3F6F-627F-35CD-58490D8A84D8}"/>
          </ac:spMkLst>
        </pc:spChg>
        <pc:spChg chg="del">
          <ac:chgData name="伊健 杜" userId="e69aded81da48593" providerId="LiveId" clId="{B92D2B77-361F-455D-BBB9-8632DB823E50}" dt="2022-10-31T12:20:45.366" v="1802" actId="478"/>
          <ac:spMkLst>
            <pc:docMk/>
            <pc:sldMk cId="3351977639" sldId="1204"/>
            <ac:spMk id="6" creationId="{F83A6AC8-56F1-EB9E-DD47-C1CFF9753BBA}"/>
          </ac:spMkLst>
        </pc:spChg>
        <pc:spChg chg="del mod">
          <ac:chgData name="伊健 杜" userId="e69aded81da48593" providerId="LiveId" clId="{B92D2B77-361F-455D-BBB9-8632DB823E50}" dt="2022-10-31T12:13:46.698" v="1699" actId="478"/>
          <ac:spMkLst>
            <pc:docMk/>
            <pc:sldMk cId="3351977639" sldId="1204"/>
            <ac:spMk id="7" creationId="{8A134A8E-94C3-0EE7-C065-45DB3136BA45}"/>
          </ac:spMkLst>
        </pc:spChg>
        <pc:spChg chg="add del mod">
          <ac:chgData name="伊健 杜" userId="e69aded81da48593" providerId="LiveId" clId="{B92D2B77-361F-455D-BBB9-8632DB823E50}" dt="2022-10-31T12:21:00.267" v="1804" actId="478"/>
          <ac:spMkLst>
            <pc:docMk/>
            <pc:sldMk cId="3351977639" sldId="1204"/>
            <ac:spMk id="8" creationId="{3582B4EC-98A6-BD31-98E9-244DF709717E}"/>
          </ac:spMkLst>
        </pc:spChg>
        <pc:spChg chg="add del mod">
          <ac:chgData name="伊健 杜" userId="e69aded81da48593" providerId="LiveId" clId="{B92D2B77-361F-455D-BBB9-8632DB823E50}" dt="2022-10-31T12:21:00.267" v="1804" actId="478"/>
          <ac:spMkLst>
            <pc:docMk/>
            <pc:sldMk cId="3351977639" sldId="1204"/>
            <ac:spMk id="9" creationId="{306D7DD6-AF5F-5D19-22F2-FD9D5DF91A2C}"/>
          </ac:spMkLst>
        </pc:spChg>
        <pc:spChg chg="add del mod">
          <ac:chgData name="伊健 杜" userId="e69aded81da48593" providerId="LiveId" clId="{B92D2B77-361F-455D-BBB9-8632DB823E50}" dt="2022-10-31T12:21:00.267" v="1804" actId="478"/>
          <ac:spMkLst>
            <pc:docMk/>
            <pc:sldMk cId="3351977639" sldId="1204"/>
            <ac:spMk id="10" creationId="{86348D7E-49E0-3CE9-265A-FB3E8D1769EA}"/>
          </ac:spMkLst>
        </pc:spChg>
        <pc:picChg chg="del">
          <ac:chgData name="伊健 杜" userId="e69aded81da48593" providerId="LiveId" clId="{B92D2B77-361F-455D-BBB9-8632DB823E50}" dt="2022-10-31T12:13:47.104" v="1700" actId="478"/>
          <ac:picMkLst>
            <pc:docMk/>
            <pc:sldMk cId="3351977639" sldId="1204"/>
            <ac:picMk id="12290" creationId="{AE0153AC-2043-1B47-E564-B354168CB519}"/>
          </ac:picMkLst>
        </pc:picChg>
        <pc:picChg chg="add mod">
          <ac:chgData name="伊健 杜" userId="e69aded81da48593" providerId="LiveId" clId="{B92D2B77-361F-455D-BBB9-8632DB823E50}" dt="2022-10-31T12:13:51.607" v="1704" actId="1076"/>
          <ac:picMkLst>
            <pc:docMk/>
            <pc:sldMk cId="3351977639" sldId="1204"/>
            <ac:picMk id="14338" creationId="{7E7F40E9-128A-0D75-8D40-4FFCCD2CAE6D}"/>
          </ac:picMkLst>
        </pc:picChg>
      </pc:sldChg>
      <pc:sldChg chg="addSp delSp modSp add mod">
        <pc:chgData name="伊健 杜" userId="e69aded81da48593" providerId="LiveId" clId="{B92D2B77-361F-455D-BBB9-8632DB823E50}" dt="2022-11-01T06:37:41.962" v="4284"/>
        <pc:sldMkLst>
          <pc:docMk/>
          <pc:sldMk cId="3966239167" sldId="1205"/>
        </pc:sldMkLst>
        <pc:spChg chg="mod">
          <ac:chgData name="伊健 杜" userId="e69aded81da48593" providerId="LiveId" clId="{B92D2B77-361F-455D-BBB9-8632DB823E50}" dt="2022-10-31T12:25:38.563" v="1968" actId="1076"/>
          <ac:spMkLst>
            <pc:docMk/>
            <pc:sldMk cId="3966239167" sldId="1205"/>
            <ac:spMk id="2" creationId="{A077B8D3-F798-8D81-EBDC-81D631D3EFF8}"/>
          </ac:spMkLst>
        </pc:spChg>
        <pc:spChg chg="add mod">
          <ac:chgData name="伊健 杜" userId="e69aded81da48593" providerId="LiveId" clId="{B92D2B77-361F-455D-BBB9-8632DB823E50}" dt="2022-11-01T06:37:41.962" v="4284"/>
          <ac:spMkLst>
            <pc:docMk/>
            <pc:sldMk cId="3966239167" sldId="1205"/>
            <ac:spMk id="3" creationId="{A4DD24E0-A683-C26C-6BEF-30B88A5DDD47}"/>
          </ac:spMkLst>
        </pc:spChg>
        <pc:picChg chg="del">
          <ac:chgData name="伊健 杜" userId="e69aded81da48593" providerId="LiveId" clId="{B92D2B77-361F-455D-BBB9-8632DB823E50}" dt="2022-10-31T12:22:49.433" v="1893" actId="478"/>
          <ac:picMkLst>
            <pc:docMk/>
            <pc:sldMk cId="3966239167" sldId="1205"/>
            <ac:picMk id="15362" creationId="{57B773E3-E871-2D2B-AB97-15C60F176A13}"/>
          </ac:picMkLst>
        </pc:picChg>
        <pc:picChg chg="add mod">
          <ac:chgData name="伊健 杜" userId="e69aded81da48593" providerId="LiveId" clId="{B92D2B77-361F-455D-BBB9-8632DB823E50}" dt="2022-10-31T12:24:08.315" v="1931" actId="1076"/>
          <ac:picMkLst>
            <pc:docMk/>
            <pc:sldMk cId="3966239167" sldId="1205"/>
            <ac:picMk id="16386" creationId="{3873D6D6-1081-6879-E078-94D65F4A7A92}"/>
          </ac:picMkLst>
        </pc:picChg>
      </pc:sldChg>
      <pc:sldChg chg="addSp delSp modSp add mod">
        <pc:chgData name="伊健 杜" userId="e69aded81da48593" providerId="LiveId" clId="{B92D2B77-361F-455D-BBB9-8632DB823E50}" dt="2022-10-31T16:36:05.046" v="4122"/>
        <pc:sldMkLst>
          <pc:docMk/>
          <pc:sldMk cId="3806668738" sldId="1206"/>
        </pc:sldMkLst>
        <pc:spChg chg="mod">
          <ac:chgData name="伊健 杜" userId="e69aded81da48593" providerId="LiveId" clId="{B92D2B77-361F-455D-BBB9-8632DB823E50}" dt="2022-10-31T16:36:05.046" v="4122"/>
          <ac:spMkLst>
            <pc:docMk/>
            <pc:sldMk cId="3806668738" sldId="1206"/>
            <ac:spMk id="2" creationId="{A077B8D3-F798-8D81-EBDC-81D631D3EFF8}"/>
          </ac:spMkLst>
        </pc:spChg>
        <pc:spChg chg="add mod">
          <ac:chgData name="伊健 杜" userId="e69aded81da48593" providerId="LiveId" clId="{B92D2B77-361F-455D-BBB9-8632DB823E50}" dt="2022-10-31T16:36:05.046" v="4122"/>
          <ac:spMkLst>
            <pc:docMk/>
            <pc:sldMk cId="3806668738" sldId="1206"/>
            <ac:spMk id="5" creationId="{67B55667-A8DF-1895-0B7A-9F1E13277C51}"/>
          </ac:spMkLst>
        </pc:spChg>
        <pc:spChg chg="add mod">
          <ac:chgData name="伊健 杜" userId="e69aded81da48593" providerId="LiveId" clId="{B92D2B77-361F-455D-BBB9-8632DB823E50}" dt="2022-10-31T12:29:32.494" v="2054" actId="13822"/>
          <ac:spMkLst>
            <pc:docMk/>
            <pc:sldMk cId="3806668738" sldId="1206"/>
            <ac:spMk id="6" creationId="{FA035A98-90F3-FB0E-0445-62EC344369FB}"/>
          </ac:spMkLst>
        </pc:spChg>
        <pc:spChg chg="add mod">
          <ac:chgData name="伊健 杜" userId="e69aded81da48593" providerId="LiveId" clId="{B92D2B77-361F-455D-BBB9-8632DB823E50}" dt="2022-10-31T12:30:13.739" v="2064" actId="1076"/>
          <ac:spMkLst>
            <pc:docMk/>
            <pc:sldMk cId="3806668738" sldId="1206"/>
            <ac:spMk id="7" creationId="{F4EF98B2-CC82-B1F7-7A97-1CB663DC96E9}"/>
          </ac:spMkLst>
        </pc:spChg>
        <pc:spChg chg="add mod">
          <ac:chgData name="伊健 杜" userId="e69aded81da48593" providerId="LiveId" clId="{B92D2B77-361F-455D-BBB9-8632DB823E50}" dt="2022-10-31T16:36:05.046" v="4122"/>
          <ac:spMkLst>
            <pc:docMk/>
            <pc:sldMk cId="3806668738" sldId="1206"/>
            <ac:spMk id="8" creationId="{0A36EE6D-1B73-3864-E4B0-7E722EE3F271}"/>
          </ac:spMkLst>
        </pc:spChg>
        <pc:picChg chg="add mod">
          <ac:chgData name="伊健 杜" userId="e69aded81da48593" providerId="LiveId" clId="{B92D2B77-361F-455D-BBB9-8632DB823E50}" dt="2022-10-31T12:30:09.476" v="2061" actId="1076"/>
          <ac:picMkLst>
            <pc:docMk/>
            <pc:sldMk cId="3806668738" sldId="1206"/>
            <ac:picMk id="4" creationId="{E7A5363E-903B-E55C-69E5-9009561024DC}"/>
          </ac:picMkLst>
        </pc:picChg>
        <pc:picChg chg="del">
          <ac:chgData name="伊健 杜" userId="e69aded81da48593" providerId="LiveId" clId="{B92D2B77-361F-455D-BBB9-8632DB823E50}" dt="2022-10-31T12:28:51.441" v="2001" actId="478"/>
          <ac:picMkLst>
            <pc:docMk/>
            <pc:sldMk cId="3806668738" sldId="1206"/>
            <ac:picMk id="15362" creationId="{57B773E3-E871-2D2B-AB97-15C60F176A13}"/>
          </ac:picMkLst>
        </pc:picChg>
        <pc:picChg chg="add mod">
          <ac:chgData name="伊健 杜" userId="e69aded81da48593" providerId="LiveId" clId="{B92D2B77-361F-455D-BBB9-8632DB823E50}" dt="2022-10-31T12:31:10.935" v="2098" actId="1076"/>
          <ac:picMkLst>
            <pc:docMk/>
            <pc:sldMk cId="3806668738" sldId="1206"/>
            <ac:picMk id="17410" creationId="{42DA6F1B-9287-7D51-4AD8-95C03BCFB535}"/>
          </ac:picMkLst>
        </pc:picChg>
      </pc:sldChg>
      <pc:sldChg chg="delSp modSp new mod">
        <pc:chgData name="伊健 杜" userId="e69aded81da48593" providerId="LiveId" clId="{B92D2B77-361F-455D-BBB9-8632DB823E50}" dt="2022-10-31T12:31:37.831" v="2169" actId="20577"/>
        <pc:sldMkLst>
          <pc:docMk/>
          <pc:sldMk cId="2798968364" sldId="1207"/>
        </pc:sldMkLst>
        <pc:spChg chg="mod">
          <ac:chgData name="伊健 杜" userId="e69aded81da48593" providerId="LiveId" clId="{B92D2B77-361F-455D-BBB9-8632DB823E50}" dt="2022-10-31T12:31:37.831" v="2169" actId="20577"/>
          <ac:spMkLst>
            <pc:docMk/>
            <pc:sldMk cId="2798968364" sldId="1207"/>
            <ac:spMk id="2" creationId="{85A158BE-CD22-1C0E-CE79-38ABC6435697}"/>
          </ac:spMkLst>
        </pc:spChg>
        <pc:spChg chg="del">
          <ac:chgData name="伊健 杜" userId="e69aded81da48593" providerId="LiveId" clId="{B92D2B77-361F-455D-BBB9-8632DB823E50}" dt="2022-10-31T12:31:21.925" v="2100" actId="478"/>
          <ac:spMkLst>
            <pc:docMk/>
            <pc:sldMk cId="2798968364" sldId="1207"/>
            <ac:spMk id="3" creationId="{7163C523-3F81-DBA3-A10C-DC335DCC973E}"/>
          </ac:spMkLst>
        </pc:spChg>
      </pc:sldChg>
      <pc:sldChg chg="addSp delSp modSp add mod">
        <pc:chgData name="伊健 杜" userId="e69aded81da48593" providerId="LiveId" clId="{B92D2B77-361F-455D-BBB9-8632DB823E50}" dt="2022-10-31T16:36:05.046" v="4122"/>
        <pc:sldMkLst>
          <pc:docMk/>
          <pc:sldMk cId="916981999" sldId="1208"/>
        </pc:sldMkLst>
        <pc:spChg chg="mod">
          <ac:chgData name="伊健 杜" userId="e69aded81da48593" providerId="LiveId" clId="{B92D2B77-361F-455D-BBB9-8632DB823E50}" dt="2022-10-31T16:36:05.046" v="4122"/>
          <ac:spMkLst>
            <pc:docMk/>
            <pc:sldMk cId="916981999" sldId="1208"/>
            <ac:spMk id="6" creationId="{F83A6AC8-56F1-EB9E-DD47-C1CFF9753BBA}"/>
          </ac:spMkLst>
        </pc:spChg>
        <pc:spChg chg="mod">
          <ac:chgData name="伊健 杜" userId="e69aded81da48593" providerId="LiveId" clId="{B92D2B77-361F-455D-BBB9-8632DB823E50}" dt="2022-10-31T16:36:05.046" v="4122"/>
          <ac:spMkLst>
            <pc:docMk/>
            <pc:sldMk cId="916981999" sldId="1208"/>
            <ac:spMk id="7" creationId="{8A134A8E-94C3-0EE7-C065-45DB3136BA45}"/>
          </ac:spMkLst>
        </pc:spChg>
        <pc:picChg chg="del">
          <ac:chgData name="伊健 杜" userId="e69aded81da48593" providerId="LiveId" clId="{B92D2B77-361F-455D-BBB9-8632DB823E50}" dt="2022-10-31T12:33:25.440" v="2304" actId="478"/>
          <ac:picMkLst>
            <pc:docMk/>
            <pc:sldMk cId="916981999" sldId="1208"/>
            <ac:picMk id="4098" creationId="{EF90D777-4AB9-FAF5-86DB-F631FE2925F3}"/>
          </ac:picMkLst>
        </pc:picChg>
        <pc:picChg chg="add mod">
          <ac:chgData name="伊健 杜" userId="e69aded81da48593" providerId="LiveId" clId="{B92D2B77-361F-455D-BBB9-8632DB823E50}" dt="2022-10-31T12:34:11.777" v="2307" actId="1076"/>
          <ac:picMkLst>
            <pc:docMk/>
            <pc:sldMk cId="916981999" sldId="1208"/>
            <ac:picMk id="18434" creationId="{FD2EB2FC-B3CB-DB1C-3EFA-6CD5A9668312}"/>
          </ac:picMkLst>
        </pc:picChg>
      </pc:sldChg>
      <pc:sldChg chg="add del">
        <pc:chgData name="伊健 杜" userId="e69aded81da48593" providerId="LiveId" clId="{B92D2B77-361F-455D-BBB9-8632DB823E50}" dt="2022-10-31T12:32:19.989" v="2171" actId="47"/>
        <pc:sldMkLst>
          <pc:docMk/>
          <pc:sldMk cId="3475520281" sldId="1208"/>
        </pc:sldMkLst>
      </pc:sldChg>
      <pc:sldChg chg="addSp delSp modSp add mod">
        <pc:chgData name="伊健 杜" userId="e69aded81da48593" providerId="LiveId" clId="{B92D2B77-361F-455D-BBB9-8632DB823E50}" dt="2022-10-31T16:36:05.046" v="4122"/>
        <pc:sldMkLst>
          <pc:docMk/>
          <pc:sldMk cId="2288537678" sldId="1209"/>
        </pc:sldMkLst>
        <pc:spChg chg="mod">
          <ac:chgData name="伊健 杜" userId="e69aded81da48593" providerId="LiveId" clId="{B92D2B77-361F-455D-BBB9-8632DB823E50}" dt="2022-10-31T16:36:05.046" v="4122"/>
          <ac:spMkLst>
            <pc:docMk/>
            <pc:sldMk cId="2288537678" sldId="1209"/>
            <ac:spMk id="6" creationId="{F83A6AC8-56F1-EB9E-DD47-C1CFF9753BBA}"/>
          </ac:spMkLst>
        </pc:spChg>
        <pc:spChg chg="mod">
          <ac:chgData name="伊健 杜" userId="e69aded81da48593" providerId="LiveId" clId="{B92D2B77-361F-455D-BBB9-8632DB823E50}" dt="2022-10-31T16:36:05.046" v="4122"/>
          <ac:spMkLst>
            <pc:docMk/>
            <pc:sldMk cId="2288537678" sldId="1209"/>
            <ac:spMk id="7" creationId="{8A134A8E-94C3-0EE7-C065-45DB3136BA45}"/>
          </ac:spMkLst>
        </pc:spChg>
        <pc:picChg chg="del">
          <ac:chgData name="伊健 杜" userId="e69aded81da48593" providerId="LiveId" clId="{B92D2B77-361F-455D-BBB9-8632DB823E50}" dt="2022-10-31T12:37:30.117" v="2419" actId="478"/>
          <ac:picMkLst>
            <pc:docMk/>
            <pc:sldMk cId="2288537678" sldId="1209"/>
            <ac:picMk id="18434" creationId="{FD2EB2FC-B3CB-DB1C-3EFA-6CD5A9668312}"/>
          </ac:picMkLst>
        </pc:picChg>
        <pc:picChg chg="add mod">
          <ac:chgData name="伊健 杜" userId="e69aded81da48593" providerId="LiveId" clId="{B92D2B77-361F-455D-BBB9-8632DB823E50}" dt="2022-10-31T12:37:34.182" v="2422" actId="14100"/>
          <ac:picMkLst>
            <pc:docMk/>
            <pc:sldMk cId="2288537678" sldId="1209"/>
            <ac:picMk id="19458" creationId="{138B1BC6-FB1E-A5D5-A6F5-4E45514E1040}"/>
          </ac:picMkLst>
        </pc:picChg>
      </pc:sldChg>
      <pc:sldChg chg="addSp delSp modSp add mod">
        <pc:chgData name="伊健 杜" userId="e69aded81da48593" providerId="LiveId" clId="{B92D2B77-361F-455D-BBB9-8632DB823E50}" dt="2022-10-31T16:36:05.046" v="4122"/>
        <pc:sldMkLst>
          <pc:docMk/>
          <pc:sldMk cId="3763299699" sldId="1210"/>
        </pc:sldMkLst>
        <pc:spChg chg="mod">
          <ac:chgData name="伊健 杜" userId="e69aded81da48593" providerId="LiveId" clId="{B92D2B77-361F-455D-BBB9-8632DB823E50}" dt="2022-10-31T16:36:05.046" v="4122"/>
          <ac:spMkLst>
            <pc:docMk/>
            <pc:sldMk cId="3763299699" sldId="1210"/>
            <ac:spMk id="6" creationId="{F83A6AC8-56F1-EB9E-DD47-C1CFF9753BBA}"/>
          </ac:spMkLst>
        </pc:spChg>
        <pc:spChg chg="mod">
          <ac:chgData name="伊健 杜" userId="e69aded81da48593" providerId="LiveId" clId="{B92D2B77-361F-455D-BBB9-8632DB823E50}" dt="2022-10-31T16:36:05.046" v="4122"/>
          <ac:spMkLst>
            <pc:docMk/>
            <pc:sldMk cId="3763299699" sldId="1210"/>
            <ac:spMk id="7" creationId="{8A134A8E-94C3-0EE7-C065-45DB3136BA45}"/>
          </ac:spMkLst>
        </pc:spChg>
        <pc:picChg chg="del">
          <ac:chgData name="伊健 杜" userId="e69aded81da48593" providerId="LiveId" clId="{B92D2B77-361F-455D-BBB9-8632DB823E50}" dt="2022-10-31T12:38:08.227" v="2485" actId="478"/>
          <ac:picMkLst>
            <pc:docMk/>
            <pc:sldMk cId="3763299699" sldId="1210"/>
            <ac:picMk id="19458" creationId="{138B1BC6-FB1E-A5D5-A6F5-4E45514E1040}"/>
          </ac:picMkLst>
        </pc:picChg>
        <pc:picChg chg="add mod">
          <ac:chgData name="伊健 杜" userId="e69aded81da48593" providerId="LiveId" clId="{B92D2B77-361F-455D-BBB9-8632DB823E50}" dt="2022-10-31T12:39:17.748" v="2588" actId="1076"/>
          <ac:picMkLst>
            <pc:docMk/>
            <pc:sldMk cId="3763299699" sldId="1210"/>
            <ac:picMk id="20482" creationId="{BD1042DD-0FD1-460B-C28C-91DE02C2157C}"/>
          </ac:picMkLst>
        </pc:picChg>
      </pc:sldChg>
      <pc:sldChg chg="addSp delSp modSp new mod setBg">
        <pc:chgData name="伊健 杜" userId="e69aded81da48593" providerId="LiveId" clId="{B92D2B77-361F-455D-BBB9-8632DB823E50}" dt="2022-10-31T17:54:14.694" v="4223" actId="20577"/>
        <pc:sldMkLst>
          <pc:docMk/>
          <pc:sldMk cId="2089601915" sldId="1211"/>
        </pc:sldMkLst>
        <pc:spChg chg="del">
          <ac:chgData name="伊健 杜" userId="e69aded81da48593" providerId="LiveId" clId="{B92D2B77-361F-455D-BBB9-8632DB823E50}" dt="2022-10-31T15:08:58.510" v="2591" actId="478"/>
          <ac:spMkLst>
            <pc:docMk/>
            <pc:sldMk cId="2089601915" sldId="1211"/>
            <ac:spMk id="2" creationId="{24180F5D-C3E6-B74B-9E5E-6E8BAB778AFC}"/>
          </ac:spMkLst>
        </pc:spChg>
        <pc:spChg chg="add mod">
          <ac:chgData name="伊健 杜" userId="e69aded81da48593" providerId="LiveId" clId="{B92D2B77-361F-455D-BBB9-8632DB823E50}" dt="2022-10-31T17:54:14.694" v="4223" actId="20577"/>
          <ac:spMkLst>
            <pc:docMk/>
            <pc:sldMk cId="2089601915" sldId="1211"/>
            <ac:spMk id="2" creationId="{8947763D-1145-9949-2658-18B030214554}"/>
          </ac:spMkLst>
        </pc:spChg>
        <pc:spChg chg="del">
          <ac:chgData name="伊健 杜" userId="e69aded81da48593" providerId="LiveId" clId="{B92D2B77-361F-455D-BBB9-8632DB823E50}" dt="2022-10-31T15:08:58.510" v="2591" actId="478"/>
          <ac:spMkLst>
            <pc:docMk/>
            <pc:sldMk cId="2089601915" sldId="1211"/>
            <ac:spMk id="3" creationId="{8A735ABC-94D4-3A51-31AE-765D9FE653B7}"/>
          </ac:spMkLst>
        </pc:spChg>
        <pc:spChg chg="add">
          <ac:chgData name="伊健 杜" userId="e69aded81da48593" providerId="LiveId" clId="{B92D2B77-361F-455D-BBB9-8632DB823E50}" dt="2022-10-31T15:09:03.449" v="2595" actId="26606"/>
          <ac:spMkLst>
            <pc:docMk/>
            <pc:sldMk cId="2089601915" sldId="1211"/>
            <ac:spMk id="10" creationId="{F3060C83-F051-4F0E-ABAD-AA0DFC48B218}"/>
          </ac:spMkLst>
        </pc:spChg>
        <pc:spChg chg="add">
          <ac:chgData name="伊健 杜" userId="e69aded81da48593" providerId="LiveId" clId="{B92D2B77-361F-455D-BBB9-8632DB823E50}" dt="2022-10-31T15:09:03.449" v="2595" actId="26606"/>
          <ac:spMkLst>
            <pc:docMk/>
            <pc:sldMk cId="2089601915" sldId="1211"/>
            <ac:spMk id="12" creationId="{83C98ABE-055B-441F-B07E-44F97F083C39}"/>
          </ac:spMkLst>
        </pc:spChg>
        <pc:spChg chg="add">
          <ac:chgData name="伊健 杜" userId="e69aded81da48593" providerId="LiveId" clId="{B92D2B77-361F-455D-BBB9-8632DB823E50}" dt="2022-10-31T15:09:03.449" v="2595" actId="26606"/>
          <ac:spMkLst>
            <pc:docMk/>
            <pc:sldMk cId="2089601915" sldId="1211"/>
            <ac:spMk id="14" creationId="{29FDB030-9B49-4CED-8CCD-4D99382388AC}"/>
          </ac:spMkLst>
        </pc:spChg>
        <pc:spChg chg="add">
          <ac:chgData name="伊健 杜" userId="e69aded81da48593" providerId="LiveId" clId="{B92D2B77-361F-455D-BBB9-8632DB823E50}" dt="2022-10-31T15:09:03.449" v="2595" actId="26606"/>
          <ac:spMkLst>
            <pc:docMk/>
            <pc:sldMk cId="2089601915" sldId="1211"/>
            <ac:spMk id="16" creationId="{3783CA14-24A1-485C-8B30-D6A5D87987AD}"/>
          </ac:spMkLst>
        </pc:spChg>
        <pc:spChg chg="add">
          <ac:chgData name="伊健 杜" userId="e69aded81da48593" providerId="LiveId" clId="{B92D2B77-361F-455D-BBB9-8632DB823E50}" dt="2022-10-31T15:09:03.449" v="2595" actId="26606"/>
          <ac:spMkLst>
            <pc:docMk/>
            <pc:sldMk cId="2089601915" sldId="1211"/>
            <ac:spMk id="18" creationId="{9A97C86A-04D6-40F7-AE84-31AB43E6A846}"/>
          </ac:spMkLst>
        </pc:spChg>
        <pc:spChg chg="add">
          <ac:chgData name="伊健 杜" userId="e69aded81da48593" providerId="LiveId" clId="{B92D2B77-361F-455D-BBB9-8632DB823E50}" dt="2022-10-31T15:09:03.449" v="2595" actId="26606"/>
          <ac:spMkLst>
            <pc:docMk/>
            <pc:sldMk cId="2089601915" sldId="1211"/>
            <ac:spMk id="20" creationId="{FF9F2414-84E8-453E-B1F3-389FDE8192D9}"/>
          </ac:spMkLst>
        </pc:spChg>
        <pc:spChg chg="add">
          <ac:chgData name="伊健 杜" userId="e69aded81da48593" providerId="LiveId" clId="{B92D2B77-361F-455D-BBB9-8632DB823E50}" dt="2022-10-31T15:09:03.449" v="2595" actId="26606"/>
          <ac:spMkLst>
            <pc:docMk/>
            <pc:sldMk cId="2089601915" sldId="1211"/>
            <ac:spMk id="22" creationId="{3ECA69A1-7536-43AC-85EF-C7106179F5ED}"/>
          </ac:spMkLst>
        </pc:spChg>
        <pc:picChg chg="add mod">
          <ac:chgData name="伊健 杜" userId="e69aded81da48593" providerId="LiveId" clId="{B92D2B77-361F-455D-BBB9-8632DB823E50}" dt="2022-10-31T15:12:03.629" v="2596" actId="27614"/>
          <ac:picMkLst>
            <pc:docMk/>
            <pc:sldMk cId="2089601915" sldId="1211"/>
            <ac:picMk id="5" creationId="{4CC054B9-26AE-5882-3F09-D6D666960BBA}"/>
          </ac:picMkLst>
        </pc:picChg>
      </pc:sldChg>
      <pc:sldChg chg="addSp delSp modSp new mod">
        <pc:chgData name="伊健 杜" userId="e69aded81da48593" providerId="LiveId" clId="{B92D2B77-361F-455D-BBB9-8632DB823E50}" dt="2022-10-31T16:36:05.046" v="4122"/>
        <pc:sldMkLst>
          <pc:docMk/>
          <pc:sldMk cId="3100996690" sldId="1212"/>
        </pc:sldMkLst>
        <pc:spChg chg="del">
          <ac:chgData name="伊健 杜" userId="e69aded81da48593" providerId="LiveId" clId="{B92D2B77-361F-455D-BBB9-8632DB823E50}" dt="2022-10-31T15:12:06.812" v="2598" actId="478"/>
          <ac:spMkLst>
            <pc:docMk/>
            <pc:sldMk cId="3100996690" sldId="1212"/>
            <ac:spMk id="2" creationId="{9B30B6C9-E27B-B3C8-2925-393C051C5717}"/>
          </ac:spMkLst>
        </pc:spChg>
        <pc:spChg chg="del">
          <ac:chgData name="伊健 杜" userId="e69aded81da48593" providerId="LiveId" clId="{B92D2B77-361F-455D-BBB9-8632DB823E50}" dt="2022-10-31T15:12:06.812" v="2598" actId="478"/>
          <ac:spMkLst>
            <pc:docMk/>
            <pc:sldMk cId="3100996690" sldId="1212"/>
            <ac:spMk id="3" creationId="{388D6B02-772F-66A7-411C-4A21ABBFA82B}"/>
          </ac:spMkLst>
        </pc:spChg>
        <pc:spChg chg="add mod">
          <ac:chgData name="伊健 杜" userId="e69aded81da48593" providerId="LiveId" clId="{B92D2B77-361F-455D-BBB9-8632DB823E50}" dt="2022-10-31T16:36:05.046" v="4122"/>
          <ac:spMkLst>
            <pc:docMk/>
            <pc:sldMk cId="3100996690" sldId="1212"/>
            <ac:spMk id="4" creationId="{C71A3027-DB34-AAEA-D73D-30F79D0DA1B1}"/>
          </ac:spMkLst>
        </pc:spChg>
      </pc:sldChg>
      <pc:sldChg chg="modSp add mod">
        <pc:chgData name="伊健 杜" userId="e69aded81da48593" providerId="LiveId" clId="{B92D2B77-361F-455D-BBB9-8632DB823E50}" dt="2022-10-31T16:36:05.046" v="4122"/>
        <pc:sldMkLst>
          <pc:docMk/>
          <pc:sldMk cId="341064078" sldId="1213"/>
        </pc:sldMkLst>
        <pc:spChg chg="mod">
          <ac:chgData name="伊健 杜" userId="e69aded81da48593" providerId="LiveId" clId="{B92D2B77-361F-455D-BBB9-8632DB823E50}" dt="2022-10-31T16:36:05.046" v="4122"/>
          <ac:spMkLst>
            <pc:docMk/>
            <pc:sldMk cId="341064078" sldId="1213"/>
            <ac:spMk id="2" creationId="{A077B8D3-F798-8D81-EBDC-81D631D3EFF8}"/>
          </ac:spMkLst>
        </pc:spChg>
      </pc:sldChg>
      <pc:sldChg chg="add del">
        <pc:chgData name="伊健 杜" userId="e69aded81da48593" providerId="LiveId" clId="{B92D2B77-361F-455D-BBB9-8632DB823E50}" dt="2022-10-31T15:12:17.647" v="2600"/>
        <pc:sldMkLst>
          <pc:docMk/>
          <pc:sldMk cId="3768870968" sldId="1213"/>
        </pc:sldMkLst>
      </pc:sldChg>
      <pc:sldChg chg="addSp delSp modSp add mod">
        <pc:chgData name="伊健 杜" userId="e69aded81da48593" providerId="LiveId" clId="{B92D2B77-361F-455D-BBB9-8632DB823E50}" dt="2022-10-31T16:36:05.046" v="4122"/>
        <pc:sldMkLst>
          <pc:docMk/>
          <pc:sldMk cId="2685749623" sldId="1214"/>
        </pc:sldMkLst>
        <pc:spChg chg="mod">
          <ac:chgData name="伊健 杜" userId="e69aded81da48593" providerId="LiveId" clId="{B92D2B77-361F-455D-BBB9-8632DB823E50}" dt="2022-10-31T16:36:05.046" v="4122"/>
          <ac:spMkLst>
            <pc:docMk/>
            <pc:sldMk cId="2685749623" sldId="1214"/>
            <ac:spMk id="6" creationId="{F83A6AC8-56F1-EB9E-DD47-C1CFF9753BBA}"/>
          </ac:spMkLst>
        </pc:spChg>
        <pc:spChg chg="mod">
          <ac:chgData name="伊健 杜" userId="e69aded81da48593" providerId="LiveId" clId="{B92D2B77-361F-455D-BBB9-8632DB823E50}" dt="2022-10-31T16:36:05.046" v="4122"/>
          <ac:spMkLst>
            <pc:docMk/>
            <pc:sldMk cId="2685749623" sldId="1214"/>
            <ac:spMk id="7" creationId="{8A134A8E-94C3-0EE7-C065-45DB3136BA45}"/>
          </ac:spMkLst>
        </pc:spChg>
        <pc:picChg chg="add mod">
          <ac:chgData name="伊健 杜" userId="e69aded81da48593" providerId="LiveId" clId="{B92D2B77-361F-455D-BBB9-8632DB823E50}" dt="2022-10-31T15:13:27.053" v="2686" actId="1076"/>
          <ac:picMkLst>
            <pc:docMk/>
            <pc:sldMk cId="2685749623" sldId="1214"/>
            <ac:picMk id="1026" creationId="{E46C712F-E8D5-6479-24AC-9BCA647CB993}"/>
          </ac:picMkLst>
        </pc:picChg>
        <pc:picChg chg="del">
          <ac:chgData name="伊健 杜" userId="e69aded81da48593" providerId="LiveId" clId="{B92D2B77-361F-455D-BBB9-8632DB823E50}" dt="2022-10-31T15:12:31.235" v="2615" actId="478"/>
          <ac:picMkLst>
            <pc:docMk/>
            <pc:sldMk cId="2685749623" sldId="1214"/>
            <ac:picMk id="19458" creationId="{138B1BC6-FB1E-A5D5-A6F5-4E45514E1040}"/>
          </ac:picMkLst>
        </pc:picChg>
      </pc:sldChg>
      <pc:sldChg chg="modSp add mod">
        <pc:chgData name="伊健 杜" userId="e69aded81da48593" providerId="LiveId" clId="{B92D2B77-361F-455D-BBB9-8632DB823E50}" dt="2022-10-31T16:36:05.046" v="4122"/>
        <pc:sldMkLst>
          <pc:docMk/>
          <pc:sldMk cId="1196049209" sldId="1215"/>
        </pc:sldMkLst>
        <pc:spChg chg="mod">
          <ac:chgData name="伊健 杜" userId="e69aded81da48593" providerId="LiveId" clId="{B92D2B77-361F-455D-BBB9-8632DB823E50}" dt="2022-10-31T16:36:05.046" v="4122"/>
          <ac:spMkLst>
            <pc:docMk/>
            <pc:sldMk cId="1196049209" sldId="1215"/>
            <ac:spMk id="2" creationId="{A077B8D3-F798-8D81-EBDC-81D631D3EFF8}"/>
          </ac:spMkLst>
        </pc:spChg>
      </pc:sldChg>
      <pc:sldChg chg="modSp add mod">
        <pc:chgData name="伊健 杜" userId="e69aded81da48593" providerId="LiveId" clId="{B92D2B77-361F-455D-BBB9-8632DB823E50}" dt="2022-10-31T16:36:05.046" v="4122"/>
        <pc:sldMkLst>
          <pc:docMk/>
          <pc:sldMk cId="2820159699" sldId="1216"/>
        </pc:sldMkLst>
        <pc:spChg chg="mod">
          <ac:chgData name="伊健 杜" userId="e69aded81da48593" providerId="LiveId" clId="{B92D2B77-361F-455D-BBB9-8632DB823E50}" dt="2022-10-31T16:36:05.046" v="4122"/>
          <ac:spMkLst>
            <pc:docMk/>
            <pc:sldMk cId="2820159699" sldId="1216"/>
            <ac:spMk id="2" creationId="{A077B8D3-F798-8D81-EBDC-81D631D3EFF8}"/>
          </ac:spMkLst>
        </pc:spChg>
      </pc:sldChg>
      <pc:sldChg chg="addSp delSp modSp add mod">
        <pc:chgData name="伊健 杜" userId="e69aded81da48593" providerId="LiveId" clId="{B92D2B77-361F-455D-BBB9-8632DB823E50}" dt="2022-10-31T16:36:05.046" v="4122"/>
        <pc:sldMkLst>
          <pc:docMk/>
          <pc:sldMk cId="1202325873" sldId="1217"/>
        </pc:sldMkLst>
        <pc:spChg chg="mod">
          <ac:chgData name="伊健 杜" userId="e69aded81da48593" providerId="LiveId" clId="{B92D2B77-361F-455D-BBB9-8632DB823E50}" dt="2022-10-31T15:32:37.995" v="2970"/>
          <ac:spMkLst>
            <pc:docMk/>
            <pc:sldMk cId="1202325873" sldId="1217"/>
            <ac:spMk id="6" creationId="{F83A6AC8-56F1-EB9E-DD47-C1CFF9753BBA}"/>
          </ac:spMkLst>
        </pc:spChg>
        <pc:spChg chg="mod">
          <ac:chgData name="伊健 杜" userId="e69aded81da48593" providerId="LiveId" clId="{B92D2B77-361F-455D-BBB9-8632DB823E50}" dt="2022-10-31T16:36:05.046" v="4122"/>
          <ac:spMkLst>
            <pc:docMk/>
            <pc:sldMk cId="1202325873" sldId="1217"/>
            <ac:spMk id="7" creationId="{8A134A8E-94C3-0EE7-C065-45DB3136BA45}"/>
          </ac:spMkLst>
        </pc:spChg>
        <pc:picChg chg="add mod">
          <ac:chgData name="伊健 杜" userId="e69aded81da48593" providerId="LiveId" clId="{B92D2B77-361F-455D-BBB9-8632DB823E50}" dt="2022-10-31T15:42:17.254" v="3059" actId="1076"/>
          <ac:picMkLst>
            <pc:docMk/>
            <pc:sldMk cId="1202325873" sldId="1217"/>
            <ac:picMk id="2050" creationId="{B239F10B-26F7-8B2D-77DD-3730F9E22789}"/>
          </ac:picMkLst>
        </pc:picChg>
        <pc:picChg chg="del">
          <ac:chgData name="伊健 杜" userId="e69aded81da48593" providerId="LiveId" clId="{B92D2B77-361F-455D-BBB9-8632DB823E50}" dt="2022-10-31T15:41:05.436" v="3054" actId="478"/>
          <ac:picMkLst>
            <pc:docMk/>
            <pc:sldMk cId="1202325873" sldId="1217"/>
            <ac:picMk id="18434" creationId="{FD2EB2FC-B3CB-DB1C-3EFA-6CD5A9668312}"/>
          </ac:picMkLst>
        </pc:picChg>
      </pc:sldChg>
      <pc:sldChg chg="new del">
        <pc:chgData name="伊健 杜" userId="e69aded81da48593" providerId="LiveId" clId="{B92D2B77-361F-455D-BBB9-8632DB823E50}" dt="2022-10-31T15:27:47.263" v="2785" actId="47"/>
        <pc:sldMkLst>
          <pc:docMk/>
          <pc:sldMk cId="3800702588" sldId="1218"/>
        </pc:sldMkLst>
      </pc:sldChg>
      <pc:sldChg chg="modSp add mod">
        <pc:chgData name="伊健 杜" userId="e69aded81da48593" providerId="LiveId" clId="{B92D2B77-361F-455D-BBB9-8632DB823E50}" dt="2022-10-31T16:36:05.046" v="4122"/>
        <pc:sldMkLst>
          <pc:docMk/>
          <pc:sldMk cId="3929882168" sldId="1218"/>
        </pc:sldMkLst>
        <pc:spChg chg="mod">
          <ac:chgData name="伊健 杜" userId="e69aded81da48593" providerId="LiveId" clId="{B92D2B77-361F-455D-BBB9-8632DB823E50}" dt="2022-10-31T16:36:05.046" v="4122"/>
          <ac:spMkLst>
            <pc:docMk/>
            <pc:sldMk cId="3929882168" sldId="1218"/>
            <ac:spMk id="2" creationId="{A077B8D3-F798-8D81-EBDC-81D631D3EFF8}"/>
          </ac:spMkLst>
        </pc:spChg>
      </pc:sldChg>
      <pc:sldChg chg="new del">
        <pc:chgData name="伊健 杜" userId="e69aded81da48593" providerId="LiveId" clId="{B92D2B77-361F-455D-BBB9-8632DB823E50}" dt="2022-10-31T15:30:16.409" v="2789" actId="47"/>
        <pc:sldMkLst>
          <pc:docMk/>
          <pc:sldMk cId="133472425" sldId="1219"/>
        </pc:sldMkLst>
      </pc:sldChg>
      <pc:sldChg chg="modSp add mod">
        <pc:chgData name="伊健 杜" userId="e69aded81da48593" providerId="LiveId" clId="{B92D2B77-361F-455D-BBB9-8632DB823E50}" dt="2022-10-31T16:36:05.046" v="4122"/>
        <pc:sldMkLst>
          <pc:docMk/>
          <pc:sldMk cId="2692741177" sldId="1220"/>
        </pc:sldMkLst>
        <pc:spChg chg="mod">
          <ac:chgData name="伊健 杜" userId="e69aded81da48593" providerId="LiveId" clId="{B92D2B77-361F-455D-BBB9-8632DB823E50}" dt="2022-10-31T16:36:05.046" v="4122"/>
          <ac:spMkLst>
            <pc:docMk/>
            <pc:sldMk cId="2692741177" sldId="1220"/>
            <ac:spMk id="2" creationId="{A077B8D3-F798-8D81-EBDC-81D631D3EFF8}"/>
          </ac:spMkLst>
        </pc:spChg>
      </pc:sldChg>
      <pc:sldChg chg="addSp delSp modSp add mod">
        <pc:chgData name="伊健 杜" userId="e69aded81da48593" providerId="LiveId" clId="{B92D2B77-361F-455D-BBB9-8632DB823E50}" dt="2022-11-01T06:38:07.403" v="4285" actId="478"/>
        <pc:sldMkLst>
          <pc:docMk/>
          <pc:sldMk cId="1994791163" sldId="1221"/>
        </pc:sldMkLst>
        <pc:spChg chg="mod">
          <ac:chgData name="伊健 杜" userId="e69aded81da48593" providerId="LiveId" clId="{B92D2B77-361F-455D-BBB9-8632DB823E50}" dt="2022-10-31T16:36:05.046" v="4122"/>
          <ac:spMkLst>
            <pc:docMk/>
            <pc:sldMk cId="1994791163" sldId="1221"/>
            <ac:spMk id="2" creationId="{A077B8D3-F798-8D81-EBDC-81D631D3EFF8}"/>
          </ac:spMkLst>
        </pc:spChg>
        <pc:inkChg chg="add del">
          <ac:chgData name="伊健 杜" userId="e69aded81da48593" providerId="LiveId" clId="{B92D2B77-361F-455D-BBB9-8632DB823E50}" dt="2022-11-01T06:38:07.403" v="4285" actId="478"/>
          <ac:inkMkLst>
            <pc:docMk/>
            <pc:sldMk cId="1994791163" sldId="1221"/>
            <ac:inkMk id="3" creationId="{F249E955-8098-E9B0-2CCF-3A96534FD8B5}"/>
          </ac:inkMkLst>
        </pc:inkChg>
      </pc:sldChg>
      <pc:sldChg chg="modSp add del mod">
        <pc:chgData name="伊健 杜" userId="e69aded81da48593" providerId="LiveId" clId="{B92D2B77-361F-455D-BBB9-8632DB823E50}" dt="2022-10-31T15:32:16.419" v="2959" actId="47"/>
        <pc:sldMkLst>
          <pc:docMk/>
          <pc:sldMk cId="1679625895" sldId="1222"/>
        </pc:sldMkLst>
        <pc:spChg chg="mod">
          <ac:chgData name="伊健 杜" userId="e69aded81da48593" providerId="LiveId" clId="{B92D2B77-361F-455D-BBB9-8632DB823E50}" dt="2022-10-31T15:32:14.656" v="2958" actId="20577"/>
          <ac:spMkLst>
            <pc:docMk/>
            <pc:sldMk cId="1679625895" sldId="1222"/>
            <ac:spMk id="2" creationId="{A077B8D3-F798-8D81-EBDC-81D631D3EFF8}"/>
          </ac:spMkLst>
        </pc:spChg>
      </pc:sldChg>
      <pc:sldChg chg="addSp delSp modSp add mod">
        <pc:chgData name="伊健 杜" userId="e69aded81da48593" providerId="LiveId" clId="{B92D2B77-361F-455D-BBB9-8632DB823E50}" dt="2022-10-31T16:36:05.046" v="4122"/>
        <pc:sldMkLst>
          <pc:docMk/>
          <pc:sldMk cId="3997683623" sldId="1222"/>
        </pc:sldMkLst>
        <pc:spChg chg="mod">
          <ac:chgData name="伊健 杜" userId="e69aded81da48593" providerId="LiveId" clId="{B92D2B77-361F-455D-BBB9-8632DB823E50}" dt="2022-10-31T15:42:22.268" v="3062" actId="20577"/>
          <ac:spMkLst>
            <pc:docMk/>
            <pc:sldMk cId="3997683623" sldId="1222"/>
            <ac:spMk id="6" creationId="{F83A6AC8-56F1-EB9E-DD47-C1CFF9753BBA}"/>
          </ac:spMkLst>
        </pc:spChg>
        <pc:spChg chg="mod">
          <ac:chgData name="伊健 杜" userId="e69aded81da48593" providerId="LiveId" clId="{B92D2B77-361F-455D-BBB9-8632DB823E50}" dt="2022-10-31T16:36:05.046" v="4122"/>
          <ac:spMkLst>
            <pc:docMk/>
            <pc:sldMk cId="3997683623" sldId="1222"/>
            <ac:spMk id="7" creationId="{8A134A8E-94C3-0EE7-C065-45DB3136BA45}"/>
          </ac:spMkLst>
        </pc:spChg>
        <pc:picChg chg="del">
          <ac:chgData name="伊健 杜" userId="e69aded81da48593" providerId="LiveId" clId="{B92D2B77-361F-455D-BBB9-8632DB823E50}" dt="2022-10-31T15:42:24.290" v="3063" actId="478"/>
          <ac:picMkLst>
            <pc:docMk/>
            <pc:sldMk cId="3997683623" sldId="1222"/>
            <ac:picMk id="2050" creationId="{B239F10B-26F7-8B2D-77DD-3730F9E22789}"/>
          </ac:picMkLst>
        </pc:picChg>
        <pc:picChg chg="add mod">
          <ac:chgData name="伊健 杜" userId="e69aded81da48593" providerId="LiveId" clId="{B92D2B77-361F-455D-BBB9-8632DB823E50}" dt="2022-10-31T15:44:58.530" v="3201" actId="1076"/>
          <ac:picMkLst>
            <pc:docMk/>
            <pc:sldMk cId="3997683623" sldId="1222"/>
            <ac:picMk id="3074" creationId="{9977B6F9-4A6A-1CAC-2458-B24DE62A40A0}"/>
          </ac:picMkLst>
        </pc:picChg>
      </pc:sldChg>
      <pc:sldChg chg="addSp delSp modSp add mod">
        <pc:chgData name="伊健 杜" userId="e69aded81da48593" providerId="LiveId" clId="{B92D2B77-361F-455D-BBB9-8632DB823E50}" dt="2022-10-31T16:36:05.046" v="4122"/>
        <pc:sldMkLst>
          <pc:docMk/>
          <pc:sldMk cId="1530082706" sldId="1223"/>
        </pc:sldMkLst>
        <pc:spChg chg="mod">
          <ac:chgData name="伊健 杜" userId="e69aded81da48593" providerId="LiveId" clId="{B92D2B77-361F-455D-BBB9-8632DB823E50}" dt="2022-10-31T16:36:05.046" v="4122"/>
          <ac:spMkLst>
            <pc:docMk/>
            <pc:sldMk cId="1530082706" sldId="1223"/>
            <ac:spMk id="7" creationId="{8A134A8E-94C3-0EE7-C065-45DB3136BA45}"/>
          </ac:spMkLst>
        </pc:spChg>
        <pc:picChg chg="del mod">
          <ac:chgData name="伊健 杜" userId="e69aded81da48593" providerId="LiveId" clId="{B92D2B77-361F-455D-BBB9-8632DB823E50}" dt="2022-10-31T15:50:04.832" v="3262" actId="478"/>
          <ac:picMkLst>
            <pc:docMk/>
            <pc:sldMk cId="1530082706" sldId="1223"/>
            <ac:picMk id="3074" creationId="{9977B6F9-4A6A-1CAC-2458-B24DE62A40A0}"/>
          </ac:picMkLst>
        </pc:picChg>
        <pc:picChg chg="add mod">
          <ac:chgData name="伊健 杜" userId="e69aded81da48593" providerId="LiveId" clId="{B92D2B77-361F-455D-BBB9-8632DB823E50}" dt="2022-10-31T15:51:30.445" v="3267" actId="1076"/>
          <ac:picMkLst>
            <pc:docMk/>
            <pc:sldMk cId="1530082706" sldId="1223"/>
            <ac:picMk id="4098" creationId="{7BA5046E-FC99-FC85-2B12-FDD9E788DC8B}"/>
          </ac:picMkLst>
        </pc:picChg>
      </pc:sldChg>
      <pc:sldChg chg="delSp modSp add del mod">
        <pc:chgData name="伊健 杜" userId="e69aded81da48593" providerId="LiveId" clId="{B92D2B77-361F-455D-BBB9-8632DB823E50}" dt="2022-10-31T15:51:38.747" v="3271" actId="47"/>
        <pc:sldMkLst>
          <pc:docMk/>
          <pc:sldMk cId="590057696" sldId="1224"/>
        </pc:sldMkLst>
        <pc:spChg chg="del">
          <ac:chgData name="伊健 杜" userId="e69aded81da48593" providerId="LiveId" clId="{B92D2B77-361F-455D-BBB9-8632DB823E50}" dt="2022-10-31T15:51:36.023" v="3269" actId="478"/>
          <ac:spMkLst>
            <pc:docMk/>
            <pc:sldMk cId="590057696" sldId="1224"/>
            <ac:spMk id="6" creationId="{F83A6AC8-56F1-EB9E-DD47-C1CFF9753BBA}"/>
          </ac:spMkLst>
        </pc:spChg>
        <pc:spChg chg="mod">
          <ac:chgData name="伊健 杜" userId="e69aded81da48593" providerId="LiveId" clId="{B92D2B77-361F-455D-BBB9-8632DB823E50}" dt="2022-10-31T15:51:37.726" v="3270" actId="6549"/>
          <ac:spMkLst>
            <pc:docMk/>
            <pc:sldMk cId="590057696" sldId="1224"/>
            <ac:spMk id="7" creationId="{8A134A8E-94C3-0EE7-C065-45DB3136BA45}"/>
          </ac:spMkLst>
        </pc:spChg>
        <pc:picChg chg="del">
          <ac:chgData name="伊健 杜" userId="e69aded81da48593" providerId="LiveId" clId="{B92D2B77-361F-455D-BBB9-8632DB823E50}" dt="2022-10-31T15:51:36.023" v="3269" actId="478"/>
          <ac:picMkLst>
            <pc:docMk/>
            <pc:sldMk cId="590057696" sldId="1224"/>
            <ac:picMk id="4098" creationId="{7BA5046E-FC99-FC85-2B12-FDD9E788DC8B}"/>
          </ac:picMkLst>
        </pc:picChg>
      </pc:sldChg>
      <pc:sldChg chg="modSp add mod ord">
        <pc:chgData name="伊健 杜" userId="e69aded81da48593" providerId="LiveId" clId="{B92D2B77-361F-455D-BBB9-8632DB823E50}" dt="2022-10-31T16:36:05.046" v="4122"/>
        <pc:sldMkLst>
          <pc:docMk/>
          <pc:sldMk cId="1998794184" sldId="1224"/>
        </pc:sldMkLst>
        <pc:spChg chg="mod">
          <ac:chgData name="伊健 杜" userId="e69aded81da48593" providerId="LiveId" clId="{B92D2B77-361F-455D-BBB9-8632DB823E50}" dt="2022-10-31T16:36:05.046" v="4122"/>
          <ac:spMkLst>
            <pc:docMk/>
            <pc:sldMk cId="1998794184" sldId="1224"/>
            <ac:spMk id="2" creationId="{A077B8D3-F798-8D81-EBDC-81D631D3EFF8}"/>
          </ac:spMkLst>
        </pc:spChg>
      </pc:sldChg>
      <pc:sldChg chg="addSp delSp modSp add mod">
        <pc:chgData name="伊健 杜" userId="e69aded81da48593" providerId="LiveId" clId="{B92D2B77-361F-455D-BBB9-8632DB823E50}" dt="2022-10-31T16:04:12.778" v="3746" actId="478"/>
        <pc:sldMkLst>
          <pc:docMk/>
          <pc:sldMk cId="3495936381" sldId="1225"/>
        </pc:sldMkLst>
        <pc:spChg chg="del mod">
          <ac:chgData name="伊健 杜" userId="e69aded81da48593" providerId="LiveId" clId="{B92D2B77-361F-455D-BBB9-8632DB823E50}" dt="2022-10-31T16:04:12.778" v="3746" actId="478"/>
          <ac:spMkLst>
            <pc:docMk/>
            <pc:sldMk cId="3495936381" sldId="1225"/>
            <ac:spMk id="2" creationId="{A077B8D3-F798-8D81-EBDC-81D631D3EFF8}"/>
          </ac:spMkLst>
        </pc:spChg>
        <pc:picChg chg="add">
          <ac:chgData name="伊健 杜" userId="e69aded81da48593" providerId="LiveId" clId="{B92D2B77-361F-455D-BBB9-8632DB823E50}" dt="2022-10-31T16:04:10.574" v="3745"/>
          <ac:picMkLst>
            <pc:docMk/>
            <pc:sldMk cId="3495936381" sldId="1225"/>
            <ac:picMk id="9218" creationId="{D4925129-F926-949B-8B6F-F6DC56E5A3ED}"/>
          </ac:picMkLst>
        </pc:picChg>
      </pc:sldChg>
      <pc:sldChg chg="modSp add mod">
        <pc:chgData name="伊健 杜" userId="e69aded81da48593" providerId="LiveId" clId="{B92D2B77-361F-455D-BBB9-8632DB823E50}" dt="2022-10-31T16:36:05.046" v="4122"/>
        <pc:sldMkLst>
          <pc:docMk/>
          <pc:sldMk cId="1267607187" sldId="1226"/>
        </pc:sldMkLst>
        <pc:spChg chg="mod">
          <ac:chgData name="伊健 杜" userId="e69aded81da48593" providerId="LiveId" clId="{B92D2B77-361F-455D-BBB9-8632DB823E50}" dt="2022-10-31T16:36:05.046" v="4122"/>
          <ac:spMkLst>
            <pc:docMk/>
            <pc:sldMk cId="1267607187" sldId="1226"/>
            <ac:spMk id="2" creationId="{A077B8D3-F798-8D81-EBDC-81D631D3EFF8}"/>
          </ac:spMkLst>
        </pc:spChg>
      </pc:sldChg>
      <pc:sldChg chg="addSp delSp modSp add mod">
        <pc:chgData name="伊健 杜" userId="e69aded81da48593" providerId="LiveId" clId="{B92D2B77-361F-455D-BBB9-8632DB823E50}" dt="2022-10-31T16:36:05.046" v="4122"/>
        <pc:sldMkLst>
          <pc:docMk/>
          <pc:sldMk cId="2963553372" sldId="1227"/>
        </pc:sldMkLst>
        <pc:spChg chg="mod">
          <ac:chgData name="伊健 杜" userId="e69aded81da48593" providerId="LiveId" clId="{B92D2B77-361F-455D-BBB9-8632DB823E50}" dt="2022-10-31T16:36:05.046" v="4122"/>
          <ac:spMkLst>
            <pc:docMk/>
            <pc:sldMk cId="2963553372" sldId="1227"/>
            <ac:spMk id="6" creationId="{F83A6AC8-56F1-EB9E-DD47-C1CFF9753BBA}"/>
          </ac:spMkLst>
        </pc:spChg>
        <pc:spChg chg="mod">
          <ac:chgData name="伊健 杜" userId="e69aded81da48593" providerId="LiveId" clId="{B92D2B77-361F-455D-BBB9-8632DB823E50}" dt="2022-10-31T16:36:05.046" v="4122"/>
          <ac:spMkLst>
            <pc:docMk/>
            <pc:sldMk cId="2963553372" sldId="1227"/>
            <ac:spMk id="7" creationId="{8A134A8E-94C3-0EE7-C065-45DB3136BA45}"/>
          </ac:spMkLst>
        </pc:spChg>
        <pc:picChg chg="del">
          <ac:chgData name="伊健 杜" userId="e69aded81da48593" providerId="LiveId" clId="{B92D2B77-361F-455D-BBB9-8632DB823E50}" dt="2022-10-31T15:56:07.555" v="3355" actId="478"/>
          <ac:picMkLst>
            <pc:docMk/>
            <pc:sldMk cId="2963553372" sldId="1227"/>
            <ac:picMk id="2050" creationId="{B239F10B-26F7-8B2D-77DD-3730F9E22789}"/>
          </ac:picMkLst>
        </pc:picChg>
        <pc:picChg chg="add mod">
          <ac:chgData name="伊健 杜" userId="e69aded81da48593" providerId="LiveId" clId="{B92D2B77-361F-455D-BBB9-8632DB823E50}" dt="2022-10-31T15:56:47.195" v="3379" actId="1076"/>
          <ac:picMkLst>
            <pc:docMk/>
            <pc:sldMk cId="2963553372" sldId="1227"/>
            <ac:picMk id="5122" creationId="{8BDB8CD7-226A-FD60-2050-02338B81E924}"/>
          </ac:picMkLst>
        </pc:picChg>
      </pc:sldChg>
      <pc:sldChg chg="addSp delSp modSp add mod">
        <pc:chgData name="伊健 杜" userId="e69aded81da48593" providerId="LiveId" clId="{B92D2B77-361F-455D-BBB9-8632DB823E50}" dt="2022-10-31T16:36:05.046" v="4122"/>
        <pc:sldMkLst>
          <pc:docMk/>
          <pc:sldMk cId="409941511" sldId="1228"/>
        </pc:sldMkLst>
        <pc:spChg chg="mod">
          <ac:chgData name="伊健 杜" userId="e69aded81da48593" providerId="LiveId" clId="{B92D2B77-361F-455D-BBB9-8632DB823E50}" dt="2022-10-31T16:36:05.046" v="4122"/>
          <ac:spMkLst>
            <pc:docMk/>
            <pc:sldMk cId="409941511" sldId="1228"/>
            <ac:spMk id="6" creationId="{F83A6AC8-56F1-EB9E-DD47-C1CFF9753BBA}"/>
          </ac:spMkLst>
        </pc:spChg>
        <pc:spChg chg="mod">
          <ac:chgData name="伊健 杜" userId="e69aded81da48593" providerId="LiveId" clId="{B92D2B77-361F-455D-BBB9-8632DB823E50}" dt="2022-10-31T16:36:05.046" v="4122"/>
          <ac:spMkLst>
            <pc:docMk/>
            <pc:sldMk cId="409941511" sldId="1228"/>
            <ac:spMk id="7" creationId="{8A134A8E-94C3-0EE7-C065-45DB3136BA45}"/>
          </ac:spMkLst>
        </pc:spChg>
        <pc:picChg chg="del">
          <ac:chgData name="伊健 杜" userId="e69aded81da48593" providerId="LiveId" clId="{B92D2B77-361F-455D-BBB9-8632DB823E50}" dt="2022-10-31T15:58:02.655" v="3383" actId="478"/>
          <ac:picMkLst>
            <pc:docMk/>
            <pc:sldMk cId="409941511" sldId="1228"/>
            <ac:picMk id="5122" creationId="{8BDB8CD7-226A-FD60-2050-02338B81E924}"/>
          </ac:picMkLst>
        </pc:picChg>
        <pc:picChg chg="add mod">
          <ac:chgData name="伊健 杜" userId="e69aded81da48593" providerId="LiveId" clId="{B92D2B77-361F-455D-BBB9-8632DB823E50}" dt="2022-10-31T15:58:35.067" v="3435" actId="1076"/>
          <ac:picMkLst>
            <pc:docMk/>
            <pc:sldMk cId="409941511" sldId="1228"/>
            <ac:picMk id="6146" creationId="{3B803B44-053E-96FB-EEE8-8916CC0B72D9}"/>
          </ac:picMkLst>
        </pc:picChg>
      </pc:sldChg>
      <pc:sldChg chg="modSp add mod">
        <pc:chgData name="伊健 杜" userId="e69aded81da48593" providerId="LiveId" clId="{B92D2B77-361F-455D-BBB9-8632DB823E50}" dt="2022-10-31T16:36:05.046" v="4122"/>
        <pc:sldMkLst>
          <pc:docMk/>
          <pc:sldMk cId="3273127428" sldId="1229"/>
        </pc:sldMkLst>
        <pc:spChg chg="mod">
          <ac:chgData name="伊健 杜" userId="e69aded81da48593" providerId="LiveId" clId="{B92D2B77-361F-455D-BBB9-8632DB823E50}" dt="2022-10-31T16:36:05.046" v="4122"/>
          <ac:spMkLst>
            <pc:docMk/>
            <pc:sldMk cId="3273127428" sldId="1229"/>
            <ac:spMk id="2" creationId="{A077B8D3-F798-8D81-EBDC-81D631D3EFF8}"/>
          </ac:spMkLst>
        </pc:spChg>
      </pc:sldChg>
      <pc:sldChg chg="modSp add mod">
        <pc:chgData name="伊健 杜" userId="e69aded81da48593" providerId="LiveId" clId="{B92D2B77-361F-455D-BBB9-8632DB823E50}" dt="2022-10-31T16:36:05.046" v="4122"/>
        <pc:sldMkLst>
          <pc:docMk/>
          <pc:sldMk cId="1425141135" sldId="1230"/>
        </pc:sldMkLst>
        <pc:spChg chg="mod">
          <ac:chgData name="伊健 杜" userId="e69aded81da48593" providerId="LiveId" clId="{B92D2B77-361F-455D-BBB9-8632DB823E50}" dt="2022-10-31T15:59:46.317" v="3550"/>
          <ac:spMkLst>
            <pc:docMk/>
            <pc:sldMk cId="1425141135" sldId="1230"/>
            <ac:spMk id="6" creationId="{F83A6AC8-56F1-EB9E-DD47-C1CFF9753BBA}"/>
          </ac:spMkLst>
        </pc:spChg>
        <pc:spChg chg="mod">
          <ac:chgData name="伊健 杜" userId="e69aded81da48593" providerId="LiveId" clId="{B92D2B77-361F-455D-BBB9-8632DB823E50}" dt="2022-10-31T16:36:05.046" v="4122"/>
          <ac:spMkLst>
            <pc:docMk/>
            <pc:sldMk cId="1425141135" sldId="1230"/>
            <ac:spMk id="7" creationId="{8A134A8E-94C3-0EE7-C065-45DB3136BA45}"/>
          </ac:spMkLst>
        </pc:spChg>
      </pc:sldChg>
      <pc:sldChg chg="addSp delSp modSp add mod">
        <pc:chgData name="伊健 杜" userId="e69aded81da48593" providerId="LiveId" clId="{B92D2B77-361F-455D-BBB9-8632DB823E50}" dt="2022-10-31T16:36:05.046" v="4122"/>
        <pc:sldMkLst>
          <pc:docMk/>
          <pc:sldMk cId="4273661211" sldId="1231"/>
        </pc:sldMkLst>
        <pc:spChg chg="mod">
          <ac:chgData name="伊健 杜" userId="e69aded81da48593" providerId="LiveId" clId="{B92D2B77-361F-455D-BBB9-8632DB823E50}" dt="2022-10-31T16:02:40.219" v="3685" actId="20577"/>
          <ac:spMkLst>
            <pc:docMk/>
            <pc:sldMk cId="4273661211" sldId="1231"/>
            <ac:spMk id="6" creationId="{F83A6AC8-56F1-EB9E-DD47-C1CFF9753BBA}"/>
          </ac:spMkLst>
        </pc:spChg>
        <pc:spChg chg="mod">
          <ac:chgData name="伊健 杜" userId="e69aded81da48593" providerId="LiveId" clId="{B92D2B77-361F-455D-BBB9-8632DB823E50}" dt="2022-10-31T16:36:05.046" v="4122"/>
          <ac:spMkLst>
            <pc:docMk/>
            <pc:sldMk cId="4273661211" sldId="1231"/>
            <ac:spMk id="7" creationId="{8A134A8E-94C3-0EE7-C065-45DB3136BA45}"/>
          </ac:spMkLst>
        </pc:spChg>
        <pc:picChg chg="del mod">
          <ac:chgData name="伊健 杜" userId="e69aded81da48593" providerId="LiveId" clId="{B92D2B77-361F-455D-BBB9-8632DB823E50}" dt="2022-10-31T16:02:42.165" v="3687" actId="478"/>
          <ac:picMkLst>
            <pc:docMk/>
            <pc:sldMk cId="4273661211" sldId="1231"/>
            <ac:picMk id="2050" creationId="{B239F10B-26F7-8B2D-77DD-3730F9E22789}"/>
          </ac:picMkLst>
        </pc:picChg>
        <pc:picChg chg="add mod">
          <ac:chgData name="伊健 杜" userId="e69aded81da48593" providerId="LiveId" clId="{B92D2B77-361F-455D-BBB9-8632DB823E50}" dt="2022-10-31T16:03:42.323" v="3737" actId="1076"/>
          <ac:picMkLst>
            <pc:docMk/>
            <pc:sldMk cId="4273661211" sldId="1231"/>
            <ac:picMk id="7170" creationId="{08B65679-10FA-E744-3390-2BE8E831ED4E}"/>
          </ac:picMkLst>
        </pc:picChg>
      </pc:sldChg>
      <pc:sldChg chg="addSp delSp modSp add">
        <pc:chgData name="伊健 杜" userId="e69aded81da48593" providerId="LiveId" clId="{B92D2B77-361F-455D-BBB9-8632DB823E50}" dt="2022-10-31T16:04:38.973" v="3752" actId="1076"/>
        <pc:sldMkLst>
          <pc:docMk/>
          <pc:sldMk cId="4288022191" sldId="1232"/>
        </pc:sldMkLst>
        <pc:picChg chg="del">
          <ac:chgData name="伊健 杜" userId="e69aded81da48593" providerId="LiveId" clId="{B92D2B77-361F-455D-BBB9-8632DB823E50}" dt="2022-10-31T16:04:15.900" v="3748" actId="478"/>
          <ac:picMkLst>
            <pc:docMk/>
            <pc:sldMk cId="4288022191" sldId="1232"/>
            <ac:picMk id="9218" creationId="{D4925129-F926-949B-8B6F-F6DC56E5A3ED}"/>
          </ac:picMkLst>
        </pc:picChg>
        <pc:picChg chg="add mod">
          <ac:chgData name="伊健 杜" userId="e69aded81da48593" providerId="LiveId" clId="{B92D2B77-361F-455D-BBB9-8632DB823E50}" dt="2022-10-31T16:04:38.973" v="3752" actId="1076"/>
          <ac:picMkLst>
            <pc:docMk/>
            <pc:sldMk cId="4288022191" sldId="1232"/>
            <ac:picMk id="10242" creationId="{B662F361-D5C8-9A8C-DCC8-A580271B3B64}"/>
          </ac:picMkLst>
        </pc:picChg>
      </pc:sldChg>
      <pc:sldChg chg="modSp add">
        <pc:chgData name="伊健 杜" userId="e69aded81da48593" providerId="LiveId" clId="{B92D2B77-361F-455D-BBB9-8632DB823E50}" dt="2022-10-31T16:04:50.505" v="3755" actId="1076"/>
        <pc:sldMkLst>
          <pc:docMk/>
          <pc:sldMk cId="2621434723" sldId="1233"/>
        </pc:sldMkLst>
        <pc:picChg chg="mod">
          <ac:chgData name="伊健 杜" userId="e69aded81da48593" providerId="LiveId" clId="{B92D2B77-361F-455D-BBB9-8632DB823E50}" dt="2022-10-31T16:04:50.505" v="3755" actId="1076"/>
          <ac:picMkLst>
            <pc:docMk/>
            <pc:sldMk cId="2621434723" sldId="1233"/>
            <ac:picMk id="10242" creationId="{B662F361-D5C8-9A8C-DCC8-A580271B3B64}"/>
          </ac:picMkLst>
        </pc:picChg>
      </pc:sldChg>
      <pc:sldChg chg="addSp delSp modSp add mod">
        <pc:chgData name="伊健 杜" userId="e69aded81da48593" providerId="LiveId" clId="{B92D2B77-361F-455D-BBB9-8632DB823E50}" dt="2022-10-31T16:36:05.046" v="4122"/>
        <pc:sldMkLst>
          <pc:docMk/>
          <pc:sldMk cId="3354899845" sldId="1234"/>
        </pc:sldMkLst>
        <pc:spChg chg="mod">
          <ac:chgData name="伊健 杜" userId="e69aded81da48593" providerId="LiveId" clId="{B92D2B77-361F-455D-BBB9-8632DB823E50}" dt="2022-10-31T16:36:05.046" v="4122"/>
          <ac:spMkLst>
            <pc:docMk/>
            <pc:sldMk cId="3354899845" sldId="1234"/>
            <ac:spMk id="6" creationId="{F83A6AC8-56F1-EB9E-DD47-C1CFF9753BBA}"/>
          </ac:spMkLst>
        </pc:spChg>
        <pc:spChg chg="mod">
          <ac:chgData name="伊健 杜" userId="e69aded81da48593" providerId="LiveId" clId="{B92D2B77-361F-455D-BBB9-8632DB823E50}" dt="2022-10-31T16:36:05.046" v="4122"/>
          <ac:spMkLst>
            <pc:docMk/>
            <pc:sldMk cId="3354899845" sldId="1234"/>
            <ac:spMk id="7" creationId="{8A134A8E-94C3-0EE7-C065-45DB3136BA45}"/>
          </ac:spMkLst>
        </pc:spChg>
        <pc:picChg chg="add mod">
          <ac:chgData name="伊健 杜" userId="e69aded81da48593" providerId="LiveId" clId="{B92D2B77-361F-455D-BBB9-8632DB823E50}" dt="2022-10-31T16:16:08.669" v="3826" actId="1076"/>
          <ac:picMkLst>
            <pc:docMk/>
            <pc:sldMk cId="3354899845" sldId="1234"/>
            <ac:picMk id="3" creationId="{0C087344-8CCB-7D45-B321-386A8D995D7E}"/>
          </ac:picMkLst>
        </pc:picChg>
        <pc:picChg chg="del mod">
          <ac:chgData name="伊健 杜" userId="e69aded81da48593" providerId="LiveId" clId="{B92D2B77-361F-455D-BBB9-8632DB823E50}" dt="2022-10-31T16:15:04.298" v="3819" actId="478"/>
          <ac:picMkLst>
            <pc:docMk/>
            <pc:sldMk cId="3354899845" sldId="1234"/>
            <ac:picMk id="2050" creationId="{B239F10B-26F7-8B2D-77DD-3730F9E22789}"/>
          </ac:picMkLst>
        </pc:picChg>
      </pc:sldChg>
      <pc:sldChg chg="addSp delSp modSp add mod">
        <pc:chgData name="伊健 杜" userId="e69aded81da48593" providerId="LiveId" clId="{B92D2B77-361F-455D-BBB9-8632DB823E50}" dt="2022-10-31T16:36:05.046" v="4122"/>
        <pc:sldMkLst>
          <pc:docMk/>
          <pc:sldMk cId="2304138078" sldId="1235"/>
        </pc:sldMkLst>
        <pc:spChg chg="mod">
          <ac:chgData name="伊健 杜" userId="e69aded81da48593" providerId="LiveId" clId="{B92D2B77-361F-455D-BBB9-8632DB823E50}" dt="2022-10-31T16:36:05.046" v="4122"/>
          <ac:spMkLst>
            <pc:docMk/>
            <pc:sldMk cId="2304138078" sldId="1235"/>
            <ac:spMk id="6" creationId="{F83A6AC8-56F1-EB9E-DD47-C1CFF9753BBA}"/>
          </ac:spMkLst>
        </pc:spChg>
        <pc:spChg chg="mod">
          <ac:chgData name="伊健 杜" userId="e69aded81da48593" providerId="LiveId" clId="{B92D2B77-361F-455D-BBB9-8632DB823E50}" dt="2022-10-31T16:36:05.046" v="4122"/>
          <ac:spMkLst>
            <pc:docMk/>
            <pc:sldMk cId="2304138078" sldId="1235"/>
            <ac:spMk id="7" creationId="{8A134A8E-94C3-0EE7-C065-45DB3136BA45}"/>
          </ac:spMkLst>
        </pc:spChg>
        <pc:picChg chg="del">
          <ac:chgData name="伊健 杜" userId="e69aded81da48593" providerId="LiveId" clId="{B92D2B77-361F-455D-BBB9-8632DB823E50}" dt="2022-10-31T16:16:43.162" v="3830" actId="478"/>
          <ac:picMkLst>
            <pc:docMk/>
            <pc:sldMk cId="2304138078" sldId="1235"/>
            <ac:picMk id="3" creationId="{0C087344-8CCB-7D45-B321-386A8D995D7E}"/>
          </ac:picMkLst>
        </pc:picChg>
        <pc:picChg chg="add mod modCrop">
          <ac:chgData name="伊健 杜" userId="e69aded81da48593" providerId="LiveId" clId="{B92D2B77-361F-455D-BBB9-8632DB823E50}" dt="2022-10-31T16:31:26.930" v="3877" actId="1076"/>
          <ac:picMkLst>
            <pc:docMk/>
            <pc:sldMk cId="2304138078" sldId="1235"/>
            <ac:picMk id="4" creationId="{64704C8F-7CEA-4CCE-7FEB-E494F39AAFDA}"/>
          </ac:picMkLst>
        </pc:picChg>
      </pc:sldChg>
      <pc:sldChg chg="modSp add mod ord">
        <pc:chgData name="伊健 杜" userId="e69aded81da48593" providerId="LiveId" clId="{B92D2B77-361F-455D-BBB9-8632DB823E50}" dt="2022-11-01T06:39:01.727" v="4344"/>
        <pc:sldMkLst>
          <pc:docMk/>
          <pc:sldMk cId="4068274745" sldId="1236"/>
        </pc:sldMkLst>
        <pc:spChg chg="mod">
          <ac:chgData name="伊健 杜" userId="e69aded81da48593" providerId="LiveId" clId="{B92D2B77-361F-455D-BBB9-8632DB823E50}" dt="2022-11-01T06:39:01.727" v="4344"/>
          <ac:spMkLst>
            <pc:docMk/>
            <pc:sldMk cId="4068274745" sldId="1236"/>
            <ac:spMk id="4" creationId="{C71A3027-DB34-AAEA-D73D-30F79D0DA1B1}"/>
          </ac:spMkLst>
        </pc:spChg>
      </pc:sldChg>
      <pc:sldChg chg="modSp add mod">
        <pc:chgData name="伊健 杜" userId="e69aded81da48593" providerId="LiveId" clId="{B92D2B77-361F-455D-BBB9-8632DB823E50}" dt="2022-10-31T16:33:50.336" v="4109" actId="20577"/>
        <pc:sldMkLst>
          <pc:docMk/>
          <pc:sldMk cId="2451956726" sldId="1237"/>
        </pc:sldMkLst>
        <pc:spChg chg="mod">
          <ac:chgData name="伊健 杜" userId="e69aded81da48593" providerId="LiveId" clId="{B92D2B77-361F-455D-BBB9-8632DB823E50}" dt="2022-10-31T16:33:50.336" v="4109" actId="20577"/>
          <ac:spMkLst>
            <pc:docMk/>
            <pc:sldMk cId="2451956726" sldId="1237"/>
            <ac:spMk id="4" creationId="{C71A3027-DB34-AAEA-D73D-30F79D0DA1B1}"/>
          </ac:spMkLst>
        </pc:spChg>
      </pc:sldChg>
      <pc:sldChg chg="modSp add del">
        <pc:chgData name="伊健 杜" userId="e69aded81da48593" providerId="LiveId" clId="{B92D2B77-361F-455D-BBB9-8632DB823E50}" dt="2022-10-31T16:36:11.819" v="4123" actId="47"/>
        <pc:sldMkLst>
          <pc:docMk/>
          <pc:sldMk cId="2179590382" sldId="1238"/>
        </pc:sldMkLst>
        <pc:spChg chg="mod">
          <ac:chgData name="伊健 杜" userId="e69aded81da48593" providerId="LiveId" clId="{B92D2B77-361F-455D-BBB9-8632DB823E50}" dt="2022-10-31T16:36:05.046" v="4122"/>
          <ac:spMkLst>
            <pc:docMk/>
            <pc:sldMk cId="2179590382" sldId="1238"/>
            <ac:spMk id="6" creationId="{F83A6AC8-56F1-EB9E-DD47-C1CFF9753BBA}"/>
          </ac:spMkLst>
        </pc:spChg>
        <pc:spChg chg="mod">
          <ac:chgData name="伊健 杜" userId="e69aded81da48593" providerId="LiveId" clId="{B92D2B77-361F-455D-BBB9-8632DB823E50}" dt="2022-10-31T16:36:05.046" v="4122"/>
          <ac:spMkLst>
            <pc:docMk/>
            <pc:sldMk cId="2179590382" sldId="1238"/>
            <ac:spMk id="7" creationId="{8A134A8E-94C3-0EE7-C065-45DB3136BA45}"/>
          </ac:spMkLst>
        </pc:spChg>
      </pc:sldChg>
      <pc:sldChg chg="addSp delSp modSp new mod">
        <pc:chgData name="伊健 杜" userId="e69aded81da48593" providerId="LiveId" clId="{B92D2B77-361F-455D-BBB9-8632DB823E50}" dt="2022-11-01T06:45:22.603" v="4437"/>
        <pc:sldMkLst>
          <pc:docMk/>
          <pc:sldMk cId="2941564556" sldId="1238"/>
        </pc:sldMkLst>
        <pc:spChg chg="mod">
          <ac:chgData name="伊健 杜" userId="e69aded81da48593" providerId="LiveId" clId="{B92D2B77-361F-455D-BBB9-8632DB823E50}" dt="2022-11-01T06:45:22.603" v="4437"/>
          <ac:spMkLst>
            <pc:docMk/>
            <pc:sldMk cId="2941564556" sldId="1238"/>
            <ac:spMk id="2" creationId="{25D0CF99-74D9-937B-9984-103AC1B48EA3}"/>
          </ac:spMkLst>
        </pc:spChg>
        <pc:spChg chg="del">
          <ac:chgData name="伊健 杜" userId="e69aded81da48593" providerId="LiveId" clId="{B92D2B77-361F-455D-BBB9-8632DB823E50}" dt="2022-11-01T06:45:15.206" v="4424" actId="22"/>
          <ac:spMkLst>
            <pc:docMk/>
            <pc:sldMk cId="2941564556" sldId="1238"/>
            <ac:spMk id="3" creationId="{7ED902A0-EE51-DAD2-9F3F-C97089BCDC6F}"/>
          </ac:spMkLst>
        </pc:spChg>
        <pc:picChg chg="add mod">
          <ac:chgData name="伊健 杜" userId="e69aded81da48593" providerId="LiveId" clId="{B92D2B77-361F-455D-BBB9-8632DB823E50}" dt="2022-11-01T06:45:06.553" v="4423" actId="1076"/>
          <ac:picMkLst>
            <pc:docMk/>
            <pc:sldMk cId="2941564556" sldId="1238"/>
            <ac:picMk id="5" creationId="{D1473BD9-9B07-7CAC-251C-83F6A7825418}"/>
          </ac:picMkLst>
        </pc:picChg>
        <pc:picChg chg="add mod ord">
          <ac:chgData name="伊健 杜" userId="e69aded81da48593" providerId="LiveId" clId="{B92D2B77-361F-455D-BBB9-8632DB823E50}" dt="2022-11-01T06:45:18.264" v="4426" actId="14100"/>
          <ac:picMkLst>
            <pc:docMk/>
            <pc:sldMk cId="2941564556" sldId="1238"/>
            <ac:picMk id="7" creationId="{8FC4B1CF-D91A-ABD2-953B-AA2A291661EA}"/>
          </ac:picMkLst>
        </pc:picChg>
      </pc:sldChg>
      <pc:sldChg chg="addSp modSp add mod">
        <pc:chgData name="伊健 杜" userId="e69aded81da48593" providerId="LiveId" clId="{B92D2B77-361F-455D-BBB9-8632DB823E50}" dt="2022-11-01T06:45:59.165" v="4469"/>
        <pc:sldMkLst>
          <pc:docMk/>
          <pc:sldMk cId="335293795" sldId="1239"/>
        </pc:sldMkLst>
        <pc:spChg chg="mod">
          <ac:chgData name="伊健 杜" userId="e69aded81da48593" providerId="LiveId" clId="{B92D2B77-361F-455D-BBB9-8632DB823E50}" dt="2022-11-01T06:45:59.165" v="4469"/>
          <ac:spMkLst>
            <pc:docMk/>
            <pc:sldMk cId="335293795" sldId="1239"/>
            <ac:spMk id="2" creationId="{25D0CF99-74D9-937B-9984-103AC1B48EA3}"/>
          </ac:spMkLst>
        </pc:spChg>
        <pc:picChg chg="add mod">
          <ac:chgData name="伊健 杜" userId="e69aded81da48593" providerId="LiveId" clId="{B92D2B77-361F-455D-BBB9-8632DB823E50}" dt="2022-11-01T06:45:47.214" v="4441" actId="1076"/>
          <ac:picMkLst>
            <pc:docMk/>
            <pc:sldMk cId="335293795" sldId="1239"/>
            <ac:picMk id="5" creationId="{1636EB7A-3776-18F8-977C-F8A10583D925}"/>
          </ac:picMkLst>
        </pc:picChg>
      </pc:sldChg>
      <pc:sldChg chg="addSp delSp modSp add mod">
        <pc:chgData name="伊健 杜" userId="e69aded81da48593" providerId="LiveId" clId="{B92D2B77-361F-455D-BBB9-8632DB823E50}" dt="2022-11-01T06:48:24.861" v="4494" actId="478"/>
        <pc:sldMkLst>
          <pc:docMk/>
          <pc:sldMk cId="1037413965" sldId="1240"/>
        </pc:sldMkLst>
        <pc:spChg chg="mod">
          <ac:chgData name="伊健 杜" userId="e69aded81da48593" providerId="LiveId" clId="{B92D2B77-361F-455D-BBB9-8632DB823E50}" dt="2022-11-01T06:48:22.764" v="4493"/>
          <ac:spMkLst>
            <pc:docMk/>
            <pc:sldMk cId="1037413965" sldId="1240"/>
            <ac:spMk id="2" creationId="{25D0CF99-74D9-937B-9984-103AC1B48EA3}"/>
          </ac:spMkLst>
        </pc:spChg>
        <pc:spChg chg="del">
          <ac:chgData name="伊健 杜" userId="e69aded81da48593" providerId="LiveId" clId="{B92D2B77-361F-455D-BBB9-8632DB823E50}" dt="2022-11-01T06:48:24.861" v="4494" actId="478"/>
          <ac:spMkLst>
            <pc:docMk/>
            <pc:sldMk cId="1037413965" sldId="1240"/>
            <ac:spMk id="3" creationId="{7ED902A0-EE51-DAD2-9F3F-C97089BCDC6F}"/>
          </ac:spMkLst>
        </pc:spChg>
        <pc:picChg chg="add mod">
          <ac:chgData name="伊健 杜" userId="e69aded81da48593" providerId="LiveId" clId="{B92D2B77-361F-455D-BBB9-8632DB823E50}" dt="2022-11-01T06:48:16.247" v="4474" actId="1076"/>
          <ac:picMkLst>
            <pc:docMk/>
            <pc:sldMk cId="1037413965" sldId="1240"/>
            <ac:picMk id="5" creationId="{7C89ABD0-2B15-1A69-AF5E-D8A2F1794EA8}"/>
          </ac:picMkLst>
        </pc:picChg>
      </pc:sldChg>
      <pc:sldChg chg="addSp delSp modSp add mod ord">
        <pc:chgData name="伊健 杜" userId="e69aded81da48593" providerId="LiveId" clId="{B92D2B77-361F-455D-BBB9-8632DB823E50}" dt="2022-11-01T06:44:31.089" v="4411"/>
        <pc:sldMkLst>
          <pc:docMk/>
          <pc:sldMk cId="3648862933" sldId="1241"/>
        </pc:sldMkLst>
        <pc:spChg chg="mod">
          <ac:chgData name="伊健 杜" userId="e69aded81da48593" providerId="LiveId" clId="{B92D2B77-361F-455D-BBB9-8632DB823E50}" dt="2022-11-01T06:44:29.981" v="4409"/>
          <ac:spMkLst>
            <pc:docMk/>
            <pc:sldMk cId="3648862933" sldId="1241"/>
            <ac:spMk id="2" creationId="{25D0CF99-74D9-937B-9984-103AC1B48EA3}"/>
          </ac:spMkLst>
        </pc:spChg>
        <pc:spChg chg="del">
          <ac:chgData name="伊健 杜" userId="e69aded81da48593" providerId="LiveId" clId="{B92D2B77-361F-455D-BBB9-8632DB823E50}" dt="2022-11-01T06:43:31.785" v="4354" actId="22"/>
          <ac:spMkLst>
            <pc:docMk/>
            <pc:sldMk cId="3648862933" sldId="1241"/>
            <ac:spMk id="3" creationId="{7ED902A0-EE51-DAD2-9F3F-C97089BCDC6F}"/>
          </ac:spMkLst>
        </pc:spChg>
        <pc:spChg chg="add del mod">
          <ac:chgData name="伊健 杜" userId="e69aded81da48593" providerId="LiveId" clId="{B92D2B77-361F-455D-BBB9-8632DB823E50}" dt="2022-11-01T06:44:31.089" v="4411"/>
          <ac:spMkLst>
            <pc:docMk/>
            <pc:sldMk cId="3648862933" sldId="1241"/>
            <ac:spMk id="8" creationId="{C8D12061-D2F8-392C-949E-7757CF0A299E}"/>
          </ac:spMkLst>
        </pc:spChg>
        <pc:picChg chg="add mod">
          <ac:chgData name="伊健 杜" userId="e69aded81da48593" providerId="LiveId" clId="{B92D2B77-361F-455D-BBB9-8632DB823E50}" dt="2022-11-01T06:43:43.803" v="4362" actId="1076"/>
          <ac:picMkLst>
            <pc:docMk/>
            <pc:sldMk cId="3648862933" sldId="1241"/>
            <ac:picMk id="5" creationId="{32804CB6-8DEC-A3BC-0556-9955787D9061}"/>
          </ac:picMkLst>
        </pc:picChg>
        <pc:picChg chg="add mod ord">
          <ac:chgData name="伊健 杜" userId="e69aded81da48593" providerId="LiveId" clId="{B92D2B77-361F-455D-BBB9-8632DB823E50}" dt="2022-11-01T06:43:42.908" v="4361" actId="1076"/>
          <ac:picMkLst>
            <pc:docMk/>
            <pc:sldMk cId="3648862933" sldId="1241"/>
            <ac:picMk id="7" creationId="{44487757-9391-3123-1D73-2AEF7B268A43}"/>
          </ac:picMkLst>
        </pc:picChg>
      </pc:sldChg>
      <pc:sldChg chg="new">
        <pc:chgData name="伊健 杜" userId="e69aded81da48593" providerId="LiveId" clId="{B92D2B77-361F-455D-BBB9-8632DB823E50}" dt="2022-11-01T06:50:31.685" v="4495" actId="680"/>
        <pc:sldMkLst>
          <pc:docMk/>
          <pc:sldMk cId="3082647770" sldId="1242"/>
        </pc:sldMkLst>
      </pc:sldChg>
    </pc:docChg>
  </pc:docChgLst>
  <pc:docChgLst>
    <pc:chgData name="伊健 杜" userId="e69aded81da48593" providerId="LiveId" clId="{44E9D8D9-3818-4B73-ABCE-99D8F3DA982F}"/>
    <pc:docChg chg="undo custSel addSld delSld modSld sldOrd">
      <pc:chgData name="伊健 杜" userId="e69aded81da48593" providerId="LiveId" clId="{44E9D8D9-3818-4B73-ABCE-99D8F3DA982F}" dt="2022-11-09T15:57:15.913" v="3329" actId="478"/>
      <pc:docMkLst>
        <pc:docMk/>
      </pc:docMkLst>
      <pc:sldChg chg="del">
        <pc:chgData name="伊健 杜" userId="e69aded81da48593" providerId="LiveId" clId="{44E9D8D9-3818-4B73-ABCE-99D8F3DA982F}" dt="2022-11-08T12:49:24.405" v="0" actId="47"/>
        <pc:sldMkLst>
          <pc:docMk/>
          <pc:sldMk cId="908993150" sldId="1052"/>
        </pc:sldMkLst>
      </pc:sldChg>
      <pc:sldChg chg="del">
        <pc:chgData name="伊健 杜" userId="e69aded81da48593" providerId="LiveId" clId="{44E9D8D9-3818-4B73-ABCE-99D8F3DA982F}" dt="2022-11-08T12:49:24.405" v="0" actId="47"/>
        <pc:sldMkLst>
          <pc:docMk/>
          <pc:sldMk cId="220748793" sldId="1055"/>
        </pc:sldMkLst>
      </pc:sldChg>
      <pc:sldChg chg="del">
        <pc:chgData name="伊健 杜" userId="e69aded81da48593" providerId="LiveId" clId="{44E9D8D9-3818-4B73-ABCE-99D8F3DA982F}" dt="2022-11-08T12:49:24.405" v="0" actId="47"/>
        <pc:sldMkLst>
          <pc:docMk/>
          <pc:sldMk cId="3512884570" sldId="1058"/>
        </pc:sldMkLst>
      </pc:sldChg>
      <pc:sldChg chg="del">
        <pc:chgData name="伊健 杜" userId="e69aded81da48593" providerId="LiveId" clId="{44E9D8D9-3818-4B73-ABCE-99D8F3DA982F}" dt="2022-11-08T12:49:24.405" v="0" actId="47"/>
        <pc:sldMkLst>
          <pc:docMk/>
          <pc:sldMk cId="112783076" sldId="1059"/>
        </pc:sldMkLst>
      </pc:sldChg>
      <pc:sldChg chg="del">
        <pc:chgData name="伊健 杜" userId="e69aded81da48593" providerId="LiveId" clId="{44E9D8D9-3818-4B73-ABCE-99D8F3DA982F}" dt="2022-11-08T12:49:24.405" v="0" actId="47"/>
        <pc:sldMkLst>
          <pc:docMk/>
          <pc:sldMk cId="2659696134" sldId="1061"/>
        </pc:sldMkLst>
      </pc:sldChg>
      <pc:sldChg chg="del">
        <pc:chgData name="伊健 杜" userId="e69aded81da48593" providerId="LiveId" clId="{44E9D8D9-3818-4B73-ABCE-99D8F3DA982F}" dt="2022-11-08T12:49:24.405" v="0" actId="47"/>
        <pc:sldMkLst>
          <pc:docMk/>
          <pc:sldMk cId="4213634241" sldId="1062"/>
        </pc:sldMkLst>
      </pc:sldChg>
      <pc:sldChg chg="del">
        <pc:chgData name="伊健 杜" userId="e69aded81da48593" providerId="LiveId" clId="{44E9D8D9-3818-4B73-ABCE-99D8F3DA982F}" dt="2022-11-08T12:49:24.405" v="0" actId="47"/>
        <pc:sldMkLst>
          <pc:docMk/>
          <pc:sldMk cId="219116573" sldId="1063"/>
        </pc:sldMkLst>
      </pc:sldChg>
      <pc:sldChg chg="del">
        <pc:chgData name="伊健 杜" userId="e69aded81da48593" providerId="LiveId" clId="{44E9D8D9-3818-4B73-ABCE-99D8F3DA982F}" dt="2022-11-08T12:49:24.405" v="0" actId="47"/>
        <pc:sldMkLst>
          <pc:docMk/>
          <pc:sldMk cId="3873620914" sldId="1102"/>
        </pc:sldMkLst>
      </pc:sldChg>
      <pc:sldChg chg="del">
        <pc:chgData name="伊健 杜" userId="e69aded81da48593" providerId="LiveId" clId="{44E9D8D9-3818-4B73-ABCE-99D8F3DA982F}" dt="2022-11-08T12:49:24.405" v="0" actId="47"/>
        <pc:sldMkLst>
          <pc:docMk/>
          <pc:sldMk cId="1309910865" sldId="1133"/>
        </pc:sldMkLst>
      </pc:sldChg>
      <pc:sldChg chg="del">
        <pc:chgData name="伊健 杜" userId="e69aded81da48593" providerId="LiveId" clId="{44E9D8D9-3818-4B73-ABCE-99D8F3DA982F}" dt="2022-11-08T12:49:24.405" v="0" actId="47"/>
        <pc:sldMkLst>
          <pc:docMk/>
          <pc:sldMk cId="3707629675" sldId="1134"/>
        </pc:sldMkLst>
      </pc:sldChg>
      <pc:sldChg chg="del">
        <pc:chgData name="伊健 杜" userId="e69aded81da48593" providerId="LiveId" clId="{44E9D8D9-3818-4B73-ABCE-99D8F3DA982F}" dt="2022-11-08T12:49:24.405" v="0" actId="47"/>
        <pc:sldMkLst>
          <pc:docMk/>
          <pc:sldMk cId="3302287553" sldId="1135"/>
        </pc:sldMkLst>
      </pc:sldChg>
      <pc:sldChg chg="del">
        <pc:chgData name="伊健 杜" userId="e69aded81da48593" providerId="LiveId" clId="{44E9D8D9-3818-4B73-ABCE-99D8F3DA982F}" dt="2022-11-08T12:49:24.405" v="0" actId="47"/>
        <pc:sldMkLst>
          <pc:docMk/>
          <pc:sldMk cId="1218884673" sldId="1281"/>
        </pc:sldMkLst>
      </pc:sldChg>
      <pc:sldChg chg="del">
        <pc:chgData name="伊健 杜" userId="e69aded81da48593" providerId="LiveId" clId="{44E9D8D9-3818-4B73-ABCE-99D8F3DA982F}" dt="2022-11-08T12:49:24.405" v="0" actId="47"/>
        <pc:sldMkLst>
          <pc:docMk/>
          <pc:sldMk cId="183672570" sldId="1286"/>
        </pc:sldMkLst>
      </pc:sldChg>
      <pc:sldChg chg="del">
        <pc:chgData name="伊健 杜" userId="e69aded81da48593" providerId="LiveId" clId="{44E9D8D9-3818-4B73-ABCE-99D8F3DA982F}" dt="2022-11-08T12:49:24.405" v="0" actId="47"/>
        <pc:sldMkLst>
          <pc:docMk/>
          <pc:sldMk cId="1325299379" sldId="1314"/>
        </pc:sldMkLst>
      </pc:sldChg>
      <pc:sldChg chg="del">
        <pc:chgData name="伊健 杜" userId="e69aded81da48593" providerId="LiveId" clId="{44E9D8D9-3818-4B73-ABCE-99D8F3DA982F}" dt="2022-11-08T12:49:24.405" v="0" actId="47"/>
        <pc:sldMkLst>
          <pc:docMk/>
          <pc:sldMk cId="3330264523" sldId="1315"/>
        </pc:sldMkLst>
      </pc:sldChg>
      <pc:sldChg chg="del">
        <pc:chgData name="伊健 杜" userId="e69aded81da48593" providerId="LiveId" clId="{44E9D8D9-3818-4B73-ABCE-99D8F3DA982F}" dt="2022-11-08T12:49:24.405" v="0" actId="47"/>
        <pc:sldMkLst>
          <pc:docMk/>
          <pc:sldMk cId="1387651184" sldId="1316"/>
        </pc:sldMkLst>
      </pc:sldChg>
      <pc:sldChg chg="del">
        <pc:chgData name="伊健 杜" userId="e69aded81da48593" providerId="LiveId" clId="{44E9D8D9-3818-4B73-ABCE-99D8F3DA982F}" dt="2022-11-08T12:49:24.405" v="0" actId="47"/>
        <pc:sldMkLst>
          <pc:docMk/>
          <pc:sldMk cId="3570062756" sldId="1317"/>
        </pc:sldMkLst>
      </pc:sldChg>
      <pc:sldChg chg="del">
        <pc:chgData name="伊健 杜" userId="e69aded81da48593" providerId="LiveId" clId="{44E9D8D9-3818-4B73-ABCE-99D8F3DA982F}" dt="2022-11-08T12:49:24.405" v="0" actId="47"/>
        <pc:sldMkLst>
          <pc:docMk/>
          <pc:sldMk cId="1651624357" sldId="1318"/>
        </pc:sldMkLst>
      </pc:sldChg>
      <pc:sldChg chg="del">
        <pc:chgData name="伊健 杜" userId="e69aded81da48593" providerId="LiveId" clId="{44E9D8D9-3818-4B73-ABCE-99D8F3DA982F}" dt="2022-11-08T12:49:24.405" v="0" actId="47"/>
        <pc:sldMkLst>
          <pc:docMk/>
          <pc:sldMk cId="1455723292" sldId="1319"/>
        </pc:sldMkLst>
      </pc:sldChg>
      <pc:sldChg chg="del">
        <pc:chgData name="伊健 杜" userId="e69aded81da48593" providerId="LiveId" clId="{44E9D8D9-3818-4B73-ABCE-99D8F3DA982F}" dt="2022-11-08T12:49:24.405" v="0" actId="47"/>
        <pc:sldMkLst>
          <pc:docMk/>
          <pc:sldMk cId="2629711549" sldId="1320"/>
        </pc:sldMkLst>
      </pc:sldChg>
      <pc:sldChg chg="del">
        <pc:chgData name="伊健 杜" userId="e69aded81da48593" providerId="LiveId" clId="{44E9D8D9-3818-4B73-ABCE-99D8F3DA982F}" dt="2022-11-08T12:49:24.405" v="0" actId="47"/>
        <pc:sldMkLst>
          <pc:docMk/>
          <pc:sldMk cId="2376481575" sldId="1321"/>
        </pc:sldMkLst>
      </pc:sldChg>
      <pc:sldChg chg="del">
        <pc:chgData name="伊健 杜" userId="e69aded81da48593" providerId="LiveId" clId="{44E9D8D9-3818-4B73-ABCE-99D8F3DA982F}" dt="2022-11-08T12:49:24.405" v="0" actId="47"/>
        <pc:sldMkLst>
          <pc:docMk/>
          <pc:sldMk cId="3935581333" sldId="1322"/>
        </pc:sldMkLst>
      </pc:sldChg>
      <pc:sldChg chg="del">
        <pc:chgData name="伊健 杜" userId="e69aded81da48593" providerId="LiveId" clId="{44E9D8D9-3818-4B73-ABCE-99D8F3DA982F}" dt="2022-11-08T12:49:24.405" v="0" actId="47"/>
        <pc:sldMkLst>
          <pc:docMk/>
          <pc:sldMk cId="3163218652" sldId="1323"/>
        </pc:sldMkLst>
      </pc:sldChg>
      <pc:sldChg chg="del">
        <pc:chgData name="伊健 杜" userId="e69aded81da48593" providerId="LiveId" clId="{44E9D8D9-3818-4B73-ABCE-99D8F3DA982F}" dt="2022-11-08T12:49:24.405" v="0" actId="47"/>
        <pc:sldMkLst>
          <pc:docMk/>
          <pc:sldMk cId="215593242" sldId="1324"/>
        </pc:sldMkLst>
      </pc:sldChg>
      <pc:sldChg chg="del">
        <pc:chgData name="伊健 杜" userId="e69aded81da48593" providerId="LiveId" clId="{44E9D8D9-3818-4B73-ABCE-99D8F3DA982F}" dt="2022-11-08T12:49:24.405" v="0" actId="47"/>
        <pc:sldMkLst>
          <pc:docMk/>
          <pc:sldMk cId="3722400407" sldId="1325"/>
        </pc:sldMkLst>
      </pc:sldChg>
      <pc:sldChg chg="del">
        <pc:chgData name="伊健 杜" userId="e69aded81da48593" providerId="LiveId" clId="{44E9D8D9-3818-4B73-ABCE-99D8F3DA982F}" dt="2022-11-08T12:49:24.405" v="0" actId="47"/>
        <pc:sldMkLst>
          <pc:docMk/>
          <pc:sldMk cId="4012879993" sldId="1326"/>
        </pc:sldMkLst>
      </pc:sldChg>
      <pc:sldChg chg="del">
        <pc:chgData name="伊健 杜" userId="e69aded81da48593" providerId="LiveId" clId="{44E9D8D9-3818-4B73-ABCE-99D8F3DA982F}" dt="2022-11-08T12:49:24.405" v="0" actId="47"/>
        <pc:sldMkLst>
          <pc:docMk/>
          <pc:sldMk cId="3830340413" sldId="1327"/>
        </pc:sldMkLst>
      </pc:sldChg>
      <pc:sldChg chg="del">
        <pc:chgData name="伊健 杜" userId="e69aded81da48593" providerId="LiveId" clId="{44E9D8D9-3818-4B73-ABCE-99D8F3DA982F}" dt="2022-11-08T12:49:24.405" v="0" actId="47"/>
        <pc:sldMkLst>
          <pc:docMk/>
          <pc:sldMk cId="533938312" sldId="1328"/>
        </pc:sldMkLst>
      </pc:sldChg>
      <pc:sldChg chg="del">
        <pc:chgData name="伊健 杜" userId="e69aded81da48593" providerId="LiveId" clId="{44E9D8D9-3818-4B73-ABCE-99D8F3DA982F}" dt="2022-11-08T12:49:24.405" v="0" actId="47"/>
        <pc:sldMkLst>
          <pc:docMk/>
          <pc:sldMk cId="46492511" sldId="1329"/>
        </pc:sldMkLst>
      </pc:sldChg>
      <pc:sldChg chg="del">
        <pc:chgData name="伊健 杜" userId="e69aded81da48593" providerId="LiveId" clId="{44E9D8D9-3818-4B73-ABCE-99D8F3DA982F}" dt="2022-11-08T12:49:24.405" v="0" actId="47"/>
        <pc:sldMkLst>
          <pc:docMk/>
          <pc:sldMk cId="3075560344" sldId="1331"/>
        </pc:sldMkLst>
      </pc:sldChg>
      <pc:sldChg chg="del">
        <pc:chgData name="伊健 杜" userId="e69aded81da48593" providerId="LiveId" clId="{44E9D8D9-3818-4B73-ABCE-99D8F3DA982F}" dt="2022-11-08T12:49:24.405" v="0" actId="47"/>
        <pc:sldMkLst>
          <pc:docMk/>
          <pc:sldMk cId="31899718" sldId="1332"/>
        </pc:sldMkLst>
      </pc:sldChg>
      <pc:sldChg chg="del">
        <pc:chgData name="伊健 杜" userId="e69aded81da48593" providerId="LiveId" clId="{44E9D8D9-3818-4B73-ABCE-99D8F3DA982F}" dt="2022-11-08T12:49:24.405" v="0" actId="47"/>
        <pc:sldMkLst>
          <pc:docMk/>
          <pc:sldMk cId="3136878403" sldId="1333"/>
        </pc:sldMkLst>
      </pc:sldChg>
      <pc:sldChg chg="del">
        <pc:chgData name="伊健 杜" userId="e69aded81da48593" providerId="LiveId" clId="{44E9D8D9-3818-4B73-ABCE-99D8F3DA982F}" dt="2022-11-08T12:49:24.405" v="0" actId="47"/>
        <pc:sldMkLst>
          <pc:docMk/>
          <pc:sldMk cId="3286441463" sldId="1334"/>
        </pc:sldMkLst>
      </pc:sldChg>
      <pc:sldChg chg="del">
        <pc:chgData name="伊健 杜" userId="e69aded81da48593" providerId="LiveId" clId="{44E9D8D9-3818-4B73-ABCE-99D8F3DA982F}" dt="2022-11-08T12:49:24.405" v="0" actId="47"/>
        <pc:sldMkLst>
          <pc:docMk/>
          <pc:sldMk cId="1601269251" sldId="1335"/>
        </pc:sldMkLst>
      </pc:sldChg>
      <pc:sldChg chg="del">
        <pc:chgData name="伊健 杜" userId="e69aded81da48593" providerId="LiveId" clId="{44E9D8D9-3818-4B73-ABCE-99D8F3DA982F}" dt="2022-11-08T12:49:24.405" v="0" actId="47"/>
        <pc:sldMkLst>
          <pc:docMk/>
          <pc:sldMk cId="4191015823" sldId="1336"/>
        </pc:sldMkLst>
      </pc:sldChg>
      <pc:sldChg chg="del">
        <pc:chgData name="伊健 杜" userId="e69aded81da48593" providerId="LiveId" clId="{44E9D8D9-3818-4B73-ABCE-99D8F3DA982F}" dt="2022-11-08T12:49:24.405" v="0" actId="47"/>
        <pc:sldMkLst>
          <pc:docMk/>
          <pc:sldMk cId="1622450669" sldId="1337"/>
        </pc:sldMkLst>
      </pc:sldChg>
      <pc:sldChg chg="del">
        <pc:chgData name="伊健 杜" userId="e69aded81da48593" providerId="LiveId" clId="{44E9D8D9-3818-4B73-ABCE-99D8F3DA982F}" dt="2022-11-08T12:49:24.405" v="0" actId="47"/>
        <pc:sldMkLst>
          <pc:docMk/>
          <pc:sldMk cId="4245350664" sldId="1338"/>
        </pc:sldMkLst>
      </pc:sldChg>
      <pc:sldChg chg="del">
        <pc:chgData name="伊健 杜" userId="e69aded81da48593" providerId="LiveId" clId="{44E9D8D9-3818-4B73-ABCE-99D8F3DA982F}" dt="2022-11-08T12:49:24.405" v="0" actId="47"/>
        <pc:sldMkLst>
          <pc:docMk/>
          <pc:sldMk cId="2013525724" sldId="1339"/>
        </pc:sldMkLst>
      </pc:sldChg>
      <pc:sldChg chg="modSp mod">
        <pc:chgData name="伊健 杜" userId="e69aded81da48593" providerId="LiveId" clId="{44E9D8D9-3818-4B73-ABCE-99D8F3DA982F}" dt="2022-11-08T15:19:50.538" v="3251" actId="20577"/>
        <pc:sldMkLst>
          <pc:docMk/>
          <pc:sldMk cId="3336084374" sldId="1344"/>
        </pc:sldMkLst>
        <pc:spChg chg="mod">
          <ac:chgData name="伊健 杜" userId="e69aded81da48593" providerId="LiveId" clId="{44E9D8D9-3818-4B73-ABCE-99D8F3DA982F}" dt="2022-11-08T15:19:50.538" v="3251" actId="20577"/>
          <ac:spMkLst>
            <pc:docMk/>
            <pc:sldMk cId="3336084374" sldId="1344"/>
            <ac:spMk id="4" creationId="{CD51F1A4-557D-97DD-DAE2-94D888CF547E}"/>
          </ac:spMkLst>
        </pc:spChg>
      </pc:sldChg>
      <pc:sldChg chg="addSp delSp modSp mod">
        <pc:chgData name="伊健 杜" userId="e69aded81da48593" providerId="LiveId" clId="{44E9D8D9-3818-4B73-ABCE-99D8F3DA982F}" dt="2022-11-08T15:04:59.997" v="3232"/>
        <pc:sldMkLst>
          <pc:docMk/>
          <pc:sldMk cId="1447223873" sldId="1348"/>
        </pc:sldMkLst>
        <pc:spChg chg="mod">
          <ac:chgData name="伊健 杜" userId="e69aded81da48593" providerId="LiveId" clId="{44E9D8D9-3818-4B73-ABCE-99D8F3DA982F}" dt="2022-11-08T12:50:25.683" v="34" actId="20577"/>
          <ac:spMkLst>
            <pc:docMk/>
            <pc:sldMk cId="1447223873" sldId="1348"/>
            <ac:spMk id="2" creationId="{10304424-DB4A-36E7-9E0D-D32A5DD0F26C}"/>
          </ac:spMkLst>
        </pc:spChg>
        <pc:spChg chg="mod">
          <ac:chgData name="伊健 杜" userId="e69aded81da48593" providerId="LiveId" clId="{44E9D8D9-3818-4B73-ABCE-99D8F3DA982F}" dt="2022-11-08T15:04:59.997" v="3232"/>
          <ac:spMkLst>
            <pc:docMk/>
            <pc:sldMk cId="1447223873" sldId="1348"/>
            <ac:spMk id="4" creationId="{CD51F1A4-557D-97DD-DAE2-94D888CF547E}"/>
          </ac:spMkLst>
        </pc:spChg>
        <pc:picChg chg="add mod">
          <ac:chgData name="伊健 杜" userId="e69aded81da48593" providerId="LiveId" clId="{44E9D8D9-3818-4B73-ABCE-99D8F3DA982F}" dt="2022-11-08T12:52:50.709" v="103" actId="1076"/>
          <ac:picMkLst>
            <pc:docMk/>
            <pc:sldMk cId="1447223873" sldId="1348"/>
            <ac:picMk id="1026" creationId="{DD9647FD-D301-3AD0-DA37-AF412169D84D}"/>
          </ac:picMkLst>
        </pc:picChg>
        <pc:picChg chg="del">
          <ac:chgData name="伊健 杜" userId="e69aded81da48593" providerId="LiveId" clId="{44E9D8D9-3818-4B73-ABCE-99D8F3DA982F}" dt="2022-11-08T12:52:08.260" v="101" actId="478"/>
          <ac:picMkLst>
            <pc:docMk/>
            <pc:sldMk cId="1447223873" sldId="1348"/>
            <ac:picMk id="3074" creationId="{F6061779-A623-C430-50D2-8FFF28309971}"/>
          </ac:picMkLst>
        </pc:picChg>
      </pc:sldChg>
      <pc:sldChg chg="addSp">
        <pc:chgData name="伊健 杜" userId="e69aded81da48593" providerId="LiveId" clId="{44E9D8D9-3818-4B73-ABCE-99D8F3DA982F}" dt="2022-11-08T15:32:49.721" v="3252"/>
        <pc:sldMkLst>
          <pc:docMk/>
          <pc:sldMk cId="2226104690" sldId="1350"/>
        </pc:sldMkLst>
        <pc:inkChg chg="add">
          <ac:chgData name="伊健 杜" userId="e69aded81da48593" providerId="LiveId" clId="{44E9D8D9-3818-4B73-ABCE-99D8F3DA982F}" dt="2022-11-08T15:32:49.721" v="3252"/>
          <ac:inkMkLst>
            <pc:docMk/>
            <pc:sldMk cId="2226104690" sldId="1350"/>
            <ac:inkMk id="5" creationId="{89CD9E1B-92A9-A4E8-8139-95A6D4E80295}"/>
          </ac:inkMkLst>
        </pc:inkChg>
      </pc:sldChg>
      <pc:sldChg chg="addSp delSp modSp add mod">
        <pc:chgData name="伊健 杜" userId="e69aded81da48593" providerId="LiveId" clId="{44E9D8D9-3818-4B73-ABCE-99D8F3DA982F}" dt="2022-11-08T15:04:59.997" v="3232"/>
        <pc:sldMkLst>
          <pc:docMk/>
          <pc:sldMk cId="3213862680" sldId="1352"/>
        </pc:sldMkLst>
        <pc:spChg chg="mod">
          <ac:chgData name="伊健 杜" userId="e69aded81da48593" providerId="LiveId" clId="{44E9D8D9-3818-4B73-ABCE-99D8F3DA982F}" dt="2022-11-08T13:02:23.047" v="225" actId="20577"/>
          <ac:spMkLst>
            <pc:docMk/>
            <pc:sldMk cId="3213862680" sldId="1352"/>
            <ac:spMk id="2" creationId="{10304424-DB4A-36E7-9E0D-D32A5DD0F26C}"/>
          </ac:spMkLst>
        </pc:spChg>
        <pc:spChg chg="mod">
          <ac:chgData name="伊健 杜" userId="e69aded81da48593" providerId="LiveId" clId="{44E9D8D9-3818-4B73-ABCE-99D8F3DA982F}" dt="2022-11-08T15:04:59.997" v="3232"/>
          <ac:spMkLst>
            <pc:docMk/>
            <pc:sldMk cId="3213862680" sldId="1352"/>
            <ac:spMk id="4" creationId="{CD51F1A4-557D-97DD-DAE2-94D888CF547E}"/>
          </ac:spMkLst>
        </pc:spChg>
        <pc:picChg chg="del">
          <ac:chgData name="伊健 杜" userId="e69aded81da48593" providerId="LiveId" clId="{44E9D8D9-3818-4B73-ABCE-99D8F3DA982F}" dt="2022-11-08T12:57:50.297" v="105" actId="478"/>
          <ac:picMkLst>
            <pc:docMk/>
            <pc:sldMk cId="3213862680" sldId="1352"/>
            <ac:picMk id="1026" creationId="{DD9647FD-D301-3AD0-DA37-AF412169D84D}"/>
          </ac:picMkLst>
        </pc:picChg>
        <pc:picChg chg="add mod">
          <ac:chgData name="伊健 杜" userId="e69aded81da48593" providerId="LiveId" clId="{44E9D8D9-3818-4B73-ABCE-99D8F3DA982F}" dt="2022-11-08T13:00:23.131" v="109" actId="1076"/>
          <ac:picMkLst>
            <pc:docMk/>
            <pc:sldMk cId="3213862680" sldId="1352"/>
            <ac:picMk id="2050" creationId="{35674F0E-15FD-2EFE-0E44-7323458230ED}"/>
          </ac:picMkLst>
        </pc:picChg>
        <pc:picChg chg="add mod">
          <ac:chgData name="伊健 杜" userId="e69aded81da48593" providerId="LiveId" clId="{44E9D8D9-3818-4B73-ABCE-99D8F3DA982F}" dt="2022-11-08T13:00:44.481" v="113" actId="14100"/>
          <ac:picMkLst>
            <pc:docMk/>
            <pc:sldMk cId="3213862680" sldId="1352"/>
            <ac:picMk id="2052" creationId="{078D451D-AF44-7DDD-26C2-E8ADACF9DC1E}"/>
          </ac:picMkLst>
        </pc:picChg>
        <pc:picChg chg="add mod">
          <ac:chgData name="伊健 杜" userId="e69aded81da48593" providerId="LiveId" clId="{44E9D8D9-3818-4B73-ABCE-99D8F3DA982F}" dt="2022-11-08T13:00:56.774" v="115" actId="1076"/>
          <ac:picMkLst>
            <pc:docMk/>
            <pc:sldMk cId="3213862680" sldId="1352"/>
            <ac:picMk id="2054" creationId="{B54BCB9C-2BFB-18D4-2726-2D998CE11E1B}"/>
          </ac:picMkLst>
        </pc:picChg>
      </pc:sldChg>
      <pc:sldChg chg="addSp delSp modSp add mod">
        <pc:chgData name="伊健 杜" userId="e69aded81da48593" providerId="LiveId" clId="{44E9D8D9-3818-4B73-ABCE-99D8F3DA982F}" dt="2022-11-08T15:04:59.997" v="3232"/>
        <pc:sldMkLst>
          <pc:docMk/>
          <pc:sldMk cId="2123708486" sldId="1353"/>
        </pc:sldMkLst>
        <pc:spChg chg="mod">
          <ac:chgData name="伊健 杜" userId="e69aded81da48593" providerId="LiveId" clId="{44E9D8D9-3818-4B73-ABCE-99D8F3DA982F}" dt="2022-11-08T13:02:26.450" v="230" actId="20577"/>
          <ac:spMkLst>
            <pc:docMk/>
            <pc:sldMk cId="2123708486" sldId="1353"/>
            <ac:spMk id="2" creationId="{10304424-DB4A-36E7-9E0D-D32A5DD0F26C}"/>
          </ac:spMkLst>
        </pc:spChg>
        <pc:spChg chg="mod ord">
          <ac:chgData name="伊健 杜" userId="e69aded81da48593" providerId="LiveId" clId="{44E9D8D9-3818-4B73-ABCE-99D8F3DA982F}" dt="2022-11-08T15:04:59.997" v="3232"/>
          <ac:spMkLst>
            <pc:docMk/>
            <pc:sldMk cId="2123708486" sldId="1353"/>
            <ac:spMk id="4" creationId="{CD51F1A4-557D-97DD-DAE2-94D888CF547E}"/>
          </ac:spMkLst>
        </pc:spChg>
        <pc:picChg chg="del">
          <ac:chgData name="伊健 杜" userId="e69aded81da48593" providerId="LiveId" clId="{44E9D8D9-3818-4B73-ABCE-99D8F3DA982F}" dt="2022-11-08T13:05:22.769" v="232" actId="478"/>
          <ac:picMkLst>
            <pc:docMk/>
            <pc:sldMk cId="2123708486" sldId="1353"/>
            <ac:picMk id="2050" creationId="{35674F0E-15FD-2EFE-0E44-7323458230ED}"/>
          </ac:picMkLst>
        </pc:picChg>
        <pc:picChg chg="del mod">
          <ac:chgData name="伊健 杜" userId="e69aded81da48593" providerId="LiveId" clId="{44E9D8D9-3818-4B73-ABCE-99D8F3DA982F}" dt="2022-11-08T13:05:22.769" v="232" actId="478"/>
          <ac:picMkLst>
            <pc:docMk/>
            <pc:sldMk cId="2123708486" sldId="1353"/>
            <ac:picMk id="2052" creationId="{078D451D-AF44-7DDD-26C2-E8ADACF9DC1E}"/>
          </ac:picMkLst>
        </pc:picChg>
        <pc:picChg chg="del">
          <ac:chgData name="伊健 杜" userId="e69aded81da48593" providerId="LiveId" clId="{44E9D8D9-3818-4B73-ABCE-99D8F3DA982F}" dt="2022-11-08T13:05:22.769" v="232" actId="478"/>
          <ac:picMkLst>
            <pc:docMk/>
            <pc:sldMk cId="2123708486" sldId="1353"/>
            <ac:picMk id="2054" creationId="{B54BCB9C-2BFB-18D4-2726-2D998CE11E1B}"/>
          </ac:picMkLst>
        </pc:picChg>
        <pc:picChg chg="add mod">
          <ac:chgData name="伊健 杜" userId="e69aded81da48593" providerId="LiveId" clId="{44E9D8D9-3818-4B73-ABCE-99D8F3DA982F}" dt="2022-11-08T13:07:55.564" v="234" actId="1076"/>
          <ac:picMkLst>
            <pc:docMk/>
            <pc:sldMk cId="2123708486" sldId="1353"/>
            <ac:picMk id="3074" creationId="{04D6B51D-8245-7D91-24C1-8BEF32B2E9AF}"/>
          </ac:picMkLst>
        </pc:picChg>
        <pc:picChg chg="add mod">
          <ac:chgData name="伊健 杜" userId="e69aded81da48593" providerId="LiveId" clId="{44E9D8D9-3818-4B73-ABCE-99D8F3DA982F}" dt="2022-11-08T13:09:37.587" v="314" actId="1076"/>
          <ac:picMkLst>
            <pc:docMk/>
            <pc:sldMk cId="2123708486" sldId="1353"/>
            <ac:picMk id="3076" creationId="{3459B541-000A-A1FA-8B44-AB45264CC961}"/>
          </ac:picMkLst>
        </pc:picChg>
        <pc:picChg chg="add mod">
          <ac:chgData name="伊健 杜" userId="e69aded81da48593" providerId="LiveId" clId="{44E9D8D9-3818-4B73-ABCE-99D8F3DA982F}" dt="2022-11-08T13:09:27.082" v="310" actId="14100"/>
          <ac:picMkLst>
            <pc:docMk/>
            <pc:sldMk cId="2123708486" sldId="1353"/>
            <ac:picMk id="3078" creationId="{38F0E1D3-40E6-455C-3DE9-BD24A98E2C38}"/>
          </ac:picMkLst>
        </pc:picChg>
        <pc:picChg chg="add mod">
          <ac:chgData name="伊健 杜" userId="e69aded81da48593" providerId="LiveId" clId="{44E9D8D9-3818-4B73-ABCE-99D8F3DA982F}" dt="2022-11-08T13:09:59.135" v="319" actId="1076"/>
          <ac:picMkLst>
            <pc:docMk/>
            <pc:sldMk cId="2123708486" sldId="1353"/>
            <ac:picMk id="3080" creationId="{EEE1AB98-9567-9370-973A-5BACD0BABD6B}"/>
          </ac:picMkLst>
        </pc:picChg>
      </pc:sldChg>
      <pc:sldChg chg="modSp add mod">
        <pc:chgData name="伊健 杜" userId="e69aded81da48593" providerId="LiveId" clId="{44E9D8D9-3818-4B73-ABCE-99D8F3DA982F}" dt="2022-11-08T15:04:59.997" v="3232"/>
        <pc:sldMkLst>
          <pc:docMk/>
          <pc:sldMk cId="2845333162" sldId="1354"/>
        </pc:sldMkLst>
        <pc:spChg chg="mod">
          <ac:chgData name="伊健 杜" userId="e69aded81da48593" providerId="LiveId" clId="{44E9D8D9-3818-4B73-ABCE-99D8F3DA982F}" dt="2022-11-08T15:04:59.997" v="3232"/>
          <ac:spMkLst>
            <pc:docMk/>
            <pc:sldMk cId="2845333162" sldId="1354"/>
            <ac:spMk id="2" creationId="{D2C34D6B-9D74-5A40-A4EB-E483659E36B7}"/>
          </ac:spMkLst>
        </pc:spChg>
      </pc:sldChg>
      <pc:sldChg chg="modSp add mod">
        <pc:chgData name="伊健 杜" userId="e69aded81da48593" providerId="LiveId" clId="{44E9D8D9-3818-4B73-ABCE-99D8F3DA982F}" dt="2022-11-08T15:04:59.997" v="3232"/>
        <pc:sldMkLst>
          <pc:docMk/>
          <pc:sldMk cId="3519373040" sldId="1355"/>
        </pc:sldMkLst>
        <pc:spChg chg="mod">
          <ac:chgData name="伊健 杜" userId="e69aded81da48593" providerId="LiveId" clId="{44E9D8D9-3818-4B73-ABCE-99D8F3DA982F}" dt="2022-11-08T15:04:59.997" v="3232"/>
          <ac:spMkLst>
            <pc:docMk/>
            <pc:sldMk cId="3519373040" sldId="1355"/>
            <ac:spMk id="2" creationId="{D2C34D6B-9D74-5A40-A4EB-E483659E36B7}"/>
          </ac:spMkLst>
        </pc:spChg>
      </pc:sldChg>
      <pc:sldChg chg="modSp add mod ord">
        <pc:chgData name="伊健 杜" userId="e69aded81da48593" providerId="LiveId" clId="{44E9D8D9-3818-4B73-ABCE-99D8F3DA982F}" dt="2022-11-08T15:04:59.997" v="3232"/>
        <pc:sldMkLst>
          <pc:docMk/>
          <pc:sldMk cId="3056407504" sldId="1356"/>
        </pc:sldMkLst>
        <pc:spChg chg="mod">
          <ac:chgData name="伊健 杜" userId="e69aded81da48593" providerId="LiveId" clId="{44E9D8D9-3818-4B73-ABCE-99D8F3DA982F}" dt="2022-11-08T15:04:59.997" v="3232"/>
          <ac:spMkLst>
            <pc:docMk/>
            <pc:sldMk cId="3056407504" sldId="1356"/>
            <ac:spMk id="2" creationId="{D2C34D6B-9D74-5A40-A4EB-E483659E36B7}"/>
          </ac:spMkLst>
        </pc:spChg>
      </pc:sldChg>
      <pc:sldChg chg="add del">
        <pc:chgData name="伊健 杜" userId="e69aded81da48593" providerId="LiveId" clId="{44E9D8D9-3818-4B73-ABCE-99D8F3DA982F}" dt="2022-11-08T13:17:19.481" v="597" actId="47"/>
        <pc:sldMkLst>
          <pc:docMk/>
          <pc:sldMk cId="56264993" sldId="1357"/>
        </pc:sldMkLst>
      </pc:sldChg>
      <pc:sldChg chg="addSp delSp modSp add mod">
        <pc:chgData name="伊健 杜" userId="e69aded81da48593" providerId="LiveId" clId="{44E9D8D9-3818-4B73-ABCE-99D8F3DA982F}" dt="2022-11-08T15:04:59.997" v="3232"/>
        <pc:sldMkLst>
          <pc:docMk/>
          <pc:sldMk cId="1880548816" sldId="1357"/>
        </pc:sldMkLst>
        <pc:spChg chg="mod">
          <ac:chgData name="伊健 杜" userId="e69aded81da48593" providerId="LiveId" clId="{44E9D8D9-3818-4B73-ABCE-99D8F3DA982F}" dt="2022-11-08T13:37:13.355" v="609"/>
          <ac:spMkLst>
            <pc:docMk/>
            <pc:sldMk cId="1880548816" sldId="1357"/>
            <ac:spMk id="2" creationId="{10304424-DB4A-36E7-9E0D-D32A5DD0F26C}"/>
          </ac:spMkLst>
        </pc:spChg>
        <pc:spChg chg="mod">
          <ac:chgData name="伊健 杜" userId="e69aded81da48593" providerId="LiveId" clId="{44E9D8D9-3818-4B73-ABCE-99D8F3DA982F}" dt="2022-11-08T15:04:59.997" v="3232"/>
          <ac:spMkLst>
            <pc:docMk/>
            <pc:sldMk cId="1880548816" sldId="1357"/>
            <ac:spMk id="4" creationId="{CD51F1A4-557D-97DD-DAE2-94D888CF547E}"/>
          </ac:spMkLst>
        </pc:spChg>
        <pc:picChg chg="del">
          <ac:chgData name="伊健 杜" userId="e69aded81da48593" providerId="LiveId" clId="{44E9D8D9-3818-4B73-ABCE-99D8F3DA982F}" dt="2022-11-08T13:39:36.282" v="683" actId="478"/>
          <ac:picMkLst>
            <pc:docMk/>
            <pc:sldMk cId="1880548816" sldId="1357"/>
            <ac:picMk id="1026" creationId="{DD9647FD-D301-3AD0-DA37-AF412169D84D}"/>
          </ac:picMkLst>
        </pc:picChg>
        <pc:picChg chg="add del mod">
          <ac:chgData name="伊健 杜" userId="e69aded81da48593" providerId="LiveId" clId="{44E9D8D9-3818-4B73-ABCE-99D8F3DA982F}" dt="2022-11-08T13:40:29.276" v="693" actId="478"/>
          <ac:picMkLst>
            <pc:docMk/>
            <pc:sldMk cId="1880548816" sldId="1357"/>
            <ac:picMk id="4098" creationId="{85D580ED-E944-0A12-8E48-A15229657F9B}"/>
          </ac:picMkLst>
        </pc:picChg>
        <pc:picChg chg="add mod">
          <ac:chgData name="伊健 杜" userId="e69aded81da48593" providerId="LiveId" clId="{44E9D8D9-3818-4B73-ABCE-99D8F3DA982F}" dt="2022-11-08T13:40:36.776" v="697" actId="1076"/>
          <ac:picMkLst>
            <pc:docMk/>
            <pc:sldMk cId="1880548816" sldId="1357"/>
            <ac:picMk id="4100" creationId="{E092F4DC-105D-6AB5-80F5-B820D885303F}"/>
          </ac:picMkLst>
        </pc:picChg>
      </pc:sldChg>
      <pc:sldChg chg="addSp delSp modSp add mod">
        <pc:chgData name="伊健 杜" userId="e69aded81da48593" providerId="LiveId" clId="{44E9D8D9-3818-4B73-ABCE-99D8F3DA982F}" dt="2022-11-08T15:04:59.997" v="3232"/>
        <pc:sldMkLst>
          <pc:docMk/>
          <pc:sldMk cId="1964930671" sldId="1358"/>
        </pc:sldMkLst>
        <pc:spChg chg="mod">
          <ac:chgData name="伊健 杜" userId="e69aded81da48593" providerId="LiveId" clId="{44E9D8D9-3818-4B73-ABCE-99D8F3DA982F}" dt="2022-11-08T13:40:18.447" v="691" actId="20577"/>
          <ac:spMkLst>
            <pc:docMk/>
            <pc:sldMk cId="1964930671" sldId="1358"/>
            <ac:spMk id="2" creationId="{10304424-DB4A-36E7-9E0D-D32A5DD0F26C}"/>
          </ac:spMkLst>
        </pc:spChg>
        <pc:spChg chg="mod">
          <ac:chgData name="伊健 杜" userId="e69aded81da48593" providerId="LiveId" clId="{44E9D8D9-3818-4B73-ABCE-99D8F3DA982F}" dt="2022-11-08T15:04:59.997" v="3232"/>
          <ac:spMkLst>
            <pc:docMk/>
            <pc:sldMk cId="1964930671" sldId="1358"/>
            <ac:spMk id="4" creationId="{CD51F1A4-557D-97DD-DAE2-94D888CF547E}"/>
          </ac:spMkLst>
        </pc:spChg>
        <pc:spChg chg="add del mod">
          <ac:chgData name="伊健 杜" userId="e69aded81da48593" providerId="LiveId" clId="{44E9D8D9-3818-4B73-ABCE-99D8F3DA982F}" dt="2022-11-08T13:47:28.603" v="818" actId="478"/>
          <ac:spMkLst>
            <pc:docMk/>
            <pc:sldMk cId="1964930671" sldId="1358"/>
            <ac:spMk id="5" creationId="{6EC3ED43-3274-4ECE-9504-FD067091B75A}"/>
          </ac:spMkLst>
        </pc:spChg>
        <pc:picChg chg="del">
          <ac:chgData name="伊健 杜" userId="e69aded81da48593" providerId="LiveId" clId="{44E9D8D9-3818-4B73-ABCE-99D8F3DA982F}" dt="2022-11-08T13:40:19.958" v="692" actId="478"/>
          <ac:picMkLst>
            <pc:docMk/>
            <pc:sldMk cId="1964930671" sldId="1358"/>
            <ac:picMk id="4098" creationId="{85D580ED-E944-0A12-8E48-A15229657F9B}"/>
          </ac:picMkLst>
        </pc:picChg>
        <pc:picChg chg="add mod">
          <ac:chgData name="伊健 杜" userId="e69aded81da48593" providerId="LiveId" clId="{44E9D8D9-3818-4B73-ABCE-99D8F3DA982F}" dt="2022-11-08T13:47:51.974" v="821" actId="1076"/>
          <ac:picMkLst>
            <pc:docMk/>
            <pc:sldMk cId="1964930671" sldId="1358"/>
            <ac:picMk id="5124" creationId="{EFC29E07-B52F-BDBB-A93F-27CA87FBF290}"/>
          </ac:picMkLst>
        </pc:picChg>
      </pc:sldChg>
      <pc:sldChg chg="addSp delSp modSp add mod">
        <pc:chgData name="伊健 杜" userId="e69aded81da48593" providerId="LiveId" clId="{44E9D8D9-3818-4B73-ABCE-99D8F3DA982F}" dt="2022-11-08T15:04:59.997" v="3232"/>
        <pc:sldMkLst>
          <pc:docMk/>
          <pc:sldMk cId="1462147061" sldId="1359"/>
        </pc:sldMkLst>
        <pc:spChg chg="mod">
          <ac:chgData name="伊健 杜" userId="e69aded81da48593" providerId="LiveId" clId="{44E9D8D9-3818-4B73-ABCE-99D8F3DA982F}" dt="2022-11-08T15:04:59.997" v="3232"/>
          <ac:spMkLst>
            <pc:docMk/>
            <pc:sldMk cId="1462147061" sldId="1359"/>
            <ac:spMk id="4" creationId="{CD51F1A4-557D-97DD-DAE2-94D888CF547E}"/>
          </ac:spMkLst>
        </pc:spChg>
        <pc:picChg chg="del">
          <ac:chgData name="伊健 杜" userId="e69aded81da48593" providerId="LiveId" clId="{44E9D8D9-3818-4B73-ABCE-99D8F3DA982F}" dt="2022-11-08T13:47:59.307" v="823" actId="478"/>
          <ac:picMkLst>
            <pc:docMk/>
            <pc:sldMk cId="1462147061" sldId="1359"/>
            <ac:picMk id="5124" creationId="{EFC29E07-B52F-BDBB-A93F-27CA87FBF290}"/>
          </ac:picMkLst>
        </pc:picChg>
        <pc:picChg chg="add mod">
          <ac:chgData name="伊健 杜" userId="e69aded81da48593" providerId="LiveId" clId="{44E9D8D9-3818-4B73-ABCE-99D8F3DA982F}" dt="2022-11-08T13:50:31.228" v="937" actId="1076"/>
          <ac:picMkLst>
            <pc:docMk/>
            <pc:sldMk cId="1462147061" sldId="1359"/>
            <ac:picMk id="6146" creationId="{23502534-17F6-877D-2EFD-2F47D2E85FCE}"/>
          </ac:picMkLst>
        </pc:picChg>
      </pc:sldChg>
      <pc:sldChg chg="addSp delSp modSp new mod">
        <pc:chgData name="伊健 杜" userId="e69aded81da48593" providerId="LiveId" clId="{44E9D8D9-3818-4B73-ABCE-99D8F3DA982F}" dt="2022-11-08T16:02:40.713" v="3273" actId="1076"/>
        <pc:sldMkLst>
          <pc:docMk/>
          <pc:sldMk cId="1290959149" sldId="1360"/>
        </pc:sldMkLst>
        <pc:spChg chg="add mod">
          <ac:chgData name="伊健 杜" userId="e69aded81da48593" providerId="LiveId" clId="{44E9D8D9-3818-4B73-ABCE-99D8F3DA982F}" dt="2022-11-08T16:02:40.713" v="3273" actId="1076"/>
          <ac:spMkLst>
            <pc:docMk/>
            <pc:sldMk cId="1290959149" sldId="1360"/>
            <ac:spMk id="2" creationId="{9D9EF1CC-C20A-B06A-06A3-93C12A094B82}"/>
          </ac:spMkLst>
        </pc:spChg>
        <pc:spChg chg="del">
          <ac:chgData name="伊健 杜" userId="e69aded81da48593" providerId="LiveId" clId="{44E9D8D9-3818-4B73-ABCE-99D8F3DA982F}" dt="2022-11-08T13:50:46.163" v="939" actId="478"/>
          <ac:spMkLst>
            <pc:docMk/>
            <pc:sldMk cId="1290959149" sldId="1360"/>
            <ac:spMk id="2" creationId="{CEF6749B-56AA-68D4-2837-4416699817C1}"/>
          </ac:spMkLst>
        </pc:spChg>
        <pc:spChg chg="del">
          <ac:chgData name="伊健 杜" userId="e69aded81da48593" providerId="LiveId" clId="{44E9D8D9-3818-4B73-ABCE-99D8F3DA982F}" dt="2022-11-08T13:50:46.163" v="939" actId="478"/>
          <ac:spMkLst>
            <pc:docMk/>
            <pc:sldMk cId="1290959149" sldId="1360"/>
            <ac:spMk id="3" creationId="{A1B8F2BC-74E5-A4FB-84B6-BBF3D74C2A8E}"/>
          </ac:spMkLst>
        </pc:spChg>
        <pc:spChg chg="add del mod">
          <ac:chgData name="伊健 杜" userId="e69aded81da48593" providerId="LiveId" clId="{44E9D8D9-3818-4B73-ABCE-99D8F3DA982F}" dt="2022-11-08T15:47:53.014" v="3271" actId="478"/>
          <ac:spMkLst>
            <pc:docMk/>
            <pc:sldMk cId="1290959149" sldId="1360"/>
            <ac:spMk id="4" creationId="{3B50B9CE-D1CC-40A1-E959-15FEB992355F}"/>
          </ac:spMkLst>
        </pc:spChg>
        <pc:spChg chg="add del mod">
          <ac:chgData name="伊健 杜" userId="e69aded81da48593" providerId="LiveId" clId="{44E9D8D9-3818-4B73-ABCE-99D8F3DA982F}" dt="2022-11-08T15:47:56.720" v="3272" actId="478"/>
          <ac:spMkLst>
            <pc:docMk/>
            <pc:sldMk cId="1290959149" sldId="1360"/>
            <ac:spMk id="5" creationId="{BD8D0C7B-AC50-2898-648A-FC40A18871D6}"/>
          </ac:spMkLst>
        </pc:spChg>
      </pc:sldChg>
      <pc:sldChg chg="modSp add del mod">
        <pc:chgData name="伊健 杜" userId="e69aded81da48593" providerId="LiveId" clId="{44E9D8D9-3818-4B73-ABCE-99D8F3DA982F}" dt="2022-11-08T13:52:28.110" v="1002" actId="47"/>
        <pc:sldMkLst>
          <pc:docMk/>
          <pc:sldMk cId="205544076" sldId="1361"/>
        </pc:sldMkLst>
        <pc:spChg chg="mod">
          <ac:chgData name="伊健 杜" userId="e69aded81da48593" providerId="LiveId" clId="{44E9D8D9-3818-4B73-ABCE-99D8F3DA982F}" dt="2022-11-08T13:52:23.533" v="1001" actId="20577"/>
          <ac:spMkLst>
            <pc:docMk/>
            <pc:sldMk cId="205544076" sldId="1361"/>
            <ac:spMk id="2" creationId="{10304424-DB4A-36E7-9E0D-D32A5DD0F26C}"/>
          </ac:spMkLst>
        </pc:spChg>
      </pc:sldChg>
      <pc:sldChg chg="addSp delSp modSp add mod">
        <pc:chgData name="伊健 杜" userId="e69aded81da48593" providerId="LiveId" clId="{44E9D8D9-3818-4B73-ABCE-99D8F3DA982F}" dt="2022-11-08T15:04:59.997" v="3232"/>
        <pc:sldMkLst>
          <pc:docMk/>
          <pc:sldMk cId="3180302470" sldId="1361"/>
        </pc:sldMkLst>
        <pc:spChg chg="mod">
          <ac:chgData name="伊健 杜" userId="e69aded81da48593" providerId="LiveId" clId="{44E9D8D9-3818-4B73-ABCE-99D8F3DA982F}" dt="2022-11-08T13:52:55.432" v="1024" actId="1076"/>
          <ac:spMkLst>
            <pc:docMk/>
            <pc:sldMk cId="3180302470" sldId="1361"/>
            <ac:spMk id="2" creationId="{1302A11A-625D-774F-23B3-739301B530C3}"/>
          </ac:spMkLst>
        </pc:spChg>
        <pc:spChg chg="mod">
          <ac:chgData name="伊健 杜" userId="e69aded81da48593" providerId="LiveId" clId="{44E9D8D9-3818-4B73-ABCE-99D8F3DA982F}" dt="2022-11-08T15:04:59.997" v="3232"/>
          <ac:spMkLst>
            <pc:docMk/>
            <pc:sldMk cId="3180302470" sldId="1361"/>
            <ac:spMk id="8" creationId="{0438729B-0F82-A5C2-5BC7-7451302EC36A}"/>
          </ac:spMkLst>
        </pc:spChg>
        <pc:picChg chg="add mod">
          <ac:chgData name="伊健 杜" userId="e69aded81da48593" providerId="LiveId" clId="{44E9D8D9-3818-4B73-ABCE-99D8F3DA982F}" dt="2022-11-08T13:56:37.194" v="1225" actId="1076"/>
          <ac:picMkLst>
            <pc:docMk/>
            <pc:sldMk cId="3180302470" sldId="1361"/>
            <ac:picMk id="7170" creationId="{EE0814A4-B31C-09C2-9557-CCA1E36628E3}"/>
          </ac:picMkLst>
        </pc:picChg>
        <pc:picChg chg="del mod">
          <ac:chgData name="伊健 杜" userId="e69aded81da48593" providerId="LiveId" clId="{44E9D8D9-3818-4B73-ABCE-99D8F3DA982F}" dt="2022-11-08T13:52:57.030" v="1026" actId="478"/>
          <ac:picMkLst>
            <pc:docMk/>
            <pc:sldMk cId="3180302470" sldId="1361"/>
            <ac:picMk id="31746" creationId="{EC53C62C-27C5-B32B-13E6-9B061AD850FB}"/>
          </ac:picMkLst>
        </pc:picChg>
      </pc:sldChg>
      <pc:sldChg chg="addSp delSp modSp add mod">
        <pc:chgData name="伊健 杜" userId="e69aded81da48593" providerId="LiveId" clId="{44E9D8D9-3818-4B73-ABCE-99D8F3DA982F}" dt="2022-11-08T15:04:59.997" v="3232"/>
        <pc:sldMkLst>
          <pc:docMk/>
          <pc:sldMk cId="776947752" sldId="1362"/>
        </pc:sldMkLst>
        <pc:spChg chg="mod">
          <ac:chgData name="伊健 杜" userId="e69aded81da48593" providerId="LiveId" clId="{44E9D8D9-3818-4B73-ABCE-99D8F3DA982F}" dt="2022-11-08T15:04:59.997" v="3232"/>
          <ac:spMkLst>
            <pc:docMk/>
            <pc:sldMk cId="776947752" sldId="1362"/>
            <ac:spMk id="8" creationId="{0438729B-0F82-A5C2-5BC7-7451302EC36A}"/>
          </ac:spMkLst>
        </pc:spChg>
        <pc:picChg chg="del">
          <ac:chgData name="伊健 杜" userId="e69aded81da48593" providerId="LiveId" clId="{44E9D8D9-3818-4B73-ABCE-99D8F3DA982F}" dt="2022-11-08T13:56:42.346" v="1227" actId="478"/>
          <ac:picMkLst>
            <pc:docMk/>
            <pc:sldMk cId="776947752" sldId="1362"/>
            <ac:picMk id="7170" creationId="{EE0814A4-B31C-09C2-9557-CCA1E36628E3}"/>
          </ac:picMkLst>
        </pc:picChg>
        <pc:picChg chg="add mod">
          <ac:chgData name="伊健 杜" userId="e69aded81da48593" providerId="LiveId" clId="{44E9D8D9-3818-4B73-ABCE-99D8F3DA982F}" dt="2022-11-08T14:01:30.905" v="1332" actId="1076"/>
          <ac:picMkLst>
            <pc:docMk/>
            <pc:sldMk cId="776947752" sldId="1362"/>
            <ac:picMk id="8194" creationId="{D5E33884-26A5-6158-2F71-338DA1EE3ECB}"/>
          </ac:picMkLst>
        </pc:picChg>
      </pc:sldChg>
      <pc:sldChg chg="addSp delSp modSp add mod">
        <pc:chgData name="伊健 杜" userId="e69aded81da48593" providerId="LiveId" clId="{44E9D8D9-3818-4B73-ABCE-99D8F3DA982F}" dt="2022-11-08T15:04:59.997" v="3232"/>
        <pc:sldMkLst>
          <pc:docMk/>
          <pc:sldMk cId="1103607178" sldId="1363"/>
        </pc:sldMkLst>
        <pc:spChg chg="mod">
          <ac:chgData name="伊健 杜" userId="e69aded81da48593" providerId="LiveId" clId="{44E9D8D9-3818-4B73-ABCE-99D8F3DA982F}" dt="2022-11-08T15:04:59.997" v="3232"/>
          <ac:spMkLst>
            <pc:docMk/>
            <pc:sldMk cId="1103607178" sldId="1363"/>
            <ac:spMk id="8" creationId="{0438729B-0F82-A5C2-5BC7-7451302EC36A}"/>
          </ac:spMkLst>
        </pc:spChg>
        <pc:picChg chg="del">
          <ac:chgData name="伊健 杜" userId="e69aded81da48593" providerId="LiveId" clId="{44E9D8D9-3818-4B73-ABCE-99D8F3DA982F}" dt="2022-11-08T14:02:07.114" v="1334" actId="478"/>
          <ac:picMkLst>
            <pc:docMk/>
            <pc:sldMk cId="1103607178" sldId="1363"/>
            <ac:picMk id="8194" creationId="{D5E33884-26A5-6158-2F71-338DA1EE3ECB}"/>
          </ac:picMkLst>
        </pc:picChg>
        <pc:picChg chg="add mod">
          <ac:chgData name="伊健 杜" userId="e69aded81da48593" providerId="LiveId" clId="{44E9D8D9-3818-4B73-ABCE-99D8F3DA982F}" dt="2022-11-08T14:05:52.524" v="1501" actId="1076"/>
          <ac:picMkLst>
            <pc:docMk/>
            <pc:sldMk cId="1103607178" sldId="1363"/>
            <ac:picMk id="9218" creationId="{FA6016D8-9419-1D03-5041-8B872FF7C3D7}"/>
          </ac:picMkLst>
        </pc:picChg>
      </pc:sldChg>
      <pc:sldChg chg="addSp delSp modSp add mod">
        <pc:chgData name="伊健 杜" userId="e69aded81da48593" providerId="LiveId" clId="{44E9D8D9-3818-4B73-ABCE-99D8F3DA982F}" dt="2022-11-08T16:03:06.395" v="3286" actId="478"/>
        <pc:sldMkLst>
          <pc:docMk/>
          <pc:sldMk cId="2726543373" sldId="1364"/>
        </pc:sldMkLst>
        <pc:spChg chg="add mod">
          <ac:chgData name="伊健 杜" userId="e69aded81da48593" providerId="LiveId" clId="{44E9D8D9-3818-4B73-ABCE-99D8F3DA982F}" dt="2022-11-08T14:14:29.520" v="1622" actId="20577"/>
          <ac:spMkLst>
            <pc:docMk/>
            <pc:sldMk cId="2726543373" sldId="1364"/>
            <ac:spMk id="2" creationId="{D91CBC05-7D4D-04C2-4C5E-B03DC567A419}"/>
          </ac:spMkLst>
        </pc:spChg>
        <pc:spChg chg="add del mod">
          <ac:chgData name="伊健 杜" userId="e69aded81da48593" providerId="LiveId" clId="{44E9D8D9-3818-4B73-ABCE-99D8F3DA982F}" dt="2022-11-08T16:03:06.395" v="3286" actId="478"/>
          <ac:spMkLst>
            <pc:docMk/>
            <pc:sldMk cId="2726543373" sldId="1364"/>
            <ac:spMk id="3" creationId="{22030E71-7913-1ABD-89E4-890476E9FFAD}"/>
          </ac:spMkLst>
        </pc:spChg>
        <pc:spChg chg="mod">
          <ac:chgData name="伊健 杜" userId="e69aded81da48593" providerId="LiveId" clId="{44E9D8D9-3818-4B73-ABCE-99D8F3DA982F}" dt="2022-11-08T15:04:59.997" v="3232"/>
          <ac:spMkLst>
            <pc:docMk/>
            <pc:sldMk cId="2726543373" sldId="1364"/>
            <ac:spMk id="4" creationId="{3B50B9CE-D1CC-40A1-E959-15FEB992355F}"/>
          </ac:spMkLst>
        </pc:spChg>
      </pc:sldChg>
      <pc:sldChg chg="addSp delSp modSp add mod">
        <pc:chgData name="伊健 杜" userId="e69aded81da48593" providerId="LiveId" clId="{44E9D8D9-3818-4B73-ABCE-99D8F3DA982F}" dt="2022-11-09T15:57:15.913" v="3329" actId="478"/>
        <pc:sldMkLst>
          <pc:docMk/>
          <pc:sldMk cId="258313583" sldId="1365"/>
        </pc:sldMkLst>
        <pc:spChg chg="add del mod">
          <ac:chgData name="伊健 杜" userId="e69aded81da48593" providerId="LiveId" clId="{44E9D8D9-3818-4B73-ABCE-99D8F3DA982F}" dt="2022-11-09T15:57:15.913" v="3329" actId="478"/>
          <ac:spMkLst>
            <pc:docMk/>
            <pc:sldMk cId="258313583" sldId="1365"/>
            <ac:spMk id="3" creationId="{B40FCE87-ABC1-F532-B008-898536112ECF}"/>
          </ac:spMkLst>
        </pc:spChg>
        <pc:spChg chg="mod">
          <ac:chgData name="伊健 杜" userId="e69aded81da48593" providerId="LiveId" clId="{44E9D8D9-3818-4B73-ABCE-99D8F3DA982F}" dt="2022-11-08T15:04:59.997" v="3232"/>
          <ac:spMkLst>
            <pc:docMk/>
            <pc:sldMk cId="258313583" sldId="1365"/>
            <ac:spMk id="4" creationId="{3B50B9CE-D1CC-40A1-E959-15FEB992355F}"/>
          </ac:spMkLst>
        </pc:spChg>
        <pc:spChg chg="add del mod">
          <ac:chgData name="伊健 杜" userId="e69aded81da48593" providerId="LiveId" clId="{44E9D8D9-3818-4B73-ABCE-99D8F3DA982F}" dt="2022-11-09T15:57:15.913" v="3329" actId="478"/>
          <ac:spMkLst>
            <pc:docMk/>
            <pc:sldMk cId="258313583" sldId="1365"/>
            <ac:spMk id="6" creationId="{B11F5E04-4EFB-E3BB-24DF-A073AB77CD33}"/>
          </ac:spMkLst>
        </pc:spChg>
        <pc:spChg chg="add del mod">
          <ac:chgData name="伊健 杜" userId="e69aded81da48593" providerId="LiveId" clId="{44E9D8D9-3818-4B73-ABCE-99D8F3DA982F}" dt="2022-11-08T16:10:45.562" v="3324" actId="478"/>
          <ac:spMkLst>
            <pc:docMk/>
            <pc:sldMk cId="258313583" sldId="1365"/>
            <ac:spMk id="7" creationId="{2A6F4464-43EF-53D5-E235-0AA7B54D6DB0}"/>
          </ac:spMkLst>
        </pc:spChg>
        <pc:picChg chg="add mod">
          <ac:chgData name="伊健 杜" userId="e69aded81da48593" providerId="LiveId" clId="{44E9D8D9-3818-4B73-ABCE-99D8F3DA982F}" dt="2022-11-08T14:18:30.951" v="1930" actId="1076"/>
          <ac:picMkLst>
            <pc:docMk/>
            <pc:sldMk cId="258313583" sldId="1365"/>
            <ac:picMk id="5" creationId="{9782687C-5587-39C7-49A5-D01D7A0A8ED1}"/>
          </ac:picMkLst>
        </pc:picChg>
      </pc:sldChg>
      <pc:sldChg chg="new del">
        <pc:chgData name="伊健 杜" userId="e69aded81da48593" providerId="LiveId" clId="{44E9D8D9-3818-4B73-ABCE-99D8F3DA982F}" dt="2022-11-08T14:16:24.789" v="1848" actId="47"/>
        <pc:sldMkLst>
          <pc:docMk/>
          <pc:sldMk cId="3422545127" sldId="1365"/>
        </pc:sldMkLst>
      </pc:sldChg>
      <pc:sldChg chg="delSp modSp new mod">
        <pc:chgData name="伊健 杜" userId="e69aded81da48593" providerId="LiveId" clId="{44E9D8D9-3818-4B73-ABCE-99D8F3DA982F}" dt="2022-11-08T14:19:38.611" v="2046" actId="122"/>
        <pc:sldMkLst>
          <pc:docMk/>
          <pc:sldMk cId="2032691627" sldId="1366"/>
        </pc:sldMkLst>
        <pc:spChg chg="mod">
          <ac:chgData name="伊健 杜" userId="e69aded81da48593" providerId="LiveId" clId="{44E9D8D9-3818-4B73-ABCE-99D8F3DA982F}" dt="2022-11-08T14:19:38.611" v="2046" actId="122"/>
          <ac:spMkLst>
            <pc:docMk/>
            <pc:sldMk cId="2032691627" sldId="1366"/>
            <ac:spMk id="2" creationId="{6084B583-4B82-A4DC-19D1-BC381BD4D41F}"/>
          </ac:spMkLst>
        </pc:spChg>
        <pc:spChg chg="del">
          <ac:chgData name="伊健 杜" userId="e69aded81da48593" providerId="LiveId" clId="{44E9D8D9-3818-4B73-ABCE-99D8F3DA982F}" dt="2022-11-08T14:19:30.391" v="2040" actId="478"/>
          <ac:spMkLst>
            <pc:docMk/>
            <pc:sldMk cId="2032691627" sldId="1366"/>
            <ac:spMk id="3" creationId="{8F0274CB-9319-6FBB-31C2-C92D4110EFA0}"/>
          </ac:spMkLst>
        </pc:spChg>
      </pc:sldChg>
      <pc:sldChg chg="modSp add mod">
        <pc:chgData name="伊健 杜" userId="e69aded81da48593" providerId="LiveId" clId="{44E9D8D9-3818-4B73-ABCE-99D8F3DA982F}" dt="2022-11-08T15:04:59.997" v="3232"/>
        <pc:sldMkLst>
          <pc:docMk/>
          <pc:sldMk cId="925321847" sldId="1367"/>
        </pc:sldMkLst>
        <pc:spChg chg="mod">
          <ac:chgData name="伊健 杜" userId="e69aded81da48593" providerId="LiveId" clId="{44E9D8D9-3818-4B73-ABCE-99D8F3DA982F}" dt="2022-11-08T15:04:59.997" v="3232"/>
          <ac:spMkLst>
            <pc:docMk/>
            <pc:sldMk cId="925321847" sldId="1367"/>
            <ac:spMk id="2" creationId="{6084B583-4B82-A4DC-19D1-BC381BD4D41F}"/>
          </ac:spMkLst>
        </pc:spChg>
      </pc:sldChg>
      <pc:sldChg chg="modSp add mod">
        <pc:chgData name="伊健 杜" userId="e69aded81da48593" providerId="LiveId" clId="{44E9D8D9-3818-4B73-ABCE-99D8F3DA982F}" dt="2022-11-08T15:04:59.997" v="3232"/>
        <pc:sldMkLst>
          <pc:docMk/>
          <pc:sldMk cId="201298377" sldId="1368"/>
        </pc:sldMkLst>
        <pc:spChg chg="mod">
          <ac:chgData name="伊健 杜" userId="e69aded81da48593" providerId="LiveId" clId="{44E9D8D9-3818-4B73-ABCE-99D8F3DA982F}" dt="2022-11-08T15:04:59.997" v="3232"/>
          <ac:spMkLst>
            <pc:docMk/>
            <pc:sldMk cId="201298377" sldId="1368"/>
            <ac:spMk id="2" creationId="{6084B583-4B82-A4DC-19D1-BC381BD4D41F}"/>
          </ac:spMkLst>
        </pc:spChg>
      </pc:sldChg>
      <pc:sldChg chg="addSp delSp modSp add mod">
        <pc:chgData name="伊健 杜" userId="e69aded81da48593" providerId="LiveId" clId="{44E9D8D9-3818-4B73-ABCE-99D8F3DA982F}" dt="2022-11-08T15:04:59.997" v="3232"/>
        <pc:sldMkLst>
          <pc:docMk/>
          <pc:sldMk cId="3489661798" sldId="1369"/>
        </pc:sldMkLst>
        <pc:spChg chg="mod">
          <ac:chgData name="伊健 杜" userId="e69aded81da48593" providerId="LiveId" clId="{44E9D8D9-3818-4B73-ABCE-99D8F3DA982F}" dt="2022-11-08T14:21:59.017" v="2203"/>
          <ac:spMkLst>
            <pc:docMk/>
            <pc:sldMk cId="3489661798" sldId="1369"/>
            <ac:spMk id="2" creationId="{10304424-DB4A-36E7-9E0D-D32A5DD0F26C}"/>
          </ac:spMkLst>
        </pc:spChg>
        <pc:spChg chg="mod">
          <ac:chgData name="伊健 杜" userId="e69aded81da48593" providerId="LiveId" clId="{44E9D8D9-3818-4B73-ABCE-99D8F3DA982F}" dt="2022-11-08T14:22:03.846" v="2211" actId="20577"/>
          <ac:spMkLst>
            <pc:docMk/>
            <pc:sldMk cId="3489661798" sldId="1369"/>
            <ac:spMk id="4" creationId="{CD51F1A4-557D-97DD-DAE2-94D888CF547E}"/>
          </ac:spMkLst>
        </pc:spChg>
        <pc:spChg chg="add mod">
          <ac:chgData name="伊健 杜" userId="e69aded81da48593" providerId="LiveId" clId="{44E9D8D9-3818-4B73-ABCE-99D8F3DA982F}" dt="2022-11-08T14:24:36.556" v="2247" actId="1076"/>
          <ac:spMkLst>
            <pc:docMk/>
            <pc:sldMk cId="3489661798" sldId="1369"/>
            <ac:spMk id="8" creationId="{A2DBC4E4-CAE4-0DDD-D5CD-63E97D8863E7}"/>
          </ac:spMkLst>
        </pc:spChg>
        <pc:spChg chg="add del mod">
          <ac:chgData name="伊健 杜" userId="e69aded81da48593" providerId="LiveId" clId="{44E9D8D9-3818-4B73-ABCE-99D8F3DA982F}" dt="2022-11-08T14:24:29.710" v="2246" actId="478"/>
          <ac:spMkLst>
            <pc:docMk/>
            <pc:sldMk cId="3489661798" sldId="1369"/>
            <ac:spMk id="9" creationId="{4CDA07AB-F271-7B2D-289A-924D0389910B}"/>
          </ac:spMkLst>
        </pc:spChg>
        <pc:spChg chg="add mod">
          <ac:chgData name="伊健 杜" userId="e69aded81da48593" providerId="LiveId" clId="{44E9D8D9-3818-4B73-ABCE-99D8F3DA982F}" dt="2022-11-08T14:25:38.689" v="2257" actId="1076"/>
          <ac:spMkLst>
            <pc:docMk/>
            <pc:sldMk cId="3489661798" sldId="1369"/>
            <ac:spMk id="10" creationId="{C563D12D-C672-DCA2-94E7-1AFD51EC851A}"/>
          </ac:spMkLst>
        </pc:spChg>
        <pc:spChg chg="add mod">
          <ac:chgData name="伊健 杜" userId="e69aded81da48593" providerId="LiveId" clId="{44E9D8D9-3818-4B73-ABCE-99D8F3DA982F}" dt="2022-11-08T15:04:59.997" v="3232"/>
          <ac:spMkLst>
            <pc:docMk/>
            <pc:sldMk cId="3489661798" sldId="1369"/>
            <ac:spMk id="11" creationId="{99DACB77-177C-DAEE-E1C9-C4DAB3D5FD71}"/>
          </ac:spMkLst>
        </pc:spChg>
        <pc:spChg chg="add mod">
          <ac:chgData name="伊健 杜" userId="e69aded81da48593" providerId="LiveId" clId="{44E9D8D9-3818-4B73-ABCE-99D8F3DA982F}" dt="2022-11-08T15:04:59.997" v="3232"/>
          <ac:spMkLst>
            <pc:docMk/>
            <pc:sldMk cId="3489661798" sldId="1369"/>
            <ac:spMk id="12" creationId="{A5D315CA-7291-1677-2789-560A0291ADFC}"/>
          </ac:spMkLst>
        </pc:spChg>
        <pc:picChg chg="add del mod">
          <ac:chgData name="伊健 杜" userId="e69aded81da48593" providerId="LiveId" clId="{44E9D8D9-3818-4B73-ABCE-99D8F3DA982F}" dt="2022-11-08T14:25:00.500" v="2250" actId="478"/>
          <ac:picMkLst>
            <pc:docMk/>
            <pc:sldMk cId="3489661798" sldId="1369"/>
            <ac:picMk id="6" creationId="{CD497D7D-A8C2-3E76-BD93-62A9E9724222}"/>
          </ac:picMkLst>
        </pc:picChg>
        <pc:picChg chg="del">
          <ac:chgData name="伊健 杜" userId="e69aded81da48593" providerId="LiveId" clId="{44E9D8D9-3818-4B73-ABCE-99D8F3DA982F}" dt="2022-11-08T14:22:05.298" v="2212" actId="478"/>
          <ac:picMkLst>
            <pc:docMk/>
            <pc:sldMk cId="3489661798" sldId="1369"/>
            <ac:picMk id="3074" creationId="{F6061779-A623-C430-50D2-8FFF28309971}"/>
          </ac:picMkLst>
        </pc:picChg>
        <pc:picChg chg="add mod">
          <ac:chgData name="伊健 杜" userId="e69aded81da48593" providerId="LiveId" clId="{44E9D8D9-3818-4B73-ABCE-99D8F3DA982F}" dt="2022-11-08T14:25:36.104" v="2255" actId="1076"/>
          <ac:picMkLst>
            <pc:docMk/>
            <pc:sldMk cId="3489661798" sldId="1369"/>
            <ac:picMk id="10242" creationId="{3E4190FF-54BF-1623-8760-C155B5E686E7}"/>
          </ac:picMkLst>
        </pc:picChg>
        <pc:picChg chg="add mod">
          <ac:chgData name="伊健 杜" userId="e69aded81da48593" providerId="LiveId" clId="{44E9D8D9-3818-4B73-ABCE-99D8F3DA982F}" dt="2022-11-08T14:25:32.506" v="2253" actId="1076"/>
          <ac:picMkLst>
            <pc:docMk/>
            <pc:sldMk cId="3489661798" sldId="1369"/>
            <ac:picMk id="10244" creationId="{BD52D9C9-3D34-CF76-C17A-8CCD7040E6B7}"/>
          </ac:picMkLst>
        </pc:picChg>
      </pc:sldChg>
      <pc:sldChg chg="modSp add mod">
        <pc:chgData name="伊健 杜" userId="e69aded81da48593" providerId="LiveId" clId="{44E9D8D9-3818-4B73-ABCE-99D8F3DA982F}" dt="2022-11-08T15:04:59.997" v="3232"/>
        <pc:sldMkLst>
          <pc:docMk/>
          <pc:sldMk cId="4147561219" sldId="1370"/>
        </pc:sldMkLst>
        <pc:spChg chg="mod">
          <ac:chgData name="伊健 杜" userId="e69aded81da48593" providerId="LiveId" clId="{44E9D8D9-3818-4B73-ABCE-99D8F3DA982F}" dt="2022-11-08T15:04:59.997" v="3232"/>
          <ac:spMkLst>
            <pc:docMk/>
            <pc:sldMk cId="4147561219" sldId="1370"/>
            <ac:spMk id="2" creationId="{6084B583-4B82-A4DC-19D1-BC381BD4D41F}"/>
          </ac:spMkLst>
        </pc:spChg>
      </pc:sldChg>
      <pc:sldChg chg="modSp add mod">
        <pc:chgData name="伊健 杜" userId="e69aded81da48593" providerId="LiveId" clId="{44E9D8D9-3818-4B73-ABCE-99D8F3DA982F}" dt="2022-11-08T15:04:59.997" v="3232"/>
        <pc:sldMkLst>
          <pc:docMk/>
          <pc:sldMk cId="819749412" sldId="1371"/>
        </pc:sldMkLst>
        <pc:spChg chg="mod">
          <ac:chgData name="伊健 杜" userId="e69aded81da48593" providerId="LiveId" clId="{44E9D8D9-3818-4B73-ABCE-99D8F3DA982F}" dt="2022-11-08T15:04:59.997" v="3232"/>
          <ac:spMkLst>
            <pc:docMk/>
            <pc:sldMk cId="819749412" sldId="1371"/>
            <ac:spMk id="2" creationId="{6084B583-4B82-A4DC-19D1-BC381BD4D41F}"/>
          </ac:spMkLst>
        </pc:spChg>
      </pc:sldChg>
      <pc:sldChg chg="addSp delSp modSp add mod">
        <pc:chgData name="伊健 杜" userId="e69aded81da48593" providerId="LiveId" clId="{44E9D8D9-3818-4B73-ABCE-99D8F3DA982F}" dt="2022-11-08T15:04:59.997" v="3232"/>
        <pc:sldMkLst>
          <pc:docMk/>
          <pc:sldMk cId="90922646" sldId="1372"/>
        </pc:sldMkLst>
        <pc:spChg chg="mod">
          <ac:chgData name="伊健 杜" userId="e69aded81da48593" providerId="LiveId" clId="{44E9D8D9-3818-4B73-ABCE-99D8F3DA982F}" dt="2022-11-08T15:04:59.997" v="3232"/>
          <ac:spMkLst>
            <pc:docMk/>
            <pc:sldMk cId="90922646" sldId="1372"/>
            <ac:spMk id="2" creationId="{10304424-DB4A-36E7-9E0D-D32A5DD0F26C}"/>
          </ac:spMkLst>
        </pc:spChg>
        <pc:spChg chg="add mod">
          <ac:chgData name="伊健 杜" userId="e69aded81da48593" providerId="LiveId" clId="{44E9D8D9-3818-4B73-ABCE-99D8F3DA982F}" dt="2022-11-08T15:04:59.997" v="3232"/>
          <ac:spMkLst>
            <pc:docMk/>
            <pc:sldMk cId="90922646" sldId="1372"/>
            <ac:spMk id="5" creationId="{E7287B0E-EF55-E721-8EFA-9A9183C0EDF9}"/>
          </ac:spMkLst>
        </pc:spChg>
        <pc:spChg chg="del">
          <ac:chgData name="伊健 杜" userId="e69aded81da48593" providerId="LiveId" clId="{44E9D8D9-3818-4B73-ABCE-99D8F3DA982F}" dt="2022-11-08T14:37:22.489" v="2402" actId="478"/>
          <ac:spMkLst>
            <pc:docMk/>
            <pc:sldMk cId="90922646" sldId="1372"/>
            <ac:spMk id="8" creationId="{A2DBC4E4-CAE4-0DDD-D5CD-63E97D8863E7}"/>
          </ac:spMkLst>
        </pc:spChg>
        <pc:spChg chg="del">
          <ac:chgData name="伊健 杜" userId="e69aded81da48593" providerId="LiveId" clId="{44E9D8D9-3818-4B73-ABCE-99D8F3DA982F}" dt="2022-11-08T14:37:22.489" v="2402" actId="478"/>
          <ac:spMkLst>
            <pc:docMk/>
            <pc:sldMk cId="90922646" sldId="1372"/>
            <ac:spMk id="10" creationId="{C563D12D-C672-DCA2-94E7-1AFD51EC851A}"/>
          </ac:spMkLst>
        </pc:spChg>
        <pc:spChg chg="del">
          <ac:chgData name="伊健 杜" userId="e69aded81da48593" providerId="LiveId" clId="{44E9D8D9-3818-4B73-ABCE-99D8F3DA982F}" dt="2022-11-08T14:37:22.489" v="2402" actId="478"/>
          <ac:spMkLst>
            <pc:docMk/>
            <pc:sldMk cId="90922646" sldId="1372"/>
            <ac:spMk id="11" creationId="{99DACB77-177C-DAEE-E1C9-C4DAB3D5FD71}"/>
          </ac:spMkLst>
        </pc:spChg>
        <pc:spChg chg="del">
          <ac:chgData name="伊健 杜" userId="e69aded81da48593" providerId="LiveId" clId="{44E9D8D9-3818-4B73-ABCE-99D8F3DA982F}" dt="2022-11-08T14:37:22.489" v="2402" actId="478"/>
          <ac:spMkLst>
            <pc:docMk/>
            <pc:sldMk cId="90922646" sldId="1372"/>
            <ac:spMk id="12" creationId="{A5D315CA-7291-1677-2789-560A0291ADFC}"/>
          </ac:spMkLst>
        </pc:spChg>
        <pc:picChg chg="del">
          <ac:chgData name="伊健 杜" userId="e69aded81da48593" providerId="LiveId" clId="{44E9D8D9-3818-4B73-ABCE-99D8F3DA982F}" dt="2022-11-08T14:37:22.489" v="2402" actId="478"/>
          <ac:picMkLst>
            <pc:docMk/>
            <pc:sldMk cId="90922646" sldId="1372"/>
            <ac:picMk id="10242" creationId="{3E4190FF-54BF-1623-8760-C155B5E686E7}"/>
          </ac:picMkLst>
        </pc:picChg>
        <pc:picChg chg="del">
          <ac:chgData name="伊健 杜" userId="e69aded81da48593" providerId="LiveId" clId="{44E9D8D9-3818-4B73-ABCE-99D8F3DA982F}" dt="2022-11-08T14:37:22.489" v="2402" actId="478"/>
          <ac:picMkLst>
            <pc:docMk/>
            <pc:sldMk cId="90922646" sldId="1372"/>
            <ac:picMk id="10244" creationId="{BD52D9C9-3D34-CF76-C17A-8CCD7040E6B7}"/>
          </ac:picMkLst>
        </pc:picChg>
        <pc:picChg chg="add mod">
          <ac:chgData name="伊健 杜" userId="e69aded81da48593" providerId="LiveId" clId="{44E9D8D9-3818-4B73-ABCE-99D8F3DA982F}" dt="2022-11-08T14:37:35.921" v="2410" actId="1076"/>
          <ac:picMkLst>
            <pc:docMk/>
            <pc:sldMk cId="90922646" sldId="1372"/>
            <ac:picMk id="11266" creationId="{A5E8A16D-DA69-7191-543B-B95427F0EB35}"/>
          </ac:picMkLst>
        </pc:picChg>
      </pc:sldChg>
      <pc:sldChg chg="modSp add mod">
        <pc:chgData name="伊健 杜" userId="e69aded81da48593" providerId="LiveId" clId="{44E9D8D9-3818-4B73-ABCE-99D8F3DA982F}" dt="2022-11-08T15:04:59.997" v="3232"/>
        <pc:sldMkLst>
          <pc:docMk/>
          <pc:sldMk cId="449833426" sldId="1373"/>
        </pc:sldMkLst>
        <pc:spChg chg="mod">
          <ac:chgData name="伊健 杜" userId="e69aded81da48593" providerId="LiveId" clId="{44E9D8D9-3818-4B73-ABCE-99D8F3DA982F}" dt="2022-11-08T15:04:59.997" v="3232"/>
          <ac:spMkLst>
            <pc:docMk/>
            <pc:sldMk cId="449833426" sldId="1373"/>
            <ac:spMk id="2" creationId="{6084B583-4B82-A4DC-19D1-BC381BD4D41F}"/>
          </ac:spMkLst>
        </pc:spChg>
      </pc:sldChg>
      <pc:sldChg chg="modSp add mod">
        <pc:chgData name="伊健 杜" userId="e69aded81da48593" providerId="LiveId" clId="{44E9D8D9-3818-4B73-ABCE-99D8F3DA982F}" dt="2022-11-08T15:04:59.997" v="3232"/>
        <pc:sldMkLst>
          <pc:docMk/>
          <pc:sldMk cId="486638814" sldId="1374"/>
        </pc:sldMkLst>
        <pc:spChg chg="mod">
          <ac:chgData name="伊健 杜" userId="e69aded81da48593" providerId="LiveId" clId="{44E9D8D9-3818-4B73-ABCE-99D8F3DA982F}" dt="2022-11-08T15:04:59.997" v="3232"/>
          <ac:spMkLst>
            <pc:docMk/>
            <pc:sldMk cId="486638814" sldId="1374"/>
            <ac:spMk id="2" creationId="{6084B583-4B82-A4DC-19D1-BC381BD4D41F}"/>
          </ac:spMkLst>
        </pc:spChg>
      </pc:sldChg>
      <pc:sldChg chg="addSp delSp modSp add mod">
        <pc:chgData name="伊健 杜" userId="e69aded81da48593" providerId="LiveId" clId="{44E9D8D9-3818-4B73-ABCE-99D8F3DA982F}" dt="2022-11-08T15:04:59.997" v="3232"/>
        <pc:sldMkLst>
          <pc:docMk/>
          <pc:sldMk cId="1276298087" sldId="1375"/>
        </pc:sldMkLst>
        <pc:spChg chg="mod">
          <ac:chgData name="伊健 杜" userId="e69aded81da48593" providerId="LiveId" clId="{44E9D8D9-3818-4B73-ABCE-99D8F3DA982F}" dt="2022-11-08T15:04:59.997" v="3232"/>
          <ac:spMkLst>
            <pc:docMk/>
            <pc:sldMk cId="1276298087" sldId="1375"/>
            <ac:spMk id="2" creationId="{10304424-DB4A-36E7-9E0D-D32A5DD0F26C}"/>
          </ac:spMkLst>
        </pc:spChg>
        <pc:spChg chg="mod">
          <ac:chgData name="伊健 杜" userId="e69aded81da48593" providerId="LiveId" clId="{44E9D8D9-3818-4B73-ABCE-99D8F3DA982F}" dt="2022-11-08T15:04:59.997" v="3232"/>
          <ac:spMkLst>
            <pc:docMk/>
            <pc:sldMk cId="1276298087" sldId="1375"/>
            <ac:spMk id="5" creationId="{E7287B0E-EF55-E721-8EFA-9A9183C0EDF9}"/>
          </ac:spMkLst>
        </pc:spChg>
        <pc:picChg chg="add del mod">
          <ac:chgData name="伊健 杜" userId="e69aded81da48593" providerId="LiveId" clId="{44E9D8D9-3818-4B73-ABCE-99D8F3DA982F}" dt="2022-11-08T14:46:35.164" v="2964" actId="478"/>
          <ac:picMkLst>
            <pc:docMk/>
            <pc:sldMk cId="1276298087" sldId="1375"/>
            <ac:picMk id="6" creationId="{B7600CC4-A281-6A6A-78CD-48668CBF49B2}"/>
          </ac:picMkLst>
        </pc:picChg>
        <pc:picChg chg="del">
          <ac:chgData name="伊健 杜" userId="e69aded81da48593" providerId="LiveId" clId="{44E9D8D9-3818-4B73-ABCE-99D8F3DA982F}" dt="2022-11-08T14:42:57.632" v="2655" actId="478"/>
          <ac:picMkLst>
            <pc:docMk/>
            <pc:sldMk cId="1276298087" sldId="1375"/>
            <ac:picMk id="11266" creationId="{A5E8A16D-DA69-7191-543B-B95427F0EB35}"/>
          </ac:picMkLst>
        </pc:picChg>
        <pc:picChg chg="add del mod">
          <ac:chgData name="伊健 杜" userId="e69aded81da48593" providerId="LiveId" clId="{44E9D8D9-3818-4B73-ABCE-99D8F3DA982F}" dt="2022-11-08T14:46:36.569" v="2965" actId="478"/>
          <ac:picMkLst>
            <pc:docMk/>
            <pc:sldMk cId="1276298087" sldId="1375"/>
            <ac:picMk id="12290" creationId="{69574E62-66C6-D0BC-33D0-5611CB62428A}"/>
          </ac:picMkLst>
        </pc:picChg>
        <pc:picChg chg="add mod">
          <ac:chgData name="伊健 杜" userId="e69aded81da48593" providerId="LiveId" clId="{44E9D8D9-3818-4B73-ABCE-99D8F3DA982F}" dt="2022-11-08T14:46:39.693" v="2968" actId="1076"/>
          <ac:picMkLst>
            <pc:docMk/>
            <pc:sldMk cId="1276298087" sldId="1375"/>
            <ac:picMk id="12292" creationId="{10A1B122-578C-C919-3162-47F896AC7681}"/>
          </ac:picMkLst>
        </pc:picChg>
      </pc:sldChg>
      <pc:sldChg chg="delSp modSp add mod ord">
        <pc:chgData name="伊健 杜" userId="e69aded81da48593" providerId="LiveId" clId="{44E9D8D9-3818-4B73-ABCE-99D8F3DA982F}" dt="2022-11-08T15:04:59.997" v="3232"/>
        <pc:sldMkLst>
          <pc:docMk/>
          <pc:sldMk cId="795428135" sldId="1376"/>
        </pc:sldMkLst>
        <pc:spChg chg="mod">
          <ac:chgData name="伊健 杜" userId="e69aded81da48593" providerId="LiveId" clId="{44E9D8D9-3818-4B73-ABCE-99D8F3DA982F}" dt="2022-11-08T15:04:59.997" v="3232"/>
          <ac:spMkLst>
            <pc:docMk/>
            <pc:sldMk cId="795428135" sldId="1376"/>
            <ac:spMk id="2" creationId="{10304424-DB4A-36E7-9E0D-D32A5DD0F26C}"/>
          </ac:spMkLst>
        </pc:spChg>
        <pc:spChg chg="mod">
          <ac:chgData name="伊健 杜" userId="e69aded81da48593" providerId="LiveId" clId="{44E9D8D9-3818-4B73-ABCE-99D8F3DA982F}" dt="2022-11-08T15:04:59.997" v="3232"/>
          <ac:spMkLst>
            <pc:docMk/>
            <pc:sldMk cId="795428135" sldId="1376"/>
            <ac:spMk id="5" creationId="{E7287B0E-EF55-E721-8EFA-9A9183C0EDF9}"/>
          </ac:spMkLst>
        </pc:spChg>
        <pc:picChg chg="mod">
          <ac:chgData name="伊健 杜" userId="e69aded81da48593" providerId="LiveId" clId="{44E9D8D9-3818-4B73-ABCE-99D8F3DA982F}" dt="2022-11-08T14:47:29.538" v="3073" actId="1076"/>
          <ac:picMkLst>
            <pc:docMk/>
            <pc:sldMk cId="795428135" sldId="1376"/>
            <ac:picMk id="12290" creationId="{69574E62-66C6-D0BC-33D0-5611CB62428A}"/>
          </ac:picMkLst>
        </pc:picChg>
        <pc:picChg chg="del">
          <ac:chgData name="伊健 杜" userId="e69aded81da48593" providerId="LiveId" clId="{44E9D8D9-3818-4B73-ABCE-99D8F3DA982F}" dt="2022-11-08T14:45:53.536" v="2914" actId="21"/>
          <ac:picMkLst>
            <pc:docMk/>
            <pc:sldMk cId="795428135" sldId="1376"/>
            <ac:picMk id="12292" creationId="{10A1B122-578C-C919-3162-47F896AC7681}"/>
          </ac:picMkLst>
        </pc:picChg>
      </pc:sldChg>
      <pc:sldChg chg="addSp delSp modSp add mod modNotes modNotesTx">
        <pc:chgData name="伊健 杜" userId="e69aded81da48593" providerId="LiveId" clId="{44E9D8D9-3818-4B73-ABCE-99D8F3DA982F}" dt="2022-11-08T15:04:59.997" v="3232"/>
        <pc:sldMkLst>
          <pc:docMk/>
          <pc:sldMk cId="3846005690" sldId="1377"/>
        </pc:sldMkLst>
        <pc:spChg chg="del mod">
          <ac:chgData name="伊健 杜" userId="e69aded81da48593" providerId="LiveId" clId="{44E9D8D9-3818-4B73-ABCE-99D8F3DA982F}" dt="2022-11-08T14:47:48.792" v="3096" actId="478"/>
          <ac:spMkLst>
            <pc:docMk/>
            <pc:sldMk cId="3846005690" sldId="1377"/>
            <ac:spMk id="2" creationId="{6084B583-4B82-A4DC-19D1-BC381BD4D41F}"/>
          </ac:spMkLst>
        </pc:spChg>
        <pc:picChg chg="add mod">
          <ac:chgData name="伊健 杜" userId="e69aded81da48593" providerId="LiveId" clId="{44E9D8D9-3818-4B73-ABCE-99D8F3DA982F}" dt="2022-11-08T14:49:37.863" v="3231" actId="14100"/>
          <ac:picMkLst>
            <pc:docMk/>
            <pc:sldMk cId="3846005690" sldId="1377"/>
            <ac:picMk id="3" creationId="{85B49AE4-2867-BA70-7CB0-A38633520F3B}"/>
          </ac:picMkLst>
        </pc:picChg>
        <pc:picChg chg="add mod">
          <ac:chgData name="伊健 杜" userId="e69aded81da48593" providerId="LiveId" clId="{44E9D8D9-3818-4B73-ABCE-99D8F3DA982F}" dt="2022-11-08T14:49:26.272" v="3226" actId="1076"/>
          <ac:picMkLst>
            <pc:docMk/>
            <pc:sldMk cId="3846005690" sldId="1377"/>
            <ac:picMk id="4" creationId="{B36B8DB1-4155-B858-EF91-27496DAB7CD6}"/>
          </ac:picMkLst>
        </pc:picChg>
      </pc:sldChg>
    </pc:docChg>
  </pc:docChgLst>
  <pc:docChgLst>
    <pc:chgData name="伊健 杜" userId="e69aded81da48593" providerId="LiveId" clId="{C8BB3112-466C-4335-B624-F7500FA32AF1}"/>
    <pc:docChg chg="undo custSel addSld delSld modSld sldOrd delSection modSection">
      <pc:chgData name="伊健 杜" userId="e69aded81da48593" providerId="LiveId" clId="{C8BB3112-466C-4335-B624-F7500FA32AF1}" dt="2022-11-08T08:26:17.131" v="9521" actId="20577"/>
      <pc:docMkLst>
        <pc:docMk/>
      </pc:docMkLst>
      <pc:sldChg chg="delSp modSp add mod delAnim">
        <pc:chgData name="伊健 杜" userId="e69aded81da48593" providerId="LiveId" clId="{C8BB3112-466C-4335-B624-F7500FA32AF1}" dt="2022-11-07T15:00:48.184" v="7518"/>
        <pc:sldMkLst>
          <pc:docMk/>
          <pc:sldMk cId="908993150" sldId="1052"/>
        </pc:sldMkLst>
        <pc:spChg chg="mod">
          <ac:chgData name="伊健 杜" userId="e69aded81da48593" providerId="LiveId" clId="{C8BB3112-466C-4335-B624-F7500FA32AF1}" dt="2022-11-07T14:51:47.795" v="7426" actId="20577"/>
          <ac:spMkLst>
            <pc:docMk/>
            <pc:sldMk cId="908993150" sldId="1052"/>
            <ac:spMk id="2" creationId="{10304424-DB4A-36E7-9E0D-D32A5DD0F26C}"/>
          </ac:spMkLst>
        </pc:spChg>
        <pc:spChg chg="del">
          <ac:chgData name="伊健 杜" userId="e69aded81da48593" providerId="LiveId" clId="{C8BB3112-466C-4335-B624-F7500FA32AF1}" dt="2022-11-07T14:51:41.149" v="7419" actId="478"/>
          <ac:spMkLst>
            <pc:docMk/>
            <pc:sldMk cId="908993150" sldId="1052"/>
            <ac:spMk id="3" creationId="{BAB82766-BDC2-26FC-C2D3-3468B609A4DA}"/>
          </ac:spMkLst>
        </pc:spChg>
        <pc:spChg chg="mod">
          <ac:chgData name="伊健 杜" userId="e69aded81da48593" providerId="LiveId" clId="{C8BB3112-466C-4335-B624-F7500FA32AF1}" dt="2022-11-07T15:00:48.184" v="7518"/>
          <ac:spMkLst>
            <pc:docMk/>
            <pc:sldMk cId="908993150" sldId="1052"/>
            <ac:spMk id="4" creationId="{CD51F1A4-557D-97DD-DAE2-94D888CF547E}"/>
          </ac:spMkLst>
        </pc:spChg>
        <pc:picChg chg="mod">
          <ac:chgData name="伊健 杜" userId="e69aded81da48593" providerId="LiveId" clId="{C8BB3112-466C-4335-B624-F7500FA32AF1}" dt="2022-11-07T14:51:56.468" v="7429" actId="14100"/>
          <ac:picMkLst>
            <pc:docMk/>
            <pc:sldMk cId="908993150" sldId="1052"/>
            <ac:picMk id="4098" creationId="{746EA14D-6D89-3AF9-F4FC-DB446BBA2C5C}"/>
          </ac:picMkLst>
        </pc:picChg>
      </pc:sldChg>
      <pc:sldChg chg="add del ord">
        <pc:chgData name="伊健 杜" userId="e69aded81da48593" providerId="LiveId" clId="{C8BB3112-466C-4335-B624-F7500FA32AF1}" dt="2022-11-07T14:52:08.231" v="7436" actId="47"/>
        <pc:sldMkLst>
          <pc:docMk/>
          <pc:sldMk cId="1170716251" sldId="1053"/>
        </pc:sldMkLst>
      </pc:sldChg>
      <pc:sldChg chg="delSp modSp add mod delAnim">
        <pc:chgData name="伊健 杜" userId="e69aded81da48593" providerId="LiveId" clId="{C8BB3112-466C-4335-B624-F7500FA32AF1}" dt="2022-11-07T14:52:02.581" v="7433" actId="20577"/>
        <pc:sldMkLst>
          <pc:docMk/>
          <pc:sldMk cId="220748793" sldId="1055"/>
        </pc:sldMkLst>
        <pc:spChg chg="mod">
          <ac:chgData name="伊健 杜" userId="e69aded81da48593" providerId="LiveId" clId="{C8BB3112-466C-4335-B624-F7500FA32AF1}" dt="2022-11-07T14:52:02.581" v="7433" actId="20577"/>
          <ac:spMkLst>
            <pc:docMk/>
            <pc:sldMk cId="220748793" sldId="1055"/>
            <ac:spMk id="2" creationId="{10304424-DB4A-36E7-9E0D-D32A5DD0F26C}"/>
          </ac:spMkLst>
        </pc:spChg>
        <pc:spChg chg="del">
          <ac:chgData name="伊健 杜" userId="e69aded81da48593" providerId="LiveId" clId="{C8BB3112-466C-4335-B624-F7500FA32AF1}" dt="2022-11-07T14:52:01.002" v="7430" actId="478"/>
          <ac:spMkLst>
            <pc:docMk/>
            <pc:sldMk cId="220748793" sldId="1055"/>
            <ac:spMk id="3" creationId="{BAB82766-BDC2-26FC-C2D3-3468B609A4DA}"/>
          </ac:spMkLst>
        </pc:spChg>
      </pc:sldChg>
      <pc:sldChg chg="modSp add del mod">
        <pc:chgData name="伊健 杜" userId="e69aded81da48593" providerId="LiveId" clId="{C8BB3112-466C-4335-B624-F7500FA32AF1}" dt="2022-11-07T14:52:14.299" v="7440" actId="47"/>
        <pc:sldMkLst>
          <pc:docMk/>
          <pc:sldMk cId="2963607389" sldId="1056"/>
        </pc:sldMkLst>
        <pc:spChg chg="mod">
          <ac:chgData name="伊健 杜" userId="e69aded81da48593" providerId="LiveId" clId="{C8BB3112-466C-4335-B624-F7500FA32AF1}" dt="2022-11-07T14:52:13.032" v="7439" actId="20577"/>
          <ac:spMkLst>
            <pc:docMk/>
            <pc:sldMk cId="2963607389" sldId="1056"/>
            <ac:spMk id="2" creationId="{10304424-DB4A-36E7-9E0D-D32A5DD0F26C}"/>
          </ac:spMkLst>
        </pc:spChg>
      </pc:sldChg>
      <pc:sldChg chg="add del">
        <pc:chgData name="伊健 杜" userId="e69aded81da48593" providerId="LiveId" clId="{C8BB3112-466C-4335-B624-F7500FA32AF1}" dt="2022-11-07T14:51:08.388" v="7366" actId="47"/>
        <pc:sldMkLst>
          <pc:docMk/>
          <pc:sldMk cId="586126631" sldId="1057"/>
        </pc:sldMkLst>
      </pc:sldChg>
      <pc:sldChg chg="modSp add mod">
        <pc:chgData name="伊健 杜" userId="e69aded81da48593" providerId="LiveId" clId="{C8BB3112-466C-4335-B624-F7500FA32AF1}" dt="2022-11-07T14:52:19.571" v="7442" actId="20577"/>
        <pc:sldMkLst>
          <pc:docMk/>
          <pc:sldMk cId="3512884570" sldId="1058"/>
        </pc:sldMkLst>
        <pc:spChg chg="mod">
          <ac:chgData name="伊健 杜" userId="e69aded81da48593" providerId="LiveId" clId="{C8BB3112-466C-4335-B624-F7500FA32AF1}" dt="2022-11-07T14:52:19.571" v="7442" actId="20577"/>
          <ac:spMkLst>
            <pc:docMk/>
            <pc:sldMk cId="3512884570" sldId="1058"/>
            <ac:spMk id="2" creationId="{10304424-DB4A-36E7-9E0D-D32A5DD0F26C}"/>
          </ac:spMkLst>
        </pc:spChg>
      </pc:sldChg>
      <pc:sldChg chg="modSp add mod">
        <pc:chgData name="伊健 杜" userId="e69aded81da48593" providerId="LiveId" clId="{C8BB3112-466C-4335-B624-F7500FA32AF1}" dt="2022-11-07T15:00:48.184" v="7518"/>
        <pc:sldMkLst>
          <pc:docMk/>
          <pc:sldMk cId="112783076" sldId="1059"/>
        </pc:sldMkLst>
        <pc:spChg chg="mod">
          <ac:chgData name="伊健 杜" userId="e69aded81da48593" providerId="LiveId" clId="{C8BB3112-466C-4335-B624-F7500FA32AF1}" dt="2022-11-07T15:00:48.184" v="7518"/>
          <ac:spMkLst>
            <pc:docMk/>
            <pc:sldMk cId="112783076" sldId="1059"/>
            <ac:spMk id="4" creationId="{CD51F1A4-557D-97DD-DAE2-94D888CF547E}"/>
          </ac:spMkLst>
        </pc:spChg>
      </pc:sldChg>
      <pc:sldChg chg="add del">
        <pc:chgData name="伊健 杜" userId="e69aded81da48593" providerId="LiveId" clId="{C8BB3112-466C-4335-B624-F7500FA32AF1}" dt="2022-11-07T14:57:36.636" v="7517" actId="47"/>
        <pc:sldMkLst>
          <pc:docMk/>
          <pc:sldMk cId="2082712593" sldId="1060"/>
        </pc:sldMkLst>
      </pc:sldChg>
      <pc:sldChg chg="delSp modSp add mod delAnim">
        <pc:chgData name="伊健 杜" userId="e69aded81da48593" providerId="LiveId" clId="{C8BB3112-466C-4335-B624-F7500FA32AF1}" dt="2022-11-07T14:57:31.229" v="7516" actId="20577"/>
        <pc:sldMkLst>
          <pc:docMk/>
          <pc:sldMk cId="2659696134" sldId="1061"/>
        </pc:sldMkLst>
        <pc:spChg chg="mod">
          <ac:chgData name="伊健 杜" userId="e69aded81da48593" providerId="LiveId" clId="{C8BB3112-466C-4335-B624-F7500FA32AF1}" dt="2022-11-07T14:57:31.229" v="7516" actId="20577"/>
          <ac:spMkLst>
            <pc:docMk/>
            <pc:sldMk cId="2659696134" sldId="1061"/>
            <ac:spMk id="2" creationId="{6F93F21B-C3AA-6A62-199F-0AB2B99E3F2C}"/>
          </ac:spMkLst>
        </pc:spChg>
        <pc:spChg chg="del">
          <ac:chgData name="伊健 杜" userId="e69aded81da48593" providerId="LiveId" clId="{C8BB3112-466C-4335-B624-F7500FA32AF1}" dt="2022-11-07T14:57:03.193" v="7506" actId="478"/>
          <ac:spMkLst>
            <pc:docMk/>
            <pc:sldMk cId="2659696134" sldId="1061"/>
            <ac:spMk id="5" creationId="{C5B695F5-AA63-3D45-7B48-689E688B5B9D}"/>
          </ac:spMkLst>
        </pc:spChg>
      </pc:sldChg>
      <pc:sldChg chg="delSp modSp add mod delAnim">
        <pc:chgData name="伊健 杜" userId="e69aded81da48593" providerId="LiveId" clId="{C8BB3112-466C-4335-B624-F7500FA32AF1}" dt="2022-11-07T14:57:27.230" v="7513" actId="20577"/>
        <pc:sldMkLst>
          <pc:docMk/>
          <pc:sldMk cId="4213634241" sldId="1062"/>
        </pc:sldMkLst>
        <pc:spChg chg="mod">
          <ac:chgData name="伊健 杜" userId="e69aded81da48593" providerId="LiveId" clId="{C8BB3112-466C-4335-B624-F7500FA32AF1}" dt="2022-11-07T14:57:27.230" v="7513" actId="20577"/>
          <ac:spMkLst>
            <pc:docMk/>
            <pc:sldMk cId="4213634241" sldId="1062"/>
            <ac:spMk id="2" creationId="{6F93F21B-C3AA-6A62-199F-0AB2B99E3F2C}"/>
          </ac:spMkLst>
        </pc:spChg>
        <pc:spChg chg="del">
          <ac:chgData name="伊健 杜" userId="e69aded81da48593" providerId="LiveId" clId="{C8BB3112-466C-4335-B624-F7500FA32AF1}" dt="2022-11-07T14:57:08.155" v="7507" actId="478"/>
          <ac:spMkLst>
            <pc:docMk/>
            <pc:sldMk cId="4213634241" sldId="1062"/>
            <ac:spMk id="6" creationId="{FE64A159-9E9A-063C-6CA1-EB9647E25E62}"/>
          </ac:spMkLst>
        </pc:spChg>
      </pc:sldChg>
      <pc:sldChg chg="delSp modSp add mod delAnim">
        <pc:chgData name="伊健 杜" userId="e69aded81da48593" providerId="LiveId" clId="{C8BB3112-466C-4335-B624-F7500FA32AF1}" dt="2022-11-07T14:57:20.493" v="7510" actId="1076"/>
        <pc:sldMkLst>
          <pc:docMk/>
          <pc:sldMk cId="219116573" sldId="1063"/>
        </pc:sldMkLst>
        <pc:spChg chg="mod">
          <ac:chgData name="伊健 杜" userId="e69aded81da48593" providerId="LiveId" clId="{C8BB3112-466C-4335-B624-F7500FA32AF1}" dt="2022-11-07T14:57:20.493" v="7510" actId="1076"/>
          <ac:spMkLst>
            <pc:docMk/>
            <pc:sldMk cId="219116573" sldId="1063"/>
            <ac:spMk id="2" creationId="{7AAD3A63-3281-9A57-F86B-CB50555E423C}"/>
          </ac:spMkLst>
        </pc:spChg>
        <pc:spChg chg="del">
          <ac:chgData name="伊健 杜" userId="e69aded81da48593" providerId="LiveId" clId="{C8BB3112-466C-4335-B624-F7500FA32AF1}" dt="2022-11-07T14:57:15.472" v="7508" actId="478"/>
          <ac:spMkLst>
            <pc:docMk/>
            <pc:sldMk cId="219116573" sldId="1063"/>
            <ac:spMk id="4" creationId="{F803158A-5BC6-CD4D-F54F-32355FFFFB9B}"/>
          </ac:spMkLst>
        </pc:spChg>
        <pc:spChg chg="del">
          <ac:chgData name="伊健 杜" userId="e69aded81da48593" providerId="LiveId" clId="{C8BB3112-466C-4335-B624-F7500FA32AF1}" dt="2022-11-07T14:57:15.472" v="7508" actId="478"/>
          <ac:spMkLst>
            <pc:docMk/>
            <pc:sldMk cId="219116573" sldId="1063"/>
            <ac:spMk id="5" creationId="{46870E19-3BFB-3706-5AF8-55A885CC2CAE}"/>
          </ac:spMkLst>
        </pc:spChg>
        <pc:spChg chg="del">
          <ac:chgData name="伊健 杜" userId="e69aded81da48593" providerId="LiveId" clId="{C8BB3112-466C-4335-B624-F7500FA32AF1}" dt="2022-11-07T14:57:17.913" v="7509" actId="478"/>
          <ac:spMkLst>
            <pc:docMk/>
            <pc:sldMk cId="219116573" sldId="1063"/>
            <ac:spMk id="6" creationId="{3F9C341B-C6BD-E444-7367-AADC65221F7D}"/>
          </ac:spMkLst>
        </pc:spChg>
        <pc:spChg chg="del">
          <ac:chgData name="伊健 杜" userId="e69aded81da48593" providerId="LiveId" clId="{C8BB3112-466C-4335-B624-F7500FA32AF1}" dt="2022-11-07T14:57:15.472" v="7508" actId="478"/>
          <ac:spMkLst>
            <pc:docMk/>
            <pc:sldMk cId="219116573" sldId="1063"/>
            <ac:spMk id="7" creationId="{0D7F4586-B7E0-FE06-5EDB-B90CE44C2E40}"/>
          </ac:spMkLst>
        </pc:spChg>
        <pc:spChg chg="del">
          <ac:chgData name="伊健 杜" userId="e69aded81da48593" providerId="LiveId" clId="{C8BB3112-466C-4335-B624-F7500FA32AF1}" dt="2022-11-07T14:57:15.472" v="7508" actId="478"/>
          <ac:spMkLst>
            <pc:docMk/>
            <pc:sldMk cId="219116573" sldId="1063"/>
            <ac:spMk id="8" creationId="{57C91189-365D-7388-97B5-A6C629EEBC4B}"/>
          </ac:spMkLst>
        </pc:spChg>
        <pc:spChg chg="del">
          <ac:chgData name="伊健 杜" userId="e69aded81da48593" providerId="LiveId" clId="{C8BB3112-466C-4335-B624-F7500FA32AF1}" dt="2022-11-07T14:57:15.472" v="7508" actId="478"/>
          <ac:spMkLst>
            <pc:docMk/>
            <pc:sldMk cId="219116573" sldId="1063"/>
            <ac:spMk id="9" creationId="{A8934EFA-8F6F-8CDC-2B40-C369124792E4}"/>
          </ac:spMkLst>
        </pc:spChg>
        <pc:spChg chg="del">
          <ac:chgData name="伊健 杜" userId="e69aded81da48593" providerId="LiveId" clId="{C8BB3112-466C-4335-B624-F7500FA32AF1}" dt="2022-11-07T14:57:15.472" v="7508" actId="478"/>
          <ac:spMkLst>
            <pc:docMk/>
            <pc:sldMk cId="219116573" sldId="1063"/>
            <ac:spMk id="10" creationId="{06263507-7241-1D7B-AE9F-33A4610FE9B8}"/>
          </ac:spMkLst>
        </pc:spChg>
      </pc:sldChg>
      <pc:sldChg chg="addSp delSp modSp del mod ord">
        <pc:chgData name="伊健 杜" userId="e69aded81da48593" providerId="LiveId" clId="{C8BB3112-466C-4335-B624-F7500FA32AF1}" dt="2022-11-07T11:41:40.231" v="5926" actId="47"/>
        <pc:sldMkLst>
          <pc:docMk/>
          <pc:sldMk cId="900656996" sldId="1095"/>
        </pc:sldMkLst>
        <pc:spChg chg="mod">
          <ac:chgData name="伊健 杜" userId="e69aded81da48593" providerId="LiveId" clId="{C8BB3112-466C-4335-B624-F7500FA32AF1}" dt="2022-11-03T12:58:36.579" v="5793"/>
          <ac:spMkLst>
            <pc:docMk/>
            <pc:sldMk cId="900656996" sldId="1095"/>
            <ac:spMk id="2" creationId="{10304424-DB4A-36E7-9E0D-D32A5DD0F26C}"/>
          </ac:spMkLst>
        </pc:spChg>
        <pc:spChg chg="mod ord">
          <ac:chgData name="伊健 杜" userId="e69aded81da48593" providerId="LiveId" clId="{C8BB3112-466C-4335-B624-F7500FA32AF1}" dt="2022-11-03T13:13:39.677" v="5808"/>
          <ac:spMkLst>
            <pc:docMk/>
            <pc:sldMk cId="900656996" sldId="1095"/>
            <ac:spMk id="4" creationId="{CD51F1A4-557D-97DD-DAE2-94D888CF547E}"/>
          </ac:spMkLst>
        </pc:spChg>
        <pc:spChg chg="add del">
          <ac:chgData name="伊健 杜" userId="e69aded81da48593" providerId="LiveId" clId="{C8BB3112-466C-4335-B624-F7500FA32AF1}" dt="2022-11-03T10:59:02.489" v="338" actId="478"/>
          <ac:spMkLst>
            <pc:docMk/>
            <pc:sldMk cId="900656996" sldId="1095"/>
            <ac:spMk id="5" creationId="{AB9C9EC8-CD25-F8DB-9527-6A8C7F376B97}"/>
          </ac:spMkLst>
        </pc:spChg>
        <pc:spChg chg="add mod">
          <ac:chgData name="伊健 杜" userId="e69aded81da48593" providerId="LiveId" clId="{C8BB3112-466C-4335-B624-F7500FA32AF1}" dt="2022-11-03T12:58:36.579" v="5793"/>
          <ac:spMkLst>
            <pc:docMk/>
            <pc:sldMk cId="900656996" sldId="1095"/>
            <ac:spMk id="6" creationId="{258A83B3-76FD-7D6A-7399-6CD7338A74DC}"/>
          </ac:spMkLst>
        </pc:spChg>
        <pc:picChg chg="add del mod">
          <ac:chgData name="伊健 杜" userId="e69aded81da48593" providerId="LiveId" clId="{C8BB3112-466C-4335-B624-F7500FA32AF1}" dt="2022-11-03T10:58:55.649" v="333" actId="478"/>
          <ac:picMkLst>
            <pc:docMk/>
            <pc:sldMk cId="900656996" sldId="1095"/>
            <ac:picMk id="1026" creationId="{AF92D2E6-DCE7-1B87-028A-395CDF991883}"/>
          </ac:picMkLst>
        </pc:picChg>
        <pc:picChg chg="add mod">
          <ac:chgData name="伊健 杜" userId="e69aded81da48593" providerId="LiveId" clId="{C8BB3112-466C-4335-B624-F7500FA32AF1}" dt="2022-11-03T11:02:51.333" v="433" actId="1076"/>
          <ac:picMkLst>
            <pc:docMk/>
            <pc:sldMk cId="900656996" sldId="1095"/>
            <ac:picMk id="1028" creationId="{9698CDEC-DA39-B848-0355-C3A522C9AFC1}"/>
          </ac:picMkLst>
        </pc:picChg>
        <pc:picChg chg="del">
          <ac:chgData name="伊健 杜" userId="e69aded81da48593" providerId="LiveId" clId="{C8BB3112-466C-4335-B624-F7500FA32AF1}" dt="2022-11-03T10:47:03.263" v="96" actId="478"/>
          <ac:picMkLst>
            <pc:docMk/>
            <pc:sldMk cId="900656996" sldId="1095"/>
            <ac:picMk id="38914" creationId="{707CE901-4230-3D50-F7A8-1893AAC006A5}"/>
          </ac:picMkLst>
        </pc:picChg>
      </pc:sldChg>
      <pc:sldChg chg="addSp delSp modSp add del mod ord modNotesTx">
        <pc:chgData name="伊健 杜" userId="e69aded81da48593" providerId="LiveId" clId="{C8BB3112-466C-4335-B624-F7500FA32AF1}" dt="2022-11-07T11:28:45.474" v="5841" actId="47"/>
        <pc:sldMkLst>
          <pc:docMk/>
          <pc:sldMk cId="4293511164" sldId="1098"/>
        </pc:sldMkLst>
        <pc:spChg chg="mod">
          <ac:chgData name="伊健 杜" userId="e69aded81da48593" providerId="LiveId" clId="{C8BB3112-466C-4335-B624-F7500FA32AF1}" dt="2022-11-03T12:58:36.579" v="5793"/>
          <ac:spMkLst>
            <pc:docMk/>
            <pc:sldMk cId="4293511164" sldId="1098"/>
            <ac:spMk id="2" creationId="{1302A11A-625D-774F-23B3-739301B530C3}"/>
          </ac:spMkLst>
        </pc:spChg>
        <pc:spChg chg="add mod">
          <ac:chgData name="伊健 杜" userId="e69aded81da48593" providerId="LiveId" clId="{C8BB3112-466C-4335-B624-F7500FA32AF1}" dt="2022-11-03T12:58:36.579" v="5793"/>
          <ac:spMkLst>
            <pc:docMk/>
            <pc:sldMk cId="4293511164" sldId="1098"/>
            <ac:spMk id="3" creationId="{8096080C-8490-0F0E-4A2C-E0EDE09A7F82}"/>
          </ac:spMkLst>
        </pc:spChg>
        <pc:spChg chg="mod">
          <ac:chgData name="伊健 杜" userId="e69aded81da48593" providerId="LiveId" clId="{C8BB3112-466C-4335-B624-F7500FA32AF1}" dt="2022-11-03T12:58:36.579" v="5793"/>
          <ac:spMkLst>
            <pc:docMk/>
            <pc:sldMk cId="4293511164" sldId="1098"/>
            <ac:spMk id="8" creationId="{0438729B-0F82-A5C2-5BC7-7451302EC36A}"/>
          </ac:spMkLst>
        </pc:spChg>
        <pc:picChg chg="del mod">
          <ac:chgData name="伊健 杜" userId="e69aded81da48593" providerId="LiveId" clId="{C8BB3112-466C-4335-B624-F7500FA32AF1}" dt="2022-11-03T12:20:02.501" v="2996" actId="478"/>
          <ac:picMkLst>
            <pc:docMk/>
            <pc:sldMk cId="4293511164" sldId="1098"/>
            <ac:picMk id="4098" creationId="{3588EF78-4023-5C74-3AB6-3C3B096DC6DA}"/>
          </ac:picMkLst>
        </pc:picChg>
        <pc:picChg chg="add mod">
          <ac:chgData name="伊健 杜" userId="e69aded81da48593" providerId="LiveId" clId="{C8BB3112-466C-4335-B624-F7500FA32AF1}" dt="2022-11-03T12:23:40.526" v="3004" actId="1076"/>
          <ac:picMkLst>
            <pc:docMk/>
            <pc:sldMk cId="4293511164" sldId="1098"/>
            <ac:picMk id="19458" creationId="{F1823AE6-54CB-30AA-5ECC-88A91C3F9F25}"/>
          </ac:picMkLst>
        </pc:picChg>
      </pc:sldChg>
      <pc:sldChg chg="del">
        <pc:chgData name="伊健 杜" userId="e69aded81da48593" providerId="LiveId" clId="{C8BB3112-466C-4335-B624-F7500FA32AF1}" dt="2022-11-03T09:42:15.350" v="0" actId="47"/>
        <pc:sldMkLst>
          <pc:docMk/>
          <pc:sldMk cId="230979331" sldId="1099"/>
        </pc:sldMkLst>
      </pc:sldChg>
      <pc:sldChg chg="modSp mod ord">
        <pc:chgData name="伊健 杜" userId="e69aded81da48593" providerId="LiveId" clId="{C8BB3112-466C-4335-B624-F7500FA32AF1}" dt="2022-11-07T15:00:48.184" v="7518"/>
        <pc:sldMkLst>
          <pc:docMk/>
          <pc:sldMk cId="3873620914" sldId="1102"/>
        </pc:sldMkLst>
        <pc:spChg chg="mod">
          <ac:chgData name="伊健 杜" userId="e69aded81da48593" providerId="LiveId" clId="{C8BB3112-466C-4335-B624-F7500FA32AF1}" dt="2022-11-07T15:00:48.184" v="7518"/>
          <ac:spMkLst>
            <pc:docMk/>
            <pc:sldMk cId="3873620914" sldId="1102"/>
            <ac:spMk id="2" creationId="{46F3CE20-CAAD-6BD7-D047-A8219A0ED159}"/>
          </ac:spMkLst>
        </pc:spChg>
      </pc:sldChg>
      <pc:sldChg chg="delSp add mod delAnim">
        <pc:chgData name="伊健 杜" userId="e69aded81da48593" providerId="LiveId" clId="{C8BB3112-466C-4335-B624-F7500FA32AF1}" dt="2022-11-07T12:07:57.588" v="6211" actId="478"/>
        <pc:sldMkLst>
          <pc:docMk/>
          <pc:sldMk cId="1309910865" sldId="1133"/>
        </pc:sldMkLst>
        <pc:spChg chg="del">
          <ac:chgData name="伊健 杜" userId="e69aded81da48593" providerId="LiveId" clId="{C8BB3112-466C-4335-B624-F7500FA32AF1}" dt="2022-11-07T12:07:57.588" v="6211" actId="478"/>
          <ac:spMkLst>
            <pc:docMk/>
            <pc:sldMk cId="1309910865" sldId="1133"/>
            <ac:spMk id="3" creationId="{BAB82766-BDC2-26FC-C2D3-3468B609A4DA}"/>
          </ac:spMkLst>
        </pc:spChg>
      </pc:sldChg>
      <pc:sldChg chg="modSp add mod">
        <pc:chgData name="伊健 杜" userId="e69aded81da48593" providerId="LiveId" clId="{C8BB3112-466C-4335-B624-F7500FA32AF1}" dt="2022-11-07T17:48:54.452" v="7805" actId="20577"/>
        <pc:sldMkLst>
          <pc:docMk/>
          <pc:sldMk cId="3707629675" sldId="1134"/>
        </pc:sldMkLst>
        <pc:spChg chg="mod">
          <ac:chgData name="伊健 杜" userId="e69aded81da48593" providerId="LiveId" clId="{C8BB3112-466C-4335-B624-F7500FA32AF1}" dt="2022-11-07T17:48:54.452" v="7805" actId="20577"/>
          <ac:spMkLst>
            <pc:docMk/>
            <pc:sldMk cId="3707629675" sldId="1134"/>
            <ac:spMk id="8" creationId="{0B8B5D8F-F503-2BCC-2FEF-37CE1A2FF963}"/>
          </ac:spMkLst>
        </pc:spChg>
      </pc:sldChg>
      <pc:sldChg chg="addSp delSp modSp add mod">
        <pc:chgData name="伊健 杜" userId="e69aded81da48593" providerId="LiveId" clId="{C8BB3112-466C-4335-B624-F7500FA32AF1}" dt="2022-11-07T12:08:22.848" v="6218" actId="1076"/>
        <pc:sldMkLst>
          <pc:docMk/>
          <pc:sldMk cId="3302287553" sldId="1135"/>
        </pc:sldMkLst>
        <pc:spChg chg="del">
          <ac:chgData name="伊健 杜" userId="e69aded81da48593" providerId="LiveId" clId="{C8BB3112-466C-4335-B624-F7500FA32AF1}" dt="2022-11-07T12:08:13.252" v="6213" actId="478"/>
          <ac:spMkLst>
            <pc:docMk/>
            <pc:sldMk cId="3302287553" sldId="1135"/>
            <ac:spMk id="2" creationId="{DE5BC055-6FB3-2DA5-36A3-92F711E060F3}"/>
          </ac:spMkLst>
        </pc:spChg>
        <pc:spChg chg="del">
          <ac:chgData name="伊健 杜" userId="e69aded81da48593" providerId="LiveId" clId="{C8BB3112-466C-4335-B624-F7500FA32AF1}" dt="2022-11-07T12:08:13.252" v="6213" actId="478"/>
          <ac:spMkLst>
            <pc:docMk/>
            <pc:sldMk cId="3302287553" sldId="1135"/>
            <ac:spMk id="3" creationId="{B70ED16F-48E8-F6C5-84CF-0DFF59D21DD0}"/>
          </ac:spMkLst>
        </pc:spChg>
        <pc:spChg chg="del">
          <ac:chgData name="伊健 杜" userId="e69aded81da48593" providerId="LiveId" clId="{C8BB3112-466C-4335-B624-F7500FA32AF1}" dt="2022-11-07T12:08:20.143" v="6216" actId="478"/>
          <ac:spMkLst>
            <pc:docMk/>
            <pc:sldMk cId="3302287553" sldId="1135"/>
            <ac:spMk id="4" creationId="{38C9D3DE-425B-4183-6C80-39598AC51E84}"/>
          </ac:spMkLst>
        </pc:spChg>
        <pc:spChg chg="mod">
          <ac:chgData name="伊健 杜" userId="e69aded81da48593" providerId="LiveId" clId="{C8BB3112-466C-4335-B624-F7500FA32AF1}" dt="2022-11-07T12:08:22.848" v="6218" actId="1076"/>
          <ac:spMkLst>
            <pc:docMk/>
            <pc:sldMk cId="3302287553" sldId="1135"/>
            <ac:spMk id="5" creationId="{92DFC6BC-56A5-B0DE-6666-5C0849858279}"/>
          </ac:spMkLst>
        </pc:spChg>
        <pc:spChg chg="del">
          <ac:chgData name="伊健 杜" userId="e69aded81da48593" providerId="LiveId" clId="{C8BB3112-466C-4335-B624-F7500FA32AF1}" dt="2022-11-07T12:08:20.143" v="6216" actId="478"/>
          <ac:spMkLst>
            <pc:docMk/>
            <pc:sldMk cId="3302287553" sldId="1135"/>
            <ac:spMk id="6" creationId="{100400AE-B6D1-3321-7F71-64852A039415}"/>
          </ac:spMkLst>
        </pc:spChg>
        <pc:spChg chg="del">
          <ac:chgData name="伊健 杜" userId="e69aded81da48593" providerId="LiveId" clId="{C8BB3112-466C-4335-B624-F7500FA32AF1}" dt="2022-11-07T12:08:13.252" v="6213" actId="478"/>
          <ac:spMkLst>
            <pc:docMk/>
            <pc:sldMk cId="3302287553" sldId="1135"/>
            <ac:spMk id="7" creationId="{9F98E9C3-C18D-A7EF-E964-C0BF002EE4FE}"/>
          </ac:spMkLst>
        </pc:spChg>
        <pc:spChg chg="del">
          <ac:chgData name="伊健 杜" userId="e69aded81da48593" providerId="LiveId" clId="{C8BB3112-466C-4335-B624-F7500FA32AF1}" dt="2022-11-07T12:08:20.143" v="6216" actId="478"/>
          <ac:spMkLst>
            <pc:docMk/>
            <pc:sldMk cId="3302287553" sldId="1135"/>
            <ac:spMk id="8" creationId="{15FEB888-3C35-CFAD-EB43-37EBAA03B5C2}"/>
          </ac:spMkLst>
        </pc:spChg>
        <pc:spChg chg="del">
          <ac:chgData name="伊健 杜" userId="e69aded81da48593" providerId="LiveId" clId="{C8BB3112-466C-4335-B624-F7500FA32AF1}" dt="2022-11-07T12:08:20.143" v="6216" actId="478"/>
          <ac:spMkLst>
            <pc:docMk/>
            <pc:sldMk cId="3302287553" sldId="1135"/>
            <ac:spMk id="9" creationId="{695F82CF-66D2-5809-96A9-E36A6CBFD5C2}"/>
          </ac:spMkLst>
        </pc:spChg>
        <pc:spChg chg="del">
          <ac:chgData name="伊健 杜" userId="e69aded81da48593" providerId="LiveId" clId="{C8BB3112-466C-4335-B624-F7500FA32AF1}" dt="2022-11-07T12:08:20.143" v="6216" actId="478"/>
          <ac:spMkLst>
            <pc:docMk/>
            <pc:sldMk cId="3302287553" sldId="1135"/>
            <ac:spMk id="10" creationId="{27695552-FDEB-42D4-08D1-B90158A7E19E}"/>
          </ac:spMkLst>
        </pc:spChg>
        <pc:spChg chg="del">
          <ac:chgData name="伊健 杜" userId="e69aded81da48593" providerId="LiveId" clId="{C8BB3112-466C-4335-B624-F7500FA32AF1}" dt="2022-11-07T12:08:13.252" v="6213" actId="478"/>
          <ac:spMkLst>
            <pc:docMk/>
            <pc:sldMk cId="3302287553" sldId="1135"/>
            <ac:spMk id="11" creationId="{0F4F6F6C-B5EB-6C77-8F52-D0076ED8BB20}"/>
          </ac:spMkLst>
        </pc:spChg>
        <pc:spChg chg="add del mod">
          <ac:chgData name="伊健 杜" userId="e69aded81da48593" providerId="LiveId" clId="{C8BB3112-466C-4335-B624-F7500FA32AF1}" dt="2022-11-07T12:08:18.139" v="6215" actId="478"/>
          <ac:spMkLst>
            <pc:docMk/>
            <pc:sldMk cId="3302287553" sldId="1135"/>
            <ac:spMk id="13" creationId="{EA3A1353-0986-45DE-86BF-D60EAE13D50A}"/>
          </ac:spMkLst>
        </pc:spChg>
      </pc:sldChg>
      <pc:sldChg chg="add del">
        <pc:chgData name="伊健 杜" userId="e69aded81da48593" providerId="LiveId" clId="{C8BB3112-466C-4335-B624-F7500FA32AF1}" dt="2022-11-07T12:07:54.049" v="6210" actId="47"/>
        <pc:sldMkLst>
          <pc:docMk/>
          <pc:sldMk cId="1209250107" sldId="1136"/>
        </pc:sldMkLst>
      </pc:sldChg>
      <pc:sldChg chg="add del">
        <pc:chgData name="伊健 杜" userId="e69aded81da48593" providerId="LiveId" clId="{C8BB3112-466C-4335-B624-F7500FA32AF1}" dt="2022-11-07T12:07:54.049" v="6210" actId="47"/>
        <pc:sldMkLst>
          <pc:docMk/>
          <pc:sldMk cId="1427335227" sldId="1137"/>
        </pc:sldMkLst>
      </pc:sldChg>
      <pc:sldChg chg="add del">
        <pc:chgData name="伊健 杜" userId="e69aded81da48593" providerId="LiveId" clId="{C8BB3112-466C-4335-B624-F7500FA32AF1}" dt="2022-11-07T12:07:54.049" v="6210" actId="47"/>
        <pc:sldMkLst>
          <pc:docMk/>
          <pc:sldMk cId="1459460198" sldId="1138"/>
        </pc:sldMkLst>
      </pc:sldChg>
      <pc:sldChg chg="del">
        <pc:chgData name="伊健 杜" userId="e69aded81da48593" providerId="LiveId" clId="{C8BB3112-466C-4335-B624-F7500FA32AF1}" dt="2022-11-03T09:42:21.289" v="1" actId="47"/>
        <pc:sldMkLst>
          <pc:docMk/>
          <pc:sldMk cId="993268252" sldId="1159"/>
        </pc:sldMkLst>
      </pc:sldChg>
      <pc:sldChg chg="del">
        <pc:chgData name="伊健 杜" userId="e69aded81da48593" providerId="LiveId" clId="{C8BB3112-466C-4335-B624-F7500FA32AF1}" dt="2022-11-03T09:42:21.289" v="1" actId="47"/>
        <pc:sldMkLst>
          <pc:docMk/>
          <pc:sldMk cId="2509427992" sldId="1160"/>
        </pc:sldMkLst>
      </pc:sldChg>
      <pc:sldChg chg="del">
        <pc:chgData name="伊健 杜" userId="e69aded81da48593" providerId="LiveId" clId="{C8BB3112-466C-4335-B624-F7500FA32AF1}" dt="2022-11-03T09:42:21.289" v="1" actId="47"/>
        <pc:sldMkLst>
          <pc:docMk/>
          <pc:sldMk cId="2987288418" sldId="1161"/>
        </pc:sldMkLst>
      </pc:sldChg>
      <pc:sldChg chg="del">
        <pc:chgData name="伊健 杜" userId="e69aded81da48593" providerId="LiveId" clId="{C8BB3112-466C-4335-B624-F7500FA32AF1}" dt="2022-11-03T09:42:21.289" v="1" actId="47"/>
        <pc:sldMkLst>
          <pc:docMk/>
          <pc:sldMk cId="2342297900" sldId="1163"/>
        </pc:sldMkLst>
      </pc:sldChg>
      <pc:sldChg chg="del">
        <pc:chgData name="伊健 杜" userId="e69aded81da48593" providerId="LiveId" clId="{C8BB3112-466C-4335-B624-F7500FA32AF1}" dt="2022-11-03T09:42:21.289" v="1" actId="47"/>
        <pc:sldMkLst>
          <pc:docMk/>
          <pc:sldMk cId="3100996690" sldId="1212"/>
        </pc:sldMkLst>
      </pc:sldChg>
      <pc:sldChg chg="del">
        <pc:chgData name="伊健 杜" userId="e69aded81da48593" providerId="LiveId" clId="{C8BB3112-466C-4335-B624-F7500FA32AF1}" dt="2022-11-03T09:42:21.289" v="1" actId="47"/>
        <pc:sldMkLst>
          <pc:docMk/>
          <pc:sldMk cId="3354899845" sldId="1234"/>
        </pc:sldMkLst>
      </pc:sldChg>
      <pc:sldChg chg="del">
        <pc:chgData name="伊健 杜" userId="e69aded81da48593" providerId="LiveId" clId="{C8BB3112-466C-4335-B624-F7500FA32AF1}" dt="2022-11-03T09:42:21.289" v="1" actId="47"/>
        <pc:sldMkLst>
          <pc:docMk/>
          <pc:sldMk cId="4068274745" sldId="1236"/>
        </pc:sldMkLst>
      </pc:sldChg>
      <pc:sldChg chg="del">
        <pc:chgData name="伊健 杜" userId="e69aded81da48593" providerId="LiveId" clId="{C8BB3112-466C-4335-B624-F7500FA32AF1}" dt="2022-11-03T09:42:21.289" v="1" actId="47"/>
        <pc:sldMkLst>
          <pc:docMk/>
          <pc:sldMk cId="2451956726" sldId="1237"/>
        </pc:sldMkLst>
      </pc:sldChg>
      <pc:sldChg chg="del">
        <pc:chgData name="伊健 杜" userId="e69aded81da48593" providerId="LiveId" clId="{C8BB3112-466C-4335-B624-F7500FA32AF1}" dt="2022-11-03T09:42:21.289" v="1" actId="47"/>
        <pc:sldMkLst>
          <pc:docMk/>
          <pc:sldMk cId="4066109111" sldId="1238"/>
        </pc:sldMkLst>
      </pc:sldChg>
      <pc:sldChg chg="del">
        <pc:chgData name="伊健 杜" userId="e69aded81da48593" providerId="LiveId" clId="{C8BB3112-466C-4335-B624-F7500FA32AF1}" dt="2022-11-03T09:42:21.289" v="1" actId="47"/>
        <pc:sldMkLst>
          <pc:docMk/>
          <pc:sldMk cId="856961088" sldId="1239"/>
        </pc:sldMkLst>
      </pc:sldChg>
      <pc:sldChg chg="del">
        <pc:chgData name="伊健 杜" userId="e69aded81da48593" providerId="LiveId" clId="{C8BB3112-466C-4335-B624-F7500FA32AF1}" dt="2022-11-03T09:42:21.289" v="1" actId="47"/>
        <pc:sldMkLst>
          <pc:docMk/>
          <pc:sldMk cId="1649517297" sldId="1240"/>
        </pc:sldMkLst>
      </pc:sldChg>
      <pc:sldChg chg="del">
        <pc:chgData name="伊健 杜" userId="e69aded81da48593" providerId="LiveId" clId="{C8BB3112-466C-4335-B624-F7500FA32AF1}" dt="2022-11-03T09:42:21.289" v="1" actId="47"/>
        <pc:sldMkLst>
          <pc:docMk/>
          <pc:sldMk cId="3156649371" sldId="1241"/>
        </pc:sldMkLst>
      </pc:sldChg>
      <pc:sldChg chg="del">
        <pc:chgData name="伊健 杜" userId="e69aded81da48593" providerId="LiveId" clId="{C8BB3112-466C-4335-B624-F7500FA32AF1}" dt="2022-11-03T09:42:21.289" v="1" actId="47"/>
        <pc:sldMkLst>
          <pc:docMk/>
          <pc:sldMk cId="2218782668" sldId="1242"/>
        </pc:sldMkLst>
      </pc:sldChg>
      <pc:sldChg chg="del">
        <pc:chgData name="伊健 杜" userId="e69aded81da48593" providerId="LiveId" clId="{C8BB3112-466C-4335-B624-F7500FA32AF1}" dt="2022-11-03T09:42:21.289" v="1" actId="47"/>
        <pc:sldMkLst>
          <pc:docMk/>
          <pc:sldMk cId="2541015691" sldId="1243"/>
        </pc:sldMkLst>
      </pc:sldChg>
      <pc:sldChg chg="del">
        <pc:chgData name="伊健 杜" userId="e69aded81da48593" providerId="LiveId" clId="{C8BB3112-466C-4335-B624-F7500FA32AF1}" dt="2022-11-03T09:42:21.289" v="1" actId="47"/>
        <pc:sldMkLst>
          <pc:docMk/>
          <pc:sldMk cId="407098240" sldId="1244"/>
        </pc:sldMkLst>
      </pc:sldChg>
      <pc:sldChg chg="del">
        <pc:chgData name="伊健 杜" userId="e69aded81da48593" providerId="LiveId" clId="{C8BB3112-466C-4335-B624-F7500FA32AF1}" dt="2022-11-03T09:42:21.289" v="1" actId="47"/>
        <pc:sldMkLst>
          <pc:docMk/>
          <pc:sldMk cId="3292851783" sldId="1245"/>
        </pc:sldMkLst>
      </pc:sldChg>
      <pc:sldChg chg="del">
        <pc:chgData name="伊健 杜" userId="e69aded81da48593" providerId="LiveId" clId="{C8BB3112-466C-4335-B624-F7500FA32AF1}" dt="2022-11-03T09:42:21.289" v="1" actId="47"/>
        <pc:sldMkLst>
          <pc:docMk/>
          <pc:sldMk cId="4090366481" sldId="1246"/>
        </pc:sldMkLst>
      </pc:sldChg>
      <pc:sldChg chg="del">
        <pc:chgData name="伊健 杜" userId="e69aded81da48593" providerId="LiveId" clId="{C8BB3112-466C-4335-B624-F7500FA32AF1}" dt="2022-11-03T09:42:21.289" v="1" actId="47"/>
        <pc:sldMkLst>
          <pc:docMk/>
          <pc:sldMk cId="1085291340" sldId="1247"/>
        </pc:sldMkLst>
      </pc:sldChg>
      <pc:sldChg chg="del">
        <pc:chgData name="伊健 杜" userId="e69aded81da48593" providerId="LiveId" clId="{C8BB3112-466C-4335-B624-F7500FA32AF1}" dt="2022-11-03T09:42:21.289" v="1" actId="47"/>
        <pc:sldMkLst>
          <pc:docMk/>
          <pc:sldMk cId="159294723" sldId="1248"/>
        </pc:sldMkLst>
      </pc:sldChg>
      <pc:sldChg chg="del">
        <pc:chgData name="伊健 杜" userId="e69aded81da48593" providerId="LiveId" clId="{C8BB3112-466C-4335-B624-F7500FA32AF1}" dt="2022-11-03T09:42:21.289" v="1" actId="47"/>
        <pc:sldMkLst>
          <pc:docMk/>
          <pc:sldMk cId="3819042625" sldId="1249"/>
        </pc:sldMkLst>
      </pc:sldChg>
      <pc:sldChg chg="del">
        <pc:chgData name="伊健 杜" userId="e69aded81da48593" providerId="LiveId" clId="{C8BB3112-466C-4335-B624-F7500FA32AF1}" dt="2022-11-03T09:42:21.289" v="1" actId="47"/>
        <pc:sldMkLst>
          <pc:docMk/>
          <pc:sldMk cId="2735072423" sldId="1250"/>
        </pc:sldMkLst>
      </pc:sldChg>
      <pc:sldChg chg="del">
        <pc:chgData name="伊健 杜" userId="e69aded81da48593" providerId="LiveId" clId="{C8BB3112-466C-4335-B624-F7500FA32AF1}" dt="2022-11-03T09:42:21.289" v="1" actId="47"/>
        <pc:sldMkLst>
          <pc:docMk/>
          <pc:sldMk cId="611974265" sldId="1251"/>
        </pc:sldMkLst>
      </pc:sldChg>
      <pc:sldChg chg="del">
        <pc:chgData name="伊健 杜" userId="e69aded81da48593" providerId="LiveId" clId="{C8BB3112-466C-4335-B624-F7500FA32AF1}" dt="2022-11-03T09:42:21.289" v="1" actId="47"/>
        <pc:sldMkLst>
          <pc:docMk/>
          <pc:sldMk cId="929818660" sldId="1252"/>
        </pc:sldMkLst>
      </pc:sldChg>
      <pc:sldChg chg="del">
        <pc:chgData name="伊健 杜" userId="e69aded81da48593" providerId="LiveId" clId="{C8BB3112-466C-4335-B624-F7500FA32AF1}" dt="2022-11-03T09:42:21.289" v="1" actId="47"/>
        <pc:sldMkLst>
          <pc:docMk/>
          <pc:sldMk cId="4004199486" sldId="1253"/>
        </pc:sldMkLst>
      </pc:sldChg>
      <pc:sldChg chg="del">
        <pc:chgData name="伊健 杜" userId="e69aded81da48593" providerId="LiveId" clId="{C8BB3112-466C-4335-B624-F7500FA32AF1}" dt="2022-11-03T09:42:21.289" v="1" actId="47"/>
        <pc:sldMkLst>
          <pc:docMk/>
          <pc:sldMk cId="850429110" sldId="1254"/>
        </pc:sldMkLst>
      </pc:sldChg>
      <pc:sldChg chg="del">
        <pc:chgData name="伊健 杜" userId="e69aded81da48593" providerId="LiveId" clId="{C8BB3112-466C-4335-B624-F7500FA32AF1}" dt="2022-11-03T09:42:21.289" v="1" actId="47"/>
        <pc:sldMkLst>
          <pc:docMk/>
          <pc:sldMk cId="2038545547" sldId="1255"/>
        </pc:sldMkLst>
      </pc:sldChg>
      <pc:sldChg chg="del">
        <pc:chgData name="伊健 杜" userId="e69aded81da48593" providerId="LiveId" clId="{C8BB3112-466C-4335-B624-F7500FA32AF1}" dt="2022-11-03T09:42:21.289" v="1" actId="47"/>
        <pc:sldMkLst>
          <pc:docMk/>
          <pc:sldMk cId="907992443" sldId="1256"/>
        </pc:sldMkLst>
      </pc:sldChg>
      <pc:sldChg chg="del">
        <pc:chgData name="伊健 杜" userId="e69aded81da48593" providerId="LiveId" clId="{C8BB3112-466C-4335-B624-F7500FA32AF1}" dt="2022-11-03T09:42:21.289" v="1" actId="47"/>
        <pc:sldMkLst>
          <pc:docMk/>
          <pc:sldMk cId="3161479001" sldId="1257"/>
        </pc:sldMkLst>
      </pc:sldChg>
      <pc:sldChg chg="del">
        <pc:chgData name="伊健 杜" userId="e69aded81da48593" providerId="LiveId" clId="{C8BB3112-466C-4335-B624-F7500FA32AF1}" dt="2022-11-03T09:42:21.289" v="1" actId="47"/>
        <pc:sldMkLst>
          <pc:docMk/>
          <pc:sldMk cId="2958852280" sldId="1258"/>
        </pc:sldMkLst>
      </pc:sldChg>
      <pc:sldChg chg="del">
        <pc:chgData name="伊健 杜" userId="e69aded81da48593" providerId="LiveId" clId="{C8BB3112-466C-4335-B624-F7500FA32AF1}" dt="2022-11-03T09:42:21.289" v="1" actId="47"/>
        <pc:sldMkLst>
          <pc:docMk/>
          <pc:sldMk cId="3081380646" sldId="1259"/>
        </pc:sldMkLst>
      </pc:sldChg>
      <pc:sldChg chg="del">
        <pc:chgData name="伊健 杜" userId="e69aded81da48593" providerId="LiveId" clId="{C8BB3112-466C-4335-B624-F7500FA32AF1}" dt="2022-11-03T09:42:21.289" v="1" actId="47"/>
        <pc:sldMkLst>
          <pc:docMk/>
          <pc:sldMk cId="3061403476" sldId="1260"/>
        </pc:sldMkLst>
      </pc:sldChg>
      <pc:sldChg chg="del">
        <pc:chgData name="伊健 杜" userId="e69aded81da48593" providerId="LiveId" clId="{C8BB3112-466C-4335-B624-F7500FA32AF1}" dt="2022-11-03T09:42:21.289" v="1" actId="47"/>
        <pc:sldMkLst>
          <pc:docMk/>
          <pc:sldMk cId="809527922" sldId="1261"/>
        </pc:sldMkLst>
      </pc:sldChg>
      <pc:sldChg chg="del">
        <pc:chgData name="伊健 杜" userId="e69aded81da48593" providerId="LiveId" clId="{C8BB3112-466C-4335-B624-F7500FA32AF1}" dt="2022-11-03T09:42:21.289" v="1" actId="47"/>
        <pc:sldMkLst>
          <pc:docMk/>
          <pc:sldMk cId="3993614530" sldId="1262"/>
        </pc:sldMkLst>
      </pc:sldChg>
      <pc:sldChg chg="del">
        <pc:chgData name="伊健 杜" userId="e69aded81da48593" providerId="LiveId" clId="{C8BB3112-466C-4335-B624-F7500FA32AF1}" dt="2022-11-03T09:42:21.289" v="1" actId="47"/>
        <pc:sldMkLst>
          <pc:docMk/>
          <pc:sldMk cId="3169806581" sldId="1263"/>
        </pc:sldMkLst>
      </pc:sldChg>
      <pc:sldChg chg="del">
        <pc:chgData name="伊健 杜" userId="e69aded81da48593" providerId="LiveId" clId="{C8BB3112-466C-4335-B624-F7500FA32AF1}" dt="2022-11-03T09:42:21.289" v="1" actId="47"/>
        <pc:sldMkLst>
          <pc:docMk/>
          <pc:sldMk cId="1106462493" sldId="1264"/>
        </pc:sldMkLst>
      </pc:sldChg>
      <pc:sldChg chg="del">
        <pc:chgData name="伊健 杜" userId="e69aded81da48593" providerId="LiveId" clId="{C8BB3112-466C-4335-B624-F7500FA32AF1}" dt="2022-11-03T09:42:21.289" v="1" actId="47"/>
        <pc:sldMkLst>
          <pc:docMk/>
          <pc:sldMk cId="2745132951" sldId="1265"/>
        </pc:sldMkLst>
      </pc:sldChg>
      <pc:sldChg chg="del">
        <pc:chgData name="伊健 杜" userId="e69aded81da48593" providerId="LiveId" clId="{C8BB3112-466C-4335-B624-F7500FA32AF1}" dt="2022-11-03T09:42:21.289" v="1" actId="47"/>
        <pc:sldMkLst>
          <pc:docMk/>
          <pc:sldMk cId="1683612155" sldId="1266"/>
        </pc:sldMkLst>
      </pc:sldChg>
      <pc:sldChg chg="del">
        <pc:chgData name="伊健 杜" userId="e69aded81da48593" providerId="LiveId" clId="{C8BB3112-466C-4335-B624-F7500FA32AF1}" dt="2022-11-03T09:42:21.289" v="1" actId="47"/>
        <pc:sldMkLst>
          <pc:docMk/>
          <pc:sldMk cId="3105828670" sldId="1267"/>
        </pc:sldMkLst>
      </pc:sldChg>
      <pc:sldChg chg="del">
        <pc:chgData name="伊健 杜" userId="e69aded81da48593" providerId="LiveId" clId="{C8BB3112-466C-4335-B624-F7500FA32AF1}" dt="2022-11-03T09:42:21.289" v="1" actId="47"/>
        <pc:sldMkLst>
          <pc:docMk/>
          <pc:sldMk cId="3286146781" sldId="1268"/>
        </pc:sldMkLst>
      </pc:sldChg>
      <pc:sldChg chg="del">
        <pc:chgData name="伊健 杜" userId="e69aded81da48593" providerId="LiveId" clId="{C8BB3112-466C-4335-B624-F7500FA32AF1}" dt="2022-11-03T09:42:21.289" v="1" actId="47"/>
        <pc:sldMkLst>
          <pc:docMk/>
          <pc:sldMk cId="3471338662" sldId="1269"/>
        </pc:sldMkLst>
      </pc:sldChg>
      <pc:sldChg chg="del">
        <pc:chgData name="伊健 杜" userId="e69aded81da48593" providerId="LiveId" clId="{C8BB3112-466C-4335-B624-F7500FA32AF1}" dt="2022-11-03T09:42:21.289" v="1" actId="47"/>
        <pc:sldMkLst>
          <pc:docMk/>
          <pc:sldMk cId="807681268" sldId="1270"/>
        </pc:sldMkLst>
      </pc:sldChg>
      <pc:sldChg chg="del">
        <pc:chgData name="伊健 杜" userId="e69aded81da48593" providerId="LiveId" clId="{C8BB3112-466C-4335-B624-F7500FA32AF1}" dt="2022-11-03T09:42:21.289" v="1" actId="47"/>
        <pc:sldMkLst>
          <pc:docMk/>
          <pc:sldMk cId="1607989992" sldId="1271"/>
        </pc:sldMkLst>
      </pc:sldChg>
      <pc:sldChg chg="del">
        <pc:chgData name="伊健 杜" userId="e69aded81da48593" providerId="LiveId" clId="{C8BB3112-466C-4335-B624-F7500FA32AF1}" dt="2022-11-03T09:42:21.289" v="1" actId="47"/>
        <pc:sldMkLst>
          <pc:docMk/>
          <pc:sldMk cId="3735724881" sldId="1272"/>
        </pc:sldMkLst>
      </pc:sldChg>
      <pc:sldChg chg="del">
        <pc:chgData name="伊健 杜" userId="e69aded81da48593" providerId="LiveId" clId="{C8BB3112-466C-4335-B624-F7500FA32AF1}" dt="2022-11-03T09:42:21.289" v="1" actId="47"/>
        <pc:sldMkLst>
          <pc:docMk/>
          <pc:sldMk cId="1836030221" sldId="1273"/>
        </pc:sldMkLst>
      </pc:sldChg>
      <pc:sldChg chg="del">
        <pc:chgData name="伊健 杜" userId="e69aded81da48593" providerId="LiveId" clId="{C8BB3112-466C-4335-B624-F7500FA32AF1}" dt="2022-11-03T09:42:21.289" v="1" actId="47"/>
        <pc:sldMkLst>
          <pc:docMk/>
          <pc:sldMk cId="3646406670" sldId="1274"/>
        </pc:sldMkLst>
      </pc:sldChg>
      <pc:sldChg chg="del">
        <pc:chgData name="伊健 杜" userId="e69aded81da48593" providerId="LiveId" clId="{C8BB3112-466C-4335-B624-F7500FA32AF1}" dt="2022-11-03T09:42:21.289" v="1" actId="47"/>
        <pc:sldMkLst>
          <pc:docMk/>
          <pc:sldMk cId="2207033399" sldId="1275"/>
        </pc:sldMkLst>
      </pc:sldChg>
      <pc:sldChg chg="del">
        <pc:chgData name="伊健 杜" userId="e69aded81da48593" providerId="LiveId" clId="{C8BB3112-466C-4335-B624-F7500FA32AF1}" dt="2022-11-03T09:42:21.289" v="1" actId="47"/>
        <pc:sldMkLst>
          <pc:docMk/>
          <pc:sldMk cId="2050648359" sldId="1276"/>
        </pc:sldMkLst>
      </pc:sldChg>
      <pc:sldChg chg="del">
        <pc:chgData name="伊健 杜" userId="e69aded81da48593" providerId="LiveId" clId="{C8BB3112-466C-4335-B624-F7500FA32AF1}" dt="2022-11-03T09:42:21.289" v="1" actId="47"/>
        <pc:sldMkLst>
          <pc:docMk/>
          <pc:sldMk cId="826354534" sldId="1277"/>
        </pc:sldMkLst>
      </pc:sldChg>
      <pc:sldChg chg="del">
        <pc:chgData name="伊健 杜" userId="e69aded81da48593" providerId="LiveId" clId="{C8BB3112-466C-4335-B624-F7500FA32AF1}" dt="2022-11-03T09:42:21.289" v="1" actId="47"/>
        <pc:sldMkLst>
          <pc:docMk/>
          <pc:sldMk cId="3585451350" sldId="1278"/>
        </pc:sldMkLst>
      </pc:sldChg>
      <pc:sldChg chg="del">
        <pc:chgData name="伊健 杜" userId="e69aded81da48593" providerId="LiveId" clId="{C8BB3112-466C-4335-B624-F7500FA32AF1}" dt="2022-11-03T10:50:20.702" v="111" actId="47"/>
        <pc:sldMkLst>
          <pc:docMk/>
          <pc:sldMk cId="3660585106" sldId="1279"/>
        </pc:sldMkLst>
      </pc:sldChg>
      <pc:sldChg chg="addSp delSp modSp add del mod ord">
        <pc:chgData name="伊健 杜" userId="e69aded81da48593" providerId="LiveId" clId="{C8BB3112-466C-4335-B624-F7500FA32AF1}" dt="2022-11-07T12:16:29.141" v="6471" actId="47"/>
        <pc:sldMkLst>
          <pc:docMk/>
          <pc:sldMk cId="3289889000" sldId="1280"/>
        </pc:sldMkLst>
        <pc:spChg chg="mod">
          <ac:chgData name="伊健 杜" userId="e69aded81da48593" providerId="LiveId" clId="{C8BB3112-466C-4335-B624-F7500FA32AF1}" dt="2022-11-03T12:58:36.579" v="5793"/>
          <ac:spMkLst>
            <pc:docMk/>
            <pc:sldMk cId="3289889000" sldId="1280"/>
            <ac:spMk id="2" creationId="{10304424-DB4A-36E7-9E0D-D32A5DD0F26C}"/>
          </ac:spMkLst>
        </pc:spChg>
        <pc:spChg chg="mod">
          <ac:chgData name="伊健 杜" userId="e69aded81da48593" providerId="LiveId" clId="{C8BB3112-466C-4335-B624-F7500FA32AF1}" dt="2022-11-03T12:58:36.579" v="5793"/>
          <ac:spMkLst>
            <pc:docMk/>
            <pc:sldMk cId="3289889000" sldId="1280"/>
            <ac:spMk id="4" creationId="{CD51F1A4-557D-97DD-DAE2-94D888CF547E}"/>
          </ac:spMkLst>
        </pc:spChg>
        <pc:picChg chg="del">
          <ac:chgData name="伊健 杜" userId="e69aded81da48593" providerId="LiveId" clId="{C8BB3112-466C-4335-B624-F7500FA32AF1}" dt="2022-11-03T10:51:41.458" v="208" actId="478"/>
          <ac:picMkLst>
            <pc:docMk/>
            <pc:sldMk cId="3289889000" sldId="1280"/>
            <ac:picMk id="1026" creationId="{AF92D2E6-DCE7-1B87-028A-395CDF991883}"/>
          </ac:picMkLst>
        </pc:picChg>
        <pc:picChg chg="add mod">
          <ac:chgData name="伊健 杜" userId="e69aded81da48593" providerId="LiveId" clId="{C8BB3112-466C-4335-B624-F7500FA32AF1}" dt="2022-11-03T10:51:46.503" v="211" actId="1076"/>
          <ac:picMkLst>
            <pc:docMk/>
            <pc:sldMk cId="3289889000" sldId="1280"/>
            <ac:picMk id="2050" creationId="{8BD48283-CA22-D250-A2F4-01861B06D062}"/>
          </ac:picMkLst>
        </pc:picChg>
      </pc:sldChg>
      <pc:sldChg chg="addSp delSp modSp add mod ord">
        <pc:chgData name="伊健 杜" userId="e69aded81da48593" providerId="LiveId" clId="{C8BB3112-466C-4335-B624-F7500FA32AF1}" dt="2022-11-07T15:00:48.184" v="7518"/>
        <pc:sldMkLst>
          <pc:docMk/>
          <pc:sldMk cId="1218884673" sldId="1281"/>
        </pc:sldMkLst>
        <pc:spChg chg="mod">
          <ac:chgData name="伊健 杜" userId="e69aded81da48593" providerId="LiveId" clId="{C8BB3112-466C-4335-B624-F7500FA32AF1}" dt="2022-11-07T15:00:48.184" v="7518"/>
          <ac:spMkLst>
            <pc:docMk/>
            <pc:sldMk cId="1218884673" sldId="1281"/>
            <ac:spMk id="2" creationId="{10304424-DB4A-36E7-9E0D-D32A5DD0F26C}"/>
          </ac:spMkLst>
        </pc:spChg>
        <pc:spChg chg="mod">
          <ac:chgData name="伊健 杜" userId="e69aded81da48593" providerId="LiveId" clId="{C8BB3112-466C-4335-B624-F7500FA32AF1}" dt="2022-11-07T15:00:48.184" v="7518"/>
          <ac:spMkLst>
            <pc:docMk/>
            <pc:sldMk cId="1218884673" sldId="1281"/>
            <ac:spMk id="4" creationId="{CD51F1A4-557D-97DD-DAE2-94D888CF547E}"/>
          </ac:spMkLst>
        </pc:spChg>
        <pc:picChg chg="add mod">
          <ac:chgData name="伊健 杜" userId="e69aded81da48593" providerId="LiveId" clId="{C8BB3112-466C-4335-B624-F7500FA32AF1}" dt="2022-11-07T11:41:35.157" v="5924" actId="1076"/>
          <ac:picMkLst>
            <pc:docMk/>
            <pc:sldMk cId="1218884673" sldId="1281"/>
            <ac:picMk id="1026" creationId="{026E5FB4-A6D8-DBE6-1096-EF87E8544BC4}"/>
          </ac:picMkLst>
        </pc:picChg>
        <pc:picChg chg="del">
          <ac:chgData name="伊健 杜" userId="e69aded81da48593" providerId="LiveId" clId="{C8BB3112-466C-4335-B624-F7500FA32AF1}" dt="2022-11-03T10:52:39.876" v="304" actId="478"/>
          <ac:picMkLst>
            <pc:docMk/>
            <pc:sldMk cId="1218884673" sldId="1281"/>
            <ac:picMk id="2050" creationId="{8BD48283-CA22-D250-A2F4-01861B06D062}"/>
          </ac:picMkLst>
        </pc:picChg>
        <pc:picChg chg="add del mod">
          <ac:chgData name="伊健 杜" userId="e69aded81da48593" providerId="LiveId" clId="{C8BB3112-466C-4335-B624-F7500FA32AF1}" dt="2022-11-07T11:40:30.278" v="5921" actId="478"/>
          <ac:picMkLst>
            <pc:docMk/>
            <pc:sldMk cId="1218884673" sldId="1281"/>
            <ac:picMk id="3074" creationId="{E946DB26-3761-0004-9B55-9A30502289CD}"/>
          </ac:picMkLst>
        </pc:picChg>
      </pc:sldChg>
      <pc:sldChg chg="modSp add del mod">
        <pc:chgData name="伊健 杜" userId="e69aded81da48593" providerId="LiveId" clId="{C8BB3112-466C-4335-B624-F7500FA32AF1}" dt="2022-11-07T11:28:45.474" v="5841" actId="47"/>
        <pc:sldMkLst>
          <pc:docMk/>
          <pc:sldMk cId="3708723646" sldId="1282"/>
        </pc:sldMkLst>
        <pc:spChg chg="mod">
          <ac:chgData name="伊健 杜" userId="e69aded81da48593" providerId="LiveId" clId="{C8BB3112-466C-4335-B624-F7500FA32AF1}" dt="2022-11-03T12:58:36.579" v="5793"/>
          <ac:spMkLst>
            <pc:docMk/>
            <pc:sldMk cId="3708723646" sldId="1282"/>
            <ac:spMk id="2" creationId="{46F3CE20-CAAD-6BD7-D047-A8219A0ED159}"/>
          </ac:spMkLst>
        </pc:spChg>
      </pc:sldChg>
      <pc:sldChg chg="addSp delSp modSp add del mod">
        <pc:chgData name="伊健 杜" userId="e69aded81da48593" providerId="LiveId" clId="{C8BB3112-466C-4335-B624-F7500FA32AF1}" dt="2022-11-07T11:28:45.474" v="5841" actId="47"/>
        <pc:sldMkLst>
          <pc:docMk/>
          <pc:sldMk cId="920909493" sldId="1283"/>
        </pc:sldMkLst>
        <pc:spChg chg="mod">
          <ac:chgData name="伊健 杜" userId="e69aded81da48593" providerId="LiveId" clId="{C8BB3112-466C-4335-B624-F7500FA32AF1}" dt="2022-11-03T11:08:09.013" v="661"/>
          <ac:spMkLst>
            <pc:docMk/>
            <pc:sldMk cId="920909493" sldId="1283"/>
            <ac:spMk id="2" creationId="{10304424-DB4A-36E7-9E0D-D32A5DD0F26C}"/>
          </ac:spMkLst>
        </pc:spChg>
        <pc:spChg chg="mod">
          <ac:chgData name="伊健 杜" userId="e69aded81da48593" providerId="LiveId" clId="{C8BB3112-466C-4335-B624-F7500FA32AF1}" dt="2022-11-03T12:58:36.579" v="5793"/>
          <ac:spMkLst>
            <pc:docMk/>
            <pc:sldMk cId="920909493" sldId="1283"/>
            <ac:spMk id="4" creationId="{CD51F1A4-557D-97DD-DAE2-94D888CF547E}"/>
          </ac:spMkLst>
        </pc:spChg>
        <pc:spChg chg="add mod">
          <ac:chgData name="伊健 杜" userId="e69aded81da48593" providerId="LiveId" clId="{C8BB3112-466C-4335-B624-F7500FA32AF1}" dt="2022-11-03T12:58:36.579" v="5793"/>
          <ac:spMkLst>
            <pc:docMk/>
            <pc:sldMk cId="920909493" sldId="1283"/>
            <ac:spMk id="6" creationId="{F4F2EE3B-75FE-7E20-6560-0DB62BEE1148}"/>
          </ac:spMkLst>
        </pc:spChg>
        <pc:picChg chg="add mod">
          <ac:chgData name="伊健 杜" userId="e69aded81da48593" providerId="LiveId" clId="{C8BB3112-466C-4335-B624-F7500FA32AF1}" dt="2022-11-03T11:13:31.850" v="747" actId="1076"/>
          <ac:picMkLst>
            <pc:docMk/>
            <pc:sldMk cId="920909493" sldId="1283"/>
            <ac:picMk id="5" creationId="{1EBB26CC-8049-510C-C8BF-4B7CEAB75240}"/>
          </ac:picMkLst>
        </pc:picChg>
        <pc:picChg chg="del">
          <ac:chgData name="伊健 杜" userId="e69aded81da48593" providerId="LiveId" clId="{C8BB3112-466C-4335-B624-F7500FA32AF1}" dt="2022-11-03T11:08:27.242" v="694" actId="478"/>
          <ac:picMkLst>
            <pc:docMk/>
            <pc:sldMk cId="920909493" sldId="1283"/>
            <ac:picMk id="2050" creationId="{8BD48283-CA22-D250-A2F4-01861B06D062}"/>
          </ac:picMkLst>
        </pc:picChg>
      </pc:sldChg>
      <pc:sldChg chg="addSp delSp modSp add del mod ord">
        <pc:chgData name="伊健 杜" userId="e69aded81da48593" providerId="LiveId" clId="{C8BB3112-466C-4335-B624-F7500FA32AF1}" dt="2022-11-07T11:28:45.474" v="5841" actId="47"/>
        <pc:sldMkLst>
          <pc:docMk/>
          <pc:sldMk cId="277846404" sldId="1284"/>
        </pc:sldMkLst>
        <pc:spChg chg="mod">
          <ac:chgData name="伊健 杜" userId="e69aded81da48593" providerId="LiveId" clId="{C8BB3112-466C-4335-B624-F7500FA32AF1}" dt="2022-11-03T11:12:40.721" v="697" actId="20577"/>
          <ac:spMkLst>
            <pc:docMk/>
            <pc:sldMk cId="277846404" sldId="1284"/>
            <ac:spMk id="2" creationId="{10304424-DB4A-36E7-9E0D-D32A5DD0F26C}"/>
          </ac:spMkLst>
        </pc:spChg>
        <pc:spChg chg="add del">
          <ac:chgData name="伊健 杜" userId="e69aded81da48593" providerId="LiveId" clId="{C8BB3112-466C-4335-B624-F7500FA32AF1}" dt="2022-11-03T11:12:48.592" v="699" actId="478"/>
          <ac:spMkLst>
            <pc:docMk/>
            <pc:sldMk cId="277846404" sldId="1284"/>
            <ac:spMk id="3" creationId="{CF12901A-D33D-DB9C-32C8-D29C5E5A8F24}"/>
          </ac:spMkLst>
        </pc:spChg>
        <pc:spChg chg="mod">
          <ac:chgData name="伊健 杜" userId="e69aded81da48593" providerId="LiveId" clId="{C8BB3112-466C-4335-B624-F7500FA32AF1}" dt="2022-11-03T11:39:10.930" v="998" actId="1076"/>
          <ac:spMkLst>
            <pc:docMk/>
            <pc:sldMk cId="277846404" sldId="1284"/>
            <ac:spMk id="4" creationId="{CD51F1A4-557D-97DD-DAE2-94D888CF547E}"/>
          </ac:spMkLst>
        </pc:spChg>
        <pc:picChg chg="add del mod">
          <ac:chgData name="伊健 杜" userId="e69aded81da48593" providerId="LiveId" clId="{C8BB3112-466C-4335-B624-F7500FA32AF1}" dt="2022-11-03T11:38:22.850" v="944" actId="478"/>
          <ac:picMkLst>
            <pc:docMk/>
            <pc:sldMk cId="277846404" sldId="1284"/>
            <ac:picMk id="4100" creationId="{C6212039-FD4B-CBF2-5FB5-4951E568AD09}"/>
          </ac:picMkLst>
        </pc:picChg>
        <pc:picChg chg="add del">
          <ac:chgData name="伊健 杜" userId="e69aded81da48593" providerId="LiveId" clId="{C8BB3112-466C-4335-B624-F7500FA32AF1}" dt="2022-11-03T11:36:58.636" v="934" actId="478"/>
          <ac:picMkLst>
            <pc:docMk/>
            <pc:sldMk cId="277846404" sldId="1284"/>
            <ac:picMk id="4102" creationId="{DBF73B79-4B77-BC37-FD59-B1A54C6215A3}"/>
          </ac:picMkLst>
        </pc:picChg>
        <pc:picChg chg="add del mod">
          <ac:chgData name="伊健 杜" userId="e69aded81da48593" providerId="LiveId" clId="{C8BB3112-466C-4335-B624-F7500FA32AF1}" dt="2022-11-03T11:38:48.368" v="948" actId="478"/>
          <ac:picMkLst>
            <pc:docMk/>
            <pc:sldMk cId="277846404" sldId="1284"/>
            <ac:picMk id="4104" creationId="{C19A5FB5-836B-03F7-DCEC-977E7050762C}"/>
          </ac:picMkLst>
        </pc:picChg>
        <pc:picChg chg="add mod">
          <ac:chgData name="伊健 杜" userId="e69aded81da48593" providerId="LiveId" clId="{C8BB3112-466C-4335-B624-F7500FA32AF1}" dt="2022-11-03T11:39:12.472" v="999" actId="1076"/>
          <ac:picMkLst>
            <pc:docMk/>
            <pc:sldMk cId="277846404" sldId="1284"/>
            <ac:picMk id="4106" creationId="{88ED8307-BB10-2179-8CA8-830CA4DCAEE6}"/>
          </ac:picMkLst>
        </pc:picChg>
      </pc:sldChg>
      <pc:sldChg chg="modSp add del">
        <pc:chgData name="伊健 杜" userId="e69aded81da48593" providerId="LiveId" clId="{C8BB3112-466C-4335-B624-F7500FA32AF1}" dt="2022-11-07T11:28:45.474" v="5841" actId="47"/>
        <pc:sldMkLst>
          <pc:docMk/>
          <pc:sldMk cId="922431840" sldId="1285"/>
        </pc:sldMkLst>
        <pc:spChg chg="mod">
          <ac:chgData name="伊健 杜" userId="e69aded81da48593" providerId="LiveId" clId="{C8BB3112-466C-4335-B624-F7500FA32AF1}" dt="2022-11-03T12:58:36.579" v="5793"/>
          <ac:spMkLst>
            <pc:docMk/>
            <pc:sldMk cId="922431840" sldId="1285"/>
            <ac:spMk id="4" creationId="{CD51F1A4-557D-97DD-DAE2-94D888CF547E}"/>
          </ac:spMkLst>
        </pc:spChg>
      </pc:sldChg>
      <pc:sldChg chg="delSp modSp new mod">
        <pc:chgData name="伊健 杜" userId="e69aded81da48593" providerId="LiveId" clId="{C8BB3112-466C-4335-B624-F7500FA32AF1}" dt="2022-11-07T15:00:48.184" v="7518"/>
        <pc:sldMkLst>
          <pc:docMk/>
          <pc:sldMk cId="183672570" sldId="1286"/>
        </pc:sldMkLst>
        <pc:spChg chg="mod">
          <ac:chgData name="伊健 杜" userId="e69aded81da48593" providerId="LiveId" clId="{C8BB3112-466C-4335-B624-F7500FA32AF1}" dt="2022-11-07T15:00:48.184" v="7518"/>
          <ac:spMkLst>
            <pc:docMk/>
            <pc:sldMk cId="183672570" sldId="1286"/>
            <ac:spMk id="2" creationId="{F44DE9E1-9168-F3EB-3D6A-1F7F351CDCCF}"/>
          </ac:spMkLst>
        </pc:spChg>
        <pc:spChg chg="del">
          <ac:chgData name="伊健 杜" userId="e69aded81da48593" providerId="LiveId" clId="{C8BB3112-466C-4335-B624-F7500FA32AF1}" dt="2022-11-03T11:39:20.147" v="1001" actId="478"/>
          <ac:spMkLst>
            <pc:docMk/>
            <pc:sldMk cId="183672570" sldId="1286"/>
            <ac:spMk id="3" creationId="{BAD4BDB1-0DAF-49BC-B931-685B2468CDF3}"/>
          </ac:spMkLst>
        </pc:spChg>
      </pc:sldChg>
      <pc:sldChg chg="modSp add del mod">
        <pc:chgData name="伊健 杜" userId="e69aded81da48593" providerId="LiveId" clId="{C8BB3112-466C-4335-B624-F7500FA32AF1}" dt="2022-11-07T11:28:45.474" v="5841" actId="47"/>
        <pc:sldMkLst>
          <pc:docMk/>
          <pc:sldMk cId="403800698" sldId="1287"/>
        </pc:sldMkLst>
        <pc:spChg chg="mod">
          <ac:chgData name="伊健 杜" userId="e69aded81da48593" providerId="LiveId" clId="{C8BB3112-466C-4335-B624-F7500FA32AF1}" dt="2022-11-03T12:58:36.579" v="5793"/>
          <ac:spMkLst>
            <pc:docMk/>
            <pc:sldMk cId="403800698" sldId="1287"/>
            <ac:spMk id="2" creationId="{46F3CE20-CAAD-6BD7-D047-A8219A0ED159}"/>
          </ac:spMkLst>
        </pc:spChg>
      </pc:sldChg>
      <pc:sldChg chg="addSp delSp modSp add del mod">
        <pc:chgData name="伊健 杜" userId="e69aded81da48593" providerId="LiveId" clId="{C8BB3112-466C-4335-B624-F7500FA32AF1}" dt="2022-11-07T11:28:45.474" v="5841" actId="47"/>
        <pc:sldMkLst>
          <pc:docMk/>
          <pc:sldMk cId="257621700" sldId="1288"/>
        </pc:sldMkLst>
        <pc:spChg chg="mod">
          <ac:chgData name="伊健 杜" userId="e69aded81da48593" providerId="LiveId" clId="{C8BB3112-466C-4335-B624-F7500FA32AF1}" dt="2022-11-03T12:58:36.579" v="5793"/>
          <ac:spMkLst>
            <pc:docMk/>
            <pc:sldMk cId="257621700" sldId="1288"/>
            <ac:spMk id="2" creationId="{10304424-DB4A-36E7-9E0D-D32A5DD0F26C}"/>
          </ac:spMkLst>
        </pc:spChg>
        <pc:spChg chg="mod">
          <ac:chgData name="伊健 杜" userId="e69aded81da48593" providerId="LiveId" clId="{C8BB3112-466C-4335-B624-F7500FA32AF1}" dt="2022-11-03T12:58:36.579" v="5793"/>
          <ac:spMkLst>
            <pc:docMk/>
            <pc:sldMk cId="257621700" sldId="1288"/>
            <ac:spMk id="4" creationId="{CD51F1A4-557D-97DD-DAE2-94D888CF547E}"/>
          </ac:spMkLst>
        </pc:spChg>
        <pc:spChg chg="del mod">
          <ac:chgData name="伊健 杜" userId="e69aded81da48593" providerId="LiveId" clId="{C8BB3112-466C-4335-B624-F7500FA32AF1}" dt="2022-11-03T11:41:24.451" v="1087" actId="478"/>
          <ac:spMkLst>
            <pc:docMk/>
            <pc:sldMk cId="257621700" sldId="1288"/>
            <ac:spMk id="6" creationId="{F4F2EE3B-75FE-7E20-6560-0DB62BEE1148}"/>
          </ac:spMkLst>
        </pc:spChg>
        <pc:picChg chg="del">
          <ac:chgData name="伊健 杜" userId="e69aded81da48593" providerId="LiveId" clId="{C8BB3112-466C-4335-B624-F7500FA32AF1}" dt="2022-11-03T11:41:20.876" v="1083" actId="478"/>
          <ac:picMkLst>
            <pc:docMk/>
            <pc:sldMk cId="257621700" sldId="1288"/>
            <ac:picMk id="5" creationId="{1EBB26CC-8049-510C-C8BF-4B7CEAB75240}"/>
          </ac:picMkLst>
        </pc:picChg>
        <pc:picChg chg="add mod">
          <ac:chgData name="伊健 杜" userId="e69aded81da48593" providerId="LiveId" clId="{C8BB3112-466C-4335-B624-F7500FA32AF1}" dt="2022-11-03T11:42:18.413" v="1167" actId="1076"/>
          <ac:picMkLst>
            <pc:docMk/>
            <pc:sldMk cId="257621700" sldId="1288"/>
            <ac:picMk id="7170" creationId="{BCE89DA5-39E0-C2CF-ABCF-023BD4477104}"/>
          </ac:picMkLst>
        </pc:picChg>
      </pc:sldChg>
      <pc:sldChg chg="addSp delSp modSp add del mod ord">
        <pc:chgData name="伊健 杜" userId="e69aded81da48593" providerId="LiveId" clId="{C8BB3112-466C-4335-B624-F7500FA32AF1}" dt="2022-11-07T11:28:45.474" v="5841" actId="47"/>
        <pc:sldMkLst>
          <pc:docMk/>
          <pc:sldMk cId="3988608366" sldId="1289"/>
        </pc:sldMkLst>
        <pc:spChg chg="mod">
          <ac:chgData name="伊健 杜" userId="e69aded81da48593" providerId="LiveId" clId="{C8BB3112-466C-4335-B624-F7500FA32AF1}" dt="2022-11-03T12:58:36.579" v="5793"/>
          <ac:spMkLst>
            <pc:docMk/>
            <pc:sldMk cId="3988608366" sldId="1289"/>
            <ac:spMk id="2" creationId="{10304424-DB4A-36E7-9E0D-D32A5DD0F26C}"/>
          </ac:spMkLst>
        </pc:spChg>
        <pc:spChg chg="mod">
          <ac:chgData name="伊健 杜" userId="e69aded81da48593" providerId="LiveId" clId="{C8BB3112-466C-4335-B624-F7500FA32AF1}" dt="2022-11-03T12:58:36.579" v="5793"/>
          <ac:spMkLst>
            <pc:docMk/>
            <pc:sldMk cId="3988608366" sldId="1289"/>
            <ac:spMk id="4" creationId="{CD51F1A4-557D-97DD-DAE2-94D888CF547E}"/>
          </ac:spMkLst>
        </pc:spChg>
        <pc:picChg chg="del">
          <ac:chgData name="伊健 杜" userId="e69aded81da48593" providerId="LiveId" clId="{C8BB3112-466C-4335-B624-F7500FA32AF1}" dt="2022-11-03T11:42:53.840" v="1209" actId="478"/>
          <ac:picMkLst>
            <pc:docMk/>
            <pc:sldMk cId="3988608366" sldId="1289"/>
            <ac:picMk id="7170" creationId="{BCE89DA5-39E0-C2CF-ABCF-023BD4477104}"/>
          </ac:picMkLst>
        </pc:picChg>
        <pc:picChg chg="add del mod">
          <ac:chgData name="伊健 杜" userId="e69aded81da48593" providerId="LiveId" clId="{C8BB3112-466C-4335-B624-F7500FA32AF1}" dt="2022-11-03T11:44:24.066" v="1285" actId="478"/>
          <ac:picMkLst>
            <pc:docMk/>
            <pc:sldMk cId="3988608366" sldId="1289"/>
            <ac:picMk id="8194" creationId="{596C0656-9EAD-7ED1-7D99-D92A45A336DC}"/>
          </ac:picMkLst>
        </pc:picChg>
        <pc:picChg chg="add mod">
          <ac:chgData name="伊健 杜" userId="e69aded81da48593" providerId="LiveId" clId="{C8BB3112-466C-4335-B624-F7500FA32AF1}" dt="2022-11-03T11:44:37.611" v="1288" actId="1076"/>
          <ac:picMkLst>
            <pc:docMk/>
            <pc:sldMk cId="3988608366" sldId="1289"/>
            <ac:picMk id="8196" creationId="{B6017BE4-81D5-164E-BC7A-5A529BA15373}"/>
          </ac:picMkLst>
        </pc:picChg>
      </pc:sldChg>
      <pc:sldChg chg="new del">
        <pc:chgData name="伊健 杜" userId="e69aded81da48593" providerId="LiveId" clId="{C8BB3112-466C-4335-B624-F7500FA32AF1}" dt="2022-11-03T11:44:44.500" v="1291" actId="47"/>
        <pc:sldMkLst>
          <pc:docMk/>
          <pc:sldMk cId="205716417" sldId="1290"/>
        </pc:sldMkLst>
      </pc:sldChg>
      <pc:sldChg chg="addSp delSp modSp add del mod">
        <pc:chgData name="伊健 杜" userId="e69aded81da48593" providerId="LiveId" clId="{C8BB3112-466C-4335-B624-F7500FA32AF1}" dt="2022-11-07T11:28:45.474" v="5841" actId="47"/>
        <pc:sldMkLst>
          <pc:docMk/>
          <pc:sldMk cId="534593567" sldId="1290"/>
        </pc:sldMkLst>
        <pc:spChg chg="mod">
          <ac:chgData name="伊健 杜" userId="e69aded81da48593" providerId="LiveId" clId="{C8BB3112-466C-4335-B624-F7500FA32AF1}" dt="2022-11-03T12:58:36.579" v="5793"/>
          <ac:spMkLst>
            <pc:docMk/>
            <pc:sldMk cId="534593567" sldId="1290"/>
            <ac:spMk id="2" creationId="{10304424-DB4A-36E7-9E0D-D32A5DD0F26C}"/>
          </ac:spMkLst>
        </pc:spChg>
        <pc:spChg chg="mod">
          <ac:chgData name="伊健 杜" userId="e69aded81da48593" providerId="LiveId" clId="{C8BB3112-466C-4335-B624-F7500FA32AF1}" dt="2022-11-03T12:58:36.579" v="5793"/>
          <ac:spMkLst>
            <pc:docMk/>
            <pc:sldMk cId="534593567" sldId="1290"/>
            <ac:spMk id="4" creationId="{CD51F1A4-557D-97DD-DAE2-94D888CF547E}"/>
          </ac:spMkLst>
        </pc:spChg>
        <pc:picChg chg="del mod">
          <ac:chgData name="伊健 杜" userId="e69aded81da48593" providerId="LiveId" clId="{C8BB3112-466C-4335-B624-F7500FA32AF1}" dt="2022-11-03T11:45:56.274" v="1381" actId="478"/>
          <ac:picMkLst>
            <pc:docMk/>
            <pc:sldMk cId="534593567" sldId="1290"/>
            <ac:picMk id="8196" creationId="{B6017BE4-81D5-164E-BC7A-5A529BA15373}"/>
          </ac:picMkLst>
        </pc:picChg>
        <pc:picChg chg="add mod">
          <ac:chgData name="伊健 杜" userId="e69aded81da48593" providerId="LiveId" clId="{C8BB3112-466C-4335-B624-F7500FA32AF1}" dt="2022-11-03T11:47:03.871" v="1384" actId="1076"/>
          <ac:picMkLst>
            <pc:docMk/>
            <pc:sldMk cId="534593567" sldId="1290"/>
            <ac:picMk id="9218" creationId="{97737B3C-6E7B-4337-DFC5-865221AEED3D}"/>
          </ac:picMkLst>
        </pc:picChg>
        <pc:picChg chg="add mod">
          <ac:chgData name="伊健 杜" userId="e69aded81da48593" providerId="LiveId" clId="{C8BB3112-466C-4335-B624-F7500FA32AF1}" dt="2022-11-03T11:47:24.221" v="1389" actId="1076"/>
          <ac:picMkLst>
            <pc:docMk/>
            <pc:sldMk cId="534593567" sldId="1290"/>
            <ac:picMk id="9220" creationId="{55842205-EB58-7120-FC5C-52DBB37846E7}"/>
          </ac:picMkLst>
        </pc:picChg>
        <pc:picChg chg="add mod">
          <ac:chgData name="伊健 杜" userId="e69aded81da48593" providerId="LiveId" clId="{C8BB3112-466C-4335-B624-F7500FA32AF1}" dt="2022-11-03T11:49:26.332" v="1394" actId="14100"/>
          <ac:picMkLst>
            <pc:docMk/>
            <pc:sldMk cId="534593567" sldId="1290"/>
            <ac:picMk id="9222" creationId="{7B5AC1B2-68BF-789A-DB06-6F0B4DAB6C3D}"/>
          </ac:picMkLst>
        </pc:picChg>
        <pc:inkChg chg="add">
          <ac:chgData name="伊健 杜" userId="e69aded81da48593" providerId="LiveId" clId="{C8BB3112-466C-4335-B624-F7500FA32AF1}" dt="2022-11-03T13:59:43.111" v="5832"/>
          <ac:inkMkLst>
            <pc:docMk/>
            <pc:sldMk cId="534593567" sldId="1290"/>
            <ac:inkMk id="3" creationId="{1BA81ECC-CEF1-4E0E-8CC1-2D1D3C66E328}"/>
          </ac:inkMkLst>
        </pc:inkChg>
      </pc:sldChg>
      <pc:sldChg chg="addSp delSp modSp add del mod">
        <pc:chgData name="伊健 杜" userId="e69aded81da48593" providerId="LiveId" clId="{C8BB3112-466C-4335-B624-F7500FA32AF1}" dt="2022-11-07T11:28:45.474" v="5841" actId="47"/>
        <pc:sldMkLst>
          <pc:docMk/>
          <pc:sldMk cId="302820530" sldId="1291"/>
        </pc:sldMkLst>
        <pc:spChg chg="mod">
          <ac:chgData name="伊健 杜" userId="e69aded81da48593" providerId="LiveId" clId="{C8BB3112-466C-4335-B624-F7500FA32AF1}" dt="2022-11-03T12:58:36.579" v="5793"/>
          <ac:spMkLst>
            <pc:docMk/>
            <pc:sldMk cId="302820530" sldId="1291"/>
            <ac:spMk id="2" creationId="{46F3CE20-CAAD-6BD7-D047-A8219A0ED159}"/>
          </ac:spMkLst>
        </pc:spChg>
        <pc:spChg chg="add mod">
          <ac:chgData name="伊健 杜" userId="e69aded81da48593" providerId="LiveId" clId="{C8BB3112-466C-4335-B624-F7500FA32AF1}" dt="2022-11-03T12:58:36.579" v="5793"/>
          <ac:spMkLst>
            <pc:docMk/>
            <pc:sldMk cId="302820530" sldId="1291"/>
            <ac:spMk id="3" creationId="{4220A577-7C5D-112D-FEC5-045D4AEF1DC8}"/>
          </ac:spMkLst>
        </pc:spChg>
        <pc:spChg chg="add del mod">
          <ac:chgData name="伊健 杜" userId="e69aded81da48593" providerId="LiveId" clId="{C8BB3112-466C-4335-B624-F7500FA32AF1}" dt="2022-11-03T11:58:29.955" v="1645"/>
          <ac:spMkLst>
            <pc:docMk/>
            <pc:sldMk cId="302820530" sldId="1291"/>
            <ac:spMk id="5" creationId="{22B0ED94-B43B-972E-133B-88B867DAD5D0}"/>
          </ac:spMkLst>
        </pc:spChg>
        <pc:spChg chg="add del">
          <ac:chgData name="伊健 杜" userId="e69aded81da48593" providerId="LiveId" clId="{C8BB3112-466C-4335-B624-F7500FA32AF1}" dt="2022-11-03T11:58:29.594" v="1644"/>
          <ac:spMkLst>
            <pc:docMk/>
            <pc:sldMk cId="302820530" sldId="1291"/>
            <ac:spMk id="6" creationId="{D89DDCC0-07B0-3300-67AD-84EB11FE538D}"/>
          </ac:spMkLst>
        </pc:spChg>
        <pc:spChg chg="add mod">
          <ac:chgData name="伊健 杜" userId="e69aded81da48593" providerId="LiveId" clId="{C8BB3112-466C-4335-B624-F7500FA32AF1}" dt="2022-11-03T11:58:43.775" v="1649" actId="14100"/>
          <ac:spMkLst>
            <pc:docMk/>
            <pc:sldMk cId="302820530" sldId="1291"/>
            <ac:spMk id="7" creationId="{DD36C282-75E1-2D71-0946-6A1049A28D8D}"/>
          </ac:spMkLst>
        </pc:spChg>
        <pc:spChg chg="add mod">
          <ac:chgData name="伊健 杜" userId="e69aded81da48593" providerId="LiveId" clId="{C8BB3112-466C-4335-B624-F7500FA32AF1}" dt="2022-11-03T11:59:05.857" v="1654" actId="14100"/>
          <ac:spMkLst>
            <pc:docMk/>
            <pc:sldMk cId="302820530" sldId="1291"/>
            <ac:spMk id="8" creationId="{17ED79F4-3DF9-FB30-15B3-6A71B443CC78}"/>
          </ac:spMkLst>
        </pc:spChg>
        <pc:spChg chg="add mod">
          <ac:chgData name="伊健 杜" userId="e69aded81da48593" providerId="LiveId" clId="{C8BB3112-466C-4335-B624-F7500FA32AF1}" dt="2022-11-03T11:59:30.200" v="1660" actId="1076"/>
          <ac:spMkLst>
            <pc:docMk/>
            <pc:sldMk cId="302820530" sldId="1291"/>
            <ac:spMk id="9" creationId="{2DFB4B96-BF32-B0D4-5BA9-9771BB1B5DF9}"/>
          </ac:spMkLst>
        </pc:spChg>
        <pc:spChg chg="add mod">
          <ac:chgData name="伊健 杜" userId="e69aded81da48593" providerId="LiveId" clId="{C8BB3112-466C-4335-B624-F7500FA32AF1}" dt="2022-11-03T11:59:30.200" v="1660" actId="1076"/>
          <ac:spMkLst>
            <pc:docMk/>
            <pc:sldMk cId="302820530" sldId="1291"/>
            <ac:spMk id="10" creationId="{11FDD267-8879-3564-D5A1-44A14E410113}"/>
          </ac:spMkLst>
        </pc:spChg>
        <pc:spChg chg="add mod">
          <ac:chgData name="伊健 杜" userId="e69aded81da48593" providerId="LiveId" clId="{C8BB3112-466C-4335-B624-F7500FA32AF1}" dt="2022-11-03T11:59:43.022" v="1663" actId="1076"/>
          <ac:spMkLst>
            <pc:docMk/>
            <pc:sldMk cId="302820530" sldId="1291"/>
            <ac:spMk id="11" creationId="{18D0B510-A419-64A4-3B9F-0BFA0F6EE2A3}"/>
          </ac:spMkLst>
        </pc:spChg>
        <pc:spChg chg="add mod">
          <ac:chgData name="伊健 杜" userId="e69aded81da48593" providerId="LiveId" clId="{C8BB3112-466C-4335-B624-F7500FA32AF1}" dt="2022-11-03T11:59:53.146" v="1666" actId="1076"/>
          <ac:spMkLst>
            <pc:docMk/>
            <pc:sldMk cId="302820530" sldId="1291"/>
            <ac:spMk id="12" creationId="{A26FDC92-3B7F-4D7C-61C2-7EF93B47C71C}"/>
          </ac:spMkLst>
        </pc:spChg>
        <pc:picChg chg="add mod">
          <ac:chgData name="伊健 杜" userId="e69aded81da48593" providerId="LiveId" clId="{C8BB3112-466C-4335-B624-F7500FA32AF1}" dt="2022-11-03T11:55:59.037" v="1630" actId="1076"/>
          <ac:picMkLst>
            <pc:docMk/>
            <pc:sldMk cId="302820530" sldId="1291"/>
            <ac:picMk id="4" creationId="{14B11F28-65B3-73B6-8F99-190317D4368F}"/>
          </ac:picMkLst>
        </pc:picChg>
        <pc:picChg chg="add mod">
          <ac:chgData name="伊健 杜" userId="e69aded81da48593" providerId="LiveId" clId="{C8BB3112-466C-4335-B624-F7500FA32AF1}" dt="2022-11-03T11:52:43.916" v="1596" actId="1076"/>
          <ac:picMkLst>
            <pc:docMk/>
            <pc:sldMk cId="302820530" sldId="1291"/>
            <ac:picMk id="10242" creationId="{C7954B08-C200-416E-AC0B-EF36A89B4AC1}"/>
          </ac:picMkLst>
        </pc:picChg>
        <pc:picChg chg="add mod">
          <ac:chgData name="伊健 杜" userId="e69aded81da48593" providerId="LiveId" clId="{C8BB3112-466C-4335-B624-F7500FA32AF1}" dt="2022-11-03T11:53:31.052" v="1604" actId="1076"/>
          <ac:picMkLst>
            <pc:docMk/>
            <pc:sldMk cId="302820530" sldId="1291"/>
            <ac:picMk id="10244" creationId="{41C71D3E-CAE9-669B-AAE1-C74BB33DC5CC}"/>
          </ac:picMkLst>
        </pc:picChg>
        <pc:picChg chg="add mod">
          <ac:chgData name="伊健 杜" userId="e69aded81da48593" providerId="LiveId" clId="{C8BB3112-466C-4335-B624-F7500FA32AF1}" dt="2022-11-03T11:53:30.221" v="1603" actId="1076"/>
          <ac:picMkLst>
            <pc:docMk/>
            <pc:sldMk cId="302820530" sldId="1291"/>
            <ac:picMk id="10246" creationId="{F2A0193D-8088-73B8-7231-55BAF8A59857}"/>
          </ac:picMkLst>
        </pc:picChg>
        <pc:picChg chg="add mod">
          <ac:chgData name="伊健 杜" userId="e69aded81da48593" providerId="LiveId" clId="{C8BB3112-466C-4335-B624-F7500FA32AF1}" dt="2022-11-03T11:54:23.232" v="1606" actId="1076"/>
          <ac:picMkLst>
            <pc:docMk/>
            <pc:sldMk cId="302820530" sldId="1291"/>
            <ac:picMk id="10248" creationId="{B8DA77CD-6574-488D-3C8B-42387DA1E75F}"/>
          </ac:picMkLst>
        </pc:picChg>
        <pc:picChg chg="add mod">
          <ac:chgData name="伊健 杜" userId="e69aded81da48593" providerId="LiveId" clId="{C8BB3112-466C-4335-B624-F7500FA32AF1}" dt="2022-11-03T11:55:25.267" v="1612" actId="1076"/>
          <ac:picMkLst>
            <pc:docMk/>
            <pc:sldMk cId="302820530" sldId="1291"/>
            <ac:picMk id="10250" creationId="{656339AD-3802-9291-B644-6BF9EC5D9807}"/>
          </ac:picMkLst>
        </pc:picChg>
        <pc:picChg chg="add mod">
          <ac:chgData name="伊健 杜" userId="e69aded81da48593" providerId="LiveId" clId="{C8BB3112-466C-4335-B624-F7500FA32AF1}" dt="2022-11-03T11:56:25.292" v="1634" actId="14100"/>
          <ac:picMkLst>
            <pc:docMk/>
            <pc:sldMk cId="302820530" sldId="1291"/>
            <ac:picMk id="10252" creationId="{B63E63C9-7BF3-59F8-C417-7CA955071E17}"/>
          </ac:picMkLst>
        </pc:picChg>
        <pc:picChg chg="add mod">
          <ac:chgData name="伊健 杜" userId="e69aded81da48593" providerId="LiveId" clId="{C8BB3112-466C-4335-B624-F7500FA32AF1}" dt="2022-11-03T11:57:29.908" v="1636" actId="1076"/>
          <ac:picMkLst>
            <pc:docMk/>
            <pc:sldMk cId="302820530" sldId="1291"/>
            <ac:picMk id="10254" creationId="{9F98111D-23D2-951A-CEE2-830F6BA0185F}"/>
          </ac:picMkLst>
        </pc:picChg>
        <pc:picChg chg="add mod">
          <ac:chgData name="伊健 杜" userId="e69aded81da48593" providerId="LiveId" clId="{C8BB3112-466C-4335-B624-F7500FA32AF1}" dt="2022-11-03T11:57:47.224" v="1641" actId="1076"/>
          <ac:picMkLst>
            <pc:docMk/>
            <pc:sldMk cId="302820530" sldId="1291"/>
            <ac:picMk id="10256" creationId="{45279A4C-9D96-D771-FA4A-F50F1295A14F}"/>
          </ac:picMkLst>
        </pc:picChg>
      </pc:sldChg>
      <pc:sldChg chg="addSp delSp modSp add del mod">
        <pc:chgData name="伊健 杜" userId="e69aded81da48593" providerId="LiveId" clId="{C8BB3112-466C-4335-B624-F7500FA32AF1}" dt="2022-11-07T11:28:45.474" v="5841" actId="47"/>
        <pc:sldMkLst>
          <pc:docMk/>
          <pc:sldMk cId="3181200158" sldId="1292"/>
        </pc:sldMkLst>
        <pc:spChg chg="mod">
          <ac:chgData name="伊健 杜" userId="e69aded81da48593" providerId="LiveId" clId="{C8BB3112-466C-4335-B624-F7500FA32AF1}" dt="2022-11-03T12:58:36.579" v="5793"/>
          <ac:spMkLst>
            <pc:docMk/>
            <pc:sldMk cId="3181200158" sldId="1292"/>
            <ac:spMk id="2" creationId="{10304424-DB4A-36E7-9E0D-D32A5DD0F26C}"/>
          </ac:spMkLst>
        </pc:spChg>
        <pc:spChg chg="mod">
          <ac:chgData name="伊健 杜" userId="e69aded81da48593" providerId="LiveId" clId="{C8BB3112-466C-4335-B624-F7500FA32AF1}" dt="2022-11-03T12:58:36.579" v="5793"/>
          <ac:spMkLst>
            <pc:docMk/>
            <pc:sldMk cId="3181200158" sldId="1292"/>
            <ac:spMk id="4" creationId="{CD51F1A4-557D-97DD-DAE2-94D888CF547E}"/>
          </ac:spMkLst>
        </pc:spChg>
        <pc:picChg chg="del">
          <ac:chgData name="伊健 杜" userId="e69aded81da48593" providerId="LiveId" clId="{C8BB3112-466C-4335-B624-F7500FA32AF1}" dt="2022-11-03T12:01:21.674" v="1688" actId="478"/>
          <ac:picMkLst>
            <pc:docMk/>
            <pc:sldMk cId="3181200158" sldId="1292"/>
            <ac:picMk id="8196" creationId="{B6017BE4-81D5-164E-BC7A-5A529BA15373}"/>
          </ac:picMkLst>
        </pc:picChg>
        <pc:picChg chg="add mod">
          <ac:chgData name="伊健 杜" userId="e69aded81da48593" providerId="LiveId" clId="{C8BB3112-466C-4335-B624-F7500FA32AF1}" dt="2022-11-03T12:01:49.530" v="1758" actId="1076"/>
          <ac:picMkLst>
            <pc:docMk/>
            <pc:sldMk cId="3181200158" sldId="1292"/>
            <ac:picMk id="11266" creationId="{ADBB7A4D-2C97-3932-6C92-75772A4D7BBC}"/>
          </ac:picMkLst>
        </pc:picChg>
      </pc:sldChg>
      <pc:sldChg chg="addSp delSp modSp add del mod">
        <pc:chgData name="伊健 杜" userId="e69aded81da48593" providerId="LiveId" clId="{C8BB3112-466C-4335-B624-F7500FA32AF1}" dt="2022-11-07T11:28:45.474" v="5841" actId="47"/>
        <pc:sldMkLst>
          <pc:docMk/>
          <pc:sldMk cId="290486007" sldId="1293"/>
        </pc:sldMkLst>
        <pc:spChg chg="mod">
          <ac:chgData name="伊健 杜" userId="e69aded81da48593" providerId="LiveId" clId="{C8BB3112-466C-4335-B624-F7500FA32AF1}" dt="2022-11-03T12:58:36.579" v="5793"/>
          <ac:spMkLst>
            <pc:docMk/>
            <pc:sldMk cId="290486007" sldId="1293"/>
            <ac:spMk id="2" creationId="{10304424-DB4A-36E7-9E0D-D32A5DD0F26C}"/>
          </ac:spMkLst>
        </pc:spChg>
        <pc:spChg chg="mod">
          <ac:chgData name="伊健 杜" userId="e69aded81da48593" providerId="LiveId" clId="{C8BB3112-466C-4335-B624-F7500FA32AF1}" dt="2022-11-03T12:58:36.579" v="5793"/>
          <ac:spMkLst>
            <pc:docMk/>
            <pc:sldMk cId="290486007" sldId="1293"/>
            <ac:spMk id="4" creationId="{CD51F1A4-557D-97DD-DAE2-94D888CF547E}"/>
          </ac:spMkLst>
        </pc:spChg>
        <pc:picChg chg="del">
          <ac:chgData name="伊健 杜" userId="e69aded81da48593" providerId="LiveId" clId="{C8BB3112-466C-4335-B624-F7500FA32AF1}" dt="2022-11-03T12:01:56.415" v="1762" actId="478"/>
          <ac:picMkLst>
            <pc:docMk/>
            <pc:sldMk cId="290486007" sldId="1293"/>
            <ac:picMk id="11266" creationId="{ADBB7A4D-2C97-3932-6C92-75772A4D7BBC}"/>
          </ac:picMkLst>
        </pc:picChg>
        <pc:picChg chg="add mod">
          <ac:chgData name="伊健 杜" userId="e69aded81da48593" providerId="LiveId" clId="{C8BB3112-466C-4335-B624-F7500FA32AF1}" dt="2022-11-03T12:02:36.783" v="1840" actId="1076"/>
          <ac:picMkLst>
            <pc:docMk/>
            <pc:sldMk cId="290486007" sldId="1293"/>
            <ac:picMk id="12290" creationId="{80D15C44-3E46-4E53-5377-6EB0B598E149}"/>
          </ac:picMkLst>
        </pc:picChg>
      </pc:sldChg>
      <pc:sldChg chg="modSp add del mod">
        <pc:chgData name="伊健 杜" userId="e69aded81da48593" providerId="LiveId" clId="{C8BB3112-466C-4335-B624-F7500FA32AF1}" dt="2022-11-07T11:28:45.474" v="5841" actId="47"/>
        <pc:sldMkLst>
          <pc:docMk/>
          <pc:sldMk cId="1188265963" sldId="1294"/>
        </pc:sldMkLst>
        <pc:spChg chg="mod">
          <ac:chgData name="伊健 杜" userId="e69aded81da48593" providerId="LiveId" clId="{C8BB3112-466C-4335-B624-F7500FA32AF1}" dt="2022-11-03T12:58:36.579" v="5793"/>
          <ac:spMkLst>
            <pc:docMk/>
            <pc:sldMk cId="1188265963" sldId="1294"/>
            <ac:spMk id="2" creationId="{46F3CE20-CAAD-6BD7-D047-A8219A0ED159}"/>
          </ac:spMkLst>
        </pc:spChg>
      </pc:sldChg>
      <pc:sldChg chg="modSp add del">
        <pc:chgData name="伊健 杜" userId="e69aded81da48593" providerId="LiveId" clId="{C8BB3112-466C-4335-B624-F7500FA32AF1}" dt="2022-11-03T12:03:15.890" v="1843" actId="47"/>
        <pc:sldMkLst>
          <pc:docMk/>
          <pc:sldMk cId="2923210372" sldId="1294"/>
        </pc:sldMkLst>
        <pc:picChg chg="mod">
          <ac:chgData name="伊健 杜" userId="e69aded81da48593" providerId="LiveId" clId="{C8BB3112-466C-4335-B624-F7500FA32AF1}" dt="2022-11-03T12:03:12.984" v="1842" actId="1076"/>
          <ac:picMkLst>
            <pc:docMk/>
            <pc:sldMk cId="2923210372" sldId="1294"/>
            <ac:picMk id="12290" creationId="{80D15C44-3E46-4E53-5377-6EB0B598E149}"/>
          </ac:picMkLst>
        </pc:picChg>
      </pc:sldChg>
      <pc:sldChg chg="add del">
        <pc:chgData name="伊健 杜" userId="e69aded81da48593" providerId="LiveId" clId="{C8BB3112-466C-4335-B624-F7500FA32AF1}" dt="2022-11-03T12:03:38.585" v="1891" actId="47"/>
        <pc:sldMkLst>
          <pc:docMk/>
          <pc:sldMk cId="995070052" sldId="1295"/>
        </pc:sldMkLst>
      </pc:sldChg>
      <pc:sldChg chg="addSp delSp modSp add del mod">
        <pc:chgData name="伊健 杜" userId="e69aded81da48593" providerId="LiveId" clId="{C8BB3112-466C-4335-B624-F7500FA32AF1}" dt="2022-11-07T11:28:45.474" v="5841" actId="47"/>
        <pc:sldMkLst>
          <pc:docMk/>
          <pc:sldMk cId="2453165988" sldId="1295"/>
        </pc:sldMkLst>
        <pc:spChg chg="mod">
          <ac:chgData name="伊健 杜" userId="e69aded81da48593" providerId="LiveId" clId="{C8BB3112-466C-4335-B624-F7500FA32AF1}" dt="2022-11-03T12:04:39.573" v="1902"/>
          <ac:spMkLst>
            <pc:docMk/>
            <pc:sldMk cId="2453165988" sldId="1295"/>
            <ac:spMk id="2" creationId="{10304424-DB4A-36E7-9E0D-D32A5DD0F26C}"/>
          </ac:spMkLst>
        </pc:spChg>
        <pc:spChg chg="mod">
          <ac:chgData name="伊健 杜" userId="e69aded81da48593" providerId="LiveId" clId="{C8BB3112-466C-4335-B624-F7500FA32AF1}" dt="2022-11-03T12:58:36.579" v="5793"/>
          <ac:spMkLst>
            <pc:docMk/>
            <pc:sldMk cId="2453165988" sldId="1295"/>
            <ac:spMk id="4" creationId="{CD51F1A4-557D-97DD-DAE2-94D888CF547E}"/>
          </ac:spMkLst>
        </pc:spChg>
        <pc:picChg chg="del">
          <ac:chgData name="伊健 杜" userId="e69aded81da48593" providerId="LiveId" clId="{C8BB3112-466C-4335-B624-F7500FA32AF1}" dt="2022-11-03T12:05:31.037" v="1956" actId="478"/>
          <ac:picMkLst>
            <pc:docMk/>
            <pc:sldMk cId="2453165988" sldId="1295"/>
            <ac:picMk id="11266" creationId="{ADBB7A4D-2C97-3932-6C92-75772A4D7BBC}"/>
          </ac:picMkLst>
        </pc:picChg>
        <pc:picChg chg="add mod">
          <ac:chgData name="伊健 杜" userId="e69aded81da48593" providerId="LiveId" clId="{C8BB3112-466C-4335-B624-F7500FA32AF1}" dt="2022-11-03T12:05:35.139" v="1958" actId="14100"/>
          <ac:picMkLst>
            <pc:docMk/>
            <pc:sldMk cId="2453165988" sldId="1295"/>
            <ac:picMk id="13314" creationId="{FC1D24B8-3C7D-4EF8-F79D-05C0F10D0BFA}"/>
          </ac:picMkLst>
        </pc:picChg>
      </pc:sldChg>
      <pc:sldChg chg="addSp delSp modSp add del mod">
        <pc:chgData name="伊健 杜" userId="e69aded81da48593" providerId="LiveId" clId="{C8BB3112-466C-4335-B624-F7500FA32AF1}" dt="2022-11-07T11:28:45.474" v="5841" actId="47"/>
        <pc:sldMkLst>
          <pc:docMk/>
          <pc:sldMk cId="1181786332" sldId="1296"/>
        </pc:sldMkLst>
        <pc:spChg chg="mod">
          <ac:chgData name="伊健 杜" userId="e69aded81da48593" providerId="LiveId" clId="{C8BB3112-466C-4335-B624-F7500FA32AF1}" dt="2022-11-03T12:05:39.900" v="1961" actId="20577"/>
          <ac:spMkLst>
            <pc:docMk/>
            <pc:sldMk cId="1181786332" sldId="1296"/>
            <ac:spMk id="2" creationId="{10304424-DB4A-36E7-9E0D-D32A5DD0F26C}"/>
          </ac:spMkLst>
        </pc:spChg>
        <pc:spChg chg="add del">
          <ac:chgData name="伊健 杜" userId="e69aded81da48593" providerId="LiveId" clId="{C8BB3112-466C-4335-B624-F7500FA32AF1}" dt="2022-11-03T12:07:00.999" v="2069" actId="478"/>
          <ac:spMkLst>
            <pc:docMk/>
            <pc:sldMk cId="1181786332" sldId="1296"/>
            <ac:spMk id="3" creationId="{97D0C8B6-1476-C74C-E21D-794B981D89AD}"/>
          </ac:spMkLst>
        </pc:spChg>
        <pc:spChg chg="mod">
          <ac:chgData name="伊健 杜" userId="e69aded81da48593" providerId="LiveId" clId="{C8BB3112-466C-4335-B624-F7500FA32AF1}" dt="2022-11-03T12:58:36.579" v="5793"/>
          <ac:spMkLst>
            <pc:docMk/>
            <pc:sldMk cId="1181786332" sldId="1296"/>
            <ac:spMk id="4" creationId="{CD51F1A4-557D-97DD-DAE2-94D888CF547E}"/>
          </ac:spMkLst>
        </pc:spChg>
        <pc:picChg chg="del">
          <ac:chgData name="伊健 杜" userId="e69aded81da48593" providerId="LiveId" clId="{C8BB3112-466C-4335-B624-F7500FA32AF1}" dt="2022-11-03T12:06:22.944" v="2067" actId="478"/>
          <ac:picMkLst>
            <pc:docMk/>
            <pc:sldMk cId="1181786332" sldId="1296"/>
            <ac:picMk id="13314" creationId="{FC1D24B8-3C7D-4EF8-F79D-05C0F10D0BFA}"/>
          </ac:picMkLst>
        </pc:picChg>
        <pc:picChg chg="add mod">
          <ac:chgData name="伊健 杜" userId="e69aded81da48593" providerId="LiveId" clId="{C8BB3112-466C-4335-B624-F7500FA32AF1}" dt="2022-11-03T12:07:17.622" v="2071" actId="1076"/>
          <ac:picMkLst>
            <pc:docMk/>
            <pc:sldMk cId="1181786332" sldId="1296"/>
            <ac:picMk id="15364" creationId="{4B1DE5D2-3D34-D4F3-2594-7F677BA3DBF2}"/>
          </ac:picMkLst>
        </pc:picChg>
      </pc:sldChg>
      <pc:sldChg chg="modSp add del mod">
        <pc:chgData name="伊健 杜" userId="e69aded81da48593" providerId="LiveId" clId="{C8BB3112-466C-4335-B624-F7500FA32AF1}" dt="2022-11-07T11:28:45.474" v="5841" actId="47"/>
        <pc:sldMkLst>
          <pc:docMk/>
          <pc:sldMk cId="1144700902" sldId="1297"/>
        </pc:sldMkLst>
        <pc:spChg chg="mod">
          <ac:chgData name="伊健 杜" userId="e69aded81da48593" providerId="LiveId" clId="{C8BB3112-466C-4335-B624-F7500FA32AF1}" dt="2022-11-03T12:58:36.579" v="5793"/>
          <ac:spMkLst>
            <pc:docMk/>
            <pc:sldMk cId="1144700902" sldId="1297"/>
            <ac:spMk id="2" creationId="{46F3CE20-CAAD-6BD7-D047-A8219A0ED159}"/>
          </ac:spMkLst>
        </pc:spChg>
      </pc:sldChg>
      <pc:sldChg chg="addSp modSp add del mod">
        <pc:chgData name="伊健 杜" userId="e69aded81da48593" providerId="LiveId" clId="{C8BB3112-466C-4335-B624-F7500FA32AF1}" dt="2022-11-07T11:28:45.474" v="5841" actId="47"/>
        <pc:sldMkLst>
          <pc:docMk/>
          <pc:sldMk cId="1392623286" sldId="1298"/>
        </pc:sldMkLst>
        <pc:spChg chg="mod">
          <ac:chgData name="伊健 杜" userId="e69aded81da48593" providerId="LiveId" clId="{C8BB3112-466C-4335-B624-F7500FA32AF1}" dt="2022-11-03T12:58:36.579" v="5793"/>
          <ac:spMkLst>
            <pc:docMk/>
            <pc:sldMk cId="1392623286" sldId="1298"/>
            <ac:spMk id="2" creationId="{46F3CE20-CAAD-6BD7-D047-A8219A0ED159}"/>
          </ac:spMkLst>
        </pc:spChg>
        <pc:picChg chg="add mod">
          <ac:chgData name="伊健 杜" userId="e69aded81da48593" providerId="LiveId" clId="{C8BB3112-466C-4335-B624-F7500FA32AF1}" dt="2022-11-03T12:09:35.342" v="2251" actId="1076"/>
          <ac:picMkLst>
            <pc:docMk/>
            <pc:sldMk cId="1392623286" sldId="1298"/>
            <ac:picMk id="16386" creationId="{FE24827E-CA28-24A2-9301-0C2E2D7DA987}"/>
          </ac:picMkLst>
        </pc:picChg>
      </pc:sldChg>
      <pc:sldChg chg="addSp delSp modSp add del mod">
        <pc:chgData name="伊健 杜" userId="e69aded81da48593" providerId="LiveId" clId="{C8BB3112-466C-4335-B624-F7500FA32AF1}" dt="2022-11-07T11:28:45.474" v="5841" actId="47"/>
        <pc:sldMkLst>
          <pc:docMk/>
          <pc:sldMk cId="2912201960" sldId="1299"/>
        </pc:sldMkLst>
        <pc:spChg chg="mod">
          <ac:chgData name="伊健 杜" userId="e69aded81da48593" providerId="LiveId" clId="{C8BB3112-466C-4335-B624-F7500FA32AF1}" dt="2022-11-03T12:58:36.579" v="5793"/>
          <ac:spMkLst>
            <pc:docMk/>
            <pc:sldMk cId="2912201960" sldId="1299"/>
            <ac:spMk id="2" creationId="{10304424-DB4A-36E7-9E0D-D32A5DD0F26C}"/>
          </ac:spMkLst>
        </pc:spChg>
        <pc:spChg chg="mod">
          <ac:chgData name="伊健 杜" userId="e69aded81da48593" providerId="LiveId" clId="{C8BB3112-466C-4335-B624-F7500FA32AF1}" dt="2022-11-03T12:58:36.579" v="5793"/>
          <ac:spMkLst>
            <pc:docMk/>
            <pc:sldMk cId="2912201960" sldId="1299"/>
            <ac:spMk id="4" creationId="{CD51F1A4-557D-97DD-DAE2-94D888CF547E}"/>
          </ac:spMkLst>
        </pc:spChg>
        <pc:picChg chg="del">
          <ac:chgData name="伊健 杜" userId="e69aded81da48593" providerId="LiveId" clId="{C8BB3112-466C-4335-B624-F7500FA32AF1}" dt="2022-11-03T12:10:31.343" v="2375" actId="478"/>
          <ac:picMkLst>
            <pc:docMk/>
            <pc:sldMk cId="2912201960" sldId="1299"/>
            <ac:picMk id="13314" creationId="{FC1D24B8-3C7D-4EF8-F79D-05C0F10D0BFA}"/>
          </ac:picMkLst>
        </pc:picChg>
        <pc:picChg chg="add mod">
          <ac:chgData name="伊健 杜" userId="e69aded81da48593" providerId="LiveId" clId="{C8BB3112-466C-4335-B624-F7500FA32AF1}" dt="2022-11-03T12:10:54.867" v="2378" actId="1076"/>
          <ac:picMkLst>
            <pc:docMk/>
            <pc:sldMk cId="2912201960" sldId="1299"/>
            <ac:picMk id="17410" creationId="{6E6F55FF-0D8C-9A7E-608C-AF21CBB27BB4}"/>
          </ac:picMkLst>
        </pc:picChg>
      </pc:sldChg>
      <pc:sldChg chg="addSp delSp modSp add del mod">
        <pc:chgData name="伊健 杜" userId="e69aded81da48593" providerId="LiveId" clId="{C8BB3112-466C-4335-B624-F7500FA32AF1}" dt="2022-11-07T11:28:45.474" v="5841" actId="47"/>
        <pc:sldMkLst>
          <pc:docMk/>
          <pc:sldMk cId="2661936995" sldId="1300"/>
        </pc:sldMkLst>
        <pc:spChg chg="mod">
          <ac:chgData name="伊健 杜" userId="e69aded81da48593" providerId="LiveId" clId="{C8BB3112-466C-4335-B624-F7500FA32AF1}" dt="2022-11-03T12:58:36.579" v="5793"/>
          <ac:spMkLst>
            <pc:docMk/>
            <pc:sldMk cId="2661936995" sldId="1300"/>
            <ac:spMk id="2" creationId="{10304424-DB4A-36E7-9E0D-D32A5DD0F26C}"/>
          </ac:spMkLst>
        </pc:spChg>
        <pc:spChg chg="mod">
          <ac:chgData name="伊健 杜" userId="e69aded81da48593" providerId="LiveId" clId="{C8BB3112-466C-4335-B624-F7500FA32AF1}" dt="2022-11-03T14:27:42.204" v="5840"/>
          <ac:spMkLst>
            <pc:docMk/>
            <pc:sldMk cId="2661936995" sldId="1300"/>
            <ac:spMk id="4" creationId="{CD51F1A4-557D-97DD-DAE2-94D888CF547E}"/>
          </ac:spMkLst>
        </pc:spChg>
        <pc:picChg chg="del">
          <ac:chgData name="伊健 杜" userId="e69aded81da48593" providerId="LiveId" clId="{C8BB3112-466C-4335-B624-F7500FA32AF1}" dt="2022-11-03T12:12:04.498" v="2440" actId="478"/>
          <ac:picMkLst>
            <pc:docMk/>
            <pc:sldMk cId="2661936995" sldId="1300"/>
            <ac:picMk id="17410" creationId="{6E6F55FF-0D8C-9A7E-608C-AF21CBB27BB4}"/>
          </ac:picMkLst>
        </pc:picChg>
        <pc:picChg chg="add mod">
          <ac:chgData name="伊健 杜" userId="e69aded81da48593" providerId="LiveId" clId="{C8BB3112-466C-4335-B624-F7500FA32AF1}" dt="2022-11-03T12:14:11.597" v="2583" actId="1076"/>
          <ac:picMkLst>
            <pc:docMk/>
            <pc:sldMk cId="2661936995" sldId="1300"/>
            <ac:picMk id="18434" creationId="{1463B455-D097-6D87-311D-B9B84368030A}"/>
          </ac:picMkLst>
        </pc:picChg>
        <pc:picChg chg="add mod">
          <ac:chgData name="伊健 杜" userId="e69aded81da48593" providerId="LiveId" clId="{C8BB3112-466C-4335-B624-F7500FA32AF1}" dt="2022-11-03T12:14:43.415" v="2589" actId="1076"/>
          <ac:picMkLst>
            <pc:docMk/>
            <pc:sldMk cId="2661936995" sldId="1300"/>
            <ac:picMk id="18436" creationId="{495C3ACD-35E0-FEA4-AB33-02F202C7B49F}"/>
          </ac:picMkLst>
        </pc:picChg>
      </pc:sldChg>
      <pc:sldChg chg="modSp add del mod">
        <pc:chgData name="伊健 杜" userId="e69aded81da48593" providerId="LiveId" clId="{C8BB3112-466C-4335-B624-F7500FA32AF1}" dt="2022-11-08T05:03:48.212" v="7811" actId="47"/>
        <pc:sldMkLst>
          <pc:docMk/>
          <pc:sldMk cId="4075274742" sldId="1301"/>
        </pc:sldMkLst>
        <pc:spChg chg="mod">
          <ac:chgData name="伊健 杜" userId="e69aded81da48593" providerId="LiveId" clId="{C8BB3112-466C-4335-B624-F7500FA32AF1}" dt="2022-11-03T12:58:36.579" v="5793"/>
          <ac:spMkLst>
            <pc:docMk/>
            <pc:sldMk cId="4075274742" sldId="1301"/>
            <ac:spMk id="2" creationId="{46F3CE20-CAAD-6BD7-D047-A8219A0ED159}"/>
          </ac:spMkLst>
        </pc:spChg>
      </pc:sldChg>
      <pc:sldChg chg="addSp delSp modSp new del mod ord">
        <pc:chgData name="伊健 杜" userId="e69aded81da48593" providerId="LiveId" clId="{C8BB3112-466C-4335-B624-F7500FA32AF1}" dt="2022-11-07T11:28:45.474" v="5841" actId="47"/>
        <pc:sldMkLst>
          <pc:docMk/>
          <pc:sldMk cId="3780413437" sldId="1302"/>
        </pc:sldMkLst>
        <pc:spChg chg="mod">
          <ac:chgData name="伊健 杜" userId="e69aded81da48593" providerId="LiveId" clId="{C8BB3112-466C-4335-B624-F7500FA32AF1}" dt="2022-11-03T12:58:36.579" v="5793"/>
          <ac:spMkLst>
            <pc:docMk/>
            <pc:sldMk cId="3780413437" sldId="1302"/>
            <ac:spMk id="2" creationId="{B9B6633E-FAA1-AA6F-A7D7-10619E6ABACE}"/>
          </ac:spMkLst>
        </pc:spChg>
        <pc:spChg chg="del">
          <ac:chgData name="伊健 杜" userId="e69aded81da48593" providerId="LiveId" clId="{C8BB3112-466C-4335-B624-F7500FA32AF1}" dt="2022-11-03T12:37:53.600" v="4296" actId="478"/>
          <ac:spMkLst>
            <pc:docMk/>
            <pc:sldMk cId="3780413437" sldId="1302"/>
            <ac:spMk id="3" creationId="{AF64A7FA-D8E7-8B52-BFE0-4340D98E5E4A}"/>
          </ac:spMkLst>
        </pc:spChg>
        <pc:spChg chg="add mod">
          <ac:chgData name="伊健 杜" userId="e69aded81da48593" providerId="LiveId" clId="{C8BB3112-466C-4335-B624-F7500FA32AF1}" dt="2022-11-03T12:58:36.579" v="5793"/>
          <ac:spMkLst>
            <pc:docMk/>
            <pc:sldMk cId="3780413437" sldId="1302"/>
            <ac:spMk id="4" creationId="{6AC9A365-2748-4681-7F6B-EB5374118A4D}"/>
          </ac:spMkLst>
        </pc:spChg>
      </pc:sldChg>
      <pc:sldChg chg="add del">
        <pc:chgData name="伊健 杜" userId="e69aded81da48593" providerId="LiveId" clId="{C8BB3112-466C-4335-B624-F7500FA32AF1}" dt="2022-11-03T12:16:29.920" v="2723" actId="47"/>
        <pc:sldMkLst>
          <pc:docMk/>
          <pc:sldMk cId="237262360" sldId="1303"/>
        </pc:sldMkLst>
      </pc:sldChg>
      <pc:sldChg chg="addSp delSp modSp add del mod ord modNotesTx">
        <pc:chgData name="伊健 杜" userId="e69aded81da48593" providerId="LiveId" clId="{C8BB3112-466C-4335-B624-F7500FA32AF1}" dt="2022-11-07T11:28:45.474" v="5841" actId="47"/>
        <pc:sldMkLst>
          <pc:docMk/>
          <pc:sldMk cId="3871285234" sldId="1303"/>
        </pc:sldMkLst>
        <pc:spChg chg="mod">
          <ac:chgData name="伊健 杜" userId="e69aded81da48593" providerId="LiveId" clId="{C8BB3112-466C-4335-B624-F7500FA32AF1}" dt="2022-11-03T12:58:36.579" v="5793"/>
          <ac:spMkLst>
            <pc:docMk/>
            <pc:sldMk cId="3871285234" sldId="1303"/>
            <ac:spMk id="2" creationId="{1302A11A-625D-774F-23B3-739301B530C3}"/>
          </ac:spMkLst>
        </pc:spChg>
        <pc:spChg chg="mod">
          <ac:chgData name="伊健 杜" userId="e69aded81da48593" providerId="LiveId" clId="{C8BB3112-466C-4335-B624-F7500FA32AF1}" dt="2022-11-03T12:58:36.579" v="5793"/>
          <ac:spMkLst>
            <pc:docMk/>
            <pc:sldMk cId="3871285234" sldId="1303"/>
            <ac:spMk id="3" creationId="{8096080C-8490-0F0E-4A2C-E0EDE09A7F82}"/>
          </ac:spMkLst>
        </pc:spChg>
        <pc:spChg chg="mod">
          <ac:chgData name="伊健 杜" userId="e69aded81da48593" providerId="LiveId" clId="{C8BB3112-466C-4335-B624-F7500FA32AF1}" dt="2022-11-03T12:58:36.579" v="5793"/>
          <ac:spMkLst>
            <pc:docMk/>
            <pc:sldMk cId="3871285234" sldId="1303"/>
            <ac:spMk id="8" creationId="{0438729B-0F82-A5C2-5BC7-7451302EC36A}"/>
          </ac:spMkLst>
        </pc:spChg>
        <pc:picChg chg="del mod">
          <ac:chgData name="伊健 杜" userId="e69aded81da48593" providerId="LiveId" clId="{C8BB3112-466C-4335-B624-F7500FA32AF1}" dt="2022-11-03T12:23:43.643" v="3006" actId="478"/>
          <ac:picMkLst>
            <pc:docMk/>
            <pc:sldMk cId="3871285234" sldId="1303"/>
            <ac:picMk id="4098" creationId="{3588EF78-4023-5C74-3AB6-3C3B096DC6DA}"/>
          </ac:picMkLst>
        </pc:picChg>
        <pc:picChg chg="add mod">
          <ac:chgData name="伊健 杜" userId="e69aded81da48593" providerId="LiveId" clId="{C8BB3112-466C-4335-B624-F7500FA32AF1}" dt="2022-11-03T12:25:38.264" v="3011" actId="1076"/>
          <ac:picMkLst>
            <pc:docMk/>
            <pc:sldMk cId="3871285234" sldId="1303"/>
            <ac:picMk id="20482" creationId="{31E39CF8-F92B-B359-E2EB-9B3F0A2297F7}"/>
          </ac:picMkLst>
        </pc:picChg>
      </pc:sldChg>
      <pc:sldChg chg="add del">
        <pc:chgData name="伊健 杜" userId="e69aded81da48593" providerId="LiveId" clId="{C8BB3112-466C-4335-B624-F7500FA32AF1}" dt="2022-11-03T12:23:04.133" v="3000"/>
        <pc:sldMkLst>
          <pc:docMk/>
          <pc:sldMk cId="1971213390" sldId="1304"/>
        </pc:sldMkLst>
      </pc:sldChg>
      <pc:sldChg chg="addSp delSp modSp add del mod ord modNotesTx">
        <pc:chgData name="伊健 杜" userId="e69aded81da48593" providerId="LiveId" clId="{C8BB3112-466C-4335-B624-F7500FA32AF1}" dt="2022-11-07T11:28:45.474" v="5841" actId="47"/>
        <pc:sldMkLst>
          <pc:docMk/>
          <pc:sldMk cId="3578877765" sldId="1304"/>
        </pc:sldMkLst>
        <pc:spChg chg="mod">
          <ac:chgData name="伊健 杜" userId="e69aded81da48593" providerId="LiveId" clId="{C8BB3112-466C-4335-B624-F7500FA32AF1}" dt="2022-11-03T12:58:36.579" v="5793"/>
          <ac:spMkLst>
            <pc:docMk/>
            <pc:sldMk cId="3578877765" sldId="1304"/>
            <ac:spMk id="2" creationId="{1302A11A-625D-774F-23B3-739301B530C3}"/>
          </ac:spMkLst>
        </pc:spChg>
        <pc:spChg chg="del">
          <ac:chgData name="伊健 杜" userId="e69aded81da48593" providerId="LiveId" clId="{C8BB3112-466C-4335-B624-F7500FA32AF1}" dt="2022-11-03T12:25:47.026" v="3013" actId="478"/>
          <ac:spMkLst>
            <pc:docMk/>
            <pc:sldMk cId="3578877765" sldId="1304"/>
            <ac:spMk id="3" creationId="{8096080C-8490-0F0E-4A2C-E0EDE09A7F82}"/>
          </ac:spMkLst>
        </pc:spChg>
        <pc:spChg chg="add mod">
          <ac:chgData name="伊健 杜" userId="e69aded81da48593" providerId="LiveId" clId="{C8BB3112-466C-4335-B624-F7500FA32AF1}" dt="2022-11-03T12:58:36.579" v="5793"/>
          <ac:spMkLst>
            <pc:docMk/>
            <pc:sldMk cId="3578877765" sldId="1304"/>
            <ac:spMk id="4" creationId="{99A4A5B6-98F2-0AD6-03B1-64A8FCDF86DA}"/>
          </ac:spMkLst>
        </pc:spChg>
        <pc:spChg chg="mod">
          <ac:chgData name="伊健 杜" userId="e69aded81da48593" providerId="LiveId" clId="{C8BB3112-466C-4335-B624-F7500FA32AF1}" dt="2022-11-03T12:58:36.579" v="5793"/>
          <ac:spMkLst>
            <pc:docMk/>
            <pc:sldMk cId="3578877765" sldId="1304"/>
            <ac:spMk id="8" creationId="{0438729B-0F82-A5C2-5BC7-7451302EC36A}"/>
          </ac:spMkLst>
        </pc:spChg>
        <pc:picChg chg="del">
          <ac:chgData name="伊健 杜" userId="e69aded81da48593" providerId="LiveId" clId="{C8BB3112-466C-4335-B624-F7500FA32AF1}" dt="2022-11-03T12:26:16.400" v="3057" actId="478"/>
          <ac:picMkLst>
            <pc:docMk/>
            <pc:sldMk cId="3578877765" sldId="1304"/>
            <ac:picMk id="20482" creationId="{31E39CF8-F92B-B359-E2EB-9B3F0A2297F7}"/>
          </ac:picMkLst>
        </pc:picChg>
        <pc:picChg chg="add mod">
          <ac:chgData name="伊健 杜" userId="e69aded81da48593" providerId="LiveId" clId="{C8BB3112-466C-4335-B624-F7500FA32AF1}" dt="2022-11-03T12:27:00.576" v="3086" actId="1076"/>
          <ac:picMkLst>
            <pc:docMk/>
            <pc:sldMk cId="3578877765" sldId="1304"/>
            <ac:picMk id="21506" creationId="{3D55CC12-2DAB-56DD-6322-94B9ED2F85F4}"/>
          </ac:picMkLst>
        </pc:picChg>
      </pc:sldChg>
      <pc:sldChg chg="add del">
        <pc:chgData name="伊健 杜" userId="e69aded81da48593" providerId="LiveId" clId="{C8BB3112-466C-4335-B624-F7500FA32AF1}" dt="2022-11-03T12:23:03.532" v="2999"/>
        <pc:sldMkLst>
          <pc:docMk/>
          <pc:sldMk cId="1851959451" sldId="1305"/>
        </pc:sldMkLst>
      </pc:sldChg>
      <pc:sldChg chg="add del">
        <pc:chgData name="伊健 杜" userId="e69aded81da48593" providerId="LiveId" clId="{C8BB3112-466C-4335-B624-F7500FA32AF1}" dt="2022-11-03T12:30:33.433" v="3343" actId="47"/>
        <pc:sldMkLst>
          <pc:docMk/>
          <pc:sldMk cId="3369566324" sldId="1305"/>
        </pc:sldMkLst>
      </pc:sldChg>
      <pc:sldChg chg="modSp add del mod ord">
        <pc:chgData name="伊健 杜" userId="e69aded81da48593" providerId="LiveId" clId="{C8BB3112-466C-4335-B624-F7500FA32AF1}" dt="2022-11-07T11:28:45.474" v="5841" actId="47"/>
        <pc:sldMkLst>
          <pc:docMk/>
          <pc:sldMk cId="3595836330" sldId="1305"/>
        </pc:sldMkLst>
        <pc:spChg chg="mod">
          <ac:chgData name="伊健 杜" userId="e69aded81da48593" providerId="LiveId" clId="{C8BB3112-466C-4335-B624-F7500FA32AF1}" dt="2022-11-03T12:58:36.579" v="5793"/>
          <ac:spMkLst>
            <pc:docMk/>
            <pc:sldMk cId="3595836330" sldId="1305"/>
            <ac:spMk id="2" creationId="{46F3CE20-CAAD-6BD7-D047-A8219A0ED159}"/>
          </ac:spMkLst>
        </pc:spChg>
      </pc:sldChg>
      <pc:sldChg chg="modSp add del mod ord">
        <pc:chgData name="伊健 杜" userId="e69aded81da48593" providerId="LiveId" clId="{C8BB3112-466C-4335-B624-F7500FA32AF1}" dt="2022-11-07T11:28:45.474" v="5841" actId="47"/>
        <pc:sldMkLst>
          <pc:docMk/>
          <pc:sldMk cId="1858327250" sldId="1306"/>
        </pc:sldMkLst>
        <pc:spChg chg="mod">
          <ac:chgData name="伊健 杜" userId="e69aded81da48593" providerId="LiveId" clId="{C8BB3112-466C-4335-B624-F7500FA32AF1}" dt="2022-11-03T12:58:36.579" v="5793"/>
          <ac:spMkLst>
            <pc:docMk/>
            <pc:sldMk cId="1858327250" sldId="1306"/>
            <ac:spMk id="2" creationId="{46F3CE20-CAAD-6BD7-D047-A8219A0ED159}"/>
          </ac:spMkLst>
        </pc:spChg>
      </pc:sldChg>
      <pc:sldChg chg="add del">
        <pc:chgData name="伊健 杜" userId="e69aded81da48593" providerId="LiveId" clId="{C8BB3112-466C-4335-B624-F7500FA32AF1}" dt="2022-11-03T12:32:30.226" v="3704" actId="47"/>
        <pc:sldMkLst>
          <pc:docMk/>
          <pc:sldMk cId="989129487" sldId="1307"/>
        </pc:sldMkLst>
      </pc:sldChg>
      <pc:sldChg chg="modSp add del ord modNotesTx">
        <pc:chgData name="伊健 杜" userId="e69aded81da48593" providerId="LiveId" clId="{C8BB3112-466C-4335-B624-F7500FA32AF1}" dt="2022-11-03T13:05:18.008" v="5794" actId="47"/>
        <pc:sldMkLst>
          <pc:docMk/>
          <pc:sldMk cId="3040328337" sldId="1307"/>
        </pc:sldMkLst>
        <pc:spChg chg="mod">
          <ac:chgData name="伊健 杜" userId="e69aded81da48593" providerId="LiveId" clId="{C8BB3112-466C-4335-B624-F7500FA32AF1}" dt="2022-11-03T12:58:36.579" v="5793"/>
          <ac:spMkLst>
            <pc:docMk/>
            <pc:sldMk cId="3040328337" sldId="1307"/>
            <ac:spMk id="2" creationId="{1302A11A-625D-774F-23B3-739301B530C3}"/>
          </ac:spMkLst>
        </pc:spChg>
        <pc:spChg chg="mod">
          <ac:chgData name="伊健 杜" userId="e69aded81da48593" providerId="LiveId" clId="{C8BB3112-466C-4335-B624-F7500FA32AF1}" dt="2022-11-03T12:58:36.579" v="5793"/>
          <ac:spMkLst>
            <pc:docMk/>
            <pc:sldMk cId="3040328337" sldId="1307"/>
            <ac:spMk id="3" creationId="{8096080C-8490-0F0E-4A2C-E0EDE09A7F82}"/>
          </ac:spMkLst>
        </pc:spChg>
        <pc:spChg chg="mod">
          <ac:chgData name="伊健 杜" userId="e69aded81da48593" providerId="LiveId" clId="{C8BB3112-466C-4335-B624-F7500FA32AF1}" dt="2022-11-03T12:58:36.579" v="5793"/>
          <ac:spMkLst>
            <pc:docMk/>
            <pc:sldMk cId="3040328337" sldId="1307"/>
            <ac:spMk id="8" creationId="{0438729B-0F82-A5C2-5BC7-7451302EC36A}"/>
          </ac:spMkLst>
        </pc:spChg>
      </pc:sldChg>
      <pc:sldChg chg="modSp add del mod ord">
        <pc:chgData name="伊健 杜" userId="e69aded81da48593" providerId="LiveId" clId="{C8BB3112-466C-4335-B624-F7500FA32AF1}" dt="2022-11-07T11:28:45.474" v="5841" actId="47"/>
        <pc:sldMkLst>
          <pc:docMk/>
          <pc:sldMk cId="3192716549" sldId="1308"/>
        </pc:sldMkLst>
        <pc:spChg chg="mod">
          <ac:chgData name="伊健 杜" userId="e69aded81da48593" providerId="LiveId" clId="{C8BB3112-466C-4335-B624-F7500FA32AF1}" dt="2022-11-03T12:58:36.579" v="5793"/>
          <ac:spMkLst>
            <pc:docMk/>
            <pc:sldMk cId="3192716549" sldId="1308"/>
            <ac:spMk id="2" creationId="{46F3CE20-CAAD-6BD7-D047-A8219A0ED159}"/>
          </ac:spMkLst>
        </pc:spChg>
      </pc:sldChg>
      <pc:sldChg chg="modSp add del ord modNotesTx">
        <pc:chgData name="伊健 杜" userId="e69aded81da48593" providerId="LiveId" clId="{C8BB3112-466C-4335-B624-F7500FA32AF1}" dt="2022-11-03T13:05:18.008" v="5794" actId="47"/>
        <pc:sldMkLst>
          <pc:docMk/>
          <pc:sldMk cId="2807099594" sldId="1309"/>
        </pc:sldMkLst>
        <pc:spChg chg="mod">
          <ac:chgData name="伊健 杜" userId="e69aded81da48593" providerId="LiveId" clId="{C8BB3112-466C-4335-B624-F7500FA32AF1}" dt="2022-11-03T12:58:36.579" v="5793"/>
          <ac:spMkLst>
            <pc:docMk/>
            <pc:sldMk cId="2807099594" sldId="1309"/>
            <ac:spMk id="2" creationId="{1302A11A-625D-774F-23B3-739301B530C3}"/>
          </ac:spMkLst>
        </pc:spChg>
        <pc:spChg chg="mod">
          <ac:chgData name="伊健 杜" userId="e69aded81da48593" providerId="LiveId" clId="{C8BB3112-466C-4335-B624-F7500FA32AF1}" dt="2022-11-03T12:58:36.579" v="5793"/>
          <ac:spMkLst>
            <pc:docMk/>
            <pc:sldMk cId="2807099594" sldId="1309"/>
            <ac:spMk id="3" creationId="{8096080C-8490-0F0E-4A2C-E0EDE09A7F82}"/>
          </ac:spMkLst>
        </pc:spChg>
        <pc:spChg chg="mod">
          <ac:chgData name="伊健 杜" userId="e69aded81da48593" providerId="LiveId" clId="{C8BB3112-466C-4335-B624-F7500FA32AF1}" dt="2022-11-03T12:58:36.579" v="5793"/>
          <ac:spMkLst>
            <pc:docMk/>
            <pc:sldMk cId="2807099594" sldId="1309"/>
            <ac:spMk id="8" creationId="{0438729B-0F82-A5C2-5BC7-7451302EC36A}"/>
          </ac:spMkLst>
        </pc:spChg>
      </pc:sldChg>
      <pc:sldChg chg="addSp delSp modSp add del mod ord modNotesTx">
        <pc:chgData name="伊健 杜" userId="e69aded81da48593" providerId="LiveId" clId="{C8BB3112-466C-4335-B624-F7500FA32AF1}" dt="2022-11-07T11:28:45.474" v="5841" actId="47"/>
        <pc:sldMkLst>
          <pc:docMk/>
          <pc:sldMk cId="4052989706" sldId="1310"/>
        </pc:sldMkLst>
        <pc:spChg chg="mod">
          <ac:chgData name="伊健 杜" userId="e69aded81da48593" providerId="LiveId" clId="{C8BB3112-466C-4335-B624-F7500FA32AF1}" dt="2022-11-03T12:58:36.579" v="5793"/>
          <ac:spMkLst>
            <pc:docMk/>
            <pc:sldMk cId="4052989706" sldId="1310"/>
            <ac:spMk id="2" creationId="{1302A11A-625D-774F-23B3-739301B530C3}"/>
          </ac:spMkLst>
        </pc:spChg>
        <pc:spChg chg="del">
          <ac:chgData name="伊健 杜" userId="e69aded81da48593" providerId="LiveId" clId="{C8BB3112-466C-4335-B624-F7500FA32AF1}" dt="2022-11-03T12:33:34.720" v="3786" actId="478"/>
          <ac:spMkLst>
            <pc:docMk/>
            <pc:sldMk cId="4052989706" sldId="1310"/>
            <ac:spMk id="3" creationId="{8096080C-8490-0F0E-4A2C-E0EDE09A7F82}"/>
          </ac:spMkLst>
        </pc:spChg>
        <pc:spChg chg="mod">
          <ac:chgData name="伊健 杜" userId="e69aded81da48593" providerId="LiveId" clId="{C8BB3112-466C-4335-B624-F7500FA32AF1}" dt="2022-11-03T12:58:36.579" v="5793"/>
          <ac:spMkLst>
            <pc:docMk/>
            <pc:sldMk cId="4052989706" sldId="1310"/>
            <ac:spMk id="8" creationId="{0438729B-0F82-A5C2-5BC7-7451302EC36A}"/>
          </ac:spMkLst>
        </pc:spChg>
        <pc:picChg chg="del mod">
          <ac:chgData name="伊健 杜" userId="e69aded81da48593" providerId="LiveId" clId="{C8BB3112-466C-4335-B624-F7500FA32AF1}" dt="2022-11-03T12:34:33.224" v="3949" actId="478"/>
          <ac:picMkLst>
            <pc:docMk/>
            <pc:sldMk cId="4052989706" sldId="1310"/>
            <ac:picMk id="19458" creationId="{F1823AE6-54CB-30AA-5ECC-88A91C3F9F25}"/>
          </ac:picMkLst>
        </pc:picChg>
        <pc:picChg chg="add mod">
          <ac:chgData name="伊健 杜" userId="e69aded81da48593" providerId="LiveId" clId="{C8BB3112-466C-4335-B624-F7500FA32AF1}" dt="2022-11-03T12:35:08.505" v="3952" actId="1076"/>
          <ac:picMkLst>
            <pc:docMk/>
            <pc:sldMk cId="4052989706" sldId="1310"/>
            <ac:picMk id="22530" creationId="{40842E9E-EB3A-9680-E719-05FD35919C60}"/>
          </ac:picMkLst>
        </pc:picChg>
      </pc:sldChg>
      <pc:sldChg chg="addSp delSp modSp add del mod ord modNotesTx">
        <pc:chgData name="伊健 杜" userId="e69aded81da48593" providerId="LiveId" clId="{C8BB3112-466C-4335-B624-F7500FA32AF1}" dt="2022-11-07T11:28:45.474" v="5841" actId="47"/>
        <pc:sldMkLst>
          <pc:docMk/>
          <pc:sldMk cId="3031601062" sldId="1311"/>
        </pc:sldMkLst>
        <pc:spChg chg="mod">
          <ac:chgData name="伊健 杜" userId="e69aded81da48593" providerId="LiveId" clId="{C8BB3112-466C-4335-B624-F7500FA32AF1}" dt="2022-11-03T12:58:36.579" v="5793"/>
          <ac:spMkLst>
            <pc:docMk/>
            <pc:sldMk cId="3031601062" sldId="1311"/>
            <ac:spMk id="2" creationId="{1302A11A-625D-774F-23B3-739301B530C3}"/>
          </ac:spMkLst>
        </pc:spChg>
        <pc:spChg chg="mod">
          <ac:chgData name="伊健 杜" userId="e69aded81da48593" providerId="LiveId" clId="{C8BB3112-466C-4335-B624-F7500FA32AF1}" dt="2022-11-03T12:58:36.579" v="5793"/>
          <ac:spMkLst>
            <pc:docMk/>
            <pc:sldMk cId="3031601062" sldId="1311"/>
            <ac:spMk id="8" creationId="{0438729B-0F82-A5C2-5BC7-7451302EC36A}"/>
          </ac:spMkLst>
        </pc:spChg>
        <pc:picChg chg="del">
          <ac:chgData name="伊健 杜" userId="e69aded81da48593" providerId="LiveId" clId="{C8BB3112-466C-4335-B624-F7500FA32AF1}" dt="2022-11-03T12:36:15.894" v="4132" actId="478"/>
          <ac:picMkLst>
            <pc:docMk/>
            <pc:sldMk cId="3031601062" sldId="1311"/>
            <ac:picMk id="22530" creationId="{40842E9E-EB3A-9680-E719-05FD35919C60}"/>
          </ac:picMkLst>
        </pc:picChg>
        <pc:picChg chg="add mod">
          <ac:chgData name="伊健 杜" userId="e69aded81da48593" providerId="LiveId" clId="{C8BB3112-466C-4335-B624-F7500FA32AF1}" dt="2022-11-03T12:36:40.228" v="4134" actId="1076"/>
          <ac:picMkLst>
            <pc:docMk/>
            <pc:sldMk cId="3031601062" sldId="1311"/>
            <ac:picMk id="25602" creationId="{AFDEE1DC-DF32-0372-EAC5-1F24708EEFA6}"/>
          </ac:picMkLst>
        </pc:picChg>
        <pc:picChg chg="add del">
          <ac:chgData name="伊健 杜" userId="e69aded81da48593" providerId="LiveId" clId="{C8BB3112-466C-4335-B624-F7500FA32AF1}" dt="2022-11-03T12:36:45.241" v="4136" actId="478"/>
          <ac:picMkLst>
            <pc:docMk/>
            <pc:sldMk cId="3031601062" sldId="1311"/>
            <ac:picMk id="25604" creationId="{9E8C90E2-7F1B-16EF-81F5-558C02C8DF44}"/>
          </ac:picMkLst>
        </pc:picChg>
        <pc:inkChg chg="add">
          <ac:chgData name="伊健 杜" userId="e69aded81da48593" providerId="LiveId" clId="{C8BB3112-466C-4335-B624-F7500FA32AF1}" dt="2022-11-03T13:59:43.111" v="5832"/>
          <ac:inkMkLst>
            <pc:docMk/>
            <pc:sldMk cId="3031601062" sldId="1311"/>
            <ac:inkMk id="3" creationId="{1CAF54C1-0212-6F4F-24BE-1B0A4148F3B0}"/>
          </ac:inkMkLst>
        </pc:inkChg>
      </pc:sldChg>
      <pc:sldChg chg="addSp delSp modSp add del mod ord modNotesTx">
        <pc:chgData name="伊健 杜" userId="e69aded81da48593" providerId="LiveId" clId="{C8BB3112-466C-4335-B624-F7500FA32AF1}" dt="2022-11-07T11:28:45.474" v="5841" actId="47"/>
        <pc:sldMkLst>
          <pc:docMk/>
          <pc:sldMk cId="1878816714" sldId="1312"/>
        </pc:sldMkLst>
        <pc:spChg chg="mod">
          <ac:chgData name="伊健 杜" userId="e69aded81da48593" providerId="LiveId" clId="{C8BB3112-466C-4335-B624-F7500FA32AF1}" dt="2022-11-03T12:58:36.579" v="5793"/>
          <ac:spMkLst>
            <pc:docMk/>
            <pc:sldMk cId="1878816714" sldId="1312"/>
            <ac:spMk id="2" creationId="{1302A11A-625D-774F-23B3-739301B530C3}"/>
          </ac:spMkLst>
        </pc:spChg>
        <pc:spChg chg="mod">
          <ac:chgData name="伊健 杜" userId="e69aded81da48593" providerId="LiveId" clId="{C8BB3112-466C-4335-B624-F7500FA32AF1}" dt="2022-11-03T12:58:36.579" v="5793"/>
          <ac:spMkLst>
            <pc:docMk/>
            <pc:sldMk cId="1878816714" sldId="1312"/>
            <ac:spMk id="8" creationId="{0438729B-0F82-A5C2-5BC7-7451302EC36A}"/>
          </ac:spMkLst>
        </pc:spChg>
        <pc:picChg chg="del mod">
          <ac:chgData name="伊健 杜" userId="e69aded81da48593" providerId="LiveId" clId="{C8BB3112-466C-4335-B624-F7500FA32AF1}" dt="2022-11-03T12:38:00.738" v="4298" actId="478"/>
          <ac:picMkLst>
            <pc:docMk/>
            <pc:sldMk cId="1878816714" sldId="1312"/>
            <ac:picMk id="25602" creationId="{AFDEE1DC-DF32-0372-EAC5-1F24708EEFA6}"/>
          </ac:picMkLst>
        </pc:picChg>
        <pc:picChg chg="add mod">
          <ac:chgData name="伊健 杜" userId="e69aded81da48593" providerId="LiveId" clId="{C8BB3112-466C-4335-B624-F7500FA32AF1}" dt="2022-11-03T12:39:52.384" v="4427" actId="1076"/>
          <ac:picMkLst>
            <pc:docMk/>
            <pc:sldMk cId="1878816714" sldId="1312"/>
            <ac:picMk id="26626" creationId="{E3ABA24F-E51A-BC0F-F8FD-22BBED2CA104}"/>
          </ac:picMkLst>
        </pc:picChg>
      </pc:sldChg>
      <pc:sldChg chg="addSp delSp modSp add del mod ord">
        <pc:chgData name="伊健 杜" userId="e69aded81da48593" providerId="LiveId" clId="{C8BB3112-466C-4335-B624-F7500FA32AF1}" dt="2022-11-07T11:28:45.474" v="5841" actId="47"/>
        <pc:sldMkLst>
          <pc:docMk/>
          <pc:sldMk cId="4024088676" sldId="1313"/>
        </pc:sldMkLst>
        <pc:spChg chg="mod">
          <ac:chgData name="伊健 杜" userId="e69aded81da48593" providerId="LiveId" clId="{C8BB3112-466C-4335-B624-F7500FA32AF1}" dt="2022-11-03T12:58:36.579" v="5793"/>
          <ac:spMkLst>
            <pc:docMk/>
            <pc:sldMk cId="4024088676" sldId="1313"/>
            <ac:spMk id="2" creationId="{B9B6633E-FAA1-AA6F-A7D7-10619E6ABACE}"/>
          </ac:spMkLst>
        </pc:spChg>
        <pc:spChg chg="add del mod">
          <ac:chgData name="伊健 杜" userId="e69aded81da48593" providerId="LiveId" clId="{C8BB3112-466C-4335-B624-F7500FA32AF1}" dt="2022-11-03T13:48:58.125" v="5831" actId="478"/>
          <ac:spMkLst>
            <pc:docMk/>
            <pc:sldMk cId="4024088676" sldId="1313"/>
            <ac:spMk id="3" creationId="{61545DF9-BB97-8746-4E98-0AE9E2B86659}"/>
          </ac:spMkLst>
        </pc:spChg>
        <pc:spChg chg="mod">
          <ac:chgData name="伊健 杜" userId="e69aded81da48593" providerId="LiveId" clId="{C8BB3112-466C-4335-B624-F7500FA32AF1}" dt="2022-11-03T12:58:36.579" v="5793"/>
          <ac:spMkLst>
            <pc:docMk/>
            <pc:sldMk cId="4024088676" sldId="1313"/>
            <ac:spMk id="4" creationId="{6AC9A365-2748-4681-7F6B-EB5374118A4D}"/>
          </ac:spMkLst>
        </pc:spChg>
      </pc:sldChg>
      <pc:sldChg chg="addSp delSp modSp add mod">
        <pc:chgData name="伊健 杜" userId="e69aded81da48593" providerId="LiveId" clId="{C8BB3112-466C-4335-B624-F7500FA32AF1}" dt="2022-11-07T17:17:13.389" v="7723"/>
        <pc:sldMkLst>
          <pc:docMk/>
          <pc:sldMk cId="1325299379" sldId="1314"/>
        </pc:sldMkLst>
        <pc:spChg chg="del mod">
          <ac:chgData name="伊健 杜" userId="e69aded81da48593" providerId="LiveId" clId="{C8BB3112-466C-4335-B624-F7500FA32AF1}" dt="2022-11-03T12:48:25.502" v="5030" actId="478"/>
          <ac:spMkLst>
            <pc:docMk/>
            <pc:sldMk cId="1325299379" sldId="1314"/>
            <ac:spMk id="2" creationId="{1302A11A-625D-774F-23B3-739301B530C3}"/>
          </ac:spMkLst>
        </pc:spChg>
        <pc:spChg chg="del">
          <ac:chgData name="伊健 杜" userId="e69aded81da48593" providerId="LiveId" clId="{C8BB3112-466C-4335-B624-F7500FA32AF1}" dt="2022-11-03T12:44:01.398" v="4699" actId="478"/>
          <ac:spMkLst>
            <pc:docMk/>
            <pc:sldMk cId="1325299379" sldId="1314"/>
            <ac:spMk id="3" creationId="{8096080C-8490-0F0E-4A2C-E0EDE09A7F82}"/>
          </ac:spMkLst>
        </pc:spChg>
        <pc:spChg chg="add del mod">
          <ac:chgData name="伊健 杜" userId="e69aded81da48593" providerId="LiveId" clId="{C8BB3112-466C-4335-B624-F7500FA32AF1}" dt="2022-11-03T12:48:28.296" v="5032" actId="478"/>
          <ac:spMkLst>
            <pc:docMk/>
            <pc:sldMk cId="1325299379" sldId="1314"/>
            <ac:spMk id="5" creationId="{E566038D-1027-0146-0B25-6BAF843F5DCB}"/>
          </ac:spMkLst>
        </pc:spChg>
        <pc:spChg chg="add mod">
          <ac:chgData name="伊健 杜" userId="e69aded81da48593" providerId="LiveId" clId="{C8BB3112-466C-4335-B624-F7500FA32AF1}" dt="2022-11-03T12:58:36.579" v="5793"/>
          <ac:spMkLst>
            <pc:docMk/>
            <pc:sldMk cId="1325299379" sldId="1314"/>
            <ac:spMk id="6" creationId="{8811B64D-AEA6-B65C-55CC-4943750609CD}"/>
          </ac:spMkLst>
        </pc:spChg>
        <pc:spChg chg="mod">
          <ac:chgData name="伊健 杜" userId="e69aded81da48593" providerId="LiveId" clId="{C8BB3112-466C-4335-B624-F7500FA32AF1}" dt="2022-11-07T17:17:13.389" v="7723"/>
          <ac:spMkLst>
            <pc:docMk/>
            <pc:sldMk cId="1325299379" sldId="1314"/>
            <ac:spMk id="8" creationId="{0438729B-0F82-A5C2-5BC7-7451302EC36A}"/>
          </ac:spMkLst>
        </pc:spChg>
        <pc:picChg chg="del">
          <ac:chgData name="伊健 杜" userId="e69aded81da48593" providerId="LiveId" clId="{C8BB3112-466C-4335-B624-F7500FA32AF1}" dt="2022-11-03T12:45:01.450" v="4896" actId="478"/>
          <ac:picMkLst>
            <pc:docMk/>
            <pc:sldMk cId="1325299379" sldId="1314"/>
            <ac:picMk id="19458" creationId="{F1823AE6-54CB-30AA-5ECC-88A91C3F9F25}"/>
          </ac:picMkLst>
        </pc:picChg>
        <pc:picChg chg="add mod">
          <ac:chgData name="伊健 杜" userId="e69aded81da48593" providerId="LiveId" clId="{C8BB3112-466C-4335-B624-F7500FA32AF1}" dt="2022-11-03T12:45:27.954" v="4901" actId="1076"/>
          <ac:picMkLst>
            <pc:docMk/>
            <pc:sldMk cId="1325299379" sldId="1314"/>
            <ac:picMk id="27650" creationId="{41787577-BAB2-975E-6DF9-8D3797461BD3}"/>
          </ac:picMkLst>
        </pc:picChg>
      </pc:sldChg>
      <pc:sldChg chg="addSp delSp modSp add mod">
        <pc:chgData name="伊健 杜" userId="e69aded81da48593" providerId="LiveId" clId="{C8BB3112-466C-4335-B624-F7500FA32AF1}" dt="2022-11-03T12:58:36.579" v="5793"/>
        <pc:sldMkLst>
          <pc:docMk/>
          <pc:sldMk cId="3330264523" sldId="1315"/>
        </pc:sldMkLst>
        <pc:spChg chg="del">
          <ac:chgData name="伊健 杜" userId="e69aded81da48593" providerId="LiveId" clId="{C8BB3112-466C-4335-B624-F7500FA32AF1}" dt="2022-11-03T12:48:20.676" v="5027" actId="478"/>
          <ac:spMkLst>
            <pc:docMk/>
            <pc:sldMk cId="3330264523" sldId="1315"/>
            <ac:spMk id="2" creationId="{1302A11A-625D-774F-23B3-739301B530C3}"/>
          </ac:spMkLst>
        </pc:spChg>
        <pc:spChg chg="add del mod">
          <ac:chgData name="伊健 杜" userId="e69aded81da48593" providerId="LiveId" clId="{C8BB3112-466C-4335-B624-F7500FA32AF1}" dt="2022-11-03T12:48:23.190" v="5029" actId="478"/>
          <ac:spMkLst>
            <pc:docMk/>
            <pc:sldMk cId="3330264523" sldId="1315"/>
            <ac:spMk id="4" creationId="{F3250D0A-ACFC-6447-2731-9D6DA430D7C8}"/>
          </ac:spMkLst>
        </pc:spChg>
        <pc:spChg chg="add mod">
          <ac:chgData name="伊健 杜" userId="e69aded81da48593" providerId="LiveId" clId="{C8BB3112-466C-4335-B624-F7500FA32AF1}" dt="2022-11-03T12:58:36.579" v="5793"/>
          <ac:spMkLst>
            <pc:docMk/>
            <pc:sldMk cId="3330264523" sldId="1315"/>
            <ac:spMk id="5" creationId="{AEAAB436-6292-2004-F61A-95CF004E5D99}"/>
          </ac:spMkLst>
        </pc:spChg>
        <pc:spChg chg="mod">
          <ac:chgData name="伊健 杜" userId="e69aded81da48593" providerId="LiveId" clId="{C8BB3112-466C-4335-B624-F7500FA32AF1}" dt="2022-11-03T12:58:36.579" v="5793"/>
          <ac:spMkLst>
            <pc:docMk/>
            <pc:sldMk cId="3330264523" sldId="1315"/>
            <ac:spMk id="8" creationId="{0438729B-0F82-A5C2-5BC7-7451302EC36A}"/>
          </ac:spMkLst>
        </pc:spChg>
        <pc:picChg chg="del">
          <ac:chgData name="伊健 杜" userId="e69aded81da48593" providerId="LiveId" clId="{C8BB3112-466C-4335-B624-F7500FA32AF1}" dt="2022-11-03T12:45:41.574" v="4931" actId="478"/>
          <ac:picMkLst>
            <pc:docMk/>
            <pc:sldMk cId="3330264523" sldId="1315"/>
            <ac:picMk id="27650" creationId="{41787577-BAB2-975E-6DF9-8D3797461BD3}"/>
          </ac:picMkLst>
        </pc:picChg>
        <pc:picChg chg="add mod">
          <ac:chgData name="伊健 杜" userId="e69aded81da48593" providerId="LiveId" clId="{C8BB3112-466C-4335-B624-F7500FA32AF1}" dt="2022-11-03T12:46:00.782" v="4936" actId="14100"/>
          <ac:picMkLst>
            <pc:docMk/>
            <pc:sldMk cId="3330264523" sldId="1315"/>
            <ac:picMk id="30722" creationId="{F32F7189-EC7C-784F-B656-057566177AE3}"/>
          </ac:picMkLst>
        </pc:picChg>
      </pc:sldChg>
      <pc:sldChg chg="addSp delSp modSp add mod ord">
        <pc:chgData name="伊健 杜" userId="e69aded81da48593" providerId="LiveId" clId="{C8BB3112-466C-4335-B624-F7500FA32AF1}" dt="2022-11-03T12:58:36.579" v="5793"/>
        <pc:sldMkLst>
          <pc:docMk/>
          <pc:sldMk cId="1387651184" sldId="1316"/>
        </pc:sldMkLst>
        <pc:spChg chg="mod">
          <ac:chgData name="伊健 杜" userId="e69aded81da48593" providerId="LiveId" clId="{C8BB3112-466C-4335-B624-F7500FA32AF1}" dt="2022-11-03T12:58:36.579" v="5793"/>
          <ac:spMkLst>
            <pc:docMk/>
            <pc:sldMk cId="1387651184" sldId="1316"/>
            <ac:spMk id="2" creationId="{1302A11A-625D-774F-23B3-739301B530C3}"/>
          </ac:spMkLst>
        </pc:spChg>
        <pc:spChg chg="mod">
          <ac:chgData name="伊健 杜" userId="e69aded81da48593" providerId="LiveId" clId="{C8BB3112-466C-4335-B624-F7500FA32AF1}" dt="2022-11-03T12:58:36.579" v="5793"/>
          <ac:spMkLst>
            <pc:docMk/>
            <pc:sldMk cId="1387651184" sldId="1316"/>
            <ac:spMk id="8" creationId="{0438729B-0F82-A5C2-5BC7-7451302EC36A}"/>
          </ac:spMkLst>
        </pc:spChg>
        <pc:picChg chg="del">
          <ac:chgData name="伊健 杜" userId="e69aded81da48593" providerId="LiveId" clId="{C8BB3112-466C-4335-B624-F7500FA32AF1}" dt="2022-11-03T12:48:43.663" v="5067" actId="478"/>
          <ac:picMkLst>
            <pc:docMk/>
            <pc:sldMk cId="1387651184" sldId="1316"/>
            <ac:picMk id="30722" creationId="{F32F7189-EC7C-784F-B656-057566177AE3}"/>
          </ac:picMkLst>
        </pc:picChg>
        <pc:picChg chg="add mod">
          <ac:chgData name="伊健 杜" userId="e69aded81da48593" providerId="LiveId" clId="{C8BB3112-466C-4335-B624-F7500FA32AF1}" dt="2022-11-03T12:49:13.774" v="5072" actId="1076"/>
          <ac:picMkLst>
            <pc:docMk/>
            <pc:sldMk cId="1387651184" sldId="1316"/>
            <ac:picMk id="31746" creationId="{EC53C62C-27C5-B32B-13E6-9B061AD850FB}"/>
          </ac:picMkLst>
        </pc:picChg>
      </pc:sldChg>
      <pc:sldChg chg="delSp add del">
        <pc:chgData name="伊健 杜" userId="e69aded81da48593" providerId="LiveId" clId="{C8BB3112-466C-4335-B624-F7500FA32AF1}" dt="2022-11-03T12:46:40.172" v="4946" actId="47"/>
        <pc:sldMkLst>
          <pc:docMk/>
          <pc:sldMk cId="1945770239" sldId="1316"/>
        </pc:sldMkLst>
        <pc:picChg chg="del">
          <ac:chgData name="伊健 杜" userId="e69aded81da48593" providerId="LiveId" clId="{C8BB3112-466C-4335-B624-F7500FA32AF1}" dt="2022-11-03T12:46:12.299" v="4939" actId="478"/>
          <ac:picMkLst>
            <pc:docMk/>
            <pc:sldMk cId="1945770239" sldId="1316"/>
            <ac:picMk id="30722" creationId="{F32F7189-EC7C-784F-B656-057566177AE3}"/>
          </ac:picMkLst>
        </pc:picChg>
      </pc:sldChg>
      <pc:sldChg chg="delSp modSp new mod">
        <pc:chgData name="伊健 杜" userId="e69aded81da48593" providerId="LiveId" clId="{C8BB3112-466C-4335-B624-F7500FA32AF1}" dt="2022-11-07T11:29:00.622" v="5853" actId="20577"/>
        <pc:sldMkLst>
          <pc:docMk/>
          <pc:sldMk cId="3570062756" sldId="1317"/>
        </pc:sldMkLst>
        <pc:spChg chg="mod">
          <ac:chgData name="伊健 杜" userId="e69aded81da48593" providerId="LiveId" clId="{C8BB3112-466C-4335-B624-F7500FA32AF1}" dt="2022-11-07T11:29:00.622" v="5853" actId="20577"/>
          <ac:spMkLst>
            <pc:docMk/>
            <pc:sldMk cId="3570062756" sldId="1317"/>
            <ac:spMk id="2" creationId="{197766CD-E40E-262E-B6DA-ACE7A4201DB8}"/>
          </ac:spMkLst>
        </pc:spChg>
        <pc:spChg chg="del">
          <ac:chgData name="伊健 杜" userId="e69aded81da48593" providerId="LiveId" clId="{C8BB3112-466C-4335-B624-F7500FA32AF1}" dt="2022-11-03T12:50:40.607" v="5092" actId="478"/>
          <ac:spMkLst>
            <pc:docMk/>
            <pc:sldMk cId="3570062756" sldId="1317"/>
            <ac:spMk id="3" creationId="{11196DB5-07EC-A3A9-56EA-C6446FA7F109}"/>
          </ac:spMkLst>
        </pc:spChg>
      </pc:sldChg>
      <pc:sldChg chg="addSp delSp modSp add mod">
        <pc:chgData name="伊健 杜" userId="e69aded81da48593" providerId="LiveId" clId="{C8BB3112-466C-4335-B624-F7500FA32AF1}" dt="2022-11-03T12:58:36.579" v="5793"/>
        <pc:sldMkLst>
          <pc:docMk/>
          <pc:sldMk cId="1651624357" sldId="1318"/>
        </pc:sldMkLst>
        <pc:spChg chg="mod">
          <ac:chgData name="伊健 杜" userId="e69aded81da48593" providerId="LiveId" clId="{C8BB3112-466C-4335-B624-F7500FA32AF1}" dt="2022-11-03T12:58:36.579" v="5793"/>
          <ac:spMkLst>
            <pc:docMk/>
            <pc:sldMk cId="1651624357" sldId="1318"/>
            <ac:spMk id="2" creationId="{1302A11A-625D-774F-23B3-739301B530C3}"/>
          </ac:spMkLst>
        </pc:spChg>
        <pc:spChg chg="mod">
          <ac:chgData name="伊健 杜" userId="e69aded81da48593" providerId="LiveId" clId="{C8BB3112-466C-4335-B624-F7500FA32AF1}" dt="2022-11-03T12:58:36.579" v="5793"/>
          <ac:spMkLst>
            <pc:docMk/>
            <pc:sldMk cId="1651624357" sldId="1318"/>
            <ac:spMk id="8" creationId="{0438729B-0F82-A5C2-5BC7-7451302EC36A}"/>
          </ac:spMkLst>
        </pc:spChg>
        <pc:picChg chg="del">
          <ac:chgData name="伊健 杜" userId="e69aded81da48593" providerId="LiveId" clId="{C8BB3112-466C-4335-B624-F7500FA32AF1}" dt="2022-11-03T12:53:23.580" v="5376" actId="478"/>
          <ac:picMkLst>
            <pc:docMk/>
            <pc:sldMk cId="1651624357" sldId="1318"/>
            <ac:picMk id="31746" creationId="{EC53C62C-27C5-B32B-13E6-9B061AD850FB}"/>
          </ac:picMkLst>
        </pc:picChg>
        <pc:picChg chg="add mod">
          <ac:chgData name="伊健 杜" userId="e69aded81da48593" providerId="LiveId" clId="{C8BB3112-466C-4335-B624-F7500FA32AF1}" dt="2022-11-03T12:54:00.779" v="5378" actId="1076"/>
          <ac:picMkLst>
            <pc:docMk/>
            <pc:sldMk cId="1651624357" sldId="1318"/>
            <ac:picMk id="32770" creationId="{198CA1DD-AC51-92AF-7DE3-B843F2D6E76A}"/>
          </ac:picMkLst>
        </pc:picChg>
      </pc:sldChg>
      <pc:sldChg chg="addSp delSp modSp add mod">
        <pc:chgData name="伊健 杜" userId="e69aded81da48593" providerId="LiveId" clId="{C8BB3112-466C-4335-B624-F7500FA32AF1}" dt="2022-11-03T12:58:36.579" v="5793"/>
        <pc:sldMkLst>
          <pc:docMk/>
          <pc:sldMk cId="1455723292" sldId="1319"/>
        </pc:sldMkLst>
        <pc:spChg chg="mod">
          <ac:chgData name="伊健 杜" userId="e69aded81da48593" providerId="LiveId" clId="{C8BB3112-466C-4335-B624-F7500FA32AF1}" dt="2022-11-03T12:58:36.579" v="5793"/>
          <ac:spMkLst>
            <pc:docMk/>
            <pc:sldMk cId="1455723292" sldId="1319"/>
            <ac:spMk id="2" creationId="{1302A11A-625D-774F-23B3-739301B530C3}"/>
          </ac:spMkLst>
        </pc:spChg>
        <pc:spChg chg="mod">
          <ac:chgData name="伊健 杜" userId="e69aded81da48593" providerId="LiveId" clId="{C8BB3112-466C-4335-B624-F7500FA32AF1}" dt="2022-11-03T12:58:36.579" v="5793"/>
          <ac:spMkLst>
            <pc:docMk/>
            <pc:sldMk cId="1455723292" sldId="1319"/>
            <ac:spMk id="8" creationId="{0438729B-0F82-A5C2-5BC7-7451302EC36A}"/>
          </ac:spMkLst>
        </pc:spChg>
        <pc:picChg chg="del mod">
          <ac:chgData name="伊健 杜" userId="e69aded81da48593" providerId="LiveId" clId="{C8BB3112-466C-4335-B624-F7500FA32AF1}" dt="2022-11-03T12:55:07.436" v="5496" actId="478"/>
          <ac:picMkLst>
            <pc:docMk/>
            <pc:sldMk cId="1455723292" sldId="1319"/>
            <ac:picMk id="32770" creationId="{198CA1DD-AC51-92AF-7DE3-B843F2D6E76A}"/>
          </ac:picMkLst>
        </pc:picChg>
        <pc:picChg chg="add mod">
          <ac:chgData name="伊健 杜" userId="e69aded81da48593" providerId="LiveId" clId="{C8BB3112-466C-4335-B624-F7500FA32AF1}" dt="2022-11-03T12:55:45.537" v="5534" actId="1076"/>
          <ac:picMkLst>
            <pc:docMk/>
            <pc:sldMk cId="1455723292" sldId="1319"/>
            <ac:picMk id="33794" creationId="{5E817681-875D-7929-AB15-963E1F6E9D00}"/>
          </ac:picMkLst>
        </pc:picChg>
      </pc:sldChg>
      <pc:sldChg chg="delSp modSp new mod">
        <pc:chgData name="伊健 杜" userId="e69aded81da48593" providerId="LiveId" clId="{C8BB3112-466C-4335-B624-F7500FA32AF1}" dt="2022-11-03T12:58:36.579" v="5793"/>
        <pc:sldMkLst>
          <pc:docMk/>
          <pc:sldMk cId="2629711549" sldId="1320"/>
        </pc:sldMkLst>
        <pc:spChg chg="mod">
          <ac:chgData name="伊健 杜" userId="e69aded81da48593" providerId="LiveId" clId="{C8BB3112-466C-4335-B624-F7500FA32AF1}" dt="2022-11-03T12:58:36.579" v="5793"/>
          <ac:spMkLst>
            <pc:docMk/>
            <pc:sldMk cId="2629711549" sldId="1320"/>
            <ac:spMk id="2" creationId="{2DDD3342-6A73-3CC2-DB8D-444575BAF7BE}"/>
          </ac:spMkLst>
        </pc:spChg>
        <pc:spChg chg="del">
          <ac:chgData name="伊健 杜" userId="e69aded81da48593" providerId="LiveId" clId="{C8BB3112-466C-4335-B624-F7500FA32AF1}" dt="2022-11-03T12:56:10.458" v="5551" actId="478"/>
          <ac:spMkLst>
            <pc:docMk/>
            <pc:sldMk cId="2629711549" sldId="1320"/>
            <ac:spMk id="3" creationId="{58FE16FE-145C-1F11-196A-2824FECED026}"/>
          </ac:spMkLst>
        </pc:spChg>
      </pc:sldChg>
      <pc:sldChg chg="delSp modSp new mod">
        <pc:chgData name="伊健 杜" userId="e69aded81da48593" providerId="LiveId" clId="{C8BB3112-466C-4335-B624-F7500FA32AF1}" dt="2022-11-03T12:58:36.579" v="5793"/>
        <pc:sldMkLst>
          <pc:docMk/>
          <pc:sldMk cId="2376481575" sldId="1321"/>
        </pc:sldMkLst>
        <pc:spChg chg="mod">
          <ac:chgData name="伊健 杜" userId="e69aded81da48593" providerId="LiveId" clId="{C8BB3112-466C-4335-B624-F7500FA32AF1}" dt="2022-11-03T12:58:36.579" v="5793"/>
          <ac:spMkLst>
            <pc:docMk/>
            <pc:sldMk cId="2376481575" sldId="1321"/>
            <ac:spMk id="2" creationId="{831774A0-5E00-F821-9A2E-569CEB02E78D}"/>
          </ac:spMkLst>
        </pc:spChg>
        <pc:spChg chg="del">
          <ac:chgData name="伊健 杜" userId="e69aded81da48593" providerId="LiveId" clId="{C8BB3112-466C-4335-B624-F7500FA32AF1}" dt="2022-11-03T12:57:18.011" v="5644" actId="478"/>
          <ac:spMkLst>
            <pc:docMk/>
            <pc:sldMk cId="2376481575" sldId="1321"/>
            <ac:spMk id="3" creationId="{05D53B71-1DB3-A679-3BC1-0EC00914992F}"/>
          </ac:spMkLst>
        </pc:spChg>
      </pc:sldChg>
      <pc:sldChg chg="addSp delSp modSp add mod setBg setClrOvrMap">
        <pc:chgData name="伊健 杜" userId="e69aded81da48593" providerId="LiveId" clId="{C8BB3112-466C-4335-B624-F7500FA32AF1}" dt="2022-11-07T15:00:48.184" v="7518"/>
        <pc:sldMkLst>
          <pc:docMk/>
          <pc:sldMk cId="3935581333" sldId="1322"/>
        </pc:sldMkLst>
        <pc:spChg chg="mod">
          <ac:chgData name="伊健 杜" userId="e69aded81da48593" providerId="LiveId" clId="{C8BB3112-466C-4335-B624-F7500FA32AF1}" dt="2022-11-07T15:00:48.184" v="7518"/>
          <ac:spMkLst>
            <pc:docMk/>
            <pc:sldMk cId="3935581333" sldId="1322"/>
            <ac:spMk id="2" creationId="{10304424-DB4A-36E7-9E0D-D32A5DD0F26C}"/>
          </ac:spMkLst>
        </pc:spChg>
        <pc:spChg chg="mod">
          <ac:chgData name="伊健 杜" userId="e69aded81da48593" providerId="LiveId" clId="{C8BB3112-466C-4335-B624-F7500FA32AF1}" dt="2022-11-07T15:00:48.184" v="7518"/>
          <ac:spMkLst>
            <pc:docMk/>
            <pc:sldMk cId="3935581333" sldId="1322"/>
            <ac:spMk id="4" creationId="{CD51F1A4-557D-97DD-DAE2-94D888CF547E}"/>
          </ac:spMkLst>
        </pc:spChg>
        <pc:spChg chg="add del">
          <ac:chgData name="伊健 杜" userId="e69aded81da48593" providerId="LiveId" clId="{C8BB3112-466C-4335-B624-F7500FA32AF1}" dt="2022-11-07T12:03:21.067" v="6084" actId="26606"/>
          <ac:spMkLst>
            <pc:docMk/>
            <pc:sldMk cId="3935581333" sldId="1322"/>
            <ac:spMk id="2055" creationId="{5E8D2E83-FB3A-40E7-A9E5-7AB389D612B4}"/>
          </ac:spMkLst>
        </pc:spChg>
        <pc:picChg chg="del">
          <ac:chgData name="伊健 杜" userId="e69aded81da48593" providerId="LiveId" clId="{C8BB3112-466C-4335-B624-F7500FA32AF1}" dt="2022-11-07T11:55:52.866" v="6078" actId="478"/>
          <ac:picMkLst>
            <pc:docMk/>
            <pc:sldMk cId="3935581333" sldId="1322"/>
            <ac:picMk id="1026" creationId="{026E5FB4-A6D8-DBE6-1096-EF87E8544BC4}"/>
          </ac:picMkLst>
        </pc:picChg>
        <pc:picChg chg="add mod ord">
          <ac:chgData name="伊健 杜" userId="e69aded81da48593" providerId="LiveId" clId="{C8BB3112-466C-4335-B624-F7500FA32AF1}" dt="2022-11-07T12:03:21.067" v="6084" actId="26606"/>
          <ac:picMkLst>
            <pc:docMk/>
            <pc:sldMk cId="3935581333" sldId="1322"/>
            <ac:picMk id="2050" creationId="{AE4B2ADD-8243-19A5-DA62-87A48766B479}"/>
          </ac:picMkLst>
        </pc:picChg>
      </pc:sldChg>
      <pc:sldChg chg="addSp delSp modSp add mod">
        <pc:chgData name="伊健 杜" userId="e69aded81da48593" providerId="LiveId" clId="{C8BB3112-466C-4335-B624-F7500FA32AF1}" dt="2022-11-07T15:00:48.184" v="7518"/>
        <pc:sldMkLst>
          <pc:docMk/>
          <pc:sldMk cId="3163218652" sldId="1323"/>
        </pc:sldMkLst>
        <pc:spChg chg="mod">
          <ac:chgData name="伊健 杜" userId="e69aded81da48593" providerId="LiveId" clId="{C8BB3112-466C-4335-B624-F7500FA32AF1}" dt="2022-11-07T15:00:48.184" v="7518"/>
          <ac:spMkLst>
            <pc:docMk/>
            <pc:sldMk cId="3163218652" sldId="1323"/>
            <ac:spMk id="2" creationId="{10304424-DB4A-36E7-9E0D-D32A5DD0F26C}"/>
          </ac:spMkLst>
        </pc:spChg>
        <pc:spChg chg="del">
          <ac:chgData name="伊健 杜" userId="e69aded81da48593" providerId="LiveId" clId="{C8BB3112-466C-4335-B624-F7500FA32AF1}" dt="2022-11-07T12:03:53.434" v="6087" actId="478"/>
          <ac:spMkLst>
            <pc:docMk/>
            <pc:sldMk cId="3163218652" sldId="1323"/>
            <ac:spMk id="4" creationId="{CD51F1A4-557D-97DD-DAE2-94D888CF547E}"/>
          </ac:spMkLst>
        </pc:spChg>
        <pc:picChg chg="del">
          <ac:chgData name="伊健 杜" userId="e69aded81da48593" providerId="LiveId" clId="{C8BB3112-466C-4335-B624-F7500FA32AF1}" dt="2022-11-07T12:03:50.814" v="6086" actId="478"/>
          <ac:picMkLst>
            <pc:docMk/>
            <pc:sldMk cId="3163218652" sldId="1323"/>
            <ac:picMk id="2050" creationId="{AE4B2ADD-8243-19A5-DA62-87A48766B479}"/>
          </ac:picMkLst>
        </pc:picChg>
        <pc:picChg chg="add mod">
          <ac:chgData name="伊健 杜" userId="e69aded81da48593" providerId="LiveId" clId="{C8BB3112-466C-4335-B624-F7500FA32AF1}" dt="2022-11-07T12:04:02.775" v="6089" actId="1076"/>
          <ac:picMkLst>
            <pc:docMk/>
            <pc:sldMk cId="3163218652" sldId="1323"/>
            <ac:picMk id="3074" creationId="{D720EFEB-8C3D-C889-00D8-AA083D07E74E}"/>
          </ac:picMkLst>
        </pc:picChg>
      </pc:sldChg>
      <pc:sldChg chg="addSp modSp add mod">
        <pc:chgData name="伊健 杜" userId="e69aded81da48593" providerId="LiveId" clId="{C8BB3112-466C-4335-B624-F7500FA32AF1}" dt="2022-11-08T07:37:48.777" v="9512" actId="20577"/>
        <pc:sldMkLst>
          <pc:docMk/>
          <pc:sldMk cId="215593242" sldId="1324"/>
        </pc:sldMkLst>
        <pc:spChg chg="mod">
          <ac:chgData name="伊健 杜" userId="e69aded81da48593" providerId="LiveId" clId="{C8BB3112-466C-4335-B624-F7500FA32AF1}" dt="2022-11-07T15:00:48.184" v="7518"/>
          <ac:spMkLst>
            <pc:docMk/>
            <pc:sldMk cId="215593242" sldId="1324"/>
            <ac:spMk id="2" creationId="{46F3CE20-CAAD-6BD7-D047-A8219A0ED159}"/>
          </ac:spMkLst>
        </pc:spChg>
        <pc:spChg chg="add mod">
          <ac:chgData name="伊健 杜" userId="e69aded81da48593" providerId="LiveId" clId="{C8BB3112-466C-4335-B624-F7500FA32AF1}" dt="2022-11-08T07:37:48.777" v="9512" actId="20577"/>
          <ac:spMkLst>
            <pc:docMk/>
            <pc:sldMk cId="215593242" sldId="1324"/>
            <ac:spMk id="3" creationId="{B733F957-8F1E-B855-E2BC-D89F0594DFB6}"/>
          </ac:spMkLst>
        </pc:spChg>
      </pc:sldChg>
      <pc:sldChg chg="addSp modSp add mod">
        <pc:chgData name="伊健 杜" userId="e69aded81da48593" providerId="LiveId" clId="{C8BB3112-466C-4335-B624-F7500FA32AF1}" dt="2022-11-08T07:45:09.304" v="9518" actId="20577"/>
        <pc:sldMkLst>
          <pc:docMk/>
          <pc:sldMk cId="3722400407" sldId="1325"/>
        </pc:sldMkLst>
        <pc:spChg chg="mod">
          <ac:chgData name="伊健 杜" userId="e69aded81da48593" providerId="LiveId" clId="{C8BB3112-466C-4335-B624-F7500FA32AF1}" dt="2022-11-07T17:36:39.767" v="7748" actId="20577"/>
          <ac:spMkLst>
            <pc:docMk/>
            <pc:sldMk cId="3722400407" sldId="1325"/>
            <ac:spMk id="2" creationId="{46F3CE20-CAAD-6BD7-D047-A8219A0ED159}"/>
          </ac:spMkLst>
        </pc:spChg>
        <pc:spChg chg="add mod">
          <ac:chgData name="伊健 杜" userId="e69aded81da48593" providerId="LiveId" clId="{C8BB3112-466C-4335-B624-F7500FA32AF1}" dt="2022-11-07T17:38:33.090" v="7765" actId="1076"/>
          <ac:spMkLst>
            <pc:docMk/>
            <pc:sldMk cId="3722400407" sldId="1325"/>
            <ac:spMk id="3" creationId="{D8127E1B-3CC0-F721-0394-61950980DD6C}"/>
          </ac:spMkLst>
        </pc:spChg>
        <pc:spChg chg="add mod">
          <ac:chgData name="伊健 杜" userId="e69aded81da48593" providerId="LiveId" clId="{C8BB3112-466C-4335-B624-F7500FA32AF1}" dt="2022-11-08T07:45:09.304" v="9518" actId="20577"/>
          <ac:spMkLst>
            <pc:docMk/>
            <pc:sldMk cId="3722400407" sldId="1325"/>
            <ac:spMk id="4" creationId="{FDB489F7-B3FF-2A39-770B-563AA93CE34E}"/>
          </ac:spMkLst>
        </pc:spChg>
      </pc:sldChg>
      <pc:sldChg chg="addSp delSp modSp add mod">
        <pc:chgData name="伊健 杜" userId="e69aded81da48593" providerId="LiveId" clId="{C8BB3112-466C-4335-B624-F7500FA32AF1}" dt="2022-11-07T15:00:48.184" v="7518"/>
        <pc:sldMkLst>
          <pc:docMk/>
          <pc:sldMk cId="4012879993" sldId="1326"/>
        </pc:sldMkLst>
        <pc:spChg chg="mod">
          <ac:chgData name="伊健 杜" userId="e69aded81da48593" providerId="LiveId" clId="{C8BB3112-466C-4335-B624-F7500FA32AF1}" dt="2022-11-07T15:00:48.184" v="7518"/>
          <ac:spMkLst>
            <pc:docMk/>
            <pc:sldMk cId="4012879993" sldId="1326"/>
            <ac:spMk id="2" creationId="{10304424-DB4A-36E7-9E0D-D32A5DD0F26C}"/>
          </ac:spMkLst>
        </pc:spChg>
        <pc:spChg chg="add">
          <ac:chgData name="伊健 杜" userId="e69aded81da48593" providerId="LiveId" clId="{C8BB3112-466C-4335-B624-F7500FA32AF1}" dt="2022-11-07T12:11:55.765" v="6272"/>
          <ac:spMkLst>
            <pc:docMk/>
            <pc:sldMk cId="4012879993" sldId="1326"/>
            <ac:spMk id="3" creationId="{70799EE4-58B0-827D-B035-2CD34B4D804F}"/>
          </ac:spMkLst>
        </pc:spChg>
        <pc:spChg chg="mod">
          <ac:chgData name="伊健 杜" userId="e69aded81da48593" providerId="LiveId" clId="{C8BB3112-466C-4335-B624-F7500FA32AF1}" dt="2022-11-07T15:00:48.184" v="7518"/>
          <ac:spMkLst>
            <pc:docMk/>
            <pc:sldMk cId="4012879993" sldId="1326"/>
            <ac:spMk id="4" creationId="{CD51F1A4-557D-97DD-DAE2-94D888CF547E}"/>
          </ac:spMkLst>
        </pc:spChg>
        <pc:spChg chg="add del mod">
          <ac:chgData name="伊健 杜" userId="e69aded81da48593" providerId="LiveId" clId="{C8BB3112-466C-4335-B624-F7500FA32AF1}" dt="2022-11-07T12:12:07.889" v="6274" actId="478"/>
          <ac:spMkLst>
            <pc:docMk/>
            <pc:sldMk cId="4012879993" sldId="1326"/>
            <ac:spMk id="5" creationId="{C70A9618-9A55-0404-6105-16F4E2FF3E76}"/>
          </ac:spMkLst>
        </pc:spChg>
        <pc:picChg chg="add mod">
          <ac:chgData name="伊健 杜" userId="e69aded81da48593" providerId="LiveId" clId="{C8BB3112-466C-4335-B624-F7500FA32AF1}" dt="2022-11-07T12:12:33.644" v="6283" actId="1076"/>
          <ac:picMkLst>
            <pc:docMk/>
            <pc:sldMk cId="4012879993" sldId="1326"/>
            <ac:picMk id="7" creationId="{B93EFB2E-8CD6-ECD4-77FD-DC20F4E5C2D1}"/>
          </ac:picMkLst>
        </pc:picChg>
        <pc:picChg chg="del">
          <ac:chgData name="伊健 杜" userId="e69aded81da48593" providerId="LiveId" clId="{C8BB3112-466C-4335-B624-F7500FA32AF1}" dt="2022-11-07T12:11:29.539" v="6271" actId="478"/>
          <ac:picMkLst>
            <pc:docMk/>
            <pc:sldMk cId="4012879993" sldId="1326"/>
            <ac:picMk id="1026" creationId="{026E5FB4-A6D8-DBE6-1096-EF87E8544BC4}"/>
          </ac:picMkLst>
        </pc:picChg>
      </pc:sldChg>
      <pc:sldChg chg="addSp delSp modSp add mod">
        <pc:chgData name="伊健 杜" userId="e69aded81da48593" providerId="LiveId" clId="{C8BB3112-466C-4335-B624-F7500FA32AF1}" dt="2022-11-07T15:00:48.184" v="7518"/>
        <pc:sldMkLst>
          <pc:docMk/>
          <pc:sldMk cId="3830340413" sldId="1327"/>
        </pc:sldMkLst>
        <pc:spChg chg="mod">
          <ac:chgData name="伊健 杜" userId="e69aded81da48593" providerId="LiveId" clId="{C8BB3112-466C-4335-B624-F7500FA32AF1}" dt="2022-11-07T15:00:48.184" v="7518"/>
          <ac:spMkLst>
            <pc:docMk/>
            <pc:sldMk cId="3830340413" sldId="1327"/>
            <ac:spMk id="2" creationId="{10304424-DB4A-36E7-9E0D-D32A5DD0F26C}"/>
          </ac:spMkLst>
        </pc:spChg>
        <pc:spChg chg="mod">
          <ac:chgData name="伊健 杜" userId="e69aded81da48593" providerId="LiveId" clId="{C8BB3112-466C-4335-B624-F7500FA32AF1}" dt="2022-11-07T15:00:48.184" v="7518"/>
          <ac:spMkLst>
            <pc:docMk/>
            <pc:sldMk cId="3830340413" sldId="1327"/>
            <ac:spMk id="4" creationId="{CD51F1A4-557D-97DD-DAE2-94D888CF547E}"/>
          </ac:spMkLst>
        </pc:spChg>
        <pc:picChg chg="del">
          <ac:chgData name="伊健 杜" userId="e69aded81da48593" providerId="LiveId" clId="{C8BB3112-466C-4335-B624-F7500FA32AF1}" dt="2022-11-07T12:12:41.897" v="6287" actId="478"/>
          <ac:picMkLst>
            <pc:docMk/>
            <pc:sldMk cId="3830340413" sldId="1327"/>
            <ac:picMk id="7" creationId="{B93EFB2E-8CD6-ECD4-77FD-DC20F4E5C2D1}"/>
          </ac:picMkLst>
        </pc:picChg>
        <pc:picChg chg="add mod">
          <ac:chgData name="伊健 杜" userId="e69aded81da48593" providerId="LiveId" clId="{C8BB3112-466C-4335-B624-F7500FA32AF1}" dt="2022-11-07T12:13:36.051" v="6305" actId="1076"/>
          <ac:picMkLst>
            <pc:docMk/>
            <pc:sldMk cId="3830340413" sldId="1327"/>
            <ac:picMk id="5122" creationId="{35679B76-F797-3757-4BD9-A819F88169C9}"/>
          </ac:picMkLst>
        </pc:picChg>
      </pc:sldChg>
      <pc:sldChg chg="addSp delSp modSp add mod">
        <pc:chgData name="伊健 杜" userId="e69aded81da48593" providerId="LiveId" clId="{C8BB3112-466C-4335-B624-F7500FA32AF1}" dt="2022-11-07T15:00:48.184" v="7518"/>
        <pc:sldMkLst>
          <pc:docMk/>
          <pc:sldMk cId="533938312" sldId="1328"/>
        </pc:sldMkLst>
        <pc:spChg chg="mod">
          <ac:chgData name="伊健 杜" userId="e69aded81da48593" providerId="LiveId" clId="{C8BB3112-466C-4335-B624-F7500FA32AF1}" dt="2022-11-07T15:00:48.184" v="7518"/>
          <ac:spMkLst>
            <pc:docMk/>
            <pc:sldMk cId="533938312" sldId="1328"/>
            <ac:spMk id="2" creationId="{10304424-DB4A-36E7-9E0D-D32A5DD0F26C}"/>
          </ac:spMkLst>
        </pc:spChg>
        <pc:spChg chg="mod ord">
          <ac:chgData name="伊健 杜" userId="e69aded81da48593" providerId="LiveId" clId="{C8BB3112-466C-4335-B624-F7500FA32AF1}" dt="2022-11-07T15:00:48.184" v="7518"/>
          <ac:spMkLst>
            <pc:docMk/>
            <pc:sldMk cId="533938312" sldId="1328"/>
            <ac:spMk id="4" creationId="{CD51F1A4-557D-97DD-DAE2-94D888CF547E}"/>
          </ac:spMkLst>
        </pc:spChg>
        <pc:spChg chg="add mod">
          <ac:chgData name="伊健 杜" userId="e69aded81da48593" providerId="LiveId" clId="{C8BB3112-466C-4335-B624-F7500FA32AF1}" dt="2022-11-07T15:00:48.184" v="7518"/>
          <ac:spMkLst>
            <pc:docMk/>
            <pc:sldMk cId="533938312" sldId="1328"/>
            <ac:spMk id="5" creationId="{AF2763C8-1A3D-998E-952B-B0CBBC17F3AE}"/>
          </ac:spMkLst>
        </pc:spChg>
        <pc:picChg chg="del">
          <ac:chgData name="伊健 杜" userId="e69aded81da48593" providerId="LiveId" clId="{C8BB3112-466C-4335-B624-F7500FA32AF1}" dt="2022-11-07T12:14:30.874" v="6349" actId="478"/>
          <ac:picMkLst>
            <pc:docMk/>
            <pc:sldMk cId="533938312" sldId="1328"/>
            <ac:picMk id="5122" creationId="{35679B76-F797-3757-4BD9-A819F88169C9}"/>
          </ac:picMkLst>
        </pc:picChg>
        <pc:picChg chg="add">
          <ac:chgData name="伊健 杜" userId="e69aded81da48593" providerId="LiveId" clId="{C8BB3112-466C-4335-B624-F7500FA32AF1}" dt="2022-11-07T12:14:33.894" v="6350"/>
          <ac:picMkLst>
            <pc:docMk/>
            <pc:sldMk cId="533938312" sldId="1328"/>
            <ac:picMk id="6146" creationId="{CBA5F439-1A0E-7F7B-BC07-4C5C4632B0A2}"/>
          </ac:picMkLst>
        </pc:picChg>
      </pc:sldChg>
      <pc:sldChg chg="modSp add mod">
        <pc:chgData name="伊健 杜" userId="e69aded81da48593" providerId="LiveId" clId="{C8BB3112-466C-4335-B624-F7500FA32AF1}" dt="2022-11-07T15:00:48.184" v="7518"/>
        <pc:sldMkLst>
          <pc:docMk/>
          <pc:sldMk cId="46492511" sldId="1329"/>
        </pc:sldMkLst>
        <pc:spChg chg="mod">
          <ac:chgData name="伊健 杜" userId="e69aded81da48593" providerId="LiveId" clId="{C8BB3112-466C-4335-B624-F7500FA32AF1}" dt="2022-11-07T15:00:48.184" v="7518"/>
          <ac:spMkLst>
            <pc:docMk/>
            <pc:sldMk cId="46492511" sldId="1329"/>
            <ac:spMk id="2" creationId="{F44DE9E1-9168-F3EB-3D6A-1F7F351CDCCF}"/>
          </ac:spMkLst>
        </pc:spChg>
      </pc:sldChg>
      <pc:sldChg chg="addSp delSp modSp new mod modNotesTx">
        <pc:chgData name="伊健 杜" userId="e69aded81da48593" providerId="LiveId" clId="{C8BB3112-466C-4335-B624-F7500FA32AF1}" dt="2022-11-08T08:26:17.131" v="9521" actId="20577"/>
        <pc:sldMkLst>
          <pc:docMk/>
          <pc:sldMk cId="2725208829" sldId="1330"/>
        </pc:sldMkLst>
        <pc:spChg chg="add mod">
          <ac:chgData name="伊健 杜" userId="e69aded81da48593" providerId="LiveId" clId="{C8BB3112-466C-4335-B624-F7500FA32AF1}" dt="2022-11-08T07:03:28.184" v="9501"/>
          <ac:spMkLst>
            <pc:docMk/>
            <pc:sldMk cId="2725208829" sldId="1330"/>
            <ac:spMk id="2" creationId="{5873FCFA-069F-887D-2E03-2DA23448846E}"/>
          </ac:spMkLst>
        </pc:spChg>
        <pc:spChg chg="del">
          <ac:chgData name="伊健 杜" userId="e69aded81da48593" providerId="LiveId" clId="{C8BB3112-466C-4335-B624-F7500FA32AF1}" dt="2022-11-07T14:48:37.961" v="7349" actId="478"/>
          <ac:spMkLst>
            <pc:docMk/>
            <pc:sldMk cId="2725208829" sldId="1330"/>
            <ac:spMk id="2" creationId="{60406A9C-91E3-B13D-BEB8-3BD058C8D34B}"/>
          </ac:spMkLst>
        </pc:spChg>
        <pc:spChg chg="del">
          <ac:chgData name="伊健 杜" userId="e69aded81da48593" providerId="LiveId" clId="{C8BB3112-466C-4335-B624-F7500FA32AF1}" dt="2022-11-07T14:48:37.961" v="7349" actId="478"/>
          <ac:spMkLst>
            <pc:docMk/>
            <pc:sldMk cId="2725208829" sldId="1330"/>
            <ac:spMk id="3" creationId="{AC43DE5E-F9C6-66E5-85D9-F667431D7EBF}"/>
          </ac:spMkLst>
        </pc:spChg>
      </pc:sldChg>
      <pc:sldChg chg="addSp delSp modSp add mod">
        <pc:chgData name="伊健 杜" userId="e69aded81da48593" providerId="LiveId" clId="{C8BB3112-466C-4335-B624-F7500FA32AF1}" dt="2022-11-07T15:00:48.184" v="7518"/>
        <pc:sldMkLst>
          <pc:docMk/>
          <pc:sldMk cId="3075560344" sldId="1331"/>
        </pc:sldMkLst>
        <pc:spChg chg="mod">
          <ac:chgData name="伊健 杜" userId="e69aded81da48593" providerId="LiveId" clId="{C8BB3112-466C-4335-B624-F7500FA32AF1}" dt="2022-11-07T15:00:48.184" v="7518"/>
          <ac:spMkLst>
            <pc:docMk/>
            <pc:sldMk cId="3075560344" sldId="1331"/>
            <ac:spMk id="2" creationId="{10304424-DB4A-36E7-9E0D-D32A5DD0F26C}"/>
          </ac:spMkLst>
        </pc:spChg>
        <pc:spChg chg="mod">
          <ac:chgData name="伊健 杜" userId="e69aded81da48593" providerId="LiveId" clId="{C8BB3112-466C-4335-B624-F7500FA32AF1}" dt="2022-11-07T15:00:48.184" v="7518"/>
          <ac:spMkLst>
            <pc:docMk/>
            <pc:sldMk cId="3075560344" sldId="1331"/>
            <ac:spMk id="4" creationId="{CD51F1A4-557D-97DD-DAE2-94D888CF547E}"/>
          </ac:spMkLst>
        </pc:spChg>
        <pc:picChg chg="del">
          <ac:chgData name="伊健 杜" userId="e69aded81da48593" providerId="LiveId" clId="{C8BB3112-466C-4335-B624-F7500FA32AF1}" dt="2022-11-07T12:17:38.348" v="6559" actId="478"/>
          <ac:picMkLst>
            <pc:docMk/>
            <pc:sldMk cId="3075560344" sldId="1331"/>
            <ac:picMk id="7" creationId="{B93EFB2E-8CD6-ECD4-77FD-DC20F4E5C2D1}"/>
          </ac:picMkLst>
        </pc:picChg>
        <pc:picChg chg="add del mod">
          <ac:chgData name="伊健 杜" userId="e69aded81da48593" providerId="LiveId" clId="{C8BB3112-466C-4335-B624-F7500FA32AF1}" dt="2022-11-07T12:21:54.205" v="6705" actId="478"/>
          <ac:picMkLst>
            <pc:docMk/>
            <pc:sldMk cId="3075560344" sldId="1331"/>
            <ac:picMk id="7170" creationId="{AE0B9B6C-1FD0-F121-686C-B419EE2C7145}"/>
          </ac:picMkLst>
        </pc:picChg>
        <pc:picChg chg="add mod">
          <ac:chgData name="伊健 杜" userId="e69aded81da48593" providerId="LiveId" clId="{C8BB3112-466C-4335-B624-F7500FA32AF1}" dt="2022-11-07T12:25:33.674" v="6710" actId="1076"/>
          <ac:picMkLst>
            <pc:docMk/>
            <pc:sldMk cId="3075560344" sldId="1331"/>
            <ac:picMk id="7172" creationId="{8EC3A411-602F-84C5-E429-CC9880CC10D4}"/>
          </ac:picMkLst>
        </pc:picChg>
      </pc:sldChg>
      <pc:sldChg chg="modSp add mod">
        <pc:chgData name="伊健 杜" userId="e69aded81da48593" providerId="LiveId" clId="{C8BB3112-466C-4335-B624-F7500FA32AF1}" dt="2022-11-07T15:00:48.184" v="7518"/>
        <pc:sldMkLst>
          <pc:docMk/>
          <pc:sldMk cId="31899718" sldId="1332"/>
        </pc:sldMkLst>
        <pc:spChg chg="mod">
          <ac:chgData name="伊健 杜" userId="e69aded81da48593" providerId="LiveId" clId="{C8BB3112-466C-4335-B624-F7500FA32AF1}" dt="2022-11-07T15:00:48.184" v="7518"/>
          <ac:spMkLst>
            <pc:docMk/>
            <pc:sldMk cId="31899718" sldId="1332"/>
            <ac:spMk id="2" creationId="{10304424-DB4A-36E7-9E0D-D32A5DD0F26C}"/>
          </ac:spMkLst>
        </pc:spChg>
        <pc:spChg chg="mod">
          <ac:chgData name="伊健 杜" userId="e69aded81da48593" providerId="LiveId" clId="{C8BB3112-466C-4335-B624-F7500FA32AF1}" dt="2022-11-07T15:00:48.184" v="7518"/>
          <ac:spMkLst>
            <pc:docMk/>
            <pc:sldMk cId="31899718" sldId="1332"/>
            <ac:spMk id="4" creationId="{CD51F1A4-557D-97DD-DAE2-94D888CF547E}"/>
          </ac:spMkLst>
        </pc:spChg>
        <pc:picChg chg="mod">
          <ac:chgData name="伊健 杜" userId="e69aded81da48593" providerId="LiveId" clId="{C8BB3112-466C-4335-B624-F7500FA32AF1}" dt="2022-11-07T12:37:52.603" v="6783" actId="1076"/>
          <ac:picMkLst>
            <pc:docMk/>
            <pc:sldMk cId="31899718" sldId="1332"/>
            <ac:picMk id="7170" creationId="{AE0B9B6C-1FD0-F121-686C-B419EE2C7145}"/>
          </ac:picMkLst>
        </pc:picChg>
      </pc:sldChg>
      <pc:sldChg chg="addSp delSp modSp add mod">
        <pc:chgData name="伊健 杜" userId="e69aded81da48593" providerId="LiveId" clId="{C8BB3112-466C-4335-B624-F7500FA32AF1}" dt="2022-11-07T15:00:48.184" v="7518"/>
        <pc:sldMkLst>
          <pc:docMk/>
          <pc:sldMk cId="3136878403" sldId="1333"/>
        </pc:sldMkLst>
        <pc:spChg chg="mod">
          <ac:chgData name="伊健 杜" userId="e69aded81da48593" providerId="LiveId" clId="{C8BB3112-466C-4335-B624-F7500FA32AF1}" dt="2022-11-07T15:00:48.184" v="7518"/>
          <ac:spMkLst>
            <pc:docMk/>
            <pc:sldMk cId="3136878403" sldId="1333"/>
            <ac:spMk id="2" creationId="{10304424-DB4A-36E7-9E0D-D32A5DD0F26C}"/>
          </ac:spMkLst>
        </pc:spChg>
        <pc:spChg chg="mod">
          <ac:chgData name="伊健 杜" userId="e69aded81da48593" providerId="LiveId" clId="{C8BB3112-466C-4335-B624-F7500FA32AF1}" dt="2022-11-07T12:30:21.328" v="6745" actId="20577"/>
          <ac:spMkLst>
            <pc:docMk/>
            <pc:sldMk cId="3136878403" sldId="1333"/>
            <ac:spMk id="4" creationId="{CD51F1A4-557D-97DD-DAE2-94D888CF547E}"/>
          </ac:spMkLst>
        </pc:spChg>
        <pc:spChg chg="add mod">
          <ac:chgData name="伊健 杜" userId="e69aded81da48593" providerId="LiveId" clId="{C8BB3112-466C-4335-B624-F7500FA32AF1}" dt="2022-11-07T15:00:48.184" v="7518"/>
          <ac:spMkLst>
            <pc:docMk/>
            <pc:sldMk cId="3136878403" sldId="1333"/>
            <ac:spMk id="5" creationId="{0F230F51-EBFA-8C38-0A69-11A12FCFEF9E}"/>
          </ac:spMkLst>
        </pc:spChg>
        <pc:picChg chg="del mod">
          <ac:chgData name="伊健 杜" userId="e69aded81da48593" providerId="LiveId" clId="{C8BB3112-466C-4335-B624-F7500FA32AF1}" dt="2022-11-07T12:26:15.271" v="6713" actId="478"/>
          <ac:picMkLst>
            <pc:docMk/>
            <pc:sldMk cId="3136878403" sldId="1333"/>
            <ac:picMk id="7170" creationId="{AE0B9B6C-1FD0-F121-686C-B419EE2C7145}"/>
          </ac:picMkLst>
        </pc:picChg>
        <pc:picChg chg="add mod">
          <ac:chgData name="伊健 杜" userId="e69aded81da48593" providerId="LiveId" clId="{C8BB3112-466C-4335-B624-F7500FA32AF1}" dt="2022-11-07T12:39:11.237" v="6844" actId="732"/>
          <ac:picMkLst>
            <pc:docMk/>
            <pc:sldMk cId="3136878403" sldId="1333"/>
            <ac:picMk id="9218" creationId="{EF6227A1-EEF2-66C3-CA71-073D280EEA40}"/>
          </ac:picMkLst>
        </pc:picChg>
      </pc:sldChg>
      <pc:sldChg chg="addSp modSp add mod">
        <pc:chgData name="伊健 杜" userId="e69aded81da48593" providerId="LiveId" clId="{C8BB3112-466C-4335-B624-F7500FA32AF1}" dt="2022-11-07T15:00:48.184" v="7518"/>
        <pc:sldMkLst>
          <pc:docMk/>
          <pc:sldMk cId="3286441463" sldId="1334"/>
        </pc:sldMkLst>
        <pc:spChg chg="mod">
          <ac:chgData name="伊健 杜" userId="e69aded81da48593" providerId="LiveId" clId="{C8BB3112-466C-4335-B624-F7500FA32AF1}" dt="2022-11-07T15:00:48.184" v="7518"/>
          <ac:spMkLst>
            <pc:docMk/>
            <pc:sldMk cId="3286441463" sldId="1334"/>
            <ac:spMk id="2" creationId="{F44DE9E1-9168-F3EB-3D6A-1F7F351CDCCF}"/>
          </ac:spMkLst>
        </pc:spChg>
        <pc:picChg chg="add mod">
          <ac:chgData name="伊健 杜" userId="e69aded81da48593" providerId="LiveId" clId="{C8BB3112-466C-4335-B624-F7500FA32AF1}" dt="2022-11-07T12:42:17.177" v="6960" actId="1076"/>
          <ac:picMkLst>
            <pc:docMk/>
            <pc:sldMk cId="3286441463" sldId="1334"/>
            <ac:picMk id="10242" creationId="{FE9EDD63-A7E5-F649-DE8A-A1AE39494697}"/>
          </ac:picMkLst>
        </pc:picChg>
        <pc:picChg chg="add mod">
          <ac:chgData name="伊健 杜" userId="e69aded81da48593" providerId="LiveId" clId="{C8BB3112-466C-4335-B624-F7500FA32AF1}" dt="2022-11-07T12:42:47.206" v="6966" actId="1076"/>
          <ac:picMkLst>
            <pc:docMk/>
            <pc:sldMk cId="3286441463" sldId="1334"/>
            <ac:picMk id="10244" creationId="{60080626-7442-A084-3E29-EC11190F22EC}"/>
          </ac:picMkLst>
        </pc:picChg>
      </pc:sldChg>
      <pc:sldChg chg="addSp delSp modSp add mod ord">
        <pc:chgData name="伊健 杜" userId="e69aded81da48593" providerId="LiveId" clId="{C8BB3112-466C-4335-B624-F7500FA32AF1}" dt="2022-11-07T15:00:48.184" v="7518"/>
        <pc:sldMkLst>
          <pc:docMk/>
          <pc:sldMk cId="1601269251" sldId="1335"/>
        </pc:sldMkLst>
        <pc:spChg chg="mod">
          <ac:chgData name="伊健 杜" userId="e69aded81da48593" providerId="LiveId" clId="{C8BB3112-466C-4335-B624-F7500FA32AF1}" dt="2022-11-07T15:00:48.184" v="7518"/>
          <ac:spMkLst>
            <pc:docMk/>
            <pc:sldMk cId="1601269251" sldId="1335"/>
            <ac:spMk id="2" creationId="{10304424-DB4A-36E7-9E0D-D32A5DD0F26C}"/>
          </ac:spMkLst>
        </pc:spChg>
        <pc:spChg chg="mod">
          <ac:chgData name="伊健 杜" userId="e69aded81da48593" providerId="LiveId" clId="{C8BB3112-466C-4335-B624-F7500FA32AF1}" dt="2022-11-07T15:00:48.184" v="7518"/>
          <ac:spMkLst>
            <pc:docMk/>
            <pc:sldMk cId="1601269251" sldId="1335"/>
            <ac:spMk id="4" creationId="{CD51F1A4-557D-97DD-DAE2-94D888CF547E}"/>
          </ac:spMkLst>
        </pc:spChg>
        <pc:picChg chg="del">
          <ac:chgData name="伊健 杜" userId="e69aded81da48593" providerId="LiveId" clId="{C8BB3112-466C-4335-B624-F7500FA32AF1}" dt="2022-11-07T12:46:11.814" v="6990" actId="478"/>
          <ac:picMkLst>
            <pc:docMk/>
            <pc:sldMk cId="1601269251" sldId="1335"/>
            <ac:picMk id="7172" creationId="{8EC3A411-602F-84C5-E429-CC9880CC10D4}"/>
          </ac:picMkLst>
        </pc:picChg>
        <pc:picChg chg="add mod">
          <ac:chgData name="伊健 杜" userId="e69aded81da48593" providerId="LiveId" clId="{C8BB3112-466C-4335-B624-F7500FA32AF1}" dt="2022-11-07T12:46:16.506" v="6993" actId="1076"/>
          <ac:picMkLst>
            <pc:docMk/>
            <pc:sldMk cId="1601269251" sldId="1335"/>
            <ac:picMk id="11266" creationId="{5EA60625-B89A-6A31-68D4-3906F17602E8}"/>
          </ac:picMkLst>
        </pc:picChg>
      </pc:sldChg>
      <pc:sldChg chg="addSp delSp modSp add mod ord">
        <pc:chgData name="伊健 杜" userId="e69aded81da48593" providerId="LiveId" clId="{C8BB3112-466C-4335-B624-F7500FA32AF1}" dt="2022-11-07T15:00:48.184" v="7518"/>
        <pc:sldMkLst>
          <pc:docMk/>
          <pc:sldMk cId="4191015823" sldId="1336"/>
        </pc:sldMkLst>
        <pc:spChg chg="mod">
          <ac:chgData name="伊健 杜" userId="e69aded81da48593" providerId="LiveId" clId="{C8BB3112-466C-4335-B624-F7500FA32AF1}" dt="2022-11-07T15:00:48.184" v="7518"/>
          <ac:spMkLst>
            <pc:docMk/>
            <pc:sldMk cId="4191015823" sldId="1336"/>
            <ac:spMk id="2" creationId="{10304424-DB4A-36E7-9E0D-D32A5DD0F26C}"/>
          </ac:spMkLst>
        </pc:spChg>
        <pc:spChg chg="mod">
          <ac:chgData name="伊健 杜" userId="e69aded81da48593" providerId="LiveId" clId="{C8BB3112-466C-4335-B624-F7500FA32AF1}" dt="2022-11-07T15:00:48.184" v="7518"/>
          <ac:spMkLst>
            <pc:docMk/>
            <pc:sldMk cId="4191015823" sldId="1336"/>
            <ac:spMk id="4" creationId="{CD51F1A4-557D-97DD-DAE2-94D888CF547E}"/>
          </ac:spMkLst>
        </pc:spChg>
        <pc:picChg chg="del mod">
          <ac:chgData name="伊健 杜" userId="e69aded81da48593" providerId="LiveId" clId="{C8BB3112-466C-4335-B624-F7500FA32AF1}" dt="2022-11-07T12:47:44.455" v="7057" actId="478"/>
          <ac:picMkLst>
            <pc:docMk/>
            <pc:sldMk cId="4191015823" sldId="1336"/>
            <ac:picMk id="11266" creationId="{5EA60625-B89A-6A31-68D4-3906F17602E8}"/>
          </ac:picMkLst>
        </pc:picChg>
        <pc:picChg chg="add mod">
          <ac:chgData name="伊健 杜" userId="e69aded81da48593" providerId="LiveId" clId="{C8BB3112-466C-4335-B624-F7500FA32AF1}" dt="2022-11-07T12:48:07.065" v="7064" actId="1076"/>
          <ac:picMkLst>
            <pc:docMk/>
            <pc:sldMk cId="4191015823" sldId="1336"/>
            <ac:picMk id="12290" creationId="{A0838060-0BAA-53C6-3AAF-94C2FC68F58B}"/>
          </ac:picMkLst>
        </pc:picChg>
      </pc:sldChg>
      <pc:sldChg chg="modSp add mod">
        <pc:chgData name="伊健 杜" userId="e69aded81da48593" providerId="LiveId" clId="{C8BB3112-466C-4335-B624-F7500FA32AF1}" dt="2022-11-07T15:00:48.184" v="7518"/>
        <pc:sldMkLst>
          <pc:docMk/>
          <pc:sldMk cId="1622450669" sldId="1337"/>
        </pc:sldMkLst>
        <pc:spChg chg="mod">
          <ac:chgData name="伊健 杜" userId="e69aded81da48593" providerId="LiveId" clId="{C8BB3112-466C-4335-B624-F7500FA32AF1}" dt="2022-11-07T15:00:48.184" v="7518"/>
          <ac:spMkLst>
            <pc:docMk/>
            <pc:sldMk cId="1622450669" sldId="1337"/>
            <ac:spMk id="2" creationId="{F44DE9E1-9168-F3EB-3D6A-1F7F351CDCCF}"/>
          </ac:spMkLst>
        </pc:spChg>
      </pc:sldChg>
      <pc:sldChg chg="addSp delSp modSp add mod ord">
        <pc:chgData name="伊健 杜" userId="e69aded81da48593" providerId="LiveId" clId="{C8BB3112-466C-4335-B624-F7500FA32AF1}" dt="2022-11-07T15:00:48.184" v="7518"/>
        <pc:sldMkLst>
          <pc:docMk/>
          <pc:sldMk cId="4245350664" sldId="1338"/>
        </pc:sldMkLst>
        <pc:spChg chg="mod">
          <ac:chgData name="伊健 杜" userId="e69aded81da48593" providerId="LiveId" clId="{C8BB3112-466C-4335-B624-F7500FA32AF1}" dt="2022-11-07T15:00:48.184" v="7518"/>
          <ac:spMkLst>
            <pc:docMk/>
            <pc:sldMk cId="4245350664" sldId="1338"/>
            <ac:spMk id="2" creationId="{10304424-DB4A-36E7-9E0D-D32A5DD0F26C}"/>
          </ac:spMkLst>
        </pc:spChg>
        <pc:spChg chg="mod">
          <ac:chgData name="伊健 杜" userId="e69aded81da48593" providerId="LiveId" clId="{C8BB3112-466C-4335-B624-F7500FA32AF1}" dt="2022-11-07T15:00:48.184" v="7518"/>
          <ac:spMkLst>
            <pc:docMk/>
            <pc:sldMk cId="4245350664" sldId="1338"/>
            <ac:spMk id="4" creationId="{CD51F1A4-557D-97DD-DAE2-94D888CF547E}"/>
          </ac:spMkLst>
        </pc:spChg>
        <pc:picChg chg="del">
          <ac:chgData name="伊健 杜" userId="e69aded81da48593" providerId="LiveId" clId="{C8BB3112-466C-4335-B624-F7500FA32AF1}" dt="2022-11-07T12:48:57.519" v="7114" actId="478"/>
          <ac:picMkLst>
            <pc:docMk/>
            <pc:sldMk cId="4245350664" sldId="1338"/>
            <ac:picMk id="12290" creationId="{A0838060-0BAA-53C6-3AAF-94C2FC68F58B}"/>
          </ac:picMkLst>
        </pc:picChg>
        <pc:picChg chg="add mod">
          <ac:chgData name="伊健 杜" userId="e69aded81da48593" providerId="LiveId" clId="{C8BB3112-466C-4335-B624-F7500FA32AF1}" dt="2022-11-07T12:51:34.031" v="7193" actId="1076"/>
          <ac:picMkLst>
            <pc:docMk/>
            <pc:sldMk cId="4245350664" sldId="1338"/>
            <ac:picMk id="14338" creationId="{523CD581-ECDE-A92E-DC80-D6ECE9D35763}"/>
          </ac:picMkLst>
        </pc:picChg>
      </pc:sldChg>
      <pc:sldChg chg="modSp add mod">
        <pc:chgData name="伊健 杜" userId="e69aded81da48593" providerId="LiveId" clId="{C8BB3112-466C-4335-B624-F7500FA32AF1}" dt="2022-11-07T18:17:49.461" v="7810" actId="20577"/>
        <pc:sldMkLst>
          <pc:docMk/>
          <pc:sldMk cId="2013525724" sldId="1339"/>
        </pc:sldMkLst>
        <pc:spChg chg="mod">
          <ac:chgData name="伊健 杜" userId="e69aded81da48593" providerId="LiveId" clId="{C8BB3112-466C-4335-B624-F7500FA32AF1}" dt="2022-11-07T18:17:49.461" v="7810" actId="20577"/>
          <ac:spMkLst>
            <pc:docMk/>
            <pc:sldMk cId="2013525724" sldId="1339"/>
            <ac:spMk id="2" creationId="{F44DE9E1-9168-F3EB-3D6A-1F7F351CDCCF}"/>
          </ac:spMkLst>
        </pc:spChg>
      </pc:sldChg>
      <pc:sldChg chg="add del">
        <pc:chgData name="伊健 杜" userId="e69aded81da48593" providerId="LiveId" clId="{C8BB3112-466C-4335-B624-F7500FA32AF1}" dt="2022-11-07T12:49:00.847" v="7116" actId="47"/>
        <pc:sldMkLst>
          <pc:docMk/>
          <pc:sldMk cId="2803579829" sldId="1339"/>
        </pc:sldMkLst>
      </pc:sldChg>
      <pc:sldChg chg="modSp add mod">
        <pc:chgData name="伊健 杜" userId="e69aded81da48593" providerId="LiveId" clId="{C8BB3112-466C-4335-B624-F7500FA32AF1}" dt="2022-11-08T07:03:28.184" v="9501"/>
        <pc:sldMkLst>
          <pc:docMk/>
          <pc:sldMk cId="1523321892" sldId="1340"/>
        </pc:sldMkLst>
        <pc:spChg chg="mod">
          <ac:chgData name="伊健 杜" userId="e69aded81da48593" providerId="LiveId" clId="{C8BB3112-466C-4335-B624-F7500FA32AF1}" dt="2022-11-08T07:03:28.184" v="9501"/>
          <ac:spMkLst>
            <pc:docMk/>
            <pc:sldMk cId="1523321892" sldId="1340"/>
            <ac:spMk id="2" creationId="{1302A11A-625D-774F-23B3-739301B530C3}"/>
          </ac:spMkLst>
        </pc:spChg>
        <pc:spChg chg="mod">
          <ac:chgData name="伊健 杜" userId="e69aded81da48593" providerId="LiveId" clId="{C8BB3112-466C-4335-B624-F7500FA32AF1}" dt="2022-11-08T07:03:28.184" v="9501"/>
          <ac:spMkLst>
            <pc:docMk/>
            <pc:sldMk cId="1523321892" sldId="1340"/>
            <ac:spMk id="8" creationId="{0438729B-0F82-A5C2-5BC7-7451302EC36A}"/>
          </ac:spMkLst>
        </pc:spChg>
        <pc:picChg chg="mod">
          <ac:chgData name="伊健 杜" userId="e69aded81da48593" providerId="LiveId" clId="{C8BB3112-466C-4335-B624-F7500FA32AF1}" dt="2022-11-07T16:47:42.168" v="7671" actId="14100"/>
          <ac:picMkLst>
            <pc:docMk/>
            <pc:sldMk cId="1523321892" sldId="1340"/>
            <ac:picMk id="31746" creationId="{EC53C62C-27C5-B32B-13E6-9B061AD850FB}"/>
          </ac:picMkLst>
        </pc:picChg>
      </pc:sldChg>
      <pc:sldChg chg="add del">
        <pc:chgData name="伊健 杜" userId="e69aded81da48593" providerId="LiveId" clId="{C8BB3112-466C-4335-B624-F7500FA32AF1}" dt="2022-11-07T14:51:04.542" v="7365" actId="47"/>
        <pc:sldMkLst>
          <pc:docMk/>
          <pc:sldMk cId="2153963924" sldId="1340"/>
        </pc:sldMkLst>
      </pc:sldChg>
      <pc:sldChg chg="add del">
        <pc:chgData name="伊健 杜" userId="e69aded81da48593" providerId="LiveId" clId="{C8BB3112-466C-4335-B624-F7500FA32AF1}" dt="2022-11-07T14:51:04.542" v="7365" actId="47"/>
        <pc:sldMkLst>
          <pc:docMk/>
          <pc:sldMk cId="1014760557" sldId="1341"/>
        </pc:sldMkLst>
      </pc:sldChg>
      <pc:sldChg chg="delSp modSp add del mod">
        <pc:chgData name="伊健 杜" userId="e69aded81da48593" providerId="LiveId" clId="{C8BB3112-466C-4335-B624-F7500FA32AF1}" dt="2022-11-07T16:51:29.390" v="7718" actId="47"/>
        <pc:sldMkLst>
          <pc:docMk/>
          <pc:sldMk cId="2915585194" sldId="1341"/>
        </pc:sldMkLst>
        <pc:spChg chg="mod">
          <ac:chgData name="伊健 杜" userId="e69aded81da48593" providerId="LiveId" clId="{C8BB3112-466C-4335-B624-F7500FA32AF1}" dt="2022-11-07T16:48:08.416" v="7712"/>
          <ac:spMkLst>
            <pc:docMk/>
            <pc:sldMk cId="2915585194" sldId="1341"/>
            <ac:spMk id="2" creationId="{1302A11A-625D-774F-23B3-739301B530C3}"/>
          </ac:spMkLst>
        </pc:spChg>
        <pc:spChg chg="mod">
          <ac:chgData name="伊健 杜" userId="e69aded81da48593" providerId="LiveId" clId="{C8BB3112-466C-4335-B624-F7500FA32AF1}" dt="2022-11-07T16:50:39.894" v="7717" actId="1076"/>
          <ac:spMkLst>
            <pc:docMk/>
            <pc:sldMk cId="2915585194" sldId="1341"/>
            <ac:spMk id="8" creationId="{0438729B-0F82-A5C2-5BC7-7451302EC36A}"/>
          </ac:spMkLst>
        </pc:spChg>
        <pc:picChg chg="del">
          <ac:chgData name="伊健 杜" userId="e69aded81da48593" providerId="LiveId" clId="{C8BB3112-466C-4335-B624-F7500FA32AF1}" dt="2022-11-07T16:49:29.634" v="7716" actId="478"/>
          <ac:picMkLst>
            <pc:docMk/>
            <pc:sldMk cId="2915585194" sldId="1341"/>
            <ac:picMk id="31746" creationId="{EC53C62C-27C5-B32B-13E6-9B061AD850FB}"/>
          </ac:picMkLst>
        </pc:picChg>
      </pc:sldChg>
      <pc:sldChg chg="addSp delSp modSp add mod ord">
        <pc:chgData name="伊健 杜" userId="e69aded81da48593" providerId="LiveId" clId="{C8BB3112-466C-4335-B624-F7500FA32AF1}" dt="2022-11-08T07:03:28.184" v="9501"/>
        <pc:sldMkLst>
          <pc:docMk/>
          <pc:sldMk cId="3816353376" sldId="1341"/>
        </pc:sldMkLst>
        <pc:spChg chg="mod">
          <ac:chgData name="伊健 杜" userId="e69aded81da48593" providerId="LiveId" clId="{C8BB3112-466C-4335-B624-F7500FA32AF1}" dt="2022-11-08T07:03:28.184" v="9501"/>
          <ac:spMkLst>
            <pc:docMk/>
            <pc:sldMk cId="3816353376" sldId="1341"/>
            <ac:spMk id="2" creationId="{1302A11A-625D-774F-23B3-739301B530C3}"/>
          </ac:spMkLst>
        </pc:spChg>
        <pc:spChg chg="mod">
          <ac:chgData name="伊健 杜" userId="e69aded81da48593" providerId="LiveId" clId="{C8BB3112-466C-4335-B624-F7500FA32AF1}" dt="2022-11-08T07:03:28.184" v="9501"/>
          <ac:spMkLst>
            <pc:docMk/>
            <pc:sldMk cId="3816353376" sldId="1341"/>
            <ac:spMk id="8" creationId="{0438729B-0F82-A5C2-5BC7-7451302EC36A}"/>
          </ac:spMkLst>
        </pc:spChg>
        <pc:picChg chg="add mod">
          <ac:chgData name="伊健 杜" userId="e69aded81da48593" providerId="LiveId" clId="{C8BB3112-466C-4335-B624-F7500FA32AF1}" dt="2022-11-08T05:54:28.977" v="8499" actId="1076"/>
          <ac:picMkLst>
            <pc:docMk/>
            <pc:sldMk cId="3816353376" sldId="1341"/>
            <ac:picMk id="2050" creationId="{98ADC04B-65C2-58E1-8E88-AB3F8DA10E28}"/>
          </ac:picMkLst>
        </pc:picChg>
        <pc:picChg chg="del mod">
          <ac:chgData name="伊健 杜" userId="e69aded81da48593" providerId="LiveId" clId="{C8BB3112-466C-4335-B624-F7500FA32AF1}" dt="2022-11-08T05:04:39.238" v="7942" actId="478"/>
          <ac:picMkLst>
            <pc:docMk/>
            <pc:sldMk cId="3816353376" sldId="1341"/>
            <ac:picMk id="31746" creationId="{EC53C62C-27C5-B32B-13E6-9B061AD850FB}"/>
          </ac:picMkLst>
        </pc:picChg>
      </pc:sldChg>
      <pc:sldChg chg="add del">
        <pc:chgData name="伊健 杜" userId="e69aded81da48593" providerId="LiveId" clId="{C8BB3112-466C-4335-B624-F7500FA32AF1}" dt="2022-11-07T14:51:04.542" v="7365" actId="47"/>
        <pc:sldMkLst>
          <pc:docMk/>
          <pc:sldMk cId="3474245972" sldId="1342"/>
        </pc:sldMkLst>
      </pc:sldChg>
      <pc:sldChg chg="addSp modSp add mod">
        <pc:chgData name="伊健 杜" userId="e69aded81da48593" providerId="LiveId" clId="{C8BB3112-466C-4335-B624-F7500FA32AF1}" dt="2022-11-08T07:03:28.184" v="9501"/>
        <pc:sldMkLst>
          <pc:docMk/>
          <pc:sldMk cId="4238141742" sldId="1342"/>
        </pc:sldMkLst>
        <pc:spChg chg="mod">
          <ac:chgData name="伊健 杜" userId="e69aded81da48593" providerId="LiveId" clId="{C8BB3112-466C-4335-B624-F7500FA32AF1}" dt="2022-11-08T07:03:28.184" v="9501"/>
          <ac:spMkLst>
            <pc:docMk/>
            <pc:sldMk cId="4238141742" sldId="1342"/>
            <ac:spMk id="2" creationId="{1302A11A-625D-774F-23B3-739301B530C3}"/>
          </ac:spMkLst>
        </pc:spChg>
        <pc:spChg chg="mod">
          <ac:chgData name="伊健 杜" userId="e69aded81da48593" providerId="LiveId" clId="{C8BB3112-466C-4335-B624-F7500FA32AF1}" dt="2022-11-08T07:03:28.184" v="9501"/>
          <ac:spMkLst>
            <pc:docMk/>
            <pc:sldMk cId="4238141742" sldId="1342"/>
            <ac:spMk id="8" creationId="{0438729B-0F82-A5C2-5BC7-7451302EC36A}"/>
          </ac:spMkLst>
        </pc:spChg>
        <pc:picChg chg="add mod">
          <ac:chgData name="伊健 杜" userId="e69aded81da48593" providerId="LiveId" clId="{C8BB3112-466C-4335-B624-F7500FA32AF1}" dt="2022-11-08T05:53:49.368" v="8496" actId="1076"/>
          <ac:picMkLst>
            <pc:docMk/>
            <pc:sldMk cId="4238141742" sldId="1342"/>
            <ac:picMk id="1026" creationId="{79205A76-5238-AC2E-AAF2-BA114FB540ED}"/>
          </ac:picMkLst>
        </pc:picChg>
      </pc:sldChg>
      <pc:sldChg chg="add del">
        <pc:chgData name="伊健 杜" userId="e69aded81da48593" providerId="LiveId" clId="{C8BB3112-466C-4335-B624-F7500FA32AF1}" dt="2022-11-07T14:48:55.289" v="7361"/>
        <pc:sldMkLst>
          <pc:docMk/>
          <pc:sldMk cId="3452250619" sldId="1343"/>
        </pc:sldMkLst>
      </pc:sldChg>
      <pc:sldChg chg="modSp add mod">
        <pc:chgData name="伊健 杜" userId="e69aded81da48593" providerId="LiveId" clId="{C8BB3112-466C-4335-B624-F7500FA32AF1}" dt="2022-11-08T07:03:28.184" v="9501"/>
        <pc:sldMkLst>
          <pc:docMk/>
          <pc:sldMk cId="3933845516" sldId="1343"/>
        </pc:sldMkLst>
        <pc:spChg chg="mod">
          <ac:chgData name="伊健 杜" userId="e69aded81da48593" providerId="LiveId" clId="{C8BB3112-466C-4335-B624-F7500FA32AF1}" dt="2022-11-08T07:03:28.184" v="9501"/>
          <ac:spMkLst>
            <pc:docMk/>
            <pc:sldMk cId="3933845516" sldId="1343"/>
            <ac:spMk id="2" creationId="{5873FCFA-069F-887D-2E03-2DA23448846E}"/>
          </ac:spMkLst>
        </pc:spChg>
      </pc:sldChg>
      <pc:sldChg chg="addSp delSp modSp add mod">
        <pc:chgData name="伊健 杜" userId="e69aded81da48593" providerId="LiveId" clId="{C8BB3112-466C-4335-B624-F7500FA32AF1}" dt="2022-11-08T07:03:28.184" v="9501"/>
        <pc:sldMkLst>
          <pc:docMk/>
          <pc:sldMk cId="3336084374" sldId="1344"/>
        </pc:sldMkLst>
        <pc:spChg chg="mod">
          <ac:chgData name="伊健 杜" userId="e69aded81da48593" providerId="LiveId" clId="{C8BB3112-466C-4335-B624-F7500FA32AF1}" dt="2022-11-08T05:57:07.934" v="8517"/>
          <ac:spMkLst>
            <pc:docMk/>
            <pc:sldMk cId="3336084374" sldId="1344"/>
            <ac:spMk id="2" creationId="{10304424-DB4A-36E7-9E0D-D32A5DD0F26C}"/>
          </ac:spMkLst>
        </pc:spChg>
        <pc:spChg chg="mod">
          <ac:chgData name="伊健 杜" userId="e69aded81da48593" providerId="LiveId" clId="{C8BB3112-466C-4335-B624-F7500FA32AF1}" dt="2022-11-08T07:03:28.184" v="9501"/>
          <ac:spMkLst>
            <pc:docMk/>
            <pc:sldMk cId="3336084374" sldId="1344"/>
            <ac:spMk id="4" creationId="{CD51F1A4-557D-97DD-DAE2-94D888CF547E}"/>
          </ac:spMkLst>
        </pc:spChg>
        <pc:picChg chg="add mod">
          <ac:chgData name="伊健 杜" userId="e69aded81da48593" providerId="LiveId" clId="{C8BB3112-466C-4335-B624-F7500FA32AF1}" dt="2022-11-08T05:58:34.542" v="8690" actId="1076"/>
          <ac:picMkLst>
            <pc:docMk/>
            <pc:sldMk cId="3336084374" sldId="1344"/>
            <ac:picMk id="3074" creationId="{F6061779-A623-C430-50D2-8FFF28309971}"/>
          </ac:picMkLst>
        </pc:picChg>
        <pc:picChg chg="add del">
          <ac:chgData name="伊健 杜" userId="e69aded81da48593" providerId="LiveId" clId="{C8BB3112-466C-4335-B624-F7500FA32AF1}" dt="2022-11-08T05:59:17.409" v="8692" actId="478"/>
          <ac:picMkLst>
            <pc:docMk/>
            <pc:sldMk cId="3336084374" sldId="1344"/>
            <ac:picMk id="3076" creationId="{FA186396-CB3D-1EA2-B5A8-059D3E8F0D3A}"/>
          </ac:picMkLst>
        </pc:picChg>
        <pc:picChg chg="del">
          <ac:chgData name="伊健 杜" userId="e69aded81da48593" providerId="LiveId" clId="{C8BB3112-466C-4335-B624-F7500FA32AF1}" dt="2022-11-08T05:58:16.430" v="8687" actId="478"/>
          <ac:picMkLst>
            <pc:docMk/>
            <pc:sldMk cId="3336084374" sldId="1344"/>
            <ac:picMk id="11266" creationId="{5EA60625-B89A-6A31-68D4-3906F17602E8}"/>
          </ac:picMkLst>
        </pc:picChg>
      </pc:sldChg>
      <pc:sldChg chg="add del">
        <pc:chgData name="伊健 杜" userId="e69aded81da48593" providerId="LiveId" clId="{C8BB3112-466C-4335-B624-F7500FA32AF1}" dt="2022-11-07T14:48:55.289" v="7361"/>
        <pc:sldMkLst>
          <pc:docMk/>
          <pc:sldMk cId="3337856911" sldId="1344"/>
        </pc:sldMkLst>
      </pc:sldChg>
      <pc:sldChg chg="add del">
        <pc:chgData name="伊健 杜" userId="e69aded81da48593" providerId="LiveId" clId="{C8BB3112-466C-4335-B624-F7500FA32AF1}" dt="2022-11-07T14:48:55.289" v="7361"/>
        <pc:sldMkLst>
          <pc:docMk/>
          <pc:sldMk cId="1894043372" sldId="1345"/>
        </pc:sldMkLst>
      </pc:sldChg>
      <pc:sldChg chg="addSp delSp modSp add mod">
        <pc:chgData name="伊健 杜" userId="e69aded81da48593" providerId="LiveId" clId="{C8BB3112-466C-4335-B624-F7500FA32AF1}" dt="2022-11-08T07:03:28.184" v="9501"/>
        <pc:sldMkLst>
          <pc:docMk/>
          <pc:sldMk cId="3323299600" sldId="1345"/>
        </pc:sldMkLst>
        <pc:spChg chg="mod">
          <ac:chgData name="伊健 杜" userId="e69aded81da48593" providerId="LiveId" clId="{C8BB3112-466C-4335-B624-F7500FA32AF1}" dt="2022-11-08T05:59:21.538" v="8695" actId="20577"/>
          <ac:spMkLst>
            <pc:docMk/>
            <pc:sldMk cId="3323299600" sldId="1345"/>
            <ac:spMk id="2" creationId="{10304424-DB4A-36E7-9E0D-D32A5DD0F26C}"/>
          </ac:spMkLst>
        </pc:spChg>
        <pc:spChg chg="mod">
          <ac:chgData name="伊健 杜" userId="e69aded81da48593" providerId="LiveId" clId="{C8BB3112-466C-4335-B624-F7500FA32AF1}" dt="2022-11-08T07:03:28.184" v="9501"/>
          <ac:spMkLst>
            <pc:docMk/>
            <pc:sldMk cId="3323299600" sldId="1345"/>
            <ac:spMk id="4" creationId="{CD51F1A4-557D-97DD-DAE2-94D888CF547E}"/>
          </ac:spMkLst>
        </pc:spChg>
        <pc:picChg chg="del">
          <ac:chgData name="伊健 杜" userId="e69aded81da48593" providerId="LiveId" clId="{C8BB3112-466C-4335-B624-F7500FA32AF1}" dt="2022-11-08T06:00:12.263" v="8879" actId="478"/>
          <ac:picMkLst>
            <pc:docMk/>
            <pc:sldMk cId="3323299600" sldId="1345"/>
            <ac:picMk id="3074" creationId="{F6061779-A623-C430-50D2-8FFF28309971}"/>
          </ac:picMkLst>
        </pc:picChg>
        <pc:picChg chg="add mod">
          <ac:chgData name="伊健 杜" userId="e69aded81da48593" providerId="LiveId" clId="{C8BB3112-466C-4335-B624-F7500FA32AF1}" dt="2022-11-08T06:00:29.997" v="8883" actId="14100"/>
          <ac:picMkLst>
            <pc:docMk/>
            <pc:sldMk cId="3323299600" sldId="1345"/>
            <ac:picMk id="4098" creationId="{D86CE0AB-99B7-2C69-FCDD-F4FADB5420D9}"/>
          </ac:picMkLst>
        </pc:picChg>
      </pc:sldChg>
      <pc:sldChg chg="addSp delSp modSp add mod">
        <pc:chgData name="伊健 杜" userId="e69aded81da48593" providerId="LiveId" clId="{C8BB3112-466C-4335-B624-F7500FA32AF1}" dt="2022-11-08T07:03:28.184" v="9501"/>
        <pc:sldMkLst>
          <pc:docMk/>
          <pc:sldMk cId="342701780" sldId="1346"/>
        </pc:sldMkLst>
        <pc:spChg chg="mod">
          <ac:chgData name="伊健 杜" userId="e69aded81da48593" providerId="LiveId" clId="{C8BB3112-466C-4335-B624-F7500FA32AF1}" dt="2022-11-08T07:03:28.184" v="9501"/>
          <ac:spMkLst>
            <pc:docMk/>
            <pc:sldMk cId="342701780" sldId="1346"/>
            <ac:spMk id="4" creationId="{CD51F1A4-557D-97DD-DAE2-94D888CF547E}"/>
          </ac:spMkLst>
        </pc:spChg>
        <pc:picChg chg="del">
          <ac:chgData name="伊健 杜" userId="e69aded81da48593" providerId="LiveId" clId="{C8BB3112-466C-4335-B624-F7500FA32AF1}" dt="2022-11-08T06:03:26.033" v="9027" actId="478"/>
          <ac:picMkLst>
            <pc:docMk/>
            <pc:sldMk cId="342701780" sldId="1346"/>
            <ac:picMk id="4098" creationId="{D86CE0AB-99B7-2C69-FCDD-F4FADB5420D9}"/>
          </ac:picMkLst>
        </pc:picChg>
        <pc:picChg chg="add mod">
          <ac:chgData name="伊健 杜" userId="e69aded81da48593" providerId="LiveId" clId="{C8BB3112-466C-4335-B624-F7500FA32AF1}" dt="2022-11-08T06:03:49.229" v="9030" actId="1076"/>
          <ac:picMkLst>
            <pc:docMk/>
            <pc:sldMk cId="342701780" sldId="1346"/>
            <ac:picMk id="5122" creationId="{2BE80402-D209-1EDC-1E26-DE0032AD1051}"/>
          </ac:picMkLst>
        </pc:picChg>
      </pc:sldChg>
      <pc:sldChg chg="add del">
        <pc:chgData name="伊健 杜" userId="e69aded81da48593" providerId="LiveId" clId="{C8BB3112-466C-4335-B624-F7500FA32AF1}" dt="2022-11-07T14:48:54.535" v="7360"/>
        <pc:sldMkLst>
          <pc:docMk/>
          <pc:sldMk cId="881259133" sldId="1346"/>
        </pc:sldMkLst>
      </pc:sldChg>
      <pc:sldChg chg="add del">
        <pc:chgData name="伊健 杜" userId="e69aded81da48593" providerId="LiveId" clId="{C8BB3112-466C-4335-B624-F7500FA32AF1}" dt="2022-11-07T14:48:54.535" v="7360"/>
        <pc:sldMkLst>
          <pc:docMk/>
          <pc:sldMk cId="626417642" sldId="1347"/>
        </pc:sldMkLst>
      </pc:sldChg>
      <pc:sldChg chg="delSp modSp new mod">
        <pc:chgData name="伊健 杜" userId="e69aded81da48593" providerId="LiveId" clId="{C8BB3112-466C-4335-B624-F7500FA32AF1}" dt="2022-11-08T07:03:28.184" v="9501"/>
        <pc:sldMkLst>
          <pc:docMk/>
          <pc:sldMk cId="1019927445" sldId="1347"/>
        </pc:sldMkLst>
        <pc:spChg chg="mod">
          <ac:chgData name="伊健 杜" userId="e69aded81da48593" providerId="LiveId" clId="{C8BB3112-466C-4335-B624-F7500FA32AF1}" dt="2022-11-08T07:03:28.184" v="9501"/>
          <ac:spMkLst>
            <pc:docMk/>
            <pc:sldMk cId="1019927445" sldId="1347"/>
            <ac:spMk id="2" creationId="{D2C34D6B-9D74-5A40-A4EB-E483659E36B7}"/>
          </ac:spMkLst>
        </pc:spChg>
        <pc:spChg chg="del">
          <ac:chgData name="伊健 杜" userId="e69aded81da48593" providerId="LiveId" clId="{C8BB3112-466C-4335-B624-F7500FA32AF1}" dt="2022-11-08T06:04:48.922" v="9032" actId="478"/>
          <ac:spMkLst>
            <pc:docMk/>
            <pc:sldMk cId="1019927445" sldId="1347"/>
            <ac:spMk id="3" creationId="{F879A2F1-35C8-69F4-1740-ADA3E6698E0A}"/>
          </ac:spMkLst>
        </pc:spChg>
      </pc:sldChg>
      <pc:sldChg chg="modSp add mod">
        <pc:chgData name="伊健 杜" userId="e69aded81da48593" providerId="LiveId" clId="{C8BB3112-466C-4335-B624-F7500FA32AF1}" dt="2022-11-08T07:03:28.184" v="9501"/>
        <pc:sldMkLst>
          <pc:docMk/>
          <pc:sldMk cId="1447223873" sldId="1348"/>
        </pc:sldMkLst>
        <pc:spChg chg="mod">
          <ac:chgData name="伊健 杜" userId="e69aded81da48593" providerId="LiveId" clId="{C8BB3112-466C-4335-B624-F7500FA32AF1}" dt="2022-11-08T06:23:56.358" v="9190"/>
          <ac:spMkLst>
            <pc:docMk/>
            <pc:sldMk cId="1447223873" sldId="1348"/>
            <ac:spMk id="2" creationId="{10304424-DB4A-36E7-9E0D-D32A5DD0F26C}"/>
          </ac:spMkLst>
        </pc:spChg>
        <pc:spChg chg="mod">
          <ac:chgData name="伊健 杜" userId="e69aded81da48593" providerId="LiveId" clId="{C8BB3112-466C-4335-B624-F7500FA32AF1}" dt="2022-11-08T07:03:28.184" v="9501"/>
          <ac:spMkLst>
            <pc:docMk/>
            <pc:sldMk cId="1447223873" sldId="1348"/>
            <ac:spMk id="4" creationId="{CD51F1A4-557D-97DD-DAE2-94D888CF547E}"/>
          </ac:spMkLst>
        </pc:spChg>
      </pc:sldChg>
      <pc:sldChg chg="add del">
        <pc:chgData name="伊健 杜" userId="e69aded81da48593" providerId="LiveId" clId="{C8BB3112-466C-4335-B624-F7500FA32AF1}" dt="2022-11-07T14:48:54.535" v="7360"/>
        <pc:sldMkLst>
          <pc:docMk/>
          <pc:sldMk cId="2703470693" sldId="1348"/>
        </pc:sldMkLst>
      </pc:sldChg>
      <pc:sldChg chg="modSp add mod">
        <pc:chgData name="伊健 杜" userId="e69aded81da48593" providerId="LiveId" clId="{C8BB3112-466C-4335-B624-F7500FA32AF1}" dt="2022-11-08T07:03:28.184" v="9501"/>
        <pc:sldMkLst>
          <pc:docMk/>
          <pc:sldMk cId="648674315" sldId="1349"/>
        </pc:sldMkLst>
        <pc:spChg chg="mod">
          <ac:chgData name="伊健 杜" userId="e69aded81da48593" providerId="LiveId" clId="{C8BB3112-466C-4335-B624-F7500FA32AF1}" dt="2022-11-08T07:03:28.184" v="9501"/>
          <ac:spMkLst>
            <pc:docMk/>
            <pc:sldMk cId="648674315" sldId="1349"/>
            <ac:spMk id="2" creationId="{5873FCFA-069F-887D-2E03-2DA23448846E}"/>
          </ac:spMkLst>
        </pc:spChg>
      </pc:sldChg>
      <pc:sldChg chg="add del">
        <pc:chgData name="伊健 杜" userId="e69aded81da48593" providerId="LiveId" clId="{C8BB3112-466C-4335-B624-F7500FA32AF1}" dt="2022-11-07T14:48:53.793" v="7359"/>
        <pc:sldMkLst>
          <pc:docMk/>
          <pc:sldMk cId="2212089655" sldId="1349"/>
        </pc:sldMkLst>
      </pc:sldChg>
      <pc:sldChg chg="addSp delSp modSp add mod ord setBg">
        <pc:chgData name="伊健 杜" userId="e69aded81da48593" providerId="LiveId" clId="{C8BB3112-466C-4335-B624-F7500FA32AF1}" dt="2022-11-08T07:03:28.184" v="9501"/>
        <pc:sldMkLst>
          <pc:docMk/>
          <pc:sldMk cId="2226104690" sldId="1350"/>
        </pc:sldMkLst>
        <pc:spChg chg="mod">
          <ac:chgData name="伊健 杜" userId="e69aded81da48593" providerId="LiveId" clId="{C8BB3112-466C-4335-B624-F7500FA32AF1}" dt="2022-11-08T06:39:38.407" v="9321" actId="26606"/>
          <ac:spMkLst>
            <pc:docMk/>
            <pc:sldMk cId="2226104690" sldId="1350"/>
            <ac:spMk id="2" creationId="{10304424-DB4A-36E7-9E0D-D32A5DD0F26C}"/>
          </ac:spMkLst>
        </pc:spChg>
        <pc:spChg chg="ord">
          <ac:chgData name="伊健 杜" userId="e69aded81da48593" providerId="LiveId" clId="{C8BB3112-466C-4335-B624-F7500FA32AF1}" dt="2022-11-08T06:39:38.407" v="9321" actId="26606"/>
          <ac:spMkLst>
            <pc:docMk/>
            <pc:sldMk cId="2226104690" sldId="1350"/>
            <ac:spMk id="3" creationId="{70799EE4-58B0-827D-B035-2CD34B4D804F}"/>
          </ac:spMkLst>
        </pc:spChg>
        <pc:spChg chg="mod">
          <ac:chgData name="伊健 杜" userId="e69aded81da48593" providerId="LiveId" clId="{C8BB3112-466C-4335-B624-F7500FA32AF1}" dt="2022-11-08T07:03:28.184" v="9501"/>
          <ac:spMkLst>
            <pc:docMk/>
            <pc:sldMk cId="2226104690" sldId="1350"/>
            <ac:spMk id="4" creationId="{CD51F1A4-557D-97DD-DAE2-94D888CF547E}"/>
          </ac:spMkLst>
        </pc:spChg>
        <pc:spChg chg="add del">
          <ac:chgData name="伊健 杜" userId="e69aded81da48593" providerId="LiveId" clId="{C8BB3112-466C-4335-B624-F7500FA32AF1}" dt="2022-11-08T06:39:38.407" v="9321" actId="26606"/>
          <ac:spMkLst>
            <pc:docMk/>
            <pc:sldMk cId="2226104690" sldId="1350"/>
            <ac:spMk id="6155" creationId="{45BEE692-38FF-45D5-BACD-3ED0107AB1E2}"/>
          </ac:spMkLst>
        </pc:spChg>
        <pc:spChg chg="add del">
          <ac:chgData name="伊健 杜" userId="e69aded81da48593" providerId="LiveId" clId="{C8BB3112-466C-4335-B624-F7500FA32AF1}" dt="2022-11-08T06:39:38.407" v="9321" actId="26606"/>
          <ac:spMkLst>
            <pc:docMk/>
            <pc:sldMk cId="2226104690" sldId="1350"/>
            <ac:spMk id="6157" creationId="{FFC0ABB7-3FF2-48CA-AF41-7C90BA14B7C9}"/>
          </ac:spMkLst>
        </pc:spChg>
        <pc:picChg chg="add mod">
          <ac:chgData name="伊健 杜" userId="e69aded81da48593" providerId="LiveId" clId="{C8BB3112-466C-4335-B624-F7500FA32AF1}" dt="2022-11-08T06:39:38.407" v="9321" actId="26606"/>
          <ac:picMkLst>
            <pc:docMk/>
            <pc:sldMk cId="2226104690" sldId="1350"/>
            <ac:picMk id="6" creationId="{6C356FE6-791F-7FB7-4D2B-B6A0EF13235B}"/>
          </ac:picMkLst>
        </pc:picChg>
        <pc:picChg chg="add del mod">
          <ac:chgData name="伊健 杜" userId="e69aded81da48593" providerId="LiveId" clId="{C8BB3112-466C-4335-B624-F7500FA32AF1}" dt="2022-11-08T06:39:29.229" v="9316" actId="478"/>
          <ac:picMkLst>
            <pc:docMk/>
            <pc:sldMk cId="2226104690" sldId="1350"/>
            <ac:picMk id="8" creationId="{C2C47330-6322-4FD6-98C9-4218A1C8E719}"/>
          </ac:picMkLst>
        </pc:picChg>
        <pc:picChg chg="del">
          <ac:chgData name="伊健 杜" userId="e69aded81da48593" providerId="LiveId" clId="{C8BB3112-466C-4335-B624-F7500FA32AF1}" dt="2022-11-08T06:27:01.667" v="9277" actId="478"/>
          <ac:picMkLst>
            <pc:docMk/>
            <pc:sldMk cId="2226104690" sldId="1350"/>
            <ac:picMk id="5122" creationId="{2BE80402-D209-1EDC-1E26-DE0032AD1051}"/>
          </ac:picMkLst>
        </pc:picChg>
        <pc:picChg chg="add del mod">
          <ac:chgData name="伊健 杜" userId="e69aded81da48593" providerId="LiveId" clId="{C8BB3112-466C-4335-B624-F7500FA32AF1}" dt="2022-11-08T06:32:50.780" v="9284" actId="478"/>
          <ac:picMkLst>
            <pc:docMk/>
            <pc:sldMk cId="2226104690" sldId="1350"/>
            <ac:picMk id="6146" creationId="{BE888059-2364-0CE3-3A69-6AFA00A85CB1}"/>
          </ac:picMkLst>
        </pc:picChg>
        <pc:picChg chg="add mod ord">
          <ac:chgData name="伊健 杜" userId="e69aded81da48593" providerId="LiveId" clId="{C8BB3112-466C-4335-B624-F7500FA32AF1}" dt="2022-11-08T06:39:38.407" v="9321" actId="26606"/>
          <ac:picMkLst>
            <pc:docMk/>
            <pc:sldMk cId="2226104690" sldId="1350"/>
            <ac:picMk id="6148" creationId="{608312CE-94AC-E845-F5DC-074B6F82AF72}"/>
          </ac:picMkLst>
        </pc:picChg>
        <pc:picChg chg="add mod">
          <ac:chgData name="伊健 杜" userId="e69aded81da48593" providerId="LiveId" clId="{C8BB3112-466C-4335-B624-F7500FA32AF1}" dt="2022-11-08T06:39:38.407" v="9321" actId="26606"/>
          <ac:picMkLst>
            <pc:docMk/>
            <pc:sldMk cId="2226104690" sldId="1350"/>
            <ac:picMk id="6150" creationId="{6B214C83-DE20-1EB9-96AE-48D44BB171AB}"/>
          </ac:picMkLst>
        </pc:picChg>
        <pc:picChg chg="add del mod">
          <ac:chgData name="伊健 杜" userId="e69aded81da48593" providerId="LiveId" clId="{C8BB3112-466C-4335-B624-F7500FA32AF1}" dt="2022-11-08T06:39:29.229" v="9316" actId="478"/>
          <ac:picMkLst>
            <pc:docMk/>
            <pc:sldMk cId="2226104690" sldId="1350"/>
            <ac:picMk id="6152" creationId="{7D8CAE4F-0E62-09F9-AB02-47EADB47AA31}"/>
          </ac:picMkLst>
        </pc:picChg>
      </pc:sldChg>
      <pc:sldChg chg="add del">
        <pc:chgData name="伊健 杜" userId="e69aded81da48593" providerId="LiveId" clId="{C8BB3112-466C-4335-B624-F7500FA32AF1}" dt="2022-11-07T14:48:53.793" v="7359"/>
        <pc:sldMkLst>
          <pc:docMk/>
          <pc:sldMk cId="3351277065" sldId="1350"/>
        </pc:sldMkLst>
      </pc:sldChg>
      <pc:sldChg chg="add del">
        <pc:chgData name="伊健 杜" userId="e69aded81da48593" providerId="LiveId" clId="{C8BB3112-466C-4335-B624-F7500FA32AF1}" dt="2022-11-07T14:48:53.793" v="7359"/>
        <pc:sldMkLst>
          <pc:docMk/>
          <pc:sldMk cId="268919266" sldId="1351"/>
        </pc:sldMkLst>
      </pc:sldChg>
      <pc:sldChg chg="modSp add mod">
        <pc:chgData name="伊健 杜" userId="e69aded81da48593" providerId="LiveId" clId="{C8BB3112-466C-4335-B624-F7500FA32AF1}" dt="2022-11-08T07:03:28.184" v="9501"/>
        <pc:sldMkLst>
          <pc:docMk/>
          <pc:sldMk cId="2766765565" sldId="1351"/>
        </pc:sldMkLst>
        <pc:spChg chg="mod">
          <ac:chgData name="伊健 杜" userId="e69aded81da48593" providerId="LiveId" clId="{C8BB3112-466C-4335-B624-F7500FA32AF1}" dt="2022-11-08T07:03:28.184" v="9501"/>
          <ac:spMkLst>
            <pc:docMk/>
            <pc:sldMk cId="2766765565" sldId="1351"/>
            <ac:spMk id="2" creationId="{D2C34D6B-9D74-5A40-A4EB-E483659E36B7}"/>
          </ac:spMkLst>
        </pc:spChg>
      </pc:sldChg>
      <pc:sldChg chg="modSp add del mod">
        <pc:chgData name="伊健 杜" userId="e69aded81da48593" providerId="LiveId" clId="{C8BB3112-466C-4335-B624-F7500FA32AF1}" dt="2022-11-08T06:40:48.417" v="9335" actId="47"/>
        <pc:sldMkLst>
          <pc:docMk/>
          <pc:sldMk cId="541532179" sldId="1352"/>
        </pc:sldMkLst>
        <pc:spChg chg="mod">
          <ac:chgData name="伊健 杜" userId="e69aded81da48593" providerId="LiveId" clId="{C8BB3112-466C-4335-B624-F7500FA32AF1}" dt="2022-11-08T06:40:47.628" v="9334"/>
          <ac:spMkLst>
            <pc:docMk/>
            <pc:sldMk cId="541532179" sldId="1352"/>
            <ac:spMk id="4" creationId="{CD51F1A4-557D-97DD-DAE2-94D888CF547E}"/>
          </ac:spMkLst>
        </pc:spChg>
      </pc:sldChg>
      <pc:sldChg chg="add del">
        <pc:chgData name="伊健 杜" userId="e69aded81da48593" providerId="LiveId" clId="{C8BB3112-466C-4335-B624-F7500FA32AF1}" dt="2022-11-08T06:41:21.639" v="9424" actId="47"/>
        <pc:sldMkLst>
          <pc:docMk/>
          <pc:sldMk cId="894651703" sldId="1352"/>
        </pc:sldMkLst>
      </pc:sldChg>
      <pc:sldChg chg="modSp add del mod">
        <pc:chgData name="伊健 杜" userId="e69aded81da48593" providerId="LiveId" clId="{C8BB3112-466C-4335-B624-F7500FA32AF1}" dt="2022-11-08T06:42:29.304" v="9500" actId="47"/>
        <pc:sldMkLst>
          <pc:docMk/>
          <pc:sldMk cId="1435365414" sldId="1352"/>
        </pc:sldMkLst>
        <pc:spChg chg="mod">
          <ac:chgData name="伊健 杜" userId="e69aded81da48593" providerId="LiveId" clId="{C8BB3112-466C-4335-B624-F7500FA32AF1}" dt="2022-11-08T06:42:27.134" v="9499" actId="20577"/>
          <ac:spMkLst>
            <pc:docMk/>
            <pc:sldMk cId="1435365414" sldId="1352"/>
            <ac:spMk id="2" creationId="{D2C34D6B-9D74-5A40-A4EB-E483659E36B7}"/>
          </ac:spMkLst>
        </pc:spChg>
      </pc:sldChg>
      <pc:sldChg chg="add del">
        <pc:chgData name="伊健 杜" userId="e69aded81da48593" providerId="LiveId" clId="{C8BB3112-466C-4335-B624-F7500FA32AF1}" dt="2022-11-07T14:48:53.015" v="7358"/>
        <pc:sldMkLst>
          <pc:docMk/>
          <pc:sldMk cId="3568277733" sldId="1352"/>
        </pc:sldMkLst>
      </pc:sldChg>
      <pc:sldChg chg="add del">
        <pc:chgData name="伊健 杜" userId="e69aded81da48593" providerId="LiveId" clId="{C8BB3112-466C-4335-B624-F7500FA32AF1}" dt="2022-11-07T14:48:53.015" v="7358"/>
        <pc:sldMkLst>
          <pc:docMk/>
          <pc:sldMk cId="816413172" sldId="1353"/>
        </pc:sldMkLst>
      </pc:sldChg>
      <pc:sldChg chg="add del">
        <pc:chgData name="伊健 杜" userId="e69aded81da48593" providerId="LiveId" clId="{C8BB3112-466C-4335-B624-F7500FA32AF1}" dt="2022-11-07T14:48:53.015" v="7358"/>
        <pc:sldMkLst>
          <pc:docMk/>
          <pc:sldMk cId="2349614055" sldId="1354"/>
        </pc:sldMkLst>
      </pc:sldChg>
    </pc:docChg>
  </pc:docChgLst>
  <pc:docChgLst>
    <pc:chgData name="伊健 杜" userId="e69aded81da48593" providerId="LiveId" clId="{89D35748-3595-4863-AB35-534656A0CE40}"/>
    <pc:docChg chg="undo custSel addSld delSld modSld sldOrd modSection">
      <pc:chgData name="伊健 杜" userId="e69aded81da48593" providerId="LiveId" clId="{89D35748-3595-4863-AB35-534656A0CE40}" dt="2022-09-15T14:47:44.178" v="4038" actId="478"/>
      <pc:docMkLst>
        <pc:docMk/>
      </pc:docMkLst>
      <pc:sldChg chg="modSp mod">
        <pc:chgData name="伊健 杜" userId="e69aded81da48593" providerId="LiveId" clId="{89D35748-3595-4863-AB35-534656A0CE40}" dt="2022-09-15T11:56:27.241" v="3972"/>
        <pc:sldMkLst>
          <pc:docMk/>
          <pc:sldMk cId="3180688205" sldId="256"/>
        </pc:sldMkLst>
        <pc:spChg chg="mod">
          <ac:chgData name="伊健 杜" userId="e69aded81da48593" providerId="LiveId" clId="{89D35748-3595-4863-AB35-534656A0CE40}" dt="2022-09-15T11:56:27.241" v="3972"/>
          <ac:spMkLst>
            <pc:docMk/>
            <pc:sldMk cId="3180688205" sldId="256"/>
            <ac:spMk id="2" creationId="{1F01E9DD-2818-4BD0-9996-984FE0985E67}"/>
          </ac:spMkLst>
        </pc:spChg>
      </pc:sldChg>
      <pc:sldChg chg="del">
        <pc:chgData name="伊健 杜" userId="e69aded81da48593" providerId="LiveId" clId="{89D35748-3595-4863-AB35-534656A0CE40}" dt="2022-09-15T05:03:23.880" v="0" actId="47"/>
        <pc:sldMkLst>
          <pc:docMk/>
          <pc:sldMk cId="3263895134" sldId="612"/>
        </pc:sldMkLst>
      </pc:sldChg>
      <pc:sldChg chg="add">
        <pc:chgData name="伊健 杜" userId="e69aded81da48593" providerId="LiveId" clId="{89D35748-3595-4863-AB35-534656A0CE40}" dt="2022-09-15T08:45:09.624" v="370"/>
        <pc:sldMkLst>
          <pc:docMk/>
          <pc:sldMk cId="549361601" sldId="613"/>
        </pc:sldMkLst>
      </pc:sldChg>
      <pc:sldChg chg="del">
        <pc:chgData name="伊健 杜" userId="e69aded81da48593" providerId="LiveId" clId="{89D35748-3595-4863-AB35-534656A0CE40}" dt="2022-09-15T05:03:23.880" v="0" actId="47"/>
        <pc:sldMkLst>
          <pc:docMk/>
          <pc:sldMk cId="1898577969" sldId="613"/>
        </pc:sldMkLst>
      </pc:sldChg>
      <pc:sldChg chg="modSp add mod">
        <pc:chgData name="伊健 杜" userId="e69aded81da48593" providerId="LiveId" clId="{89D35748-3595-4863-AB35-534656A0CE40}" dt="2022-09-15T11:33:51.263" v="3968"/>
        <pc:sldMkLst>
          <pc:docMk/>
          <pc:sldMk cId="2347165635" sldId="616"/>
        </pc:sldMkLst>
        <pc:spChg chg="mod">
          <ac:chgData name="伊健 杜" userId="e69aded81da48593" providerId="LiveId" clId="{89D35748-3595-4863-AB35-534656A0CE40}" dt="2022-09-15T11:33:51.263" v="3968"/>
          <ac:spMkLst>
            <pc:docMk/>
            <pc:sldMk cId="2347165635" sldId="616"/>
            <ac:spMk id="3" creationId="{84E97449-1849-7B49-4BCA-1EBC657AA4F6}"/>
          </ac:spMkLst>
        </pc:spChg>
      </pc:sldChg>
      <pc:sldChg chg="modSp add mod ord">
        <pc:chgData name="伊健 杜" userId="e69aded81da48593" providerId="LiveId" clId="{89D35748-3595-4863-AB35-534656A0CE40}" dt="2022-09-15T11:33:51.263" v="3968"/>
        <pc:sldMkLst>
          <pc:docMk/>
          <pc:sldMk cId="1358843890" sldId="620"/>
        </pc:sldMkLst>
        <pc:spChg chg="mod">
          <ac:chgData name="伊健 杜" userId="e69aded81da48593" providerId="LiveId" clId="{89D35748-3595-4863-AB35-534656A0CE40}" dt="2022-09-15T11:33:51.263" v="3968"/>
          <ac:spMkLst>
            <pc:docMk/>
            <pc:sldMk cId="1358843890" sldId="620"/>
            <ac:spMk id="3" creationId="{84E97449-1849-7B49-4BCA-1EBC657AA4F6}"/>
          </ac:spMkLst>
        </pc:spChg>
      </pc:sldChg>
      <pc:sldChg chg="add">
        <pc:chgData name="伊健 杜" userId="e69aded81da48593" providerId="LiveId" clId="{89D35748-3595-4863-AB35-534656A0CE40}" dt="2022-09-15T08:45:09.624" v="370"/>
        <pc:sldMkLst>
          <pc:docMk/>
          <pc:sldMk cId="3157045202" sldId="621"/>
        </pc:sldMkLst>
      </pc:sldChg>
      <pc:sldChg chg="del">
        <pc:chgData name="伊健 杜" userId="e69aded81da48593" providerId="LiveId" clId="{89D35748-3595-4863-AB35-534656A0CE40}" dt="2022-09-15T05:03:23.880" v="0" actId="47"/>
        <pc:sldMkLst>
          <pc:docMk/>
          <pc:sldMk cId="3673505575" sldId="635"/>
        </pc:sldMkLst>
      </pc:sldChg>
      <pc:sldChg chg="del">
        <pc:chgData name="伊健 杜" userId="e69aded81da48593" providerId="LiveId" clId="{89D35748-3595-4863-AB35-534656A0CE40}" dt="2022-09-15T05:03:23.880" v="0" actId="47"/>
        <pc:sldMkLst>
          <pc:docMk/>
          <pc:sldMk cId="2390716554" sldId="646"/>
        </pc:sldMkLst>
      </pc:sldChg>
      <pc:sldChg chg="del">
        <pc:chgData name="伊健 杜" userId="e69aded81da48593" providerId="LiveId" clId="{89D35748-3595-4863-AB35-534656A0CE40}" dt="2022-09-15T05:03:23.880" v="0" actId="47"/>
        <pc:sldMkLst>
          <pc:docMk/>
          <pc:sldMk cId="677330436" sldId="648"/>
        </pc:sldMkLst>
      </pc:sldChg>
      <pc:sldChg chg="del">
        <pc:chgData name="伊健 杜" userId="e69aded81da48593" providerId="LiveId" clId="{89D35748-3595-4863-AB35-534656A0CE40}" dt="2022-09-15T05:03:23.880" v="0" actId="47"/>
        <pc:sldMkLst>
          <pc:docMk/>
          <pc:sldMk cId="1861894648" sldId="649"/>
        </pc:sldMkLst>
      </pc:sldChg>
      <pc:sldChg chg="del">
        <pc:chgData name="伊健 杜" userId="e69aded81da48593" providerId="LiveId" clId="{89D35748-3595-4863-AB35-534656A0CE40}" dt="2022-09-15T05:03:23.880" v="0" actId="47"/>
        <pc:sldMkLst>
          <pc:docMk/>
          <pc:sldMk cId="1706091722" sldId="650"/>
        </pc:sldMkLst>
      </pc:sldChg>
      <pc:sldChg chg="del">
        <pc:chgData name="伊健 杜" userId="e69aded81da48593" providerId="LiveId" clId="{89D35748-3595-4863-AB35-534656A0CE40}" dt="2022-09-15T05:03:23.880" v="0" actId="47"/>
        <pc:sldMkLst>
          <pc:docMk/>
          <pc:sldMk cId="3901718067" sldId="651"/>
        </pc:sldMkLst>
      </pc:sldChg>
      <pc:sldChg chg="del">
        <pc:chgData name="伊健 杜" userId="e69aded81da48593" providerId="LiveId" clId="{89D35748-3595-4863-AB35-534656A0CE40}" dt="2022-09-15T05:03:23.880" v="0" actId="47"/>
        <pc:sldMkLst>
          <pc:docMk/>
          <pc:sldMk cId="3879888255" sldId="652"/>
        </pc:sldMkLst>
      </pc:sldChg>
      <pc:sldChg chg="del">
        <pc:chgData name="伊健 杜" userId="e69aded81da48593" providerId="LiveId" clId="{89D35748-3595-4863-AB35-534656A0CE40}" dt="2022-09-15T05:03:23.880" v="0" actId="47"/>
        <pc:sldMkLst>
          <pc:docMk/>
          <pc:sldMk cId="1867778253" sldId="653"/>
        </pc:sldMkLst>
      </pc:sldChg>
      <pc:sldChg chg="del">
        <pc:chgData name="伊健 杜" userId="e69aded81da48593" providerId="LiveId" clId="{89D35748-3595-4863-AB35-534656A0CE40}" dt="2022-09-15T05:03:23.880" v="0" actId="47"/>
        <pc:sldMkLst>
          <pc:docMk/>
          <pc:sldMk cId="4243878875" sldId="654"/>
        </pc:sldMkLst>
      </pc:sldChg>
      <pc:sldChg chg="del">
        <pc:chgData name="伊健 杜" userId="e69aded81da48593" providerId="LiveId" clId="{89D35748-3595-4863-AB35-534656A0CE40}" dt="2022-09-15T05:03:23.880" v="0" actId="47"/>
        <pc:sldMkLst>
          <pc:docMk/>
          <pc:sldMk cId="868507049" sldId="655"/>
        </pc:sldMkLst>
      </pc:sldChg>
      <pc:sldChg chg="del">
        <pc:chgData name="伊健 杜" userId="e69aded81da48593" providerId="LiveId" clId="{89D35748-3595-4863-AB35-534656A0CE40}" dt="2022-09-15T05:03:23.880" v="0" actId="47"/>
        <pc:sldMkLst>
          <pc:docMk/>
          <pc:sldMk cId="1672288559" sldId="656"/>
        </pc:sldMkLst>
      </pc:sldChg>
      <pc:sldChg chg="del">
        <pc:chgData name="伊健 杜" userId="e69aded81da48593" providerId="LiveId" clId="{89D35748-3595-4863-AB35-534656A0CE40}" dt="2022-09-15T05:03:23.880" v="0" actId="47"/>
        <pc:sldMkLst>
          <pc:docMk/>
          <pc:sldMk cId="3167562931" sldId="657"/>
        </pc:sldMkLst>
      </pc:sldChg>
      <pc:sldChg chg="del">
        <pc:chgData name="伊健 杜" userId="e69aded81da48593" providerId="LiveId" clId="{89D35748-3595-4863-AB35-534656A0CE40}" dt="2022-09-15T05:03:23.880" v="0" actId="47"/>
        <pc:sldMkLst>
          <pc:docMk/>
          <pc:sldMk cId="2032501319" sldId="658"/>
        </pc:sldMkLst>
      </pc:sldChg>
      <pc:sldChg chg="del">
        <pc:chgData name="伊健 杜" userId="e69aded81da48593" providerId="LiveId" clId="{89D35748-3595-4863-AB35-534656A0CE40}" dt="2022-09-15T05:03:23.880" v="0" actId="47"/>
        <pc:sldMkLst>
          <pc:docMk/>
          <pc:sldMk cId="1648479377" sldId="659"/>
        </pc:sldMkLst>
      </pc:sldChg>
      <pc:sldChg chg="del">
        <pc:chgData name="伊健 杜" userId="e69aded81da48593" providerId="LiveId" clId="{89D35748-3595-4863-AB35-534656A0CE40}" dt="2022-09-15T05:03:23.880" v="0" actId="47"/>
        <pc:sldMkLst>
          <pc:docMk/>
          <pc:sldMk cId="26340709" sldId="660"/>
        </pc:sldMkLst>
      </pc:sldChg>
      <pc:sldChg chg="del">
        <pc:chgData name="伊健 杜" userId="e69aded81da48593" providerId="LiveId" clId="{89D35748-3595-4863-AB35-534656A0CE40}" dt="2022-09-15T05:03:23.880" v="0" actId="47"/>
        <pc:sldMkLst>
          <pc:docMk/>
          <pc:sldMk cId="3638744398" sldId="661"/>
        </pc:sldMkLst>
      </pc:sldChg>
      <pc:sldChg chg="del">
        <pc:chgData name="伊健 杜" userId="e69aded81da48593" providerId="LiveId" clId="{89D35748-3595-4863-AB35-534656A0CE40}" dt="2022-09-15T05:03:23.880" v="0" actId="47"/>
        <pc:sldMkLst>
          <pc:docMk/>
          <pc:sldMk cId="2132249025" sldId="662"/>
        </pc:sldMkLst>
      </pc:sldChg>
      <pc:sldChg chg="del">
        <pc:chgData name="伊健 杜" userId="e69aded81da48593" providerId="LiveId" clId="{89D35748-3595-4863-AB35-534656A0CE40}" dt="2022-09-15T05:03:23.880" v="0" actId="47"/>
        <pc:sldMkLst>
          <pc:docMk/>
          <pc:sldMk cId="2270182881" sldId="663"/>
        </pc:sldMkLst>
      </pc:sldChg>
      <pc:sldChg chg="del">
        <pc:chgData name="伊健 杜" userId="e69aded81da48593" providerId="LiveId" clId="{89D35748-3595-4863-AB35-534656A0CE40}" dt="2022-09-15T05:03:23.880" v="0" actId="47"/>
        <pc:sldMkLst>
          <pc:docMk/>
          <pc:sldMk cId="667217459" sldId="664"/>
        </pc:sldMkLst>
      </pc:sldChg>
      <pc:sldChg chg="del">
        <pc:chgData name="伊健 杜" userId="e69aded81da48593" providerId="LiveId" clId="{89D35748-3595-4863-AB35-534656A0CE40}" dt="2022-09-15T05:03:23.880" v="0" actId="47"/>
        <pc:sldMkLst>
          <pc:docMk/>
          <pc:sldMk cId="375270347" sldId="665"/>
        </pc:sldMkLst>
      </pc:sldChg>
      <pc:sldChg chg="del">
        <pc:chgData name="伊健 杜" userId="e69aded81da48593" providerId="LiveId" clId="{89D35748-3595-4863-AB35-534656A0CE40}" dt="2022-09-15T05:03:23.880" v="0" actId="47"/>
        <pc:sldMkLst>
          <pc:docMk/>
          <pc:sldMk cId="2743255347" sldId="666"/>
        </pc:sldMkLst>
      </pc:sldChg>
      <pc:sldChg chg="del">
        <pc:chgData name="伊健 杜" userId="e69aded81da48593" providerId="LiveId" clId="{89D35748-3595-4863-AB35-534656A0CE40}" dt="2022-09-15T05:03:23.880" v="0" actId="47"/>
        <pc:sldMkLst>
          <pc:docMk/>
          <pc:sldMk cId="2049248693" sldId="667"/>
        </pc:sldMkLst>
      </pc:sldChg>
      <pc:sldChg chg="del">
        <pc:chgData name="伊健 杜" userId="e69aded81da48593" providerId="LiveId" clId="{89D35748-3595-4863-AB35-534656A0CE40}" dt="2022-09-15T05:03:23.880" v="0" actId="47"/>
        <pc:sldMkLst>
          <pc:docMk/>
          <pc:sldMk cId="3339009637" sldId="668"/>
        </pc:sldMkLst>
      </pc:sldChg>
      <pc:sldChg chg="del">
        <pc:chgData name="伊健 杜" userId="e69aded81da48593" providerId="LiveId" clId="{89D35748-3595-4863-AB35-534656A0CE40}" dt="2022-09-15T05:03:23.880" v="0" actId="47"/>
        <pc:sldMkLst>
          <pc:docMk/>
          <pc:sldMk cId="3503492021" sldId="669"/>
        </pc:sldMkLst>
      </pc:sldChg>
      <pc:sldChg chg="del">
        <pc:chgData name="伊健 杜" userId="e69aded81da48593" providerId="LiveId" clId="{89D35748-3595-4863-AB35-534656A0CE40}" dt="2022-09-15T05:03:23.880" v="0" actId="47"/>
        <pc:sldMkLst>
          <pc:docMk/>
          <pc:sldMk cId="2076562511" sldId="670"/>
        </pc:sldMkLst>
      </pc:sldChg>
      <pc:sldChg chg="del">
        <pc:chgData name="伊健 杜" userId="e69aded81da48593" providerId="LiveId" clId="{89D35748-3595-4863-AB35-534656A0CE40}" dt="2022-09-15T05:03:23.880" v="0" actId="47"/>
        <pc:sldMkLst>
          <pc:docMk/>
          <pc:sldMk cId="3744511420" sldId="671"/>
        </pc:sldMkLst>
      </pc:sldChg>
      <pc:sldChg chg="del">
        <pc:chgData name="伊健 杜" userId="e69aded81da48593" providerId="LiveId" clId="{89D35748-3595-4863-AB35-534656A0CE40}" dt="2022-09-15T05:03:23.880" v="0" actId="47"/>
        <pc:sldMkLst>
          <pc:docMk/>
          <pc:sldMk cId="1637866361" sldId="672"/>
        </pc:sldMkLst>
      </pc:sldChg>
      <pc:sldChg chg="del">
        <pc:chgData name="伊健 杜" userId="e69aded81da48593" providerId="LiveId" clId="{89D35748-3595-4863-AB35-534656A0CE40}" dt="2022-09-15T05:03:23.880" v="0" actId="47"/>
        <pc:sldMkLst>
          <pc:docMk/>
          <pc:sldMk cId="2797701192" sldId="673"/>
        </pc:sldMkLst>
      </pc:sldChg>
      <pc:sldChg chg="del">
        <pc:chgData name="伊健 杜" userId="e69aded81da48593" providerId="LiveId" clId="{89D35748-3595-4863-AB35-534656A0CE40}" dt="2022-09-15T05:03:23.880" v="0" actId="47"/>
        <pc:sldMkLst>
          <pc:docMk/>
          <pc:sldMk cId="1774406882" sldId="674"/>
        </pc:sldMkLst>
      </pc:sldChg>
      <pc:sldChg chg="del">
        <pc:chgData name="伊健 杜" userId="e69aded81da48593" providerId="LiveId" clId="{89D35748-3595-4863-AB35-534656A0CE40}" dt="2022-09-15T05:03:23.880" v="0" actId="47"/>
        <pc:sldMkLst>
          <pc:docMk/>
          <pc:sldMk cId="4259223609" sldId="675"/>
        </pc:sldMkLst>
      </pc:sldChg>
      <pc:sldChg chg="del">
        <pc:chgData name="伊健 杜" userId="e69aded81da48593" providerId="LiveId" clId="{89D35748-3595-4863-AB35-534656A0CE40}" dt="2022-09-15T05:03:23.880" v="0" actId="47"/>
        <pc:sldMkLst>
          <pc:docMk/>
          <pc:sldMk cId="537435773" sldId="676"/>
        </pc:sldMkLst>
      </pc:sldChg>
      <pc:sldChg chg="del">
        <pc:chgData name="伊健 杜" userId="e69aded81da48593" providerId="LiveId" clId="{89D35748-3595-4863-AB35-534656A0CE40}" dt="2022-09-15T05:03:23.880" v="0" actId="47"/>
        <pc:sldMkLst>
          <pc:docMk/>
          <pc:sldMk cId="3469213798" sldId="677"/>
        </pc:sldMkLst>
      </pc:sldChg>
      <pc:sldChg chg="addSp modSp mod">
        <pc:chgData name="伊健 杜" userId="e69aded81da48593" providerId="LiveId" clId="{89D35748-3595-4863-AB35-534656A0CE40}" dt="2022-09-15T11:33:51.263" v="3968"/>
        <pc:sldMkLst>
          <pc:docMk/>
          <pc:sldMk cId="1448130752" sldId="678"/>
        </pc:sldMkLst>
        <pc:spChg chg="mod">
          <ac:chgData name="伊健 杜" userId="e69aded81da48593" providerId="LiveId" clId="{89D35748-3595-4863-AB35-534656A0CE40}" dt="2022-09-15T08:37:32.150" v="2" actId="1076"/>
          <ac:spMkLst>
            <pc:docMk/>
            <pc:sldMk cId="1448130752" sldId="678"/>
            <ac:spMk id="2" creationId="{81F4B079-5182-7332-4978-966F1AEEF4D2}"/>
          </ac:spMkLst>
        </pc:spChg>
        <pc:spChg chg="mod">
          <ac:chgData name="伊健 杜" userId="e69aded81da48593" providerId="LiveId" clId="{89D35748-3595-4863-AB35-534656A0CE40}" dt="2022-09-15T11:33:51.263" v="3968"/>
          <ac:spMkLst>
            <pc:docMk/>
            <pc:sldMk cId="1448130752" sldId="678"/>
            <ac:spMk id="4" creationId="{CFC1CF28-580E-2280-640A-ADB8853307E7}"/>
          </ac:spMkLst>
        </pc:spChg>
        <pc:picChg chg="add mod">
          <ac:chgData name="伊健 杜" userId="e69aded81da48593" providerId="LiveId" clId="{89D35748-3595-4863-AB35-534656A0CE40}" dt="2022-09-15T08:38:31.927" v="109" actId="1076"/>
          <ac:picMkLst>
            <pc:docMk/>
            <pc:sldMk cId="1448130752" sldId="678"/>
            <ac:picMk id="1026" creationId="{15B34D48-4401-ED5C-972C-AA8684AFC989}"/>
          </ac:picMkLst>
        </pc:picChg>
      </pc:sldChg>
      <pc:sldChg chg="del">
        <pc:chgData name="伊健 杜" userId="e69aded81da48593" providerId="LiveId" clId="{89D35748-3595-4863-AB35-534656A0CE40}" dt="2022-09-15T05:03:23.880" v="0" actId="47"/>
        <pc:sldMkLst>
          <pc:docMk/>
          <pc:sldMk cId="3379187248" sldId="679"/>
        </pc:sldMkLst>
      </pc:sldChg>
      <pc:sldChg chg="del">
        <pc:chgData name="伊健 杜" userId="e69aded81da48593" providerId="LiveId" clId="{89D35748-3595-4863-AB35-534656A0CE40}" dt="2022-09-15T05:03:23.880" v="0" actId="47"/>
        <pc:sldMkLst>
          <pc:docMk/>
          <pc:sldMk cId="618460365" sldId="680"/>
        </pc:sldMkLst>
      </pc:sldChg>
      <pc:sldChg chg="addSp delSp modSp add mod">
        <pc:chgData name="伊健 杜" userId="e69aded81da48593" providerId="LiveId" clId="{89D35748-3595-4863-AB35-534656A0CE40}" dt="2022-09-15T11:33:51.263" v="3968"/>
        <pc:sldMkLst>
          <pc:docMk/>
          <pc:sldMk cId="862747140" sldId="682"/>
        </pc:sldMkLst>
        <pc:spChg chg="mod">
          <ac:chgData name="伊健 杜" userId="e69aded81da48593" providerId="LiveId" clId="{89D35748-3595-4863-AB35-534656A0CE40}" dt="2022-09-15T08:38:52.274" v="110" actId="1076"/>
          <ac:spMkLst>
            <pc:docMk/>
            <pc:sldMk cId="862747140" sldId="682"/>
            <ac:spMk id="2" creationId="{81F4B079-5182-7332-4978-966F1AEEF4D2}"/>
          </ac:spMkLst>
        </pc:spChg>
        <pc:spChg chg="add mod">
          <ac:chgData name="伊健 杜" userId="e69aded81da48593" providerId="LiveId" clId="{89D35748-3595-4863-AB35-534656A0CE40}" dt="2022-09-15T08:43:12.911" v="295" actId="1076"/>
          <ac:spMkLst>
            <pc:docMk/>
            <pc:sldMk cId="862747140" sldId="682"/>
            <ac:spMk id="3" creationId="{5BF0D428-FAC1-3976-67AB-B1FB31C6353E}"/>
          </ac:spMkLst>
        </pc:spChg>
        <pc:spChg chg="mod">
          <ac:chgData name="伊健 杜" userId="e69aded81da48593" providerId="LiveId" clId="{89D35748-3595-4863-AB35-534656A0CE40}" dt="2022-09-15T11:33:51.263" v="3968"/>
          <ac:spMkLst>
            <pc:docMk/>
            <pc:sldMk cId="862747140" sldId="682"/>
            <ac:spMk id="4" creationId="{CFC1CF28-580E-2280-640A-ADB8853307E7}"/>
          </ac:spMkLst>
        </pc:spChg>
        <pc:picChg chg="add mod">
          <ac:chgData name="伊健 杜" userId="e69aded81da48593" providerId="LiveId" clId="{89D35748-3595-4863-AB35-534656A0CE40}" dt="2022-09-15T08:42:45.521" v="289" actId="1076"/>
          <ac:picMkLst>
            <pc:docMk/>
            <pc:sldMk cId="862747140" sldId="682"/>
            <ac:picMk id="2050" creationId="{533A3CD4-97CE-FB88-1517-3DD639E28618}"/>
          </ac:picMkLst>
        </pc:picChg>
        <pc:picChg chg="add del mod">
          <ac:chgData name="伊健 杜" userId="e69aded81da48593" providerId="LiveId" clId="{89D35748-3595-4863-AB35-534656A0CE40}" dt="2022-09-15T08:43:09.015" v="291" actId="478"/>
          <ac:picMkLst>
            <pc:docMk/>
            <pc:sldMk cId="862747140" sldId="682"/>
            <ac:picMk id="2052" creationId="{BD31E127-C55F-2D84-F4B8-6B4B0E29D221}"/>
          </ac:picMkLst>
        </pc:picChg>
        <pc:picChg chg="add mod">
          <ac:chgData name="伊健 杜" userId="e69aded81da48593" providerId="LiveId" clId="{89D35748-3595-4863-AB35-534656A0CE40}" dt="2022-09-15T08:42:46.415" v="290" actId="1076"/>
          <ac:picMkLst>
            <pc:docMk/>
            <pc:sldMk cId="862747140" sldId="682"/>
            <ac:picMk id="2054" creationId="{790B379F-2F59-4A02-A1D5-BA94C38D1D17}"/>
          </ac:picMkLst>
        </pc:picChg>
        <pc:picChg chg="add mod">
          <ac:chgData name="伊健 杜" userId="e69aded81da48593" providerId="LiveId" clId="{89D35748-3595-4863-AB35-534656A0CE40}" dt="2022-09-15T08:43:14.439" v="296" actId="1076"/>
          <ac:picMkLst>
            <pc:docMk/>
            <pc:sldMk cId="862747140" sldId="682"/>
            <ac:picMk id="2056" creationId="{4F869E01-D13F-0C98-7203-6F2ACEDA2E90}"/>
          </ac:picMkLst>
        </pc:picChg>
      </pc:sldChg>
      <pc:sldChg chg="addSp delSp modSp add mod">
        <pc:chgData name="伊健 杜" userId="e69aded81da48593" providerId="LiveId" clId="{89D35748-3595-4863-AB35-534656A0CE40}" dt="2022-09-15T11:33:51.263" v="3968"/>
        <pc:sldMkLst>
          <pc:docMk/>
          <pc:sldMk cId="2795178724" sldId="683"/>
        </pc:sldMkLst>
        <pc:spChg chg="mod">
          <ac:chgData name="伊健 杜" userId="e69aded81da48593" providerId="LiveId" clId="{89D35748-3595-4863-AB35-534656A0CE40}" dt="2022-09-15T08:43:24.079" v="298" actId="1076"/>
          <ac:spMkLst>
            <pc:docMk/>
            <pc:sldMk cId="2795178724" sldId="683"/>
            <ac:spMk id="2" creationId="{81F4B079-5182-7332-4978-966F1AEEF4D2}"/>
          </ac:spMkLst>
        </pc:spChg>
        <pc:spChg chg="del">
          <ac:chgData name="伊健 杜" userId="e69aded81da48593" providerId="LiveId" clId="{89D35748-3595-4863-AB35-534656A0CE40}" dt="2022-09-15T08:43:26.803" v="303" actId="478"/>
          <ac:spMkLst>
            <pc:docMk/>
            <pc:sldMk cId="2795178724" sldId="683"/>
            <ac:spMk id="3" creationId="{5BF0D428-FAC1-3976-67AB-B1FB31C6353E}"/>
          </ac:spMkLst>
        </pc:spChg>
        <pc:spChg chg="mod">
          <ac:chgData name="伊健 杜" userId="e69aded81da48593" providerId="LiveId" clId="{89D35748-3595-4863-AB35-534656A0CE40}" dt="2022-09-15T11:33:51.263" v="3968"/>
          <ac:spMkLst>
            <pc:docMk/>
            <pc:sldMk cId="2795178724" sldId="683"/>
            <ac:spMk id="4" creationId="{CFC1CF28-580E-2280-640A-ADB8853307E7}"/>
          </ac:spMkLst>
        </pc:spChg>
        <pc:picChg chg="del mod">
          <ac:chgData name="伊健 杜" userId="e69aded81da48593" providerId="LiveId" clId="{89D35748-3595-4863-AB35-534656A0CE40}" dt="2022-09-15T08:43:26.345" v="302" actId="478"/>
          <ac:picMkLst>
            <pc:docMk/>
            <pc:sldMk cId="2795178724" sldId="683"/>
            <ac:picMk id="2050" creationId="{533A3CD4-97CE-FB88-1517-3DD639E28618}"/>
          </ac:picMkLst>
        </pc:picChg>
        <pc:picChg chg="del">
          <ac:chgData name="伊健 杜" userId="e69aded81da48593" providerId="LiveId" clId="{89D35748-3595-4863-AB35-534656A0CE40}" dt="2022-09-15T08:43:25.790" v="300" actId="478"/>
          <ac:picMkLst>
            <pc:docMk/>
            <pc:sldMk cId="2795178724" sldId="683"/>
            <ac:picMk id="2054" creationId="{790B379F-2F59-4A02-A1D5-BA94C38D1D17}"/>
          </ac:picMkLst>
        </pc:picChg>
        <pc:picChg chg="del">
          <ac:chgData name="伊健 杜" userId="e69aded81da48593" providerId="LiveId" clId="{89D35748-3595-4863-AB35-534656A0CE40}" dt="2022-09-15T08:43:25.263" v="299" actId="478"/>
          <ac:picMkLst>
            <pc:docMk/>
            <pc:sldMk cId="2795178724" sldId="683"/>
            <ac:picMk id="2056" creationId="{4F869E01-D13F-0C98-7203-6F2ACEDA2E90}"/>
          </ac:picMkLst>
        </pc:picChg>
        <pc:picChg chg="add mod">
          <ac:chgData name="伊健 杜" userId="e69aded81da48593" providerId="LiveId" clId="{89D35748-3595-4863-AB35-534656A0CE40}" dt="2022-09-15T08:44:11.842" v="365" actId="1076"/>
          <ac:picMkLst>
            <pc:docMk/>
            <pc:sldMk cId="2795178724" sldId="683"/>
            <ac:picMk id="3074" creationId="{BBACC2C2-9C44-6892-713C-478B3E8AA915}"/>
          </ac:picMkLst>
        </pc:picChg>
        <pc:picChg chg="add mod">
          <ac:chgData name="伊健 杜" userId="e69aded81da48593" providerId="LiveId" clId="{89D35748-3595-4863-AB35-534656A0CE40}" dt="2022-09-15T08:44:10.585" v="364" actId="1076"/>
          <ac:picMkLst>
            <pc:docMk/>
            <pc:sldMk cId="2795178724" sldId="683"/>
            <ac:picMk id="3076" creationId="{AF94B2A8-0F33-D0D0-6F9F-0440EC92B0E5}"/>
          </ac:picMkLst>
        </pc:picChg>
      </pc:sldChg>
      <pc:sldChg chg="addSp delSp modSp new mod">
        <pc:chgData name="伊健 杜" userId="e69aded81da48593" providerId="LiveId" clId="{89D35748-3595-4863-AB35-534656A0CE40}" dt="2022-09-15T11:33:51.263" v="3968"/>
        <pc:sldMkLst>
          <pc:docMk/>
          <pc:sldMk cId="600116385" sldId="684"/>
        </pc:sldMkLst>
        <pc:spChg chg="mod">
          <ac:chgData name="伊健 杜" userId="e69aded81da48593" providerId="LiveId" clId="{89D35748-3595-4863-AB35-534656A0CE40}" dt="2022-09-15T11:33:51.263" v="3968"/>
          <ac:spMkLst>
            <pc:docMk/>
            <pc:sldMk cId="600116385" sldId="684"/>
            <ac:spMk id="2" creationId="{E434DEEB-6A6D-ECE0-0578-3E0A201596D3}"/>
          </ac:spMkLst>
        </pc:spChg>
        <pc:spChg chg="del">
          <ac:chgData name="伊健 杜" userId="e69aded81da48593" providerId="LiveId" clId="{89D35748-3595-4863-AB35-534656A0CE40}" dt="2022-09-15T08:49:48.847" v="699" actId="478"/>
          <ac:spMkLst>
            <pc:docMk/>
            <pc:sldMk cId="600116385" sldId="684"/>
            <ac:spMk id="3" creationId="{96956B3C-82D6-1EC0-F41E-0CD78D647FEB}"/>
          </ac:spMkLst>
        </pc:spChg>
        <pc:spChg chg="add del mod">
          <ac:chgData name="伊健 杜" userId="e69aded81da48593" providerId="LiveId" clId="{89D35748-3595-4863-AB35-534656A0CE40}" dt="2022-09-15T10:26:11.589" v="2867" actId="478"/>
          <ac:spMkLst>
            <pc:docMk/>
            <pc:sldMk cId="600116385" sldId="684"/>
            <ac:spMk id="4" creationId="{BDDC5680-06A4-656C-6B72-235E9367C745}"/>
          </ac:spMkLst>
        </pc:spChg>
        <pc:spChg chg="add mod">
          <ac:chgData name="伊健 杜" userId="e69aded81da48593" providerId="LiveId" clId="{89D35748-3595-4863-AB35-534656A0CE40}" dt="2022-09-15T11:33:51.263" v="3968"/>
          <ac:spMkLst>
            <pc:docMk/>
            <pc:sldMk cId="600116385" sldId="684"/>
            <ac:spMk id="5" creationId="{FB0D9365-4999-0D17-969A-0C33371F28EF}"/>
          </ac:spMkLst>
        </pc:spChg>
        <pc:picChg chg="add mod">
          <ac:chgData name="伊健 杜" userId="e69aded81da48593" providerId="LiveId" clId="{89D35748-3595-4863-AB35-534656A0CE40}" dt="2022-09-15T08:53:05.657" v="830" actId="14100"/>
          <ac:picMkLst>
            <pc:docMk/>
            <pc:sldMk cId="600116385" sldId="684"/>
            <ac:picMk id="5122" creationId="{76D628EE-BDB8-33EF-AA5E-86BF406AA806}"/>
          </ac:picMkLst>
        </pc:picChg>
      </pc:sldChg>
      <pc:sldChg chg="delSp new del mod">
        <pc:chgData name="伊健 杜" userId="e69aded81da48593" providerId="LiveId" clId="{89D35748-3595-4863-AB35-534656A0CE40}" dt="2022-09-15T08:44:22.992" v="368" actId="47"/>
        <pc:sldMkLst>
          <pc:docMk/>
          <pc:sldMk cId="2851249737" sldId="684"/>
        </pc:sldMkLst>
        <pc:spChg chg="del">
          <ac:chgData name="伊健 杜" userId="e69aded81da48593" providerId="LiveId" clId="{89D35748-3595-4863-AB35-534656A0CE40}" dt="2022-09-15T08:44:20.360" v="367" actId="478"/>
          <ac:spMkLst>
            <pc:docMk/>
            <pc:sldMk cId="2851249737" sldId="684"/>
            <ac:spMk id="2" creationId="{E085842E-1CE0-10B6-D6E9-D5EECCE15109}"/>
          </ac:spMkLst>
        </pc:spChg>
        <pc:spChg chg="del">
          <ac:chgData name="伊健 杜" userId="e69aded81da48593" providerId="LiveId" clId="{89D35748-3595-4863-AB35-534656A0CE40}" dt="2022-09-15T08:44:20.360" v="367" actId="478"/>
          <ac:spMkLst>
            <pc:docMk/>
            <pc:sldMk cId="2851249737" sldId="684"/>
            <ac:spMk id="3" creationId="{07A8E10C-D615-4C04-907B-CBF0B2B4CEB1}"/>
          </ac:spMkLst>
        </pc:spChg>
      </pc:sldChg>
      <pc:sldChg chg="new del">
        <pc:chgData name="伊健 杜" userId="e69aded81da48593" providerId="LiveId" clId="{89D35748-3595-4863-AB35-534656A0CE40}" dt="2022-09-15T08:45:45.685" v="407" actId="47"/>
        <pc:sldMkLst>
          <pc:docMk/>
          <pc:sldMk cId="1714354383" sldId="685"/>
        </pc:sldMkLst>
      </pc:sldChg>
      <pc:sldChg chg="new del">
        <pc:chgData name="伊健 杜" userId="e69aded81da48593" providerId="LiveId" clId="{89D35748-3595-4863-AB35-534656A0CE40}" dt="2022-09-15T08:46:09.925" v="457" actId="47"/>
        <pc:sldMkLst>
          <pc:docMk/>
          <pc:sldMk cId="3479615352" sldId="685"/>
        </pc:sldMkLst>
      </pc:sldChg>
      <pc:sldChg chg="addSp delSp modSp add mod">
        <pc:chgData name="伊健 杜" userId="e69aded81da48593" providerId="LiveId" clId="{89D35748-3595-4863-AB35-534656A0CE40}" dt="2022-09-15T11:33:51.263" v="3968"/>
        <pc:sldMkLst>
          <pc:docMk/>
          <pc:sldMk cId="2613389732" sldId="686"/>
        </pc:sldMkLst>
        <pc:spChg chg="mod">
          <ac:chgData name="伊健 杜" userId="e69aded81da48593" providerId="LiveId" clId="{89D35748-3595-4863-AB35-534656A0CE40}" dt="2022-09-15T11:33:51.263" v="3968"/>
          <ac:spMkLst>
            <pc:docMk/>
            <pc:sldMk cId="2613389732" sldId="686"/>
            <ac:spMk id="4" creationId="{CFC1CF28-580E-2280-640A-ADB8853307E7}"/>
          </ac:spMkLst>
        </pc:spChg>
        <pc:picChg chg="del">
          <ac:chgData name="伊健 杜" userId="e69aded81da48593" providerId="LiveId" clId="{89D35748-3595-4863-AB35-534656A0CE40}" dt="2022-09-15T08:46:32.043" v="514" actId="478"/>
          <ac:picMkLst>
            <pc:docMk/>
            <pc:sldMk cId="2613389732" sldId="686"/>
            <ac:picMk id="3074" creationId="{BBACC2C2-9C44-6892-713C-478B3E8AA915}"/>
          </ac:picMkLst>
        </pc:picChg>
        <pc:picChg chg="del">
          <ac:chgData name="伊健 杜" userId="e69aded81da48593" providerId="LiveId" clId="{89D35748-3595-4863-AB35-534656A0CE40}" dt="2022-09-15T08:46:31.629" v="513" actId="478"/>
          <ac:picMkLst>
            <pc:docMk/>
            <pc:sldMk cId="2613389732" sldId="686"/>
            <ac:picMk id="3076" creationId="{AF94B2A8-0F33-D0D0-6F9F-0440EC92B0E5}"/>
          </ac:picMkLst>
        </pc:picChg>
        <pc:picChg chg="add mod">
          <ac:chgData name="伊健 杜" userId="e69aded81da48593" providerId="LiveId" clId="{89D35748-3595-4863-AB35-534656A0CE40}" dt="2022-09-15T08:47:08.449" v="531" actId="1076"/>
          <ac:picMkLst>
            <pc:docMk/>
            <pc:sldMk cId="2613389732" sldId="686"/>
            <ac:picMk id="4098" creationId="{B04E892C-D4ED-6ED3-01DA-1B6BFB56ECE0}"/>
          </ac:picMkLst>
        </pc:picChg>
      </pc:sldChg>
      <pc:sldChg chg="addSp delSp modSp add mod ord">
        <pc:chgData name="伊健 杜" userId="e69aded81da48593" providerId="LiveId" clId="{89D35748-3595-4863-AB35-534656A0CE40}" dt="2022-09-15T11:33:51.263" v="3968"/>
        <pc:sldMkLst>
          <pc:docMk/>
          <pc:sldMk cId="2270991218" sldId="687"/>
        </pc:sldMkLst>
        <pc:spChg chg="mod">
          <ac:chgData name="伊健 杜" userId="e69aded81da48593" providerId="LiveId" clId="{89D35748-3595-4863-AB35-534656A0CE40}" dt="2022-09-15T11:33:51.263" v="3968"/>
          <ac:spMkLst>
            <pc:docMk/>
            <pc:sldMk cId="2270991218" sldId="687"/>
            <ac:spMk id="4" creationId="{0547E340-6DDA-20E0-92AE-E935CE918973}"/>
          </ac:spMkLst>
        </pc:spChg>
        <pc:spChg chg="del mod">
          <ac:chgData name="伊健 杜" userId="e69aded81da48593" providerId="LiveId" clId="{89D35748-3595-4863-AB35-534656A0CE40}" dt="2022-09-15T10:26:18.167" v="2871" actId="478"/>
          <ac:spMkLst>
            <pc:docMk/>
            <pc:sldMk cId="2270991218" sldId="687"/>
            <ac:spMk id="5" creationId="{21477F3D-C2D3-917B-17B9-3DFD9DD89A39}"/>
          </ac:spMkLst>
        </pc:spChg>
        <pc:spChg chg="add del mod">
          <ac:chgData name="伊健 杜" userId="e69aded81da48593" providerId="LiveId" clId="{89D35748-3595-4863-AB35-534656A0CE40}" dt="2022-09-15T11:33:51.263" v="3968"/>
          <ac:spMkLst>
            <pc:docMk/>
            <pc:sldMk cId="2270991218" sldId="687"/>
            <ac:spMk id="6" creationId="{4EA05A75-5297-A0BB-DA60-129EC50FABFC}"/>
          </ac:spMkLst>
        </pc:spChg>
        <pc:picChg chg="add mod">
          <ac:chgData name="伊健 杜" userId="e69aded81da48593" providerId="LiveId" clId="{89D35748-3595-4863-AB35-534656A0CE40}" dt="2022-09-15T08:48:43.314" v="595" actId="1076"/>
          <ac:picMkLst>
            <pc:docMk/>
            <pc:sldMk cId="2270991218" sldId="687"/>
            <ac:picMk id="3" creationId="{461275B2-8C08-8CD6-8F5A-F7E2817FAE8D}"/>
          </ac:picMkLst>
        </pc:picChg>
        <pc:picChg chg="del">
          <ac:chgData name="伊健 杜" userId="e69aded81da48593" providerId="LiveId" clId="{89D35748-3595-4863-AB35-534656A0CE40}" dt="2022-09-15T08:48:34.464" v="592" actId="478"/>
          <ac:picMkLst>
            <pc:docMk/>
            <pc:sldMk cId="2270991218" sldId="687"/>
            <ac:picMk id="2050" creationId="{80A75E32-F07E-8FCE-8ACA-7B8C66E66222}"/>
          </ac:picMkLst>
        </pc:picChg>
        <pc:picChg chg="del mod">
          <ac:chgData name="伊健 杜" userId="e69aded81da48593" providerId="LiveId" clId="{89D35748-3595-4863-AB35-534656A0CE40}" dt="2022-09-15T08:48:34.038" v="591" actId="478"/>
          <ac:picMkLst>
            <pc:docMk/>
            <pc:sldMk cId="2270991218" sldId="687"/>
            <ac:picMk id="2052" creationId="{6C1DB4AA-8963-C796-F944-C350F16C8450}"/>
          </ac:picMkLst>
        </pc:picChg>
      </pc:sldChg>
      <pc:sldChg chg="addSp delSp modSp add mod">
        <pc:chgData name="伊健 杜" userId="e69aded81da48593" providerId="LiveId" clId="{89D35748-3595-4863-AB35-534656A0CE40}" dt="2022-09-15T11:33:51.263" v="3968"/>
        <pc:sldMkLst>
          <pc:docMk/>
          <pc:sldMk cId="2752810598" sldId="688"/>
        </pc:sldMkLst>
        <pc:spChg chg="mod">
          <ac:chgData name="伊健 杜" userId="e69aded81da48593" providerId="LiveId" clId="{89D35748-3595-4863-AB35-534656A0CE40}" dt="2022-09-15T11:33:51.263" v="3968"/>
          <ac:spMkLst>
            <pc:docMk/>
            <pc:sldMk cId="2752810598" sldId="688"/>
            <ac:spMk id="4" creationId="{0547E340-6DDA-20E0-92AE-E935CE918973}"/>
          </ac:spMkLst>
        </pc:spChg>
        <pc:spChg chg="del mod">
          <ac:chgData name="伊健 杜" userId="e69aded81da48593" providerId="LiveId" clId="{89D35748-3595-4863-AB35-534656A0CE40}" dt="2022-09-15T10:25:53.424" v="2863" actId="478"/>
          <ac:spMkLst>
            <pc:docMk/>
            <pc:sldMk cId="2752810598" sldId="688"/>
            <ac:spMk id="5" creationId="{21477F3D-C2D3-917B-17B9-3DFD9DD89A39}"/>
          </ac:spMkLst>
        </pc:spChg>
        <pc:spChg chg="add mod">
          <ac:chgData name="伊健 杜" userId="e69aded81da48593" providerId="LiveId" clId="{89D35748-3595-4863-AB35-534656A0CE40}" dt="2022-09-15T11:33:51.263" v="3968"/>
          <ac:spMkLst>
            <pc:docMk/>
            <pc:sldMk cId="2752810598" sldId="688"/>
            <ac:spMk id="7" creationId="{B31DAEC9-B782-9FEE-74A8-E86152DE7A91}"/>
          </ac:spMkLst>
        </pc:spChg>
        <pc:picChg chg="del">
          <ac:chgData name="伊健 杜" userId="e69aded81da48593" providerId="LiveId" clId="{89D35748-3595-4863-AB35-534656A0CE40}" dt="2022-09-15T08:49:01.989" v="611" actId="478"/>
          <ac:picMkLst>
            <pc:docMk/>
            <pc:sldMk cId="2752810598" sldId="688"/>
            <ac:picMk id="3" creationId="{461275B2-8C08-8CD6-8F5A-F7E2817FAE8D}"/>
          </ac:picMkLst>
        </pc:picChg>
        <pc:picChg chg="add mod">
          <ac:chgData name="伊健 杜" userId="e69aded81da48593" providerId="LiveId" clId="{89D35748-3595-4863-AB35-534656A0CE40}" dt="2022-09-15T08:49:04.644" v="613" actId="1076"/>
          <ac:picMkLst>
            <pc:docMk/>
            <pc:sldMk cId="2752810598" sldId="688"/>
            <ac:picMk id="6" creationId="{621884CF-1DB3-FA0F-7700-BE5AA277FB25}"/>
          </ac:picMkLst>
        </pc:picChg>
      </pc:sldChg>
      <pc:sldChg chg="addSp delSp modSp add mod ord">
        <pc:chgData name="伊健 杜" userId="e69aded81da48593" providerId="LiveId" clId="{89D35748-3595-4863-AB35-534656A0CE40}" dt="2022-09-15T11:33:51.263" v="3968"/>
        <pc:sldMkLst>
          <pc:docMk/>
          <pc:sldMk cId="3458395726" sldId="689"/>
        </pc:sldMkLst>
        <pc:spChg chg="add mod">
          <ac:chgData name="伊健 杜" userId="e69aded81da48593" providerId="LiveId" clId="{89D35748-3595-4863-AB35-534656A0CE40}" dt="2022-09-15T11:33:51.263" v="3968"/>
          <ac:spMkLst>
            <pc:docMk/>
            <pc:sldMk cId="3458395726" sldId="689"/>
            <ac:spMk id="3" creationId="{5A9AB7BD-E0A8-15AA-38F4-65E53E5C4D56}"/>
          </ac:spMkLst>
        </pc:spChg>
        <pc:spChg chg="mod">
          <ac:chgData name="伊健 杜" userId="e69aded81da48593" providerId="LiveId" clId="{89D35748-3595-4863-AB35-534656A0CE40}" dt="2022-09-15T11:33:51.263" v="3968"/>
          <ac:spMkLst>
            <pc:docMk/>
            <pc:sldMk cId="3458395726" sldId="689"/>
            <ac:spMk id="4" creationId="{0547E340-6DDA-20E0-92AE-E935CE918973}"/>
          </ac:spMkLst>
        </pc:spChg>
        <pc:spChg chg="del">
          <ac:chgData name="伊健 杜" userId="e69aded81da48593" providerId="LiveId" clId="{89D35748-3595-4863-AB35-534656A0CE40}" dt="2022-09-15T10:26:14.307" v="2868" actId="478"/>
          <ac:spMkLst>
            <pc:docMk/>
            <pc:sldMk cId="3458395726" sldId="689"/>
            <ac:spMk id="5" creationId="{21477F3D-C2D3-917B-17B9-3DFD9DD89A39}"/>
          </ac:spMkLst>
        </pc:spChg>
        <pc:picChg chg="add mod">
          <ac:chgData name="伊健 杜" userId="e69aded81da48593" providerId="LiveId" clId="{89D35748-3595-4863-AB35-534656A0CE40}" dt="2022-09-15T08:49:43.858" v="698" actId="1076"/>
          <ac:picMkLst>
            <pc:docMk/>
            <pc:sldMk cId="3458395726" sldId="689"/>
            <ac:picMk id="2" creationId="{B80080E0-B31B-6114-0C1D-3DC0A69490BE}"/>
          </ac:picMkLst>
        </pc:picChg>
        <pc:picChg chg="del">
          <ac:chgData name="伊健 杜" userId="e69aded81da48593" providerId="LiveId" clId="{89D35748-3595-4863-AB35-534656A0CE40}" dt="2022-09-15T08:49:30.738" v="693" actId="478"/>
          <ac:picMkLst>
            <pc:docMk/>
            <pc:sldMk cId="3458395726" sldId="689"/>
            <ac:picMk id="6" creationId="{621884CF-1DB3-FA0F-7700-BE5AA277FB25}"/>
          </ac:picMkLst>
        </pc:picChg>
      </pc:sldChg>
      <pc:sldChg chg="delSp modSp new mod">
        <pc:chgData name="伊健 杜" userId="e69aded81da48593" providerId="LiveId" clId="{89D35748-3595-4863-AB35-534656A0CE40}" dt="2022-09-15T11:33:51.263" v="3968"/>
        <pc:sldMkLst>
          <pc:docMk/>
          <pc:sldMk cId="238056626" sldId="690"/>
        </pc:sldMkLst>
        <pc:spChg chg="mod">
          <ac:chgData name="伊健 杜" userId="e69aded81da48593" providerId="LiveId" clId="{89D35748-3595-4863-AB35-534656A0CE40}" dt="2022-09-15T11:33:51.263" v="3968"/>
          <ac:spMkLst>
            <pc:docMk/>
            <pc:sldMk cId="238056626" sldId="690"/>
            <ac:spMk id="2" creationId="{52A32E0F-B5F7-60AA-1B91-12DE3DC6776E}"/>
          </ac:spMkLst>
        </pc:spChg>
        <pc:spChg chg="del">
          <ac:chgData name="伊健 杜" userId="e69aded81da48593" providerId="LiveId" clId="{89D35748-3595-4863-AB35-534656A0CE40}" dt="2022-09-15T08:53:13.944" v="832" actId="478"/>
          <ac:spMkLst>
            <pc:docMk/>
            <pc:sldMk cId="238056626" sldId="690"/>
            <ac:spMk id="3" creationId="{8F7865E3-A3E8-CC62-3DCF-78AF50B8B0E7}"/>
          </ac:spMkLst>
        </pc:spChg>
      </pc:sldChg>
      <pc:sldChg chg="addSp delSp modSp add mod">
        <pc:chgData name="伊健 杜" userId="e69aded81da48593" providerId="LiveId" clId="{89D35748-3595-4863-AB35-534656A0CE40}" dt="2022-09-15T11:33:51.263" v="3968"/>
        <pc:sldMkLst>
          <pc:docMk/>
          <pc:sldMk cId="851622849" sldId="691"/>
        </pc:sldMkLst>
        <pc:spChg chg="add del">
          <ac:chgData name="伊健 杜" userId="e69aded81da48593" providerId="LiveId" clId="{89D35748-3595-4863-AB35-534656A0CE40}" dt="2022-09-15T08:55:09.504" v="1064"/>
          <ac:spMkLst>
            <pc:docMk/>
            <pc:sldMk cId="851622849" sldId="691"/>
            <ac:spMk id="2" creationId="{0098D6D9-C29F-8415-0D01-51A5115E49CA}"/>
          </ac:spMkLst>
        </pc:spChg>
        <pc:spChg chg="mod">
          <ac:chgData name="伊健 杜" userId="e69aded81da48593" providerId="LiveId" clId="{89D35748-3595-4863-AB35-534656A0CE40}" dt="2022-09-15T11:33:51.263" v="3968"/>
          <ac:spMkLst>
            <pc:docMk/>
            <pc:sldMk cId="851622849" sldId="691"/>
            <ac:spMk id="4" creationId="{0547E340-6DDA-20E0-92AE-E935CE918973}"/>
          </ac:spMkLst>
        </pc:spChg>
        <pc:spChg chg="mod">
          <ac:chgData name="伊健 杜" userId="e69aded81da48593" providerId="LiveId" clId="{89D35748-3595-4863-AB35-534656A0CE40}" dt="2022-09-15T08:55:10.560" v="1066"/>
          <ac:spMkLst>
            <pc:docMk/>
            <pc:sldMk cId="851622849" sldId="691"/>
            <ac:spMk id="5" creationId="{21477F3D-C2D3-917B-17B9-3DFD9DD89A39}"/>
          </ac:spMkLst>
        </pc:spChg>
        <pc:picChg chg="del mod">
          <ac:chgData name="伊健 杜" userId="e69aded81da48593" providerId="LiveId" clId="{89D35748-3595-4863-AB35-534656A0CE40}" dt="2022-09-15T08:55:29.696" v="1129" actId="478"/>
          <ac:picMkLst>
            <pc:docMk/>
            <pc:sldMk cId="851622849" sldId="691"/>
            <ac:picMk id="3" creationId="{461275B2-8C08-8CD6-8F5A-F7E2817FAE8D}"/>
          </ac:picMkLst>
        </pc:picChg>
        <pc:picChg chg="add mod">
          <ac:chgData name="伊健 杜" userId="e69aded81da48593" providerId="LiveId" clId="{89D35748-3595-4863-AB35-534656A0CE40}" dt="2022-09-15T08:58:50.149" v="1152" actId="1076"/>
          <ac:picMkLst>
            <pc:docMk/>
            <pc:sldMk cId="851622849" sldId="691"/>
            <ac:picMk id="6" creationId="{9BF0413A-A583-C845-2869-7121FCD7168E}"/>
          </ac:picMkLst>
        </pc:picChg>
        <pc:picChg chg="add mod">
          <ac:chgData name="伊健 杜" userId="e69aded81da48593" providerId="LiveId" clId="{89D35748-3595-4863-AB35-534656A0CE40}" dt="2022-09-15T08:57:13.932" v="1136" actId="1076"/>
          <ac:picMkLst>
            <pc:docMk/>
            <pc:sldMk cId="851622849" sldId="691"/>
            <ac:picMk id="6147" creationId="{AD6A68CF-95D4-FEA8-6A7F-283B1EAC7B91}"/>
          </ac:picMkLst>
        </pc:picChg>
        <pc:picChg chg="add mod">
          <ac:chgData name="伊健 杜" userId="e69aded81da48593" providerId="LiveId" clId="{89D35748-3595-4863-AB35-534656A0CE40}" dt="2022-09-15T08:57:15.252" v="1137" actId="1076"/>
          <ac:picMkLst>
            <pc:docMk/>
            <pc:sldMk cId="851622849" sldId="691"/>
            <ac:picMk id="6149" creationId="{70C10ECE-C664-2FD8-0625-9FE2F8077811}"/>
          </ac:picMkLst>
        </pc:picChg>
        <pc:picChg chg="add mod">
          <ac:chgData name="伊健 杜" userId="e69aded81da48593" providerId="LiveId" clId="{89D35748-3595-4863-AB35-534656A0CE40}" dt="2022-09-15T08:58:50.921" v="1153" actId="1076"/>
          <ac:picMkLst>
            <pc:docMk/>
            <pc:sldMk cId="851622849" sldId="691"/>
            <ac:picMk id="6151" creationId="{28D8E677-E9F1-FEA7-3C12-2D12321750D6}"/>
          </ac:picMkLst>
        </pc:picChg>
      </pc:sldChg>
      <pc:sldChg chg="addSp delSp modSp add mod">
        <pc:chgData name="伊健 杜" userId="e69aded81da48593" providerId="LiveId" clId="{89D35748-3595-4863-AB35-534656A0CE40}" dt="2022-09-15T11:33:51.263" v="3968"/>
        <pc:sldMkLst>
          <pc:docMk/>
          <pc:sldMk cId="1978763629" sldId="692"/>
        </pc:sldMkLst>
        <pc:spChg chg="mod">
          <ac:chgData name="伊健 杜" userId="e69aded81da48593" providerId="LiveId" clId="{89D35748-3595-4863-AB35-534656A0CE40}" dt="2022-09-15T11:33:51.263" v="3968"/>
          <ac:spMkLst>
            <pc:docMk/>
            <pc:sldMk cId="1978763629" sldId="692"/>
            <ac:spMk id="4" creationId="{0547E340-6DDA-20E0-92AE-E935CE918973}"/>
          </ac:spMkLst>
        </pc:spChg>
        <pc:spChg chg="mod">
          <ac:chgData name="伊健 杜" userId="e69aded81da48593" providerId="LiveId" clId="{89D35748-3595-4863-AB35-534656A0CE40}" dt="2022-09-15T11:33:51.263" v="3968"/>
          <ac:spMkLst>
            <pc:docMk/>
            <pc:sldMk cId="1978763629" sldId="692"/>
            <ac:spMk id="5" creationId="{21477F3D-C2D3-917B-17B9-3DFD9DD89A39}"/>
          </ac:spMkLst>
        </pc:spChg>
        <pc:picChg chg="del mod">
          <ac:chgData name="伊健 杜" userId="e69aded81da48593" providerId="LiveId" clId="{89D35748-3595-4863-AB35-534656A0CE40}" dt="2022-09-15T09:09:36.132" v="1709" actId="478"/>
          <ac:picMkLst>
            <pc:docMk/>
            <pc:sldMk cId="1978763629" sldId="692"/>
            <ac:picMk id="2" creationId="{B80080E0-B31B-6114-0C1D-3DC0A69490BE}"/>
          </ac:picMkLst>
        </pc:picChg>
        <pc:picChg chg="add mod">
          <ac:chgData name="伊健 杜" userId="e69aded81da48593" providerId="LiveId" clId="{89D35748-3595-4863-AB35-534656A0CE40}" dt="2022-09-15T09:11:13.703" v="1711" actId="1076"/>
          <ac:picMkLst>
            <pc:docMk/>
            <pc:sldMk cId="1978763629" sldId="692"/>
            <ac:picMk id="10242" creationId="{89BC490F-576E-5A03-D081-71045745C2AE}"/>
          </ac:picMkLst>
        </pc:picChg>
      </pc:sldChg>
      <pc:sldChg chg="add del">
        <pc:chgData name="伊健 杜" userId="e69aded81da48593" providerId="LiveId" clId="{89D35748-3595-4863-AB35-534656A0CE40}" dt="2022-09-15T09:17:48.559" v="2129" actId="47"/>
        <pc:sldMkLst>
          <pc:docMk/>
          <pc:sldMk cId="3571502580" sldId="693"/>
        </pc:sldMkLst>
      </pc:sldChg>
      <pc:sldChg chg="addSp delSp modSp add del mod">
        <pc:chgData name="伊健 杜" userId="e69aded81da48593" providerId="LiveId" clId="{89D35748-3595-4863-AB35-534656A0CE40}" dt="2022-09-15T10:57:06.734" v="3283" actId="47"/>
        <pc:sldMkLst>
          <pc:docMk/>
          <pc:sldMk cId="2215876370" sldId="694"/>
        </pc:sldMkLst>
        <pc:spChg chg="mod">
          <ac:chgData name="伊健 杜" userId="e69aded81da48593" providerId="LiveId" clId="{89D35748-3595-4863-AB35-534656A0CE40}" dt="2022-09-15T09:01:34.153" v="1358" actId="1076"/>
          <ac:spMkLst>
            <pc:docMk/>
            <pc:sldMk cId="2215876370" sldId="694"/>
            <ac:spMk id="4" creationId="{0547E340-6DDA-20E0-92AE-E935CE918973}"/>
          </ac:spMkLst>
        </pc:spChg>
        <pc:picChg chg="del mod">
          <ac:chgData name="伊健 杜" userId="e69aded81da48593" providerId="LiveId" clId="{89D35748-3595-4863-AB35-534656A0CE40}" dt="2022-09-15T08:59:30.109" v="1243" actId="478"/>
          <ac:picMkLst>
            <pc:docMk/>
            <pc:sldMk cId="2215876370" sldId="694"/>
            <ac:picMk id="6" creationId="{9BF0413A-A583-C845-2869-7121FCD7168E}"/>
          </ac:picMkLst>
        </pc:picChg>
        <pc:picChg chg="del">
          <ac:chgData name="伊健 杜" userId="e69aded81da48593" providerId="LiveId" clId="{89D35748-3595-4863-AB35-534656A0CE40}" dt="2022-09-15T08:59:30.109" v="1243" actId="478"/>
          <ac:picMkLst>
            <pc:docMk/>
            <pc:sldMk cId="2215876370" sldId="694"/>
            <ac:picMk id="6147" creationId="{AD6A68CF-95D4-FEA8-6A7F-283B1EAC7B91}"/>
          </ac:picMkLst>
        </pc:picChg>
        <pc:picChg chg="del mod">
          <ac:chgData name="伊健 杜" userId="e69aded81da48593" providerId="LiveId" clId="{89D35748-3595-4863-AB35-534656A0CE40}" dt="2022-09-15T08:59:30.109" v="1243" actId="478"/>
          <ac:picMkLst>
            <pc:docMk/>
            <pc:sldMk cId="2215876370" sldId="694"/>
            <ac:picMk id="6149" creationId="{70C10ECE-C664-2FD8-0625-9FE2F8077811}"/>
          </ac:picMkLst>
        </pc:picChg>
        <pc:picChg chg="del mod">
          <ac:chgData name="伊健 杜" userId="e69aded81da48593" providerId="LiveId" clId="{89D35748-3595-4863-AB35-534656A0CE40}" dt="2022-09-15T08:59:30.109" v="1243" actId="478"/>
          <ac:picMkLst>
            <pc:docMk/>
            <pc:sldMk cId="2215876370" sldId="694"/>
            <ac:picMk id="6151" creationId="{28D8E677-E9F1-FEA7-3C12-2D12321750D6}"/>
          </ac:picMkLst>
        </pc:picChg>
        <pc:picChg chg="add mod">
          <ac:chgData name="伊健 杜" userId="e69aded81da48593" providerId="LiveId" clId="{89D35748-3595-4863-AB35-534656A0CE40}" dt="2022-09-15T09:02:25.175" v="1361" actId="1076"/>
          <ac:picMkLst>
            <pc:docMk/>
            <pc:sldMk cId="2215876370" sldId="694"/>
            <ac:picMk id="9218" creationId="{5507FD3D-FF5A-A840-9A13-AB1D2EFAFCC9}"/>
          </ac:picMkLst>
        </pc:picChg>
        <pc:picChg chg="add mod">
          <ac:chgData name="伊健 杜" userId="e69aded81da48593" providerId="LiveId" clId="{89D35748-3595-4863-AB35-534656A0CE40}" dt="2022-09-15T09:02:26.972" v="1363" actId="1076"/>
          <ac:picMkLst>
            <pc:docMk/>
            <pc:sldMk cId="2215876370" sldId="694"/>
            <ac:picMk id="9220" creationId="{40584780-BC35-7B41-52CB-A5253413EE3F}"/>
          </ac:picMkLst>
        </pc:picChg>
      </pc:sldChg>
      <pc:sldChg chg="modSp add mod">
        <pc:chgData name="伊健 杜" userId="e69aded81da48593" providerId="LiveId" clId="{89D35748-3595-4863-AB35-534656A0CE40}" dt="2022-09-15T11:33:51.263" v="3968"/>
        <pc:sldMkLst>
          <pc:docMk/>
          <pc:sldMk cId="4034967240" sldId="695"/>
        </pc:sldMkLst>
        <pc:spChg chg="mod">
          <ac:chgData name="伊健 杜" userId="e69aded81da48593" providerId="LiveId" clId="{89D35748-3595-4863-AB35-534656A0CE40}" dt="2022-09-15T11:33:51.263" v="3968"/>
          <ac:spMkLst>
            <pc:docMk/>
            <pc:sldMk cId="4034967240" sldId="695"/>
            <ac:spMk id="4" creationId="{0547E340-6DDA-20E0-92AE-E935CE918973}"/>
          </ac:spMkLst>
        </pc:spChg>
      </pc:sldChg>
      <pc:sldChg chg="addSp delSp modSp add mod ord">
        <pc:chgData name="伊健 杜" userId="e69aded81da48593" providerId="LiveId" clId="{89D35748-3595-4863-AB35-534656A0CE40}" dt="2022-09-15T11:33:51.263" v="3968"/>
        <pc:sldMkLst>
          <pc:docMk/>
          <pc:sldMk cId="2386024586" sldId="696"/>
        </pc:sldMkLst>
        <pc:spChg chg="mod">
          <ac:chgData name="伊健 杜" userId="e69aded81da48593" providerId="LiveId" clId="{89D35748-3595-4863-AB35-534656A0CE40}" dt="2022-09-15T11:33:51.263" v="3968"/>
          <ac:spMkLst>
            <pc:docMk/>
            <pc:sldMk cId="2386024586" sldId="696"/>
            <ac:spMk id="4" creationId="{0547E340-6DDA-20E0-92AE-E935CE918973}"/>
          </ac:spMkLst>
        </pc:spChg>
        <pc:spChg chg="del">
          <ac:chgData name="伊健 杜" userId="e69aded81da48593" providerId="LiveId" clId="{89D35748-3595-4863-AB35-534656A0CE40}" dt="2022-09-15T09:03:06.536" v="1374" actId="478"/>
          <ac:spMkLst>
            <pc:docMk/>
            <pc:sldMk cId="2386024586" sldId="696"/>
            <ac:spMk id="5" creationId="{21477F3D-C2D3-917B-17B9-3DFD9DD89A39}"/>
          </ac:spMkLst>
        </pc:spChg>
        <pc:picChg chg="add mod modCrop">
          <ac:chgData name="伊健 杜" userId="e69aded81da48593" providerId="LiveId" clId="{89D35748-3595-4863-AB35-534656A0CE40}" dt="2022-09-15T10:04:20.295" v="2383" actId="1076"/>
          <ac:picMkLst>
            <pc:docMk/>
            <pc:sldMk cId="2386024586" sldId="696"/>
            <ac:picMk id="3" creationId="{46D1B5AA-55A4-D6C8-F1E3-B9DED82C314D}"/>
          </ac:picMkLst>
        </pc:picChg>
      </pc:sldChg>
      <pc:sldChg chg="addSp delSp modSp new mod">
        <pc:chgData name="伊健 杜" userId="e69aded81da48593" providerId="LiveId" clId="{89D35748-3595-4863-AB35-534656A0CE40}" dt="2022-09-15T11:33:51.263" v="3968"/>
        <pc:sldMkLst>
          <pc:docMk/>
          <pc:sldMk cId="4013189197" sldId="697"/>
        </pc:sldMkLst>
        <pc:spChg chg="del">
          <ac:chgData name="伊健 杜" userId="e69aded81da48593" providerId="LiveId" clId="{89D35748-3595-4863-AB35-534656A0CE40}" dt="2022-09-15T09:13:42.983" v="1823" actId="478"/>
          <ac:spMkLst>
            <pc:docMk/>
            <pc:sldMk cId="4013189197" sldId="697"/>
            <ac:spMk id="2" creationId="{02CB4A81-BA83-E35C-2D60-F0345B4E070D}"/>
          </ac:spMkLst>
        </pc:spChg>
        <pc:spChg chg="del">
          <ac:chgData name="伊健 杜" userId="e69aded81da48593" providerId="LiveId" clId="{89D35748-3595-4863-AB35-534656A0CE40}" dt="2022-09-15T09:13:42.983" v="1823" actId="478"/>
          <ac:spMkLst>
            <pc:docMk/>
            <pc:sldMk cId="4013189197" sldId="697"/>
            <ac:spMk id="3" creationId="{8C983CE7-1B81-E289-39D6-6C03CDB83CAF}"/>
          </ac:spMkLst>
        </pc:spChg>
        <pc:spChg chg="add mod">
          <ac:chgData name="伊健 杜" userId="e69aded81da48593" providerId="LiveId" clId="{89D35748-3595-4863-AB35-534656A0CE40}" dt="2022-09-15T11:33:51.263" v="3968"/>
          <ac:spMkLst>
            <pc:docMk/>
            <pc:sldMk cId="4013189197" sldId="697"/>
            <ac:spMk id="4" creationId="{4A0014D1-199C-B6C6-7F8A-DD374311B1BC}"/>
          </ac:spMkLst>
        </pc:spChg>
      </pc:sldChg>
      <pc:sldChg chg="add del">
        <pc:chgData name="伊健 杜" userId="e69aded81da48593" providerId="LiveId" clId="{89D35748-3595-4863-AB35-534656A0CE40}" dt="2022-09-15T09:12:40.599" v="1752" actId="47"/>
        <pc:sldMkLst>
          <pc:docMk/>
          <pc:sldMk cId="1365436131" sldId="698"/>
        </pc:sldMkLst>
      </pc:sldChg>
      <pc:sldChg chg="addSp delSp modSp add mod">
        <pc:chgData name="伊健 杜" userId="e69aded81da48593" providerId="LiveId" clId="{89D35748-3595-4863-AB35-534656A0CE40}" dt="2022-09-15T11:33:51.263" v="3968"/>
        <pc:sldMkLst>
          <pc:docMk/>
          <pc:sldMk cId="1125213541" sldId="699"/>
        </pc:sldMkLst>
        <pc:spChg chg="mod">
          <ac:chgData name="伊健 杜" userId="e69aded81da48593" providerId="LiveId" clId="{89D35748-3595-4863-AB35-534656A0CE40}" dt="2022-09-15T11:33:51.263" v="3968"/>
          <ac:spMkLst>
            <pc:docMk/>
            <pc:sldMk cId="1125213541" sldId="699"/>
            <ac:spMk id="4" creationId="{0547E340-6DDA-20E0-92AE-E935CE918973}"/>
          </ac:spMkLst>
        </pc:spChg>
        <pc:spChg chg="mod">
          <ac:chgData name="伊健 杜" userId="e69aded81da48593" providerId="LiveId" clId="{89D35748-3595-4863-AB35-534656A0CE40}" dt="2022-09-15T11:33:51.263" v="3968"/>
          <ac:spMkLst>
            <pc:docMk/>
            <pc:sldMk cId="1125213541" sldId="699"/>
            <ac:spMk id="5" creationId="{21477F3D-C2D3-917B-17B9-3DFD9DD89A39}"/>
          </ac:spMkLst>
        </pc:spChg>
        <pc:picChg chg="del">
          <ac:chgData name="伊健 杜" userId="e69aded81da48593" providerId="LiveId" clId="{89D35748-3595-4863-AB35-534656A0CE40}" dt="2022-09-15T09:13:18.789" v="1817" actId="478"/>
          <ac:picMkLst>
            <pc:docMk/>
            <pc:sldMk cId="1125213541" sldId="699"/>
            <ac:picMk id="10242" creationId="{89BC490F-576E-5A03-D081-71045745C2AE}"/>
          </ac:picMkLst>
        </pc:picChg>
        <pc:picChg chg="add mod">
          <ac:chgData name="伊健 杜" userId="e69aded81da48593" providerId="LiveId" clId="{89D35748-3595-4863-AB35-534656A0CE40}" dt="2022-09-15T09:13:36.966" v="1821" actId="1076"/>
          <ac:picMkLst>
            <pc:docMk/>
            <pc:sldMk cId="1125213541" sldId="699"/>
            <ac:picMk id="12290" creationId="{FB3B8BD4-7A08-D884-F6DF-E13B3963F767}"/>
          </ac:picMkLst>
        </pc:picChg>
      </pc:sldChg>
      <pc:sldChg chg="addSp delSp modSp add mod">
        <pc:chgData name="伊健 杜" userId="e69aded81da48593" providerId="LiveId" clId="{89D35748-3595-4863-AB35-534656A0CE40}" dt="2022-09-15T11:33:51.263" v="3968"/>
        <pc:sldMkLst>
          <pc:docMk/>
          <pc:sldMk cId="600392309" sldId="700"/>
        </pc:sldMkLst>
        <pc:spChg chg="add mod">
          <ac:chgData name="伊健 杜" userId="e69aded81da48593" providerId="LiveId" clId="{89D35748-3595-4863-AB35-534656A0CE40}" dt="2022-09-15T11:33:51.263" v="3968"/>
          <ac:spMkLst>
            <pc:docMk/>
            <pc:sldMk cId="600392309" sldId="700"/>
            <ac:spMk id="2" creationId="{B633E43F-58AC-6A2B-897A-0118BD7AF109}"/>
          </ac:spMkLst>
        </pc:spChg>
        <pc:spChg chg="add del">
          <ac:chgData name="伊健 杜" userId="e69aded81da48593" providerId="LiveId" clId="{89D35748-3595-4863-AB35-534656A0CE40}" dt="2022-09-15T09:16:07.572" v="1988" actId="478"/>
          <ac:spMkLst>
            <pc:docMk/>
            <pc:sldMk cId="600392309" sldId="700"/>
            <ac:spMk id="3" creationId="{676D5903-8E5C-15B3-91CC-C53C6CB58486}"/>
          </ac:spMkLst>
        </pc:spChg>
        <pc:spChg chg="mod">
          <ac:chgData name="伊健 杜" userId="e69aded81da48593" providerId="LiveId" clId="{89D35748-3595-4863-AB35-534656A0CE40}" dt="2022-09-15T11:33:51.263" v="3968"/>
          <ac:spMkLst>
            <pc:docMk/>
            <pc:sldMk cId="600392309" sldId="700"/>
            <ac:spMk id="4" creationId="{0547E340-6DDA-20E0-92AE-E935CE918973}"/>
          </ac:spMkLst>
        </pc:spChg>
        <pc:spChg chg="mod">
          <ac:chgData name="伊健 杜" userId="e69aded81da48593" providerId="LiveId" clId="{89D35748-3595-4863-AB35-534656A0CE40}" dt="2022-09-15T11:33:51.263" v="3968"/>
          <ac:spMkLst>
            <pc:docMk/>
            <pc:sldMk cId="600392309" sldId="700"/>
            <ac:spMk id="5" creationId="{21477F3D-C2D3-917B-17B9-3DFD9DD89A39}"/>
          </ac:spMkLst>
        </pc:spChg>
        <pc:picChg chg="del">
          <ac:chgData name="伊健 杜" userId="e69aded81da48593" providerId="LiveId" clId="{89D35748-3595-4863-AB35-534656A0CE40}" dt="2022-09-15T09:15:17.178" v="1982" actId="478"/>
          <ac:picMkLst>
            <pc:docMk/>
            <pc:sldMk cId="600392309" sldId="700"/>
            <ac:picMk id="12290" creationId="{FB3B8BD4-7A08-D884-F6DF-E13B3963F767}"/>
          </ac:picMkLst>
        </pc:picChg>
        <pc:picChg chg="add mod">
          <ac:chgData name="伊健 杜" userId="e69aded81da48593" providerId="LiveId" clId="{89D35748-3595-4863-AB35-534656A0CE40}" dt="2022-09-15T09:16:09.239" v="1989" actId="1076"/>
          <ac:picMkLst>
            <pc:docMk/>
            <pc:sldMk cId="600392309" sldId="700"/>
            <ac:picMk id="14338" creationId="{9CC12B7E-C37E-A254-5464-6409543855CA}"/>
          </ac:picMkLst>
        </pc:picChg>
      </pc:sldChg>
      <pc:sldChg chg="addSp delSp modSp add del mod">
        <pc:chgData name="伊健 杜" userId="e69aded81da48593" providerId="LiveId" clId="{89D35748-3595-4863-AB35-534656A0CE40}" dt="2022-09-15T11:33:59.726" v="3969" actId="47"/>
        <pc:sldMkLst>
          <pc:docMk/>
          <pc:sldMk cId="2430071813" sldId="701"/>
        </pc:sldMkLst>
        <pc:spChg chg="add del mod">
          <ac:chgData name="伊健 杜" userId="e69aded81da48593" providerId="LiveId" clId="{89D35748-3595-4863-AB35-534656A0CE40}" dt="2022-09-15T09:17:37.371" v="2127" actId="478"/>
          <ac:spMkLst>
            <pc:docMk/>
            <pc:sldMk cId="2430071813" sldId="701"/>
            <ac:spMk id="2" creationId="{27FA4842-B4BF-E106-F039-541BD1C172B8}"/>
          </ac:spMkLst>
        </pc:spChg>
        <pc:spChg chg="del mod">
          <ac:chgData name="伊健 杜" userId="e69aded81da48593" providerId="LiveId" clId="{89D35748-3595-4863-AB35-534656A0CE40}" dt="2022-09-15T09:17:37.371" v="2127" actId="478"/>
          <ac:spMkLst>
            <pc:docMk/>
            <pc:sldMk cId="2430071813" sldId="701"/>
            <ac:spMk id="4" creationId="{4A0014D1-199C-B6C6-7F8A-DD374311B1BC}"/>
          </ac:spMkLst>
        </pc:spChg>
      </pc:sldChg>
      <pc:sldChg chg="addSp delSp modSp add mod">
        <pc:chgData name="伊健 杜" userId="e69aded81da48593" providerId="LiveId" clId="{89D35748-3595-4863-AB35-534656A0CE40}" dt="2022-09-15T14:47:44.178" v="4038" actId="478"/>
        <pc:sldMkLst>
          <pc:docMk/>
          <pc:sldMk cId="4177423162" sldId="702"/>
        </pc:sldMkLst>
        <pc:spChg chg="add del mod">
          <ac:chgData name="伊健 杜" userId="e69aded81da48593" providerId="LiveId" clId="{89D35748-3595-4863-AB35-534656A0CE40}" dt="2022-09-15T14:47:44.178" v="4038" actId="478"/>
          <ac:spMkLst>
            <pc:docMk/>
            <pc:sldMk cId="4177423162" sldId="702"/>
            <ac:spMk id="2" creationId="{78D30B74-A5AC-7467-DD96-D56515BBE145}"/>
          </ac:spMkLst>
        </pc:spChg>
        <pc:spChg chg="mod">
          <ac:chgData name="伊健 杜" userId="e69aded81da48593" providerId="LiveId" clId="{89D35748-3595-4863-AB35-534656A0CE40}" dt="2022-09-15T11:33:51.263" v="3968"/>
          <ac:spMkLst>
            <pc:docMk/>
            <pc:sldMk cId="4177423162" sldId="702"/>
            <ac:spMk id="4" creationId="{0547E340-6DDA-20E0-92AE-E935CE918973}"/>
          </ac:spMkLst>
        </pc:spChg>
        <pc:spChg chg="mod">
          <ac:chgData name="伊健 杜" userId="e69aded81da48593" providerId="LiveId" clId="{89D35748-3595-4863-AB35-534656A0CE40}" dt="2022-09-15T11:33:51.263" v="3968"/>
          <ac:spMkLst>
            <pc:docMk/>
            <pc:sldMk cId="4177423162" sldId="702"/>
            <ac:spMk id="5" creationId="{21477F3D-C2D3-917B-17B9-3DFD9DD89A39}"/>
          </ac:spMkLst>
        </pc:spChg>
        <pc:picChg chg="del">
          <ac:chgData name="伊健 杜" userId="e69aded81da48593" providerId="LiveId" clId="{89D35748-3595-4863-AB35-534656A0CE40}" dt="2022-09-15T09:18:51.813" v="2216" actId="478"/>
          <ac:picMkLst>
            <pc:docMk/>
            <pc:sldMk cId="4177423162" sldId="702"/>
            <ac:picMk id="10242" creationId="{89BC490F-576E-5A03-D081-71045745C2AE}"/>
          </ac:picMkLst>
        </pc:picChg>
        <pc:picChg chg="add mod">
          <ac:chgData name="伊健 杜" userId="e69aded81da48593" providerId="LiveId" clId="{89D35748-3595-4863-AB35-534656A0CE40}" dt="2022-09-15T09:19:17.740" v="2219" actId="1076"/>
          <ac:picMkLst>
            <pc:docMk/>
            <pc:sldMk cId="4177423162" sldId="702"/>
            <ac:picMk id="19458" creationId="{3EA08962-8C78-1DAB-3655-DBD3FE96CE97}"/>
          </ac:picMkLst>
        </pc:picChg>
      </pc:sldChg>
      <pc:sldChg chg="addSp delSp modSp add del mod">
        <pc:chgData name="伊健 杜" userId="e69aded81da48593" providerId="LiveId" clId="{89D35748-3595-4863-AB35-534656A0CE40}" dt="2022-09-15T09:19:34.042" v="2236" actId="47"/>
        <pc:sldMkLst>
          <pc:docMk/>
          <pc:sldMk cId="3691000442" sldId="703"/>
        </pc:sldMkLst>
        <pc:spChg chg="del mod">
          <ac:chgData name="伊健 杜" userId="e69aded81da48593" providerId="LiveId" clId="{89D35748-3595-4863-AB35-534656A0CE40}" dt="2022-09-15T09:19:30.550" v="2234" actId="478"/>
          <ac:spMkLst>
            <pc:docMk/>
            <pc:sldMk cId="3691000442" sldId="703"/>
            <ac:spMk id="5" creationId="{21477F3D-C2D3-917B-17B9-3DFD9DD89A39}"/>
          </ac:spMkLst>
        </pc:spChg>
        <pc:picChg chg="add del">
          <ac:chgData name="伊健 杜" userId="e69aded81da48593" providerId="LiveId" clId="{89D35748-3595-4863-AB35-534656A0CE40}" dt="2022-09-15T09:19:30.550" v="2234" actId="478"/>
          <ac:picMkLst>
            <pc:docMk/>
            <pc:sldMk cId="3691000442" sldId="703"/>
            <ac:picMk id="18434" creationId="{85E85B96-DA0B-8493-2609-BD8BC4CE262E}"/>
          </ac:picMkLst>
        </pc:picChg>
      </pc:sldChg>
      <pc:sldChg chg="addSp delSp modSp add mod">
        <pc:chgData name="伊健 杜" userId="e69aded81da48593" providerId="LiveId" clId="{89D35748-3595-4863-AB35-534656A0CE40}" dt="2022-09-15T11:33:51.263" v="3968"/>
        <pc:sldMkLst>
          <pc:docMk/>
          <pc:sldMk cId="1949985794" sldId="704"/>
        </pc:sldMkLst>
        <pc:spChg chg="del">
          <ac:chgData name="伊健 杜" userId="e69aded81da48593" providerId="LiveId" clId="{89D35748-3595-4863-AB35-534656A0CE40}" dt="2022-09-15T10:38:12.110" v="2983" actId="478"/>
          <ac:spMkLst>
            <pc:docMk/>
            <pc:sldMk cId="1949985794" sldId="704"/>
            <ac:spMk id="2" creationId="{B633E43F-58AC-6A2B-897A-0118BD7AF109}"/>
          </ac:spMkLst>
        </pc:spChg>
        <pc:spChg chg="add del">
          <ac:chgData name="伊健 杜" userId="e69aded81da48593" providerId="LiveId" clId="{89D35748-3595-4863-AB35-534656A0CE40}" dt="2022-09-15T10:36:41.218" v="2979"/>
          <ac:spMkLst>
            <pc:docMk/>
            <pc:sldMk cId="1949985794" sldId="704"/>
            <ac:spMk id="3" creationId="{4D5FADF6-7246-A26F-F246-691B9A3C2553}"/>
          </ac:spMkLst>
        </pc:spChg>
        <pc:spChg chg="mod">
          <ac:chgData name="伊健 杜" userId="e69aded81da48593" providerId="LiveId" clId="{89D35748-3595-4863-AB35-534656A0CE40}" dt="2022-09-15T11:33:51.263" v="3968"/>
          <ac:spMkLst>
            <pc:docMk/>
            <pc:sldMk cId="1949985794" sldId="704"/>
            <ac:spMk id="4" creationId="{0547E340-6DDA-20E0-92AE-E935CE918973}"/>
          </ac:spMkLst>
        </pc:spChg>
        <pc:spChg chg="mod">
          <ac:chgData name="伊健 杜" userId="e69aded81da48593" providerId="LiveId" clId="{89D35748-3595-4863-AB35-534656A0CE40}" dt="2022-09-15T11:33:51.263" v="3968"/>
          <ac:spMkLst>
            <pc:docMk/>
            <pc:sldMk cId="1949985794" sldId="704"/>
            <ac:spMk id="5" creationId="{21477F3D-C2D3-917B-17B9-3DFD9DD89A39}"/>
          </ac:spMkLst>
        </pc:spChg>
        <pc:picChg chg="add del mod">
          <ac:chgData name="伊健 杜" userId="e69aded81da48593" providerId="LiveId" clId="{89D35748-3595-4863-AB35-534656A0CE40}" dt="2022-09-15T10:42:32.254" v="3032"/>
          <ac:picMkLst>
            <pc:docMk/>
            <pc:sldMk cId="1949985794" sldId="704"/>
            <ac:picMk id="6" creationId="{F07EF91F-2604-0CD2-1184-10CB2899F9DB}"/>
          </ac:picMkLst>
        </pc:picChg>
        <pc:picChg chg="del">
          <ac:chgData name="伊健 杜" userId="e69aded81da48593" providerId="LiveId" clId="{89D35748-3595-4863-AB35-534656A0CE40}" dt="2022-09-15T10:38:09.650" v="2982" actId="478"/>
          <ac:picMkLst>
            <pc:docMk/>
            <pc:sldMk cId="1949985794" sldId="704"/>
            <ac:picMk id="14338" creationId="{9CC12B7E-C37E-A254-5464-6409543855CA}"/>
          </ac:picMkLst>
        </pc:picChg>
        <pc:picChg chg="add mod">
          <ac:chgData name="伊健 杜" userId="e69aded81da48593" providerId="LiveId" clId="{89D35748-3595-4863-AB35-534656A0CE40}" dt="2022-09-15T10:41:49.648" v="3030" actId="1076"/>
          <ac:picMkLst>
            <pc:docMk/>
            <pc:sldMk cId="1949985794" sldId="704"/>
            <ac:picMk id="17411" creationId="{4A390625-916E-5AB7-AD75-69EBC4B41213}"/>
          </ac:picMkLst>
        </pc:picChg>
      </pc:sldChg>
      <pc:sldChg chg="addSp delSp modSp add mod ord">
        <pc:chgData name="伊健 杜" userId="e69aded81da48593" providerId="LiveId" clId="{89D35748-3595-4863-AB35-534656A0CE40}" dt="2022-09-15T11:33:51.263" v="3968"/>
        <pc:sldMkLst>
          <pc:docMk/>
          <pc:sldMk cId="14200170" sldId="705"/>
        </pc:sldMkLst>
        <pc:spChg chg="add mod">
          <ac:chgData name="伊健 杜" userId="e69aded81da48593" providerId="LiveId" clId="{89D35748-3595-4863-AB35-534656A0CE40}" dt="2022-09-15T11:33:51.263" v="3968"/>
          <ac:spMkLst>
            <pc:docMk/>
            <pc:sldMk cId="14200170" sldId="705"/>
            <ac:spMk id="2" creationId="{B55A6A28-E9C2-B59A-9FB2-CB6DB74E4932}"/>
          </ac:spMkLst>
        </pc:spChg>
        <pc:spChg chg="del mod">
          <ac:chgData name="伊健 杜" userId="e69aded81da48593" providerId="LiveId" clId="{89D35748-3595-4863-AB35-534656A0CE40}" dt="2022-09-15T10:48:07.107" v="3090"/>
          <ac:spMkLst>
            <pc:docMk/>
            <pc:sldMk cId="14200170" sldId="705"/>
            <ac:spMk id="4" creationId="{4A0014D1-199C-B6C6-7F8A-DD374311B1BC}"/>
          </ac:spMkLst>
        </pc:spChg>
      </pc:sldChg>
      <pc:sldChg chg="addSp delSp modSp add mod">
        <pc:chgData name="伊健 杜" userId="e69aded81da48593" providerId="LiveId" clId="{89D35748-3595-4863-AB35-534656A0CE40}" dt="2022-09-15T11:33:51.263" v="3968"/>
        <pc:sldMkLst>
          <pc:docMk/>
          <pc:sldMk cId="4168969083" sldId="706"/>
        </pc:sldMkLst>
        <pc:spChg chg="mod">
          <ac:chgData name="伊健 杜" userId="e69aded81da48593" providerId="LiveId" clId="{89D35748-3595-4863-AB35-534656A0CE40}" dt="2022-09-15T11:33:51.263" v="3968"/>
          <ac:spMkLst>
            <pc:docMk/>
            <pc:sldMk cId="4168969083" sldId="706"/>
            <ac:spMk id="4" creationId="{0547E340-6DDA-20E0-92AE-E935CE918973}"/>
          </ac:spMkLst>
        </pc:spChg>
        <pc:spChg chg="mod">
          <ac:chgData name="伊健 杜" userId="e69aded81da48593" providerId="LiveId" clId="{89D35748-3595-4863-AB35-534656A0CE40}" dt="2022-09-15T11:33:51.263" v="3968"/>
          <ac:spMkLst>
            <pc:docMk/>
            <pc:sldMk cId="4168969083" sldId="706"/>
            <ac:spMk id="5" creationId="{21477F3D-C2D3-917B-17B9-3DFD9DD89A39}"/>
          </ac:spMkLst>
        </pc:spChg>
        <pc:picChg chg="add del">
          <ac:chgData name="伊健 杜" userId="e69aded81da48593" providerId="LiveId" clId="{89D35748-3595-4863-AB35-534656A0CE40}" dt="2022-09-15T10:04:59.642" v="2386" actId="22"/>
          <ac:picMkLst>
            <pc:docMk/>
            <pc:sldMk cId="4168969083" sldId="706"/>
            <ac:picMk id="3" creationId="{9719B26F-D65F-9D1D-816D-BDC7A5682F0C}"/>
          </ac:picMkLst>
        </pc:picChg>
        <pc:picChg chg="del">
          <ac:chgData name="伊健 杜" userId="e69aded81da48593" providerId="LiveId" clId="{89D35748-3595-4863-AB35-534656A0CE40}" dt="2022-09-15T09:19:55.977" v="2302" actId="478"/>
          <ac:picMkLst>
            <pc:docMk/>
            <pc:sldMk cId="4168969083" sldId="706"/>
            <ac:picMk id="19458" creationId="{3EA08962-8C78-1DAB-3655-DBD3FE96CE97}"/>
          </ac:picMkLst>
        </pc:picChg>
        <pc:picChg chg="add mod">
          <ac:chgData name="伊健 杜" userId="e69aded81da48593" providerId="LiveId" clId="{89D35748-3595-4863-AB35-534656A0CE40}" dt="2022-09-15T09:20:53.956" v="2361" actId="1076"/>
          <ac:picMkLst>
            <pc:docMk/>
            <pc:sldMk cId="4168969083" sldId="706"/>
            <ac:picMk id="21506" creationId="{EE484593-3AF6-1D42-2B66-014562D770F0}"/>
          </ac:picMkLst>
        </pc:picChg>
      </pc:sldChg>
      <pc:sldChg chg="modSp add del mod">
        <pc:chgData name="伊健 杜" userId="e69aded81da48593" providerId="LiveId" clId="{89D35748-3595-4863-AB35-534656A0CE40}" dt="2022-09-15T10:23:38.971" v="2823" actId="47"/>
        <pc:sldMkLst>
          <pc:docMk/>
          <pc:sldMk cId="4067619844" sldId="707"/>
        </pc:sldMkLst>
        <pc:spChg chg="mod">
          <ac:chgData name="伊健 杜" userId="e69aded81da48593" providerId="LiveId" clId="{89D35748-3595-4863-AB35-534656A0CE40}" dt="2022-09-15T10:05:35.070" v="2509" actId="20577"/>
          <ac:spMkLst>
            <pc:docMk/>
            <pc:sldMk cId="4067619844" sldId="707"/>
            <ac:spMk id="4" creationId="{4A0014D1-199C-B6C6-7F8A-DD374311B1BC}"/>
          </ac:spMkLst>
        </pc:spChg>
      </pc:sldChg>
      <pc:sldChg chg="modSp add mod">
        <pc:chgData name="伊健 杜" userId="e69aded81da48593" providerId="LiveId" clId="{89D35748-3595-4863-AB35-534656A0CE40}" dt="2022-09-15T11:33:51.263" v="3968"/>
        <pc:sldMkLst>
          <pc:docMk/>
          <pc:sldMk cId="2819781969" sldId="708"/>
        </pc:sldMkLst>
        <pc:spChg chg="mod">
          <ac:chgData name="伊健 杜" userId="e69aded81da48593" providerId="LiveId" clId="{89D35748-3595-4863-AB35-534656A0CE40}" dt="2022-09-15T11:33:51.263" v="3968"/>
          <ac:spMkLst>
            <pc:docMk/>
            <pc:sldMk cId="2819781969" sldId="708"/>
            <ac:spMk id="4" creationId="{4A0014D1-199C-B6C6-7F8A-DD374311B1BC}"/>
          </ac:spMkLst>
        </pc:spChg>
      </pc:sldChg>
      <pc:sldChg chg="addSp delSp modSp add mod ord">
        <pc:chgData name="伊健 杜" userId="e69aded81da48593" providerId="LiveId" clId="{89D35748-3595-4863-AB35-534656A0CE40}" dt="2022-09-15T11:33:51.263" v="3968"/>
        <pc:sldMkLst>
          <pc:docMk/>
          <pc:sldMk cId="3984875515" sldId="709"/>
        </pc:sldMkLst>
        <pc:spChg chg="del">
          <ac:chgData name="伊健 杜" userId="e69aded81da48593" providerId="LiveId" clId="{89D35748-3595-4863-AB35-534656A0CE40}" dt="2022-09-15T10:06:50.212" v="2538" actId="478"/>
          <ac:spMkLst>
            <pc:docMk/>
            <pc:sldMk cId="3984875515" sldId="709"/>
            <ac:spMk id="2" creationId="{B633E43F-58AC-6A2B-897A-0118BD7AF109}"/>
          </ac:spMkLst>
        </pc:spChg>
        <pc:spChg chg="add del mod">
          <ac:chgData name="伊健 杜" userId="e69aded81da48593" providerId="LiveId" clId="{89D35748-3595-4863-AB35-534656A0CE40}" dt="2022-09-15T10:15:06.860" v="2541"/>
          <ac:spMkLst>
            <pc:docMk/>
            <pc:sldMk cId="3984875515" sldId="709"/>
            <ac:spMk id="3" creationId="{7C6E0793-5D37-9EF5-169D-7D459B0216F9}"/>
          </ac:spMkLst>
        </pc:spChg>
        <pc:spChg chg="del mod">
          <ac:chgData name="伊健 杜" userId="e69aded81da48593" providerId="LiveId" clId="{89D35748-3595-4863-AB35-534656A0CE40}" dt="2022-09-15T10:06:50.212" v="2538" actId="478"/>
          <ac:spMkLst>
            <pc:docMk/>
            <pc:sldMk cId="3984875515" sldId="709"/>
            <ac:spMk id="4" creationId="{0547E340-6DDA-20E0-92AE-E935CE918973}"/>
          </ac:spMkLst>
        </pc:spChg>
        <pc:spChg chg="mod">
          <ac:chgData name="伊健 杜" userId="e69aded81da48593" providerId="LiveId" clId="{89D35748-3595-4863-AB35-534656A0CE40}" dt="2022-09-15T10:06:47.368" v="2536"/>
          <ac:spMkLst>
            <pc:docMk/>
            <pc:sldMk cId="3984875515" sldId="709"/>
            <ac:spMk id="5" creationId="{21477F3D-C2D3-917B-17B9-3DFD9DD89A39}"/>
          </ac:spMkLst>
        </pc:spChg>
        <pc:spChg chg="add del mod">
          <ac:chgData name="伊健 杜" userId="e69aded81da48593" providerId="LiveId" clId="{89D35748-3595-4863-AB35-534656A0CE40}" dt="2022-09-15T10:19:03.243" v="2653"/>
          <ac:spMkLst>
            <pc:docMk/>
            <pc:sldMk cId="3984875515" sldId="709"/>
            <ac:spMk id="6" creationId="{31949EB9-E0C3-0308-5FE8-FC1F1A5AA668}"/>
          </ac:spMkLst>
        </pc:spChg>
        <pc:spChg chg="add mod">
          <ac:chgData name="伊健 杜" userId="e69aded81da48593" providerId="LiveId" clId="{89D35748-3595-4863-AB35-534656A0CE40}" dt="2022-09-15T11:33:51.263" v="3968"/>
          <ac:spMkLst>
            <pc:docMk/>
            <pc:sldMk cId="3984875515" sldId="709"/>
            <ac:spMk id="7" creationId="{BC4169EA-719E-FA9B-3D1B-884371FB4F5D}"/>
          </ac:spMkLst>
        </pc:spChg>
        <pc:picChg chg="del mod">
          <ac:chgData name="伊健 杜" userId="e69aded81da48593" providerId="LiveId" clId="{89D35748-3595-4863-AB35-534656A0CE40}" dt="2022-09-15T10:06:50.212" v="2538" actId="478"/>
          <ac:picMkLst>
            <pc:docMk/>
            <pc:sldMk cId="3984875515" sldId="709"/>
            <ac:picMk id="14338" creationId="{9CC12B7E-C37E-A254-5464-6409543855CA}"/>
          </ac:picMkLst>
        </pc:picChg>
        <pc:picChg chg="add del mod">
          <ac:chgData name="伊健 杜" userId="e69aded81da48593" providerId="LiveId" clId="{89D35748-3595-4863-AB35-534656A0CE40}" dt="2022-09-15T10:17:39.018" v="2548" actId="478"/>
          <ac:picMkLst>
            <pc:docMk/>
            <pc:sldMk cId="3984875515" sldId="709"/>
            <ac:picMk id="22530" creationId="{A89AB379-A3FE-7C28-E531-0273B7F22399}"/>
          </ac:picMkLst>
        </pc:picChg>
        <pc:picChg chg="add del mod">
          <ac:chgData name="伊健 杜" userId="e69aded81da48593" providerId="LiveId" clId="{89D35748-3595-4863-AB35-534656A0CE40}" dt="2022-09-15T10:19:03.242" v="2651" actId="478"/>
          <ac:picMkLst>
            <pc:docMk/>
            <pc:sldMk cId="3984875515" sldId="709"/>
            <ac:picMk id="22532" creationId="{7F1D1708-1351-CD49-D38E-13D0C369F42A}"/>
          </ac:picMkLst>
        </pc:picChg>
        <pc:picChg chg="add del mod">
          <ac:chgData name="伊健 杜" userId="e69aded81da48593" providerId="LiveId" clId="{89D35748-3595-4863-AB35-534656A0CE40}" dt="2022-09-15T10:19:59.315" v="2658" actId="478"/>
          <ac:picMkLst>
            <pc:docMk/>
            <pc:sldMk cId="3984875515" sldId="709"/>
            <ac:picMk id="22534" creationId="{E798F038-CABF-1DB6-A9E3-53AB09629A5B}"/>
          </ac:picMkLst>
        </pc:picChg>
        <pc:picChg chg="add mod">
          <ac:chgData name="伊健 杜" userId="e69aded81da48593" providerId="LiveId" clId="{89D35748-3595-4863-AB35-534656A0CE40}" dt="2022-09-15T10:20:03.814" v="2660" actId="1076"/>
          <ac:picMkLst>
            <pc:docMk/>
            <pc:sldMk cId="3984875515" sldId="709"/>
            <ac:picMk id="22536" creationId="{D4446010-772D-6BE9-B5DD-D02724CDDA22}"/>
          </ac:picMkLst>
        </pc:picChg>
      </pc:sldChg>
      <pc:sldChg chg="addSp delSp modSp add mod">
        <pc:chgData name="伊健 杜" userId="e69aded81da48593" providerId="LiveId" clId="{89D35748-3595-4863-AB35-534656A0CE40}" dt="2022-09-15T11:33:51.263" v="3968"/>
        <pc:sldMkLst>
          <pc:docMk/>
          <pc:sldMk cId="3928185685" sldId="710"/>
        </pc:sldMkLst>
        <pc:spChg chg="add mod">
          <ac:chgData name="伊健 杜" userId="e69aded81da48593" providerId="LiveId" clId="{89D35748-3595-4863-AB35-534656A0CE40}" dt="2022-09-15T11:33:51.263" v="3968"/>
          <ac:spMkLst>
            <pc:docMk/>
            <pc:sldMk cId="3928185685" sldId="710"/>
            <ac:spMk id="2" creationId="{63CED4CA-78FB-6CA5-B273-5564920E647D}"/>
          </ac:spMkLst>
        </pc:spChg>
        <pc:spChg chg="del">
          <ac:chgData name="伊健 杜" userId="e69aded81da48593" providerId="LiveId" clId="{89D35748-3595-4863-AB35-534656A0CE40}" dt="2022-09-15T10:20:57.972" v="2738" actId="478"/>
          <ac:spMkLst>
            <pc:docMk/>
            <pc:sldMk cId="3928185685" sldId="710"/>
            <ac:spMk id="7" creationId="{BC4169EA-719E-FA9B-3D1B-884371FB4F5D}"/>
          </ac:spMkLst>
        </pc:spChg>
        <pc:picChg chg="del">
          <ac:chgData name="伊健 杜" userId="e69aded81da48593" providerId="LiveId" clId="{89D35748-3595-4863-AB35-534656A0CE40}" dt="2022-09-15T10:20:57.972" v="2738" actId="478"/>
          <ac:picMkLst>
            <pc:docMk/>
            <pc:sldMk cId="3928185685" sldId="710"/>
            <ac:picMk id="22536" creationId="{D4446010-772D-6BE9-B5DD-D02724CDDA22}"/>
          </ac:picMkLst>
        </pc:picChg>
        <pc:picChg chg="add mod">
          <ac:chgData name="伊健 杜" userId="e69aded81da48593" providerId="LiveId" clId="{89D35748-3595-4863-AB35-534656A0CE40}" dt="2022-09-15T10:21:50.597" v="2742" actId="1076"/>
          <ac:picMkLst>
            <pc:docMk/>
            <pc:sldMk cId="3928185685" sldId="710"/>
            <ac:picMk id="25602" creationId="{0819E159-4E45-6370-28E8-26EBD67761DA}"/>
          </ac:picMkLst>
        </pc:picChg>
      </pc:sldChg>
      <pc:sldChg chg="addSp delSp modSp add mod modAnim">
        <pc:chgData name="伊健 杜" userId="e69aded81da48593" providerId="LiveId" clId="{89D35748-3595-4863-AB35-534656A0CE40}" dt="2022-09-15T11:33:51.263" v="3968"/>
        <pc:sldMkLst>
          <pc:docMk/>
          <pc:sldMk cId="2351620294" sldId="711"/>
        </pc:sldMkLst>
        <pc:spChg chg="add mod">
          <ac:chgData name="伊健 杜" userId="e69aded81da48593" providerId="LiveId" clId="{89D35748-3595-4863-AB35-534656A0CE40}" dt="2022-09-15T11:33:51.263" v="3968"/>
          <ac:spMkLst>
            <pc:docMk/>
            <pc:sldMk cId="2351620294" sldId="711"/>
            <ac:spMk id="2" creationId="{15846B22-C6C0-9053-179B-FE8928D4B9F1}"/>
          </ac:spMkLst>
        </pc:spChg>
        <pc:spChg chg="add mod">
          <ac:chgData name="伊健 杜" userId="e69aded81da48593" providerId="LiveId" clId="{89D35748-3595-4863-AB35-534656A0CE40}" dt="2022-09-15T11:33:51.263" v="3968"/>
          <ac:spMkLst>
            <pc:docMk/>
            <pc:sldMk cId="2351620294" sldId="711"/>
            <ac:spMk id="3" creationId="{A1F1C636-EB41-F170-8D0E-D1D4A45C0337}"/>
          </ac:spMkLst>
        </pc:spChg>
        <pc:spChg chg="del">
          <ac:chgData name="伊健 杜" userId="e69aded81da48593" providerId="LiveId" clId="{89D35748-3595-4863-AB35-534656A0CE40}" dt="2022-09-15T10:25:01.214" v="2848" actId="478"/>
          <ac:spMkLst>
            <pc:docMk/>
            <pc:sldMk cId="2351620294" sldId="711"/>
            <ac:spMk id="4" creationId="{0547E340-6DDA-20E0-92AE-E935CE918973}"/>
          </ac:spMkLst>
        </pc:spChg>
        <pc:spChg chg="del mod">
          <ac:chgData name="伊健 杜" userId="e69aded81da48593" providerId="LiveId" clId="{89D35748-3595-4863-AB35-534656A0CE40}" dt="2022-09-15T10:25:47.439" v="2860" actId="21"/>
          <ac:spMkLst>
            <pc:docMk/>
            <pc:sldMk cId="2351620294" sldId="711"/>
            <ac:spMk id="5" creationId="{21477F3D-C2D3-917B-17B9-3DFD9DD89A39}"/>
          </ac:spMkLst>
        </pc:spChg>
        <pc:spChg chg="add mod">
          <ac:chgData name="伊健 杜" userId="e69aded81da48593" providerId="LiveId" clId="{89D35748-3595-4863-AB35-534656A0CE40}" dt="2022-09-15T11:33:51.263" v="3968"/>
          <ac:spMkLst>
            <pc:docMk/>
            <pc:sldMk cId="2351620294" sldId="711"/>
            <ac:spMk id="7" creationId="{76E08B9D-C54E-647D-C21B-3C0CAE5695D7}"/>
          </ac:spMkLst>
        </pc:spChg>
        <pc:spChg chg="add mod">
          <ac:chgData name="伊健 杜" userId="e69aded81da48593" providerId="LiveId" clId="{89D35748-3595-4863-AB35-534656A0CE40}" dt="2022-09-15T11:33:51.263" v="3968"/>
          <ac:spMkLst>
            <pc:docMk/>
            <pc:sldMk cId="2351620294" sldId="711"/>
            <ac:spMk id="8" creationId="{34D435C0-BFCD-B552-0A54-A12A9182294B}"/>
          </ac:spMkLst>
        </pc:spChg>
        <pc:spChg chg="add mod">
          <ac:chgData name="伊健 杜" userId="e69aded81da48593" providerId="LiveId" clId="{89D35748-3595-4863-AB35-534656A0CE40}" dt="2022-09-15T10:34:07.133" v="2960" actId="1076"/>
          <ac:spMkLst>
            <pc:docMk/>
            <pc:sldMk cId="2351620294" sldId="711"/>
            <ac:spMk id="9" creationId="{A5DAE810-C3C1-3B6F-032A-8AFCF8F2A236}"/>
          </ac:spMkLst>
        </pc:spChg>
        <pc:spChg chg="add del mod">
          <ac:chgData name="伊健 杜" userId="e69aded81da48593" providerId="LiveId" clId="{89D35748-3595-4863-AB35-534656A0CE40}" dt="2022-09-15T10:33:01.159" v="2953" actId="478"/>
          <ac:spMkLst>
            <pc:docMk/>
            <pc:sldMk cId="2351620294" sldId="711"/>
            <ac:spMk id="10" creationId="{DA07F127-C85F-7798-DFE9-764507072278}"/>
          </ac:spMkLst>
        </pc:spChg>
        <pc:spChg chg="add mod">
          <ac:chgData name="伊健 杜" userId="e69aded81da48593" providerId="LiveId" clId="{89D35748-3595-4863-AB35-534656A0CE40}" dt="2022-09-15T11:33:51.263" v="3968"/>
          <ac:spMkLst>
            <pc:docMk/>
            <pc:sldMk cId="2351620294" sldId="711"/>
            <ac:spMk id="11" creationId="{FC6F6DAC-B665-7F4E-D9CF-76202C6572BB}"/>
          </ac:spMkLst>
        </pc:spChg>
        <pc:picChg chg="del mod">
          <ac:chgData name="伊健 杜" userId="e69aded81da48593" providerId="LiveId" clId="{89D35748-3595-4863-AB35-534656A0CE40}" dt="2022-09-15T10:24:59.261" v="2847" actId="478"/>
          <ac:picMkLst>
            <pc:docMk/>
            <pc:sldMk cId="2351620294" sldId="711"/>
            <ac:picMk id="6" creationId="{621884CF-1DB3-FA0F-7700-BE5AA277FB25}"/>
          </ac:picMkLst>
        </pc:picChg>
        <pc:picChg chg="add mod">
          <ac:chgData name="伊健 杜" userId="e69aded81da48593" providerId="LiveId" clId="{89D35748-3595-4863-AB35-534656A0CE40}" dt="2022-09-15T10:34:22.604" v="2965" actId="1076"/>
          <ac:picMkLst>
            <pc:docMk/>
            <pc:sldMk cId="2351620294" sldId="711"/>
            <ac:picMk id="12" creationId="{3D04E13B-B1E3-886E-4F17-56302D0CCA0D}"/>
          </ac:picMkLst>
        </pc:picChg>
        <pc:picChg chg="add mod">
          <ac:chgData name="伊健 杜" userId="e69aded81da48593" providerId="LiveId" clId="{89D35748-3595-4863-AB35-534656A0CE40}" dt="2022-09-15T10:34:24.294" v="2967" actId="1076"/>
          <ac:picMkLst>
            <pc:docMk/>
            <pc:sldMk cId="2351620294" sldId="711"/>
            <ac:picMk id="13" creationId="{6FBB14EE-029A-4D7E-0D87-6552B72E0EBE}"/>
          </ac:picMkLst>
        </pc:picChg>
      </pc:sldChg>
      <pc:sldChg chg="addSp delSp modSp add mod">
        <pc:chgData name="伊健 杜" userId="e69aded81da48593" providerId="LiveId" clId="{89D35748-3595-4863-AB35-534656A0CE40}" dt="2022-09-15T11:33:51.263" v="3968"/>
        <pc:sldMkLst>
          <pc:docMk/>
          <pc:sldMk cId="2884030890" sldId="712"/>
        </pc:sldMkLst>
        <pc:spChg chg="mod">
          <ac:chgData name="伊健 杜" userId="e69aded81da48593" providerId="LiveId" clId="{89D35748-3595-4863-AB35-534656A0CE40}" dt="2022-09-15T11:33:51.263" v="3968"/>
          <ac:spMkLst>
            <pc:docMk/>
            <pc:sldMk cId="2884030890" sldId="712"/>
            <ac:spMk id="4" creationId="{0547E340-6DDA-20E0-92AE-E935CE918973}"/>
          </ac:spMkLst>
        </pc:spChg>
        <pc:spChg chg="mod">
          <ac:chgData name="伊健 杜" userId="e69aded81da48593" providerId="LiveId" clId="{89D35748-3595-4863-AB35-534656A0CE40}" dt="2022-09-15T11:33:51.263" v="3968"/>
          <ac:spMkLst>
            <pc:docMk/>
            <pc:sldMk cId="2884030890" sldId="712"/>
            <ac:spMk id="5" creationId="{21477F3D-C2D3-917B-17B9-3DFD9DD89A39}"/>
          </ac:spMkLst>
        </pc:spChg>
        <pc:picChg chg="del mod">
          <ac:chgData name="伊健 杜" userId="e69aded81da48593" providerId="LiveId" clId="{89D35748-3595-4863-AB35-534656A0CE40}" dt="2022-09-15T10:43:05.902" v="3076" actId="478"/>
          <ac:picMkLst>
            <pc:docMk/>
            <pc:sldMk cId="2884030890" sldId="712"/>
            <ac:picMk id="17411" creationId="{4A390625-916E-5AB7-AD75-69EBC4B41213}"/>
          </ac:picMkLst>
        </pc:picChg>
        <pc:picChg chg="add mod">
          <ac:chgData name="伊健 杜" userId="e69aded81da48593" providerId="LiveId" clId="{89D35748-3595-4863-AB35-534656A0CE40}" dt="2022-09-15T10:46:42.807" v="3078" actId="1076"/>
          <ac:picMkLst>
            <pc:docMk/>
            <pc:sldMk cId="2884030890" sldId="712"/>
            <ac:picMk id="27650" creationId="{3A41D50C-6DCB-420B-8923-15D6F1571935}"/>
          </ac:picMkLst>
        </pc:picChg>
        <pc:picChg chg="add mod">
          <ac:chgData name="伊健 杜" userId="e69aded81da48593" providerId="LiveId" clId="{89D35748-3595-4863-AB35-534656A0CE40}" dt="2022-09-15T10:47:01.583" v="3080" actId="1076"/>
          <ac:picMkLst>
            <pc:docMk/>
            <pc:sldMk cId="2884030890" sldId="712"/>
            <ac:picMk id="27652" creationId="{A5409BAF-DB19-71FD-F0B2-CF2C86C85DAB}"/>
          </ac:picMkLst>
        </pc:picChg>
      </pc:sldChg>
      <pc:sldChg chg="modSp add mod ord">
        <pc:chgData name="伊健 杜" userId="e69aded81da48593" providerId="LiveId" clId="{89D35748-3595-4863-AB35-534656A0CE40}" dt="2022-09-15T11:33:51.263" v="3968"/>
        <pc:sldMkLst>
          <pc:docMk/>
          <pc:sldMk cId="1433194239" sldId="713"/>
        </pc:sldMkLst>
        <pc:spChg chg="mod">
          <ac:chgData name="伊健 杜" userId="e69aded81da48593" providerId="LiveId" clId="{89D35748-3595-4863-AB35-534656A0CE40}" dt="2022-09-15T11:33:51.263" v="3968"/>
          <ac:spMkLst>
            <pc:docMk/>
            <pc:sldMk cId="1433194239" sldId="713"/>
            <ac:spMk id="4" creationId="{4A0014D1-199C-B6C6-7F8A-DD374311B1BC}"/>
          </ac:spMkLst>
        </pc:spChg>
      </pc:sldChg>
      <pc:sldChg chg="modSp add mod">
        <pc:chgData name="伊健 杜" userId="e69aded81da48593" providerId="LiveId" clId="{89D35748-3595-4863-AB35-534656A0CE40}" dt="2022-09-15T11:33:51.263" v="3968"/>
        <pc:sldMkLst>
          <pc:docMk/>
          <pc:sldMk cId="2050150708" sldId="714"/>
        </pc:sldMkLst>
        <pc:spChg chg="mod">
          <ac:chgData name="伊健 杜" userId="e69aded81da48593" providerId="LiveId" clId="{89D35748-3595-4863-AB35-534656A0CE40}" dt="2022-09-15T11:33:51.263" v="3968"/>
          <ac:spMkLst>
            <pc:docMk/>
            <pc:sldMk cId="2050150708" sldId="714"/>
            <ac:spMk id="4" creationId="{4A0014D1-199C-B6C6-7F8A-DD374311B1BC}"/>
          </ac:spMkLst>
        </pc:spChg>
      </pc:sldChg>
      <pc:sldChg chg="addSp delSp modSp add mod">
        <pc:chgData name="伊健 杜" userId="e69aded81da48593" providerId="LiveId" clId="{89D35748-3595-4863-AB35-534656A0CE40}" dt="2022-09-15T11:33:51.263" v="3968"/>
        <pc:sldMkLst>
          <pc:docMk/>
          <pc:sldMk cId="3885083923" sldId="715"/>
        </pc:sldMkLst>
        <pc:spChg chg="mod">
          <ac:chgData name="伊健 杜" userId="e69aded81da48593" providerId="LiveId" clId="{89D35748-3595-4863-AB35-534656A0CE40}" dt="2022-09-15T11:33:51.263" v="3968"/>
          <ac:spMkLst>
            <pc:docMk/>
            <pc:sldMk cId="3885083923" sldId="715"/>
            <ac:spMk id="4" creationId="{0547E340-6DDA-20E0-92AE-E935CE918973}"/>
          </ac:spMkLst>
        </pc:spChg>
        <pc:spChg chg="mod">
          <ac:chgData name="伊健 杜" userId="e69aded81da48593" providerId="LiveId" clId="{89D35748-3595-4863-AB35-534656A0CE40}" dt="2022-09-15T11:33:51.263" v="3968"/>
          <ac:spMkLst>
            <pc:docMk/>
            <pc:sldMk cId="3885083923" sldId="715"/>
            <ac:spMk id="5" creationId="{21477F3D-C2D3-917B-17B9-3DFD9DD89A39}"/>
          </ac:spMkLst>
        </pc:spChg>
        <pc:picChg chg="del">
          <ac:chgData name="伊健 杜" userId="e69aded81da48593" providerId="LiveId" clId="{89D35748-3595-4863-AB35-534656A0CE40}" dt="2022-09-15T10:48:27.374" v="3137" actId="478"/>
          <ac:picMkLst>
            <pc:docMk/>
            <pc:sldMk cId="3885083923" sldId="715"/>
            <ac:picMk id="27652" creationId="{A5409BAF-DB19-71FD-F0B2-CF2C86C85DAB}"/>
          </ac:picMkLst>
        </pc:picChg>
        <pc:picChg chg="add mod">
          <ac:chgData name="伊健 杜" userId="e69aded81da48593" providerId="LiveId" clId="{89D35748-3595-4863-AB35-534656A0CE40}" dt="2022-09-15T10:49:49.496" v="3140" actId="1076"/>
          <ac:picMkLst>
            <pc:docMk/>
            <pc:sldMk cId="3885083923" sldId="715"/>
            <ac:picMk id="28674" creationId="{80BEB7E5-35CD-A25E-199C-1393B7453D3A}"/>
          </ac:picMkLst>
        </pc:picChg>
      </pc:sldChg>
      <pc:sldChg chg="addSp delSp modSp add mod">
        <pc:chgData name="伊健 杜" userId="e69aded81da48593" providerId="LiveId" clId="{89D35748-3595-4863-AB35-534656A0CE40}" dt="2022-09-15T11:33:51.263" v="3968"/>
        <pc:sldMkLst>
          <pc:docMk/>
          <pc:sldMk cId="949284852" sldId="716"/>
        </pc:sldMkLst>
        <pc:spChg chg="mod">
          <ac:chgData name="伊健 杜" userId="e69aded81da48593" providerId="LiveId" clId="{89D35748-3595-4863-AB35-534656A0CE40}" dt="2022-09-15T11:33:51.263" v="3968"/>
          <ac:spMkLst>
            <pc:docMk/>
            <pc:sldMk cId="949284852" sldId="716"/>
            <ac:spMk id="4" creationId="{0547E340-6DDA-20E0-92AE-E935CE918973}"/>
          </ac:spMkLst>
        </pc:spChg>
        <pc:spChg chg="mod">
          <ac:chgData name="伊健 杜" userId="e69aded81da48593" providerId="LiveId" clId="{89D35748-3595-4863-AB35-534656A0CE40}" dt="2022-09-15T11:33:51.263" v="3968"/>
          <ac:spMkLst>
            <pc:docMk/>
            <pc:sldMk cId="949284852" sldId="716"/>
            <ac:spMk id="5" creationId="{21477F3D-C2D3-917B-17B9-3DFD9DD89A39}"/>
          </ac:spMkLst>
        </pc:spChg>
        <pc:picChg chg="add mod">
          <ac:chgData name="伊健 杜" userId="e69aded81da48593" providerId="LiveId" clId="{89D35748-3595-4863-AB35-534656A0CE40}" dt="2022-09-15T10:52:46.956" v="3217" actId="1076"/>
          <ac:picMkLst>
            <pc:docMk/>
            <pc:sldMk cId="949284852" sldId="716"/>
            <ac:picMk id="2" creationId="{2F0138DC-0144-0BA4-A391-6EABC264903D}"/>
          </ac:picMkLst>
        </pc:picChg>
        <pc:picChg chg="add mod">
          <ac:chgData name="伊健 杜" userId="e69aded81da48593" providerId="LiveId" clId="{89D35748-3595-4863-AB35-534656A0CE40}" dt="2022-09-15T10:52:46.956" v="3217" actId="1076"/>
          <ac:picMkLst>
            <pc:docMk/>
            <pc:sldMk cId="949284852" sldId="716"/>
            <ac:picMk id="3" creationId="{3A3807B2-3944-4AF8-BC68-9E2B6900E98A}"/>
          </ac:picMkLst>
        </pc:picChg>
        <pc:picChg chg="del">
          <ac:chgData name="伊健 杜" userId="e69aded81da48593" providerId="LiveId" clId="{89D35748-3595-4863-AB35-534656A0CE40}" dt="2022-09-15T10:52:05.520" v="3162" actId="478"/>
          <ac:picMkLst>
            <pc:docMk/>
            <pc:sldMk cId="949284852" sldId="716"/>
            <ac:picMk id="27650" creationId="{3A41D50C-6DCB-420B-8923-15D6F1571935}"/>
          </ac:picMkLst>
        </pc:picChg>
        <pc:picChg chg="del">
          <ac:chgData name="伊健 杜" userId="e69aded81da48593" providerId="LiveId" clId="{89D35748-3595-4863-AB35-534656A0CE40}" dt="2022-09-15T10:52:05.076" v="3161" actId="478"/>
          <ac:picMkLst>
            <pc:docMk/>
            <pc:sldMk cId="949284852" sldId="716"/>
            <ac:picMk id="28674" creationId="{80BEB7E5-35CD-A25E-199C-1393B7453D3A}"/>
          </ac:picMkLst>
        </pc:picChg>
      </pc:sldChg>
      <pc:sldChg chg="new del">
        <pc:chgData name="伊健 杜" userId="e69aded81da48593" providerId="LiveId" clId="{89D35748-3595-4863-AB35-534656A0CE40}" dt="2022-09-15T10:50:34.085" v="3142" actId="47"/>
        <pc:sldMkLst>
          <pc:docMk/>
          <pc:sldMk cId="1628291008" sldId="716"/>
        </pc:sldMkLst>
      </pc:sldChg>
      <pc:sldChg chg="addSp delSp modSp add mod">
        <pc:chgData name="伊健 杜" userId="e69aded81da48593" providerId="LiveId" clId="{89D35748-3595-4863-AB35-534656A0CE40}" dt="2022-09-15T11:33:51.263" v="3968"/>
        <pc:sldMkLst>
          <pc:docMk/>
          <pc:sldMk cId="678427924" sldId="717"/>
        </pc:sldMkLst>
        <pc:spChg chg="mod">
          <ac:chgData name="伊健 杜" userId="e69aded81da48593" providerId="LiveId" clId="{89D35748-3595-4863-AB35-534656A0CE40}" dt="2022-09-15T11:33:51.263" v="3968"/>
          <ac:spMkLst>
            <pc:docMk/>
            <pc:sldMk cId="678427924" sldId="717"/>
            <ac:spMk id="4" creationId="{0547E340-6DDA-20E0-92AE-E935CE918973}"/>
          </ac:spMkLst>
        </pc:spChg>
        <pc:spChg chg="mod">
          <ac:chgData name="伊健 杜" userId="e69aded81da48593" providerId="LiveId" clId="{89D35748-3595-4863-AB35-534656A0CE40}" dt="2022-09-15T11:33:51.263" v="3968"/>
          <ac:spMkLst>
            <pc:docMk/>
            <pc:sldMk cId="678427924" sldId="717"/>
            <ac:spMk id="5" creationId="{21477F3D-C2D3-917B-17B9-3DFD9DD89A39}"/>
          </ac:spMkLst>
        </pc:spChg>
        <pc:picChg chg="del">
          <ac:chgData name="伊健 杜" userId="e69aded81da48593" providerId="LiveId" clId="{89D35748-3595-4863-AB35-534656A0CE40}" dt="2022-09-15T10:53:57.498" v="3260" actId="478"/>
          <ac:picMkLst>
            <pc:docMk/>
            <pc:sldMk cId="678427924" sldId="717"/>
            <ac:picMk id="2" creationId="{2F0138DC-0144-0BA4-A391-6EABC264903D}"/>
          </ac:picMkLst>
        </pc:picChg>
        <pc:picChg chg="mod">
          <ac:chgData name="伊健 杜" userId="e69aded81da48593" providerId="LiveId" clId="{89D35748-3595-4863-AB35-534656A0CE40}" dt="2022-09-15T10:54:07.740" v="3270" actId="14100"/>
          <ac:picMkLst>
            <pc:docMk/>
            <pc:sldMk cId="678427924" sldId="717"/>
            <ac:picMk id="3" creationId="{3A3807B2-3944-4AF8-BC68-9E2B6900E98A}"/>
          </ac:picMkLst>
        </pc:picChg>
        <pc:picChg chg="add mod">
          <ac:chgData name="伊健 杜" userId="e69aded81da48593" providerId="LiveId" clId="{89D35748-3595-4863-AB35-534656A0CE40}" dt="2022-09-15T10:54:04.705" v="3268"/>
          <ac:picMkLst>
            <pc:docMk/>
            <pc:sldMk cId="678427924" sldId="717"/>
            <ac:picMk id="6" creationId="{6FA1A415-6ADB-AF43-B321-80BAABE9903F}"/>
          </ac:picMkLst>
        </pc:picChg>
      </pc:sldChg>
      <pc:sldChg chg="delSp modSp new del mod ord">
        <pc:chgData name="伊健 杜" userId="e69aded81da48593" providerId="LiveId" clId="{89D35748-3595-4863-AB35-534656A0CE40}" dt="2022-09-15T10:57:05.931" v="3282" actId="47"/>
        <pc:sldMkLst>
          <pc:docMk/>
          <pc:sldMk cId="3135238797" sldId="718"/>
        </pc:sldMkLst>
        <pc:spChg chg="mod">
          <ac:chgData name="伊健 杜" userId="e69aded81da48593" providerId="LiveId" clId="{89D35748-3595-4863-AB35-534656A0CE40}" dt="2022-09-15T10:56:26.312" v="3276" actId="20577"/>
          <ac:spMkLst>
            <pc:docMk/>
            <pc:sldMk cId="3135238797" sldId="718"/>
            <ac:spMk id="2" creationId="{D7A57B31-D827-DEC8-9631-26556392CB7F}"/>
          </ac:spMkLst>
        </pc:spChg>
        <pc:spChg chg="del">
          <ac:chgData name="伊健 杜" userId="e69aded81da48593" providerId="LiveId" clId="{89D35748-3595-4863-AB35-534656A0CE40}" dt="2022-09-15T10:54:15.309" v="3272" actId="478"/>
          <ac:spMkLst>
            <pc:docMk/>
            <pc:sldMk cId="3135238797" sldId="718"/>
            <ac:spMk id="3" creationId="{A5D7C77D-B53E-37BA-269B-1FEE2ABD9721}"/>
          </ac:spMkLst>
        </pc:spChg>
      </pc:sldChg>
      <pc:sldChg chg="addSp modSp add mod">
        <pc:chgData name="伊健 杜" userId="e69aded81da48593" providerId="LiveId" clId="{89D35748-3595-4863-AB35-534656A0CE40}" dt="2022-09-15T12:33:13.221" v="4004" actId="403"/>
        <pc:sldMkLst>
          <pc:docMk/>
          <pc:sldMk cId="756349370" sldId="719"/>
        </pc:sldMkLst>
        <pc:spChg chg="add mod">
          <ac:chgData name="伊健 杜" userId="e69aded81da48593" providerId="LiveId" clId="{89D35748-3595-4863-AB35-534656A0CE40}" dt="2022-09-15T10:57:49.934" v="3323" actId="1076"/>
          <ac:spMkLst>
            <pc:docMk/>
            <pc:sldMk cId="756349370" sldId="719"/>
            <ac:spMk id="2" creationId="{FC1D40EC-3346-410E-86DB-CA13D4F161DA}"/>
          </ac:spMkLst>
        </pc:spChg>
        <pc:spChg chg="add mod">
          <ac:chgData name="伊健 杜" userId="e69aded81da48593" providerId="LiveId" clId="{89D35748-3595-4863-AB35-534656A0CE40}" dt="2022-09-15T12:33:13.221" v="4004" actId="403"/>
          <ac:spMkLst>
            <pc:docMk/>
            <pc:sldMk cId="756349370" sldId="719"/>
            <ac:spMk id="3" creationId="{6B74D18D-99DD-BFB9-AD9F-C35611A7B9DA}"/>
          </ac:spMkLst>
        </pc:spChg>
        <pc:spChg chg="mod">
          <ac:chgData name="伊健 杜" userId="e69aded81da48593" providerId="LiveId" clId="{89D35748-3595-4863-AB35-534656A0CE40}" dt="2022-09-15T11:33:51.263" v="3968"/>
          <ac:spMkLst>
            <pc:docMk/>
            <pc:sldMk cId="756349370" sldId="719"/>
            <ac:spMk id="4" creationId="{0547E340-6DDA-20E0-92AE-E935CE918973}"/>
          </ac:spMkLst>
        </pc:spChg>
      </pc:sldChg>
      <pc:sldChg chg="addSp delSp modSp add mod">
        <pc:chgData name="伊健 杜" userId="e69aded81da48593" providerId="LiveId" clId="{89D35748-3595-4863-AB35-534656A0CE40}" dt="2022-09-15T11:33:51.263" v="3968"/>
        <pc:sldMkLst>
          <pc:docMk/>
          <pc:sldMk cId="2385782899" sldId="720"/>
        </pc:sldMkLst>
        <pc:spChg chg="mod">
          <ac:chgData name="伊健 杜" userId="e69aded81da48593" providerId="LiveId" clId="{89D35748-3595-4863-AB35-534656A0CE40}" dt="2022-09-15T11:33:51.263" v="3968"/>
          <ac:spMkLst>
            <pc:docMk/>
            <pc:sldMk cId="2385782899" sldId="720"/>
            <ac:spMk id="4" creationId="{0547E340-6DDA-20E0-92AE-E935CE918973}"/>
          </ac:spMkLst>
        </pc:spChg>
        <pc:spChg chg="mod">
          <ac:chgData name="伊健 杜" userId="e69aded81da48593" providerId="LiveId" clId="{89D35748-3595-4863-AB35-534656A0CE40}" dt="2022-09-15T11:03:27.188" v="3389"/>
          <ac:spMkLst>
            <pc:docMk/>
            <pc:sldMk cId="2385782899" sldId="720"/>
            <ac:spMk id="5" creationId="{21477F3D-C2D3-917B-17B9-3DFD9DD89A39}"/>
          </ac:spMkLst>
        </pc:spChg>
        <pc:picChg chg="del">
          <ac:chgData name="伊健 杜" userId="e69aded81da48593" providerId="LiveId" clId="{89D35748-3595-4863-AB35-534656A0CE40}" dt="2022-09-15T11:06:26.388" v="3503" actId="478"/>
          <ac:picMkLst>
            <pc:docMk/>
            <pc:sldMk cId="2385782899" sldId="720"/>
            <ac:picMk id="2" creationId="{2F0138DC-0144-0BA4-A391-6EABC264903D}"/>
          </ac:picMkLst>
        </pc:picChg>
        <pc:picChg chg="del">
          <ac:chgData name="伊健 杜" userId="e69aded81da48593" providerId="LiveId" clId="{89D35748-3595-4863-AB35-534656A0CE40}" dt="2022-09-15T11:06:25.022" v="3502" actId="478"/>
          <ac:picMkLst>
            <pc:docMk/>
            <pc:sldMk cId="2385782899" sldId="720"/>
            <ac:picMk id="3" creationId="{3A3807B2-3944-4AF8-BC68-9E2B6900E98A}"/>
          </ac:picMkLst>
        </pc:picChg>
        <pc:picChg chg="add mod">
          <ac:chgData name="伊健 杜" userId="e69aded81da48593" providerId="LiveId" clId="{89D35748-3595-4863-AB35-534656A0CE40}" dt="2022-09-15T11:09:25.147" v="3513" actId="14100"/>
          <ac:picMkLst>
            <pc:docMk/>
            <pc:sldMk cId="2385782899" sldId="720"/>
            <ac:picMk id="32770" creationId="{CEE93BAB-A927-139A-4DAD-FD912E5C67B1}"/>
          </ac:picMkLst>
        </pc:picChg>
        <pc:picChg chg="add mod">
          <ac:chgData name="伊健 杜" userId="e69aded81da48593" providerId="LiveId" clId="{89D35748-3595-4863-AB35-534656A0CE40}" dt="2022-09-15T11:09:28.087" v="3515" actId="1076"/>
          <ac:picMkLst>
            <pc:docMk/>
            <pc:sldMk cId="2385782899" sldId="720"/>
            <ac:picMk id="32772" creationId="{6C8217BA-FBEC-82CA-E3A7-5766F3CB182B}"/>
          </ac:picMkLst>
        </pc:picChg>
      </pc:sldChg>
      <pc:sldChg chg="add del">
        <pc:chgData name="伊健 杜" userId="e69aded81da48593" providerId="LiveId" clId="{89D35748-3595-4863-AB35-534656A0CE40}" dt="2022-09-15T11:09:34.800" v="3517" actId="47"/>
        <pc:sldMkLst>
          <pc:docMk/>
          <pc:sldMk cId="1135889118" sldId="721"/>
        </pc:sldMkLst>
      </pc:sldChg>
      <pc:sldChg chg="addSp delSp modSp add mod">
        <pc:chgData name="伊健 杜" userId="e69aded81da48593" providerId="LiveId" clId="{89D35748-3595-4863-AB35-534656A0CE40}" dt="2022-09-15T11:33:51.263" v="3968"/>
        <pc:sldMkLst>
          <pc:docMk/>
          <pc:sldMk cId="3447158944" sldId="722"/>
        </pc:sldMkLst>
        <pc:spChg chg="mod">
          <ac:chgData name="伊健 杜" userId="e69aded81da48593" providerId="LiveId" clId="{89D35748-3595-4863-AB35-534656A0CE40}" dt="2022-09-15T11:33:51.263" v="3968"/>
          <ac:spMkLst>
            <pc:docMk/>
            <pc:sldMk cId="3447158944" sldId="722"/>
            <ac:spMk id="4" creationId="{0547E340-6DDA-20E0-92AE-E935CE918973}"/>
          </ac:spMkLst>
        </pc:spChg>
        <pc:picChg chg="del">
          <ac:chgData name="伊健 杜" userId="e69aded81da48593" providerId="LiveId" clId="{89D35748-3595-4863-AB35-534656A0CE40}" dt="2022-09-15T11:10:13.421" v="3518" actId="478"/>
          <ac:picMkLst>
            <pc:docMk/>
            <pc:sldMk cId="3447158944" sldId="722"/>
            <ac:picMk id="32770" creationId="{CEE93BAB-A927-139A-4DAD-FD912E5C67B1}"/>
          </ac:picMkLst>
        </pc:picChg>
        <pc:picChg chg="del">
          <ac:chgData name="伊健 杜" userId="e69aded81da48593" providerId="LiveId" clId="{89D35748-3595-4863-AB35-534656A0CE40}" dt="2022-09-15T11:10:13.421" v="3518" actId="478"/>
          <ac:picMkLst>
            <pc:docMk/>
            <pc:sldMk cId="3447158944" sldId="722"/>
            <ac:picMk id="32772" creationId="{6C8217BA-FBEC-82CA-E3A7-5766F3CB182B}"/>
          </ac:picMkLst>
        </pc:picChg>
        <pc:picChg chg="add mod">
          <ac:chgData name="伊健 杜" userId="e69aded81da48593" providerId="LiveId" clId="{89D35748-3595-4863-AB35-534656A0CE40}" dt="2022-09-15T11:10:32.043" v="3560" actId="1076"/>
          <ac:picMkLst>
            <pc:docMk/>
            <pc:sldMk cId="3447158944" sldId="722"/>
            <ac:picMk id="36866" creationId="{D8E5B07B-4A08-3075-3705-AD32625D1894}"/>
          </ac:picMkLst>
        </pc:picChg>
      </pc:sldChg>
      <pc:sldChg chg="addSp delSp modSp add mod">
        <pc:chgData name="伊健 杜" userId="e69aded81da48593" providerId="LiveId" clId="{89D35748-3595-4863-AB35-534656A0CE40}" dt="2022-09-15T11:33:51.263" v="3968"/>
        <pc:sldMkLst>
          <pc:docMk/>
          <pc:sldMk cId="3764094254" sldId="723"/>
        </pc:sldMkLst>
        <pc:spChg chg="add mod">
          <ac:chgData name="伊健 杜" userId="e69aded81da48593" providerId="LiveId" clId="{89D35748-3595-4863-AB35-534656A0CE40}" dt="2022-09-15T11:33:51.263" v="3968"/>
          <ac:spMkLst>
            <pc:docMk/>
            <pc:sldMk cId="3764094254" sldId="723"/>
            <ac:spMk id="2" creationId="{28F9BA58-75E0-6A4F-14C4-959A803A9B0A}"/>
          </ac:spMkLst>
        </pc:spChg>
        <pc:spChg chg="add mod">
          <ac:chgData name="伊健 杜" userId="e69aded81da48593" providerId="LiveId" clId="{89D35748-3595-4863-AB35-534656A0CE40}" dt="2022-09-15T11:25:13.471" v="3744" actId="1076"/>
          <ac:spMkLst>
            <pc:docMk/>
            <pc:sldMk cId="3764094254" sldId="723"/>
            <ac:spMk id="3" creationId="{D9A1EB0F-CBD7-C2B5-BF0C-810162280938}"/>
          </ac:spMkLst>
        </pc:spChg>
        <pc:spChg chg="del mod">
          <ac:chgData name="伊健 杜" userId="e69aded81da48593" providerId="LiveId" clId="{89D35748-3595-4863-AB35-534656A0CE40}" dt="2022-09-15T11:16:29.844" v="3652" actId="478"/>
          <ac:spMkLst>
            <pc:docMk/>
            <pc:sldMk cId="3764094254" sldId="723"/>
            <ac:spMk id="4" creationId="{0547E340-6DDA-20E0-92AE-E935CE918973}"/>
          </ac:spMkLst>
        </pc:spChg>
        <pc:spChg chg="mod">
          <ac:chgData name="伊健 杜" userId="e69aded81da48593" providerId="LiveId" clId="{89D35748-3595-4863-AB35-534656A0CE40}" dt="2022-09-15T11:16:19.812" v="3651"/>
          <ac:spMkLst>
            <pc:docMk/>
            <pc:sldMk cId="3764094254" sldId="723"/>
            <ac:spMk id="5" creationId="{21477F3D-C2D3-917B-17B9-3DFD9DD89A39}"/>
          </ac:spMkLst>
        </pc:spChg>
        <pc:picChg chg="del">
          <ac:chgData name="伊健 杜" userId="e69aded81da48593" providerId="LiveId" clId="{89D35748-3595-4863-AB35-534656A0CE40}" dt="2022-09-15T11:11:52.684" v="3591" actId="478"/>
          <ac:picMkLst>
            <pc:docMk/>
            <pc:sldMk cId="3764094254" sldId="723"/>
            <ac:picMk id="36866" creationId="{D8E5B07B-4A08-3075-3705-AD32625D1894}"/>
          </ac:picMkLst>
        </pc:picChg>
        <pc:picChg chg="add del mod">
          <ac:chgData name="伊健 杜" userId="e69aded81da48593" providerId="LiveId" clId="{89D35748-3595-4863-AB35-534656A0CE40}" dt="2022-09-15T11:25:55.501" v="3751" actId="478"/>
          <ac:picMkLst>
            <pc:docMk/>
            <pc:sldMk cId="3764094254" sldId="723"/>
            <ac:picMk id="37890" creationId="{1AF22BBF-F8DE-CCD3-2BF8-0B230E6CAAD9}"/>
          </ac:picMkLst>
        </pc:picChg>
        <pc:picChg chg="add mod">
          <ac:chgData name="伊健 杜" userId="e69aded81da48593" providerId="LiveId" clId="{89D35748-3595-4863-AB35-534656A0CE40}" dt="2022-09-15T11:25:57.169" v="3753" actId="1076"/>
          <ac:picMkLst>
            <pc:docMk/>
            <pc:sldMk cId="3764094254" sldId="723"/>
            <ac:picMk id="37892" creationId="{336AA39B-E401-3D9D-F476-6404450724D5}"/>
          </ac:picMkLst>
        </pc:picChg>
      </pc:sldChg>
      <pc:sldChg chg="addSp delSp modSp add mod">
        <pc:chgData name="伊健 杜" userId="e69aded81da48593" providerId="LiveId" clId="{89D35748-3595-4863-AB35-534656A0CE40}" dt="2022-09-15T11:33:51.263" v="3968"/>
        <pc:sldMkLst>
          <pc:docMk/>
          <pc:sldMk cId="34973825" sldId="724"/>
        </pc:sldMkLst>
        <pc:spChg chg="mod">
          <ac:chgData name="伊健 杜" userId="e69aded81da48593" providerId="LiveId" clId="{89D35748-3595-4863-AB35-534656A0CE40}" dt="2022-09-15T11:33:51.263" v="3968"/>
          <ac:spMkLst>
            <pc:docMk/>
            <pc:sldMk cId="34973825" sldId="724"/>
            <ac:spMk id="2" creationId="{28F9BA58-75E0-6A4F-14C4-959A803A9B0A}"/>
          </ac:spMkLst>
        </pc:spChg>
        <pc:spChg chg="del">
          <ac:chgData name="伊健 杜" userId="e69aded81da48593" providerId="LiveId" clId="{89D35748-3595-4863-AB35-534656A0CE40}" dt="2022-09-15T11:25:18.704" v="3748" actId="478"/>
          <ac:spMkLst>
            <pc:docMk/>
            <pc:sldMk cId="34973825" sldId="724"/>
            <ac:spMk id="3" creationId="{D9A1EB0F-CBD7-C2B5-BF0C-810162280938}"/>
          </ac:spMkLst>
        </pc:spChg>
        <pc:picChg chg="del mod">
          <ac:chgData name="伊健 杜" userId="e69aded81da48593" providerId="LiveId" clId="{89D35748-3595-4863-AB35-534656A0CE40}" dt="2022-09-15T11:25:17.809" v="3747" actId="478"/>
          <ac:picMkLst>
            <pc:docMk/>
            <pc:sldMk cId="34973825" sldId="724"/>
            <ac:picMk id="37890" creationId="{1AF22BBF-F8DE-CCD3-2BF8-0B230E6CAAD9}"/>
          </ac:picMkLst>
        </pc:picChg>
        <pc:picChg chg="add del mod">
          <ac:chgData name="伊健 杜" userId="e69aded81da48593" providerId="LiveId" clId="{89D35748-3595-4863-AB35-534656A0CE40}" dt="2022-09-15T11:26:18.782" v="3754" actId="478"/>
          <ac:picMkLst>
            <pc:docMk/>
            <pc:sldMk cId="34973825" sldId="724"/>
            <ac:picMk id="38914" creationId="{FF016E96-2366-5B75-9C2D-FB6728FCB8D7}"/>
          </ac:picMkLst>
        </pc:picChg>
        <pc:picChg chg="add mod">
          <ac:chgData name="伊健 杜" userId="e69aded81da48593" providerId="LiveId" clId="{89D35748-3595-4863-AB35-534656A0CE40}" dt="2022-09-15T11:26:20.876" v="3756" actId="1076"/>
          <ac:picMkLst>
            <pc:docMk/>
            <pc:sldMk cId="34973825" sldId="724"/>
            <ac:picMk id="38916" creationId="{0CDFF230-A314-7731-9E1C-5612E1CAAAD6}"/>
          </ac:picMkLst>
        </pc:picChg>
      </pc:sldChg>
    </pc:docChg>
  </pc:docChgLst>
  <pc:docChgLst>
    <pc:chgData name="伊健 杜" userId="e69aded81da48593" providerId="LiveId" clId="{B41A0DB3-26AA-43DA-B31A-09B1F216CB5C}"/>
    <pc:docChg chg="undo custSel addSld delSld modSld sldOrd modSection">
      <pc:chgData name="伊健 杜" userId="e69aded81da48593" providerId="LiveId" clId="{B41A0DB3-26AA-43DA-B31A-09B1F216CB5C}" dt="2022-10-06T15:50:03.635" v="4640" actId="20577"/>
      <pc:docMkLst>
        <pc:docMk/>
      </pc:docMkLst>
      <pc:sldChg chg="modSp mod">
        <pc:chgData name="伊健 杜" userId="e69aded81da48593" providerId="LiveId" clId="{B41A0DB3-26AA-43DA-B31A-09B1F216CB5C}" dt="2022-10-06T11:56:06.255" v="4620"/>
        <pc:sldMkLst>
          <pc:docMk/>
          <pc:sldMk cId="3180688205" sldId="256"/>
        </pc:sldMkLst>
        <pc:spChg chg="mod">
          <ac:chgData name="伊健 杜" userId="e69aded81da48593" providerId="LiveId" clId="{B41A0DB3-26AA-43DA-B31A-09B1F216CB5C}" dt="2022-10-06T11:56:06.255" v="4620"/>
          <ac:spMkLst>
            <pc:docMk/>
            <pc:sldMk cId="3180688205" sldId="256"/>
            <ac:spMk id="2" creationId="{1F01E9DD-2818-4BD0-9996-984FE0985E67}"/>
          </ac:spMkLst>
        </pc:spChg>
      </pc:sldChg>
      <pc:sldChg chg="addSp delSp modSp mod">
        <pc:chgData name="伊健 杜" userId="e69aded81da48593" providerId="LiveId" clId="{B41A0DB3-26AA-43DA-B31A-09B1F216CB5C}" dt="2022-10-06T15:48:55.431" v="4638"/>
        <pc:sldMkLst>
          <pc:docMk/>
          <pc:sldMk cId="3517469593" sldId="772"/>
        </pc:sldMkLst>
        <pc:spChg chg="mod">
          <ac:chgData name="伊健 杜" userId="e69aded81da48593" providerId="LiveId" clId="{B41A0DB3-26AA-43DA-B31A-09B1F216CB5C}" dt="2022-10-06T09:06:58.338" v="34" actId="20577"/>
          <ac:spMkLst>
            <pc:docMk/>
            <pc:sldMk cId="3517469593" sldId="772"/>
            <ac:spMk id="2" creationId="{81F4B079-5182-7332-4978-966F1AEEF4D2}"/>
          </ac:spMkLst>
        </pc:spChg>
        <pc:spChg chg="mod">
          <ac:chgData name="伊健 杜" userId="e69aded81da48593" providerId="LiveId" clId="{B41A0DB3-26AA-43DA-B31A-09B1F216CB5C}" dt="2022-10-06T11:41:26.661" v="4232"/>
          <ac:spMkLst>
            <pc:docMk/>
            <pc:sldMk cId="3517469593" sldId="772"/>
            <ac:spMk id="4" creationId="{CFC1CF28-580E-2280-640A-ADB8853307E7}"/>
          </ac:spMkLst>
        </pc:spChg>
        <pc:picChg chg="add mod">
          <ac:chgData name="伊健 杜" userId="e69aded81da48593" providerId="LiveId" clId="{B41A0DB3-26AA-43DA-B31A-09B1F216CB5C}" dt="2022-10-06T09:09:24.619" v="145" actId="14100"/>
          <ac:picMkLst>
            <pc:docMk/>
            <pc:sldMk cId="3517469593" sldId="772"/>
            <ac:picMk id="1026" creationId="{A29C110B-0E65-1EE2-DD46-47939F5E6325}"/>
          </ac:picMkLst>
        </pc:picChg>
        <pc:picChg chg="del mod">
          <ac:chgData name="伊健 杜" userId="e69aded81da48593" providerId="LiveId" clId="{B41A0DB3-26AA-43DA-B31A-09B1F216CB5C}" dt="2022-10-06T09:09:02.468" v="141" actId="478"/>
          <ac:picMkLst>
            <pc:docMk/>
            <pc:sldMk cId="3517469593" sldId="772"/>
            <ac:picMk id="9218" creationId="{071B5468-72CC-EC6B-3F95-EEED4026497A}"/>
          </ac:picMkLst>
        </pc:picChg>
        <pc:inkChg chg="add">
          <ac:chgData name="伊健 杜" userId="e69aded81da48593" providerId="LiveId" clId="{B41A0DB3-26AA-43DA-B31A-09B1F216CB5C}" dt="2022-10-06T15:48:55.431" v="4638"/>
          <ac:inkMkLst>
            <pc:docMk/>
            <pc:sldMk cId="3517469593" sldId="772"/>
            <ac:inkMk id="3" creationId="{FB13953C-2807-DE83-C2BB-E43ECC54614A}"/>
          </ac:inkMkLst>
        </pc:inkChg>
      </pc:sldChg>
      <pc:sldChg chg="addSp delSp modSp add mod">
        <pc:chgData name="伊健 杜" userId="e69aded81da48593" providerId="LiveId" clId="{B41A0DB3-26AA-43DA-B31A-09B1F216CB5C}" dt="2022-10-06T14:01:21.361" v="4621"/>
        <pc:sldMkLst>
          <pc:docMk/>
          <pc:sldMk cId="1879939134" sldId="834"/>
        </pc:sldMkLst>
        <pc:spChg chg="mod">
          <ac:chgData name="伊健 杜" userId="e69aded81da48593" providerId="LiveId" clId="{B41A0DB3-26AA-43DA-B31A-09B1F216CB5C}" dt="2022-10-06T10:31:48.422" v="1896"/>
          <ac:spMkLst>
            <pc:docMk/>
            <pc:sldMk cId="1879939134" sldId="834"/>
            <ac:spMk id="2" creationId="{1302A11A-625D-774F-23B3-739301B530C3}"/>
          </ac:spMkLst>
        </pc:spChg>
        <pc:spChg chg="mod">
          <ac:chgData name="伊健 杜" userId="e69aded81da48593" providerId="LiveId" clId="{B41A0DB3-26AA-43DA-B31A-09B1F216CB5C}" dt="2022-10-06T11:41:26.661" v="4232"/>
          <ac:spMkLst>
            <pc:docMk/>
            <pc:sldMk cId="1879939134" sldId="834"/>
            <ac:spMk id="4" creationId="{21BD65C9-00B8-77B5-1258-CB85B4A4F40D}"/>
          </ac:spMkLst>
        </pc:spChg>
        <pc:picChg chg="add mod">
          <ac:chgData name="伊健 杜" userId="e69aded81da48593" providerId="LiveId" clId="{B41A0DB3-26AA-43DA-B31A-09B1F216CB5C}" dt="2022-10-06T10:33:19.189" v="1958" actId="1076"/>
          <ac:picMkLst>
            <pc:docMk/>
            <pc:sldMk cId="1879939134" sldId="834"/>
            <ac:picMk id="3" creationId="{619F8674-F723-8C6D-BE60-2A3526CA78AD}"/>
          </ac:picMkLst>
        </pc:picChg>
        <pc:picChg chg="add del mod">
          <ac:chgData name="伊健 杜" userId="e69aded81da48593" providerId="LiveId" clId="{B41A0DB3-26AA-43DA-B31A-09B1F216CB5C}" dt="2022-10-06T10:37:06.465" v="2073" actId="478"/>
          <ac:picMkLst>
            <pc:docMk/>
            <pc:sldMk cId="1879939134" sldId="834"/>
            <ac:picMk id="5" creationId="{7F8778DD-28C1-BF05-2C28-464D4428FBB8}"/>
          </ac:picMkLst>
        </pc:picChg>
        <pc:picChg chg="add mod">
          <ac:chgData name="伊健 杜" userId="e69aded81da48593" providerId="LiveId" clId="{B41A0DB3-26AA-43DA-B31A-09B1F216CB5C}" dt="2022-10-06T10:37:04.974" v="2072" actId="14100"/>
          <ac:picMkLst>
            <pc:docMk/>
            <pc:sldMk cId="1879939134" sldId="834"/>
            <ac:picMk id="6" creationId="{0AF98E09-F6EB-5E0F-D385-5AE51F2F2C8B}"/>
          </ac:picMkLst>
        </pc:picChg>
        <pc:picChg chg="del">
          <ac:chgData name="伊健 杜" userId="e69aded81da48593" providerId="LiveId" clId="{B41A0DB3-26AA-43DA-B31A-09B1F216CB5C}" dt="2022-10-06T10:32:10.310" v="1922" actId="478"/>
          <ac:picMkLst>
            <pc:docMk/>
            <pc:sldMk cId="1879939134" sldId="834"/>
            <ac:picMk id="6146" creationId="{5B9E713D-FCB0-B725-20E7-74B5F5D94B37}"/>
          </ac:picMkLst>
        </pc:picChg>
        <pc:picChg chg="add del mod">
          <ac:chgData name="伊健 杜" userId="e69aded81da48593" providerId="LiveId" clId="{B41A0DB3-26AA-43DA-B31A-09B1F216CB5C}" dt="2022-10-06T10:33:37.168" v="1959" actId="478"/>
          <ac:picMkLst>
            <pc:docMk/>
            <pc:sldMk cId="1879939134" sldId="834"/>
            <ac:picMk id="13314" creationId="{0879421A-D6CC-B35B-B4CF-A6D56C65E39D}"/>
          </ac:picMkLst>
        </pc:picChg>
        <pc:picChg chg="add del mod">
          <ac:chgData name="伊健 杜" userId="e69aded81da48593" providerId="LiveId" clId="{B41A0DB3-26AA-43DA-B31A-09B1F216CB5C}" dt="2022-10-06T10:36:57.117" v="2069" actId="478"/>
          <ac:picMkLst>
            <pc:docMk/>
            <pc:sldMk cId="1879939134" sldId="834"/>
            <ac:picMk id="13316" creationId="{0F70A11D-F4BB-E37F-6467-A5BE5A79CDD8}"/>
          </ac:picMkLst>
        </pc:picChg>
        <pc:picChg chg="add mod">
          <ac:chgData name="伊健 杜" userId="e69aded81da48593" providerId="LiveId" clId="{B41A0DB3-26AA-43DA-B31A-09B1F216CB5C}" dt="2022-10-06T10:37:30.381" v="2076" actId="1076"/>
          <ac:picMkLst>
            <pc:docMk/>
            <pc:sldMk cId="1879939134" sldId="834"/>
            <ac:picMk id="13318" creationId="{A62E9C27-72EF-269F-DF0A-3BE272EAF829}"/>
          </ac:picMkLst>
        </pc:picChg>
        <pc:inkChg chg="add">
          <ac:chgData name="伊健 杜" userId="e69aded81da48593" providerId="LiveId" clId="{B41A0DB3-26AA-43DA-B31A-09B1F216CB5C}" dt="2022-10-06T14:01:21.361" v="4621"/>
          <ac:inkMkLst>
            <pc:docMk/>
            <pc:sldMk cId="1879939134" sldId="834"/>
            <ac:inkMk id="7" creationId="{51C0626A-B5C0-E608-81F8-F092B68E7BE4}"/>
          </ac:inkMkLst>
        </pc:inkChg>
      </pc:sldChg>
      <pc:sldChg chg="del">
        <pc:chgData name="伊健 杜" userId="e69aded81da48593" providerId="LiveId" clId="{B41A0DB3-26AA-43DA-B31A-09B1F216CB5C}" dt="2022-10-06T08:36:01.913" v="5" actId="47"/>
        <pc:sldMkLst>
          <pc:docMk/>
          <pc:sldMk cId="907117066" sldId="848"/>
        </pc:sldMkLst>
      </pc:sldChg>
      <pc:sldChg chg="del">
        <pc:chgData name="伊健 杜" userId="e69aded81da48593" providerId="LiveId" clId="{B41A0DB3-26AA-43DA-B31A-09B1F216CB5C}" dt="2022-10-06T08:36:01.913" v="5" actId="47"/>
        <pc:sldMkLst>
          <pc:docMk/>
          <pc:sldMk cId="4210279185" sldId="849"/>
        </pc:sldMkLst>
      </pc:sldChg>
      <pc:sldChg chg="del">
        <pc:chgData name="伊健 杜" userId="e69aded81da48593" providerId="LiveId" clId="{B41A0DB3-26AA-43DA-B31A-09B1F216CB5C}" dt="2022-10-06T08:35:40.524" v="0" actId="47"/>
        <pc:sldMkLst>
          <pc:docMk/>
          <pc:sldMk cId="2593079863" sldId="850"/>
        </pc:sldMkLst>
      </pc:sldChg>
      <pc:sldChg chg="del">
        <pc:chgData name="伊健 杜" userId="e69aded81da48593" providerId="LiveId" clId="{B41A0DB3-26AA-43DA-B31A-09B1F216CB5C}" dt="2022-10-06T08:35:43.596" v="1" actId="47"/>
        <pc:sldMkLst>
          <pc:docMk/>
          <pc:sldMk cId="2080713796" sldId="856"/>
        </pc:sldMkLst>
      </pc:sldChg>
      <pc:sldChg chg="del">
        <pc:chgData name="伊健 杜" userId="e69aded81da48593" providerId="LiveId" clId="{B41A0DB3-26AA-43DA-B31A-09B1F216CB5C}" dt="2022-10-06T08:35:43.596" v="1" actId="47"/>
        <pc:sldMkLst>
          <pc:docMk/>
          <pc:sldMk cId="4008503688" sldId="857"/>
        </pc:sldMkLst>
      </pc:sldChg>
      <pc:sldChg chg="del">
        <pc:chgData name="伊健 杜" userId="e69aded81da48593" providerId="LiveId" clId="{B41A0DB3-26AA-43DA-B31A-09B1F216CB5C}" dt="2022-10-06T08:35:43.596" v="1" actId="47"/>
        <pc:sldMkLst>
          <pc:docMk/>
          <pc:sldMk cId="1504034460" sldId="858"/>
        </pc:sldMkLst>
      </pc:sldChg>
      <pc:sldChg chg="del">
        <pc:chgData name="伊健 杜" userId="e69aded81da48593" providerId="LiveId" clId="{B41A0DB3-26AA-43DA-B31A-09B1F216CB5C}" dt="2022-10-06T08:35:43.596" v="1" actId="47"/>
        <pc:sldMkLst>
          <pc:docMk/>
          <pc:sldMk cId="2971274492" sldId="859"/>
        </pc:sldMkLst>
      </pc:sldChg>
      <pc:sldChg chg="addSp delSp modSp mod">
        <pc:chgData name="伊健 杜" userId="e69aded81da48593" providerId="LiveId" clId="{B41A0DB3-26AA-43DA-B31A-09B1F216CB5C}" dt="2022-10-06T11:41:26.661" v="4232"/>
        <pc:sldMkLst>
          <pc:docMk/>
          <pc:sldMk cId="1362255843" sldId="860"/>
        </pc:sldMkLst>
        <pc:spChg chg="mod">
          <ac:chgData name="伊健 杜" userId="e69aded81da48593" providerId="LiveId" clId="{B41A0DB3-26AA-43DA-B31A-09B1F216CB5C}" dt="2022-10-06T09:14:51.441" v="264"/>
          <ac:spMkLst>
            <pc:docMk/>
            <pc:sldMk cId="1362255843" sldId="860"/>
            <ac:spMk id="4" creationId="{159D0018-7D4F-0E6D-9907-7DDE9E282ACA}"/>
          </ac:spMkLst>
        </pc:spChg>
        <pc:spChg chg="mod">
          <ac:chgData name="伊健 杜" userId="e69aded81da48593" providerId="LiveId" clId="{B41A0DB3-26AA-43DA-B31A-09B1F216CB5C}" dt="2022-10-06T11:41:26.661" v="4232"/>
          <ac:spMkLst>
            <pc:docMk/>
            <pc:sldMk cId="1362255843" sldId="860"/>
            <ac:spMk id="5" creationId="{82EA1B9F-7070-0D19-62BC-FEFB9D2FCC3D}"/>
          </ac:spMkLst>
        </pc:spChg>
        <pc:picChg chg="add mod">
          <ac:chgData name="伊健 杜" userId="e69aded81da48593" providerId="LiveId" clId="{B41A0DB3-26AA-43DA-B31A-09B1F216CB5C}" dt="2022-10-06T09:14:54.131" v="265" actId="1076"/>
          <ac:picMkLst>
            <pc:docMk/>
            <pc:sldMk cId="1362255843" sldId="860"/>
            <ac:picMk id="2050" creationId="{036EA94E-0D04-D75F-0749-951245BD6A28}"/>
          </ac:picMkLst>
        </pc:picChg>
        <pc:picChg chg="del">
          <ac:chgData name="伊健 杜" userId="e69aded81da48593" providerId="LiveId" clId="{B41A0DB3-26AA-43DA-B31A-09B1F216CB5C}" dt="2022-10-06T09:12:23.378" v="146" actId="478"/>
          <ac:picMkLst>
            <pc:docMk/>
            <pc:sldMk cId="1362255843" sldId="860"/>
            <ac:picMk id="4098" creationId="{248CC93B-87D0-C2D9-4131-28933EA48606}"/>
          </ac:picMkLst>
        </pc:picChg>
      </pc:sldChg>
      <pc:sldChg chg="del">
        <pc:chgData name="伊健 杜" userId="e69aded81da48593" providerId="LiveId" clId="{B41A0DB3-26AA-43DA-B31A-09B1F216CB5C}" dt="2022-10-06T08:36:01.913" v="5" actId="47"/>
        <pc:sldMkLst>
          <pc:docMk/>
          <pc:sldMk cId="3747254197" sldId="861"/>
        </pc:sldMkLst>
      </pc:sldChg>
      <pc:sldChg chg="del">
        <pc:chgData name="伊健 杜" userId="e69aded81da48593" providerId="LiveId" clId="{B41A0DB3-26AA-43DA-B31A-09B1F216CB5C}" dt="2022-10-06T09:17:24.545" v="352" actId="47"/>
        <pc:sldMkLst>
          <pc:docMk/>
          <pc:sldMk cId="4275455528" sldId="862"/>
        </pc:sldMkLst>
      </pc:sldChg>
      <pc:sldChg chg="del">
        <pc:chgData name="伊健 杜" userId="e69aded81da48593" providerId="LiveId" clId="{B41A0DB3-26AA-43DA-B31A-09B1F216CB5C}" dt="2022-10-06T08:36:01.913" v="5" actId="47"/>
        <pc:sldMkLst>
          <pc:docMk/>
          <pc:sldMk cId="601295034" sldId="863"/>
        </pc:sldMkLst>
      </pc:sldChg>
      <pc:sldChg chg="del">
        <pc:chgData name="伊健 杜" userId="e69aded81da48593" providerId="LiveId" clId="{B41A0DB3-26AA-43DA-B31A-09B1F216CB5C}" dt="2022-10-06T08:36:01.913" v="5" actId="47"/>
        <pc:sldMkLst>
          <pc:docMk/>
          <pc:sldMk cId="1467010209" sldId="864"/>
        </pc:sldMkLst>
      </pc:sldChg>
      <pc:sldChg chg="del">
        <pc:chgData name="伊健 杜" userId="e69aded81da48593" providerId="LiveId" clId="{B41A0DB3-26AA-43DA-B31A-09B1F216CB5C}" dt="2022-10-06T08:36:01.913" v="5" actId="47"/>
        <pc:sldMkLst>
          <pc:docMk/>
          <pc:sldMk cId="511942785" sldId="865"/>
        </pc:sldMkLst>
      </pc:sldChg>
      <pc:sldChg chg="del ord">
        <pc:chgData name="伊健 杜" userId="e69aded81da48593" providerId="LiveId" clId="{B41A0DB3-26AA-43DA-B31A-09B1F216CB5C}" dt="2022-10-06T08:36:01.913" v="5" actId="47"/>
        <pc:sldMkLst>
          <pc:docMk/>
          <pc:sldMk cId="1265546175" sldId="867"/>
        </pc:sldMkLst>
      </pc:sldChg>
      <pc:sldChg chg="del">
        <pc:chgData name="伊健 杜" userId="e69aded81da48593" providerId="LiveId" clId="{B41A0DB3-26AA-43DA-B31A-09B1F216CB5C}" dt="2022-10-06T08:36:01.913" v="5" actId="47"/>
        <pc:sldMkLst>
          <pc:docMk/>
          <pc:sldMk cId="1134385442" sldId="868"/>
        </pc:sldMkLst>
      </pc:sldChg>
      <pc:sldChg chg="del">
        <pc:chgData name="伊健 杜" userId="e69aded81da48593" providerId="LiveId" clId="{B41A0DB3-26AA-43DA-B31A-09B1F216CB5C}" dt="2022-10-06T08:36:01.913" v="5" actId="47"/>
        <pc:sldMkLst>
          <pc:docMk/>
          <pc:sldMk cId="1443721211" sldId="869"/>
        </pc:sldMkLst>
      </pc:sldChg>
      <pc:sldChg chg="del">
        <pc:chgData name="伊健 杜" userId="e69aded81da48593" providerId="LiveId" clId="{B41A0DB3-26AA-43DA-B31A-09B1F216CB5C}" dt="2022-10-06T08:36:01.913" v="5" actId="47"/>
        <pc:sldMkLst>
          <pc:docMk/>
          <pc:sldMk cId="170729392" sldId="870"/>
        </pc:sldMkLst>
      </pc:sldChg>
      <pc:sldChg chg="del">
        <pc:chgData name="伊健 杜" userId="e69aded81da48593" providerId="LiveId" clId="{B41A0DB3-26AA-43DA-B31A-09B1F216CB5C}" dt="2022-10-06T08:36:01.913" v="5" actId="47"/>
        <pc:sldMkLst>
          <pc:docMk/>
          <pc:sldMk cId="2582005106" sldId="871"/>
        </pc:sldMkLst>
      </pc:sldChg>
      <pc:sldChg chg="del">
        <pc:chgData name="伊健 杜" userId="e69aded81da48593" providerId="LiveId" clId="{B41A0DB3-26AA-43DA-B31A-09B1F216CB5C}" dt="2022-10-06T08:36:01.913" v="5" actId="47"/>
        <pc:sldMkLst>
          <pc:docMk/>
          <pc:sldMk cId="3397987316" sldId="872"/>
        </pc:sldMkLst>
      </pc:sldChg>
      <pc:sldChg chg="del">
        <pc:chgData name="伊健 杜" userId="e69aded81da48593" providerId="LiveId" clId="{B41A0DB3-26AA-43DA-B31A-09B1F216CB5C}" dt="2022-10-06T08:36:01.913" v="5" actId="47"/>
        <pc:sldMkLst>
          <pc:docMk/>
          <pc:sldMk cId="3256727013" sldId="873"/>
        </pc:sldMkLst>
      </pc:sldChg>
      <pc:sldChg chg="del">
        <pc:chgData name="伊健 杜" userId="e69aded81da48593" providerId="LiveId" clId="{B41A0DB3-26AA-43DA-B31A-09B1F216CB5C}" dt="2022-10-06T08:36:01.913" v="5" actId="47"/>
        <pc:sldMkLst>
          <pc:docMk/>
          <pc:sldMk cId="1477837527" sldId="874"/>
        </pc:sldMkLst>
      </pc:sldChg>
      <pc:sldChg chg="del">
        <pc:chgData name="伊健 杜" userId="e69aded81da48593" providerId="LiveId" clId="{B41A0DB3-26AA-43DA-B31A-09B1F216CB5C}" dt="2022-10-06T08:36:01.913" v="5" actId="47"/>
        <pc:sldMkLst>
          <pc:docMk/>
          <pc:sldMk cId="1398906183" sldId="875"/>
        </pc:sldMkLst>
      </pc:sldChg>
      <pc:sldChg chg="del">
        <pc:chgData name="伊健 杜" userId="e69aded81da48593" providerId="LiveId" clId="{B41A0DB3-26AA-43DA-B31A-09B1F216CB5C}" dt="2022-10-06T08:36:01.913" v="5" actId="47"/>
        <pc:sldMkLst>
          <pc:docMk/>
          <pc:sldMk cId="65725231" sldId="876"/>
        </pc:sldMkLst>
      </pc:sldChg>
      <pc:sldChg chg="del">
        <pc:chgData name="伊健 杜" userId="e69aded81da48593" providerId="LiveId" clId="{B41A0DB3-26AA-43DA-B31A-09B1F216CB5C}" dt="2022-10-06T08:36:01.913" v="5" actId="47"/>
        <pc:sldMkLst>
          <pc:docMk/>
          <pc:sldMk cId="3178820353" sldId="877"/>
        </pc:sldMkLst>
      </pc:sldChg>
      <pc:sldChg chg="del">
        <pc:chgData name="伊健 杜" userId="e69aded81da48593" providerId="LiveId" clId="{B41A0DB3-26AA-43DA-B31A-09B1F216CB5C}" dt="2022-10-06T08:36:01.913" v="5" actId="47"/>
        <pc:sldMkLst>
          <pc:docMk/>
          <pc:sldMk cId="17636258" sldId="878"/>
        </pc:sldMkLst>
      </pc:sldChg>
      <pc:sldChg chg="del">
        <pc:chgData name="伊健 杜" userId="e69aded81da48593" providerId="LiveId" clId="{B41A0DB3-26AA-43DA-B31A-09B1F216CB5C}" dt="2022-10-06T08:36:01.913" v="5" actId="47"/>
        <pc:sldMkLst>
          <pc:docMk/>
          <pc:sldMk cId="1191262996" sldId="879"/>
        </pc:sldMkLst>
      </pc:sldChg>
      <pc:sldChg chg="del">
        <pc:chgData name="伊健 杜" userId="e69aded81da48593" providerId="LiveId" clId="{B41A0DB3-26AA-43DA-B31A-09B1F216CB5C}" dt="2022-10-06T08:36:01.913" v="5" actId="47"/>
        <pc:sldMkLst>
          <pc:docMk/>
          <pc:sldMk cId="50266927" sldId="880"/>
        </pc:sldMkLst>
      </pc:sldChg>
      <pc:sldChg chg="del">
        <pc:chgData name="伊健 杜" userId="e69aded81da48593" providerId="LiveId" clId="{B41A0DB3-26AA-43DA-B31A-09B1F216CB5C}" dt="2022-10-06T08:36:01.913" v="5" actId="47"/>
        <pc:sldMkLst>
          <pc:docMk/>
          <pc:sldMk cId="783855002" sldId="881"/>
        </pc:sldMkLst>
      </pc:sldChg>
      <pc:sldChg chg="del">
        <pc:chgData name="伊健 杜" userId="e69aded81da48593" providerId="LiveId" clId="{B41A0DB3-26AA-43DA-B31A-09B1F216CB5C}" dt="2022-10-06T08:36:01.913" v="5" actId="47"/>
        <pc:sldMkLst>
          <pc:docMk/>
          <pc:sldMk cId="4017180809" sldId="882"/>
        </pc:sldMkLst>
      </pc:sldChg>
      <pc:sldChg chg="del">
        <pc:chgData name="伊健 杜" userId="e69aded81da48593" providerId="LiveId" clId="{B41A0DB3-26AA-43DA-B31A-09B1F216CB5C}" dt="2022-10-06T08:36:01.913" v="5" actId="47"/>
        <pc:sldMkLst>
          <pc:docMk/>
          <pc:sldMk cId="1290859766" sldId="883"/>
        </pc:sldMkLst>
      </pc:sldChg>
      <pc:sldChg chg="del">
        <pc:chgData name="伊健 杜" userId="e69aded81da48593" providerId="LiveId" clId="{B41A0DB3-26AA-43DA-B31A-09B1F216CB5C}" dt="2022-10-06T08:36:01.913" v="5" actId="47"/>
        <pc:sldMkLst>
          <pc:docMk/>
          <pc:sldMk cId="190415320" sldId="884"/>
        </pc:sldMkLst>
      </pc:sldChg>
      <pc:sldChg chg="del">
        <pc:chgData name="伊健 杜" userId="e69aded81da48593" providerId="LiveId" clId="{B41A0DB3-26AA-43DA-B31A-09B1F216CB5C}" dt="2022-10-06T08:36:01.913" v="5" actId="47"/>
        <pc:sldMkLst>
          <pc:docMk/>
          <pc:sldMk cId="273433165" sldId="885"/>
        </pc:sldMkLst>
      </pc:sldChg>
      <pc:sldChg chg="del">
        <pc:chgData name="伊健 杜" userId="e69aded81da48593" providerId="LiveId" clId="{B41A0DB3-26AA-43DA-B31A-09B1F216CB5C}" dt="2022-10-06T08:36:01.913" v="5" actId="47"/>
        <pc:sldMkLst>
          <pc:docMk/>
          <pc:sldMk cId="2510289882" sldId="886"/>
        </pc:sldMkLst>
      </pc:sldChg>
      <pc:sldChg chg="del">
        <pc:chgData name="伊健 杜" userId="e69aded81da48593" providerId="LiveId" clId="{B41A0DB3-26AA-43DA-B31A-09B1F216CB5C}" dt="2022-10-06T08:36:01.913" v="5" actId="47"/>
        <pc:sldMkLst>
          <pc:docMk/>
          <pc:sldMk cId="2948515686" sldId="887"/>
        </pc:sldMkLst>
      </pc:sldChg>
      <pc:sldChg chg="del">
        <pc:chgData name="伊健 杜" userId="e69aded81da48593" providerId="LiveId" clId="{B41A0DB3-26AA-43DA-B31A-09B1F216CB5C}" dt="2022-10-06T08:36:01.913" v="5" actId="47"/>
        <pc:sldMkLst>
          <pc:docMk/>
          <pc:sldMk cId="1560492512" sldId="888"/>
        </pc:sldMkLst>
      </pc:sldChg>
      <pc:sldChg chg="del">
        <pc:chgData name="伊健 杜" userId="e69aded81da48593" providerId="LiveId" clId="{B41A0DB3-26AA-43DA-B31A-09B1F216CB5C}" dt="2022-10-06T08:36:01.913" v="5" actId="47"/>
        <pc:sldMkLst>
          <pc:docMk/>
          <pc:sldMk cId="2266835889" sldId="889"/>
        </pc:sldMkLst>
      </pc:sldChg>
      <pc:sldChg chg="del">
        <pc:chgData name="伊健 杜" userId="e69aded81da48593" providerId="LiveId" clId="{B41A0DB3-26AA-43DA-B31A-09B1F216CB5C}" dt="2022-10-06T08:36:01.913" v="5" actId="47"/>
        <pc:sldMkLst>
          <pc:docMk/>
          <pc:sldMk cId="3719103404" sldId="890"/>
        </pc:sldMkLst>
      </pc:sldChg>
      <pc:sldChg chg="del">
        <pc:chgData name="伊健 杜" userId="e69aded81da48593" providerId="LiveId" clId="{B41A0DB3-26AA-43DA-B31A-09B1F216CB5C}" dt="2022-10-06T08:36:01.913" v="5" actId="47"/>
        <pc:sldMkLst>
          <pc:docMk/>
          <pc:sldMk cId="2603771007" sldId="891"/>
        </pc:sldMkLst>
      </pc:sldChg>
      <pc:sldChg chg="del">
        <pc:chgData name="伊健 杜" userId="e69aded81da48593" providerId="LiveId" clId="{B41A0DB3-26AA-43DA-B31A-09B1F216CB5C}" dt="2022-10-06T08:36:01.913" v="5" actId="47"/>
        <pc:sldMkLst>
          <pc:docMk/>
          <pc:sldMk cId="2960918749" sldId="892"/>
        </pc:sldMkLst>
      </pc:sldChg>
      <pc:sldChg chg="del">
        <pc:chgData name="伊健 杜" userId="e69aded81da48593" providerId="LiveId" clId="{B41A0DB3-26AA-43DA-B31A-09B1F216CB5C}" dt="2022-10-06T08:36:01.913" v="5" actId="47"/>
        <pc:sldMkLst>
          <pc:docMk/>
          <pc:sldMk cId="1730869320" sldId="893"/>
        </pc:sldMkLst>
      </pc:sldChg>
      <pc:sldChg chg="del">
        <pc:chgData name="伊健 杜" userId="e69aded81da48593" providerId="LiveId" clId="{B41A0DB3-26AA-43DA-B31A-09B1F216CB5C}" dt="2022-10-06T08:36:01.913" v="5" actId="47"/>
        <pc:sldMkLst>
          <pc:docMk/>
          <pc:sldMk cId="3571127041" sldId="894"/>
        </pc:sldMkLst>
      </pc:sldChg>
      <pc:sldChg chg="del">
        <pc:chgData name="伊健 杜" userId="e69aded81da48593" providerId="LiveId" clId="{B41A0DB3-26AA-43DA-B31A-09B1F216CB5C}" dt="2022-10-06T08:36:01.913" v="5" actId="47"/>
        <pc:sldMkLst>
          <pc:docMk/>
          <pc:sldMk cId="2473091461" sldId="895"/>
        </pc:sldMkLst>
      </pc:sldChg>
      <pc:sldChg chg="del">
        <pc:chgData name="伊健 杜" userId="e69aded81da48593" providerId="LiveId" clId="{B41A0DB3-26AA-43DA-B31A-09B1F216CB5C}" dt="2022-10-06T08:36:01.913" v="5" actId="47"/>
        <pc:sldMkLst>
          <pc:docMk/>
          <pc:sldMk cId="1088354616" sldId="896"/>
        </pc:sldMkLst>
      </pc:sldChg>
      <pc:sldChg chg="del">
        <pc:chgData name="伊健 杜" userId="e69aded81da48593" providerId="LiveId" clId="{B41A0DB3-26AA-43DA-B31A-09B1F216CB5C}" dt="2022-10-06T08:36:01.913" v="5" actId="47"/>
        <pc:sldMkLst>
          <pc:docMk/>
          <pc:sldMk cId="614711900" sldId="897"/>
        </pc:sldMkLst>
      </pc:sldChg>
      <pc:sldChg chg="addSp modSp mod">
        <pc:chgData name="伊健 杜" userId="e69aded81da48593" providerId="LiveId" clId="{B41A0DB3-26AA-43DA-B31A-09B1F216CB5C}" dt="2022-10-06T15:48:55.431" v="4638"/>
        <pc:sldMkLst>
          <pc:docMk/>
          <pc:sldMk cId="2479508140" sldId="898"/>
        </pc:sldMkLst>
        <pc:spChg chg="mod">
          <ac:chgData name="伊健 杜" userId="e69aded81da48593" providerId="LiveId" clId="{B41A0DB3-26AA-43DA-B31A-09B1F216CB5C}" dt="2022-10-06T11:41:26.661" v="4232"/>
          <ac:spMkLst>
            <pc:docMk/>
            <pc:sldMk cId="2479508140" sldId="898"/>
            <ac:spMk id="2" creationId="{DDFBCCA4-9D47-4C5A-CACB-38528724CD6A}"/>
          </ac:spMkLst>
        </pc:spChg>
        <pc:inkChg chg="add">
          <ac:chgData name="伊健 杜" userId="e69aded81da48593" providerId="LiveId" clId="{B41A0DB3-26AA-43DA-B31A-09B1F216CB5C}" dt="2022-10-06T14:01:21.361" v="4621"/>
          <ac:inkMkLst>
            <pc:docMk/>
            <pc:sldMk cId="2479508140" sldId="898"/>
            <ac:inkMk id="3" creationId="{8D78D97E-04BF-2C90-8092-1FF70063B626}"/>
          </ac:inkMkLst>
        </pc:inkChg>
        <pc:inkChg chg="add">
          <ac:chgData name="伊健 杜" userId="e69aded81da48593" providerId="LiveId" clId="{B41A0DB3-26AA-43DA-B31A-09B1F216CB5C}" dt="2022-10-06T15:48:55.431" v="4638"/>
          <ac:inkMkLst>
            <pc:docMk/>
            <pc:sldMk cId="2479508140" sldId="898"/>
            <ac:inkMk id="4" creationId="{E1C0BAE9-1645-CF89-3764-0845370F5314}"/>
          </ac:inkMkLst>
        </pc:inkChg>
      </pc:sldChg>
      <pc:sldChg chg="addSp delSp modSp add mod">
        <pc:chgData name="伊健 杜" userId="e69aded81da48593" providerId="LiveId" clId="{B41A0DB3-26AA-43DA-B31A-09B1F216CB5C}" dt="2022-10-06T11:41:26.661" v="4232"/>
        <pc:sldMkLst>
          <pc:docMk/>
          <pc:sldMk cId="2183092788" sldId="899"/>
        </pc:sldMkLst>
        <pc:spChg chg="mod ord">
          <ac:chgData name="伊健 杜" userId="e69aded81da48593" providerId="LiveId" clId="{B41A0DB3-26AA-43DA-B31A-09B1F216CB5C}" dt="2022-10-06T11:41:26.661" v="4232"/>
          <ac:spMkLst>
            <pc:docMk/>
            <pc:sldMk cId="2183092788" sldId="899"/>
            <ac:spMk id="5" creationId="{82EA1B9F-7070-0D19-62BC-FEFB9D2FCC3D}"/>
          </ac:spMkLst>
        </pc:spChg>
        <pc:picChg chg="del">
          <ac:chgData name="伊健 杜" userId="e69aded81da48593" providerId="LiveId" clId="{B41A0DB3-26AA-43DA-B31A-09B1F216CB5C}" dt="2022-10-06T09:15:54.076" v="268" actId="478"/>
          <ac:picMkLst>
            <pc:docMk/>
            <pc:sldMk cId="2183092788" sldId="899"/>
            <ac:picMk id="2050" creationId="{036EA94E-0D04-D75F-0749-951245BD6A28}"/>
          </ac:picMkLst>
        </pc:picChg>
        <pc:picChg chg="add mod">
          <ac:chgData name="伊健 杜" userId="e69aded81da48593" providerId="LiveId" clId="{B41A0DB3-26AA-43DA-B31A-09B1F216CB5C}" dt="2022-10-06T09:15:58.092" v="271" actId="1076"/>
          <ac:picMkLst>
            <pc:docMk/>
            <pc:sldMk cId="2183092788" sldId="899"/>
            <ac:picMk id="3074" creationId="{440A7782-8D62-F977-8CDC-4DD66E21BE44}"/>
          </ac:picMkLst>
        </pc:picChg>
      </pc:sldChg>
      <pc:sldChg chg="del">
        <pc:chgData name="伊健 杜" userId="e69aded81da48593" providerId="LiveId" clId="{B41A0DB3-26AA-43DA-B31A-09B1F216CB5C}" dt="2022-10-06T08:36:01.913" v="5" actId="47"/>
        <pc:sldMkLst>
          <pc:docMk/>
          <pc:sldMk cId="3593349981" sldId="899"/>
        </pc:sldMkLst>
      </pc:sldChg>
      <pc:sldChg chg="addSp delSp modSp new mod">
        <pc:chgData name="伊健 杜" userId="e69aded81da48593" providerId="LiveId" clId="{B41A0DB3-26AA-43DA-B31A-09B1F216CB5C}" dt="2022-10-06T15:48:55.431" v="4638"/>
        <pc:sldMkLst>
          <pc:docMk/>
          <pc:sldMk cId="850012559" sldId="900"/>
        </pc:sldMkLst>
        <pc:spChg chg="del mod">
          <ac:chgData name="伊健 杜" userId="e69aded81da48593" providerId="LiveId" clId="{B41A0DB3-26AA-43DA-B31A-09B1F216CB5C}" dt="2022-10-06T10:16:24.526" v="912" actId="478"/>
          <ac:spMkLst>
            <pc:docMk/>
            <pc:sldMk cId="850012559" sldId="900"/>
            <ac:spMk id="2" creationId="{31DC274F-DEBF-8B38-C920-0FB8C5A89FF5}"/>
          </ac:spMkLst>
        </pc:spChg>
        <pc:spChg chg="del">
          <ac:chgData name="伊健 杜" userId="e69aded81da48593" providerId="LiveId" clId="{B41A0DB3-26AA-43DA-B31A-09B1F216CB5C}" dt="2022-10-06T10:16:11.609" v="909"/>
          <ac:spMkLst>
            <pc:docMk/>
            <pc:sldMk cId="850012559" sldId="900"/>
            <ac:spMk id="3" creationId="{3B0F57E7-35FA-8E6F-844A-E4F9A0F99729}"/>
          </ac:spMkLst>
        </pc:spChg>
        <pc:spChg chg="add del mod">
          <ac:chgData name="伊健 杜" userId="e69aded81da48593" providerId="LiveId" clId="{B41A0DB3-26AA-43DA-B31A-09B1F216CB5C}" dt="2022-10-06T10:16:27.122" v="914" actId="478"/>
          <ac:spMkLst>
            <pc:docMk/>
            <pc:sldMk cId="850012559" sldId="900"/>
            <ac:spMk id="5" creationId="{252E902E-1301-127A-A72A-2D40985BAC70}"/>
          </ac:spMkLst>
        </pc:spChg>
        <pc:spChg chg="add mod">
          <ac:chgData name="伊健 杜" userId="e69aded81da48593" providerId="LiveId" clId="{B41A0DB3-26AA-43DA-B31A-09B1F216CB5C}" dt="2022-10-06T10:16:37.639" v="930" actId="20577"/>
          <ac:spMkLst>
            <pc:docMk/>
            <pc:sldMk cId="850012559" sldId="900"/>
            <ac:spMk id="6" creationId="{F83A6AC8-56F1-EB9E-DD47-C1CFF9753BBA}"/>
          </ac:spMkLst>
        </pc:spChg>
        <pc:spChg chg="add mod">
          <ac:chgData name="伊健 杜" userId="e69aded81da48593" providerId="LiveId" clId="{B41A0DB3-26AA-43DA-B31A-09B1F216CB5C}" dt="2022-10-06T11:41:26.661" v="4232"/>
          <ac:spMkLst>
            <pc:docMk/>
            <pc:sldMk cId="850012559" sldId="900"/>
            <ac:spMk id="7" creationId="{8A134A8E-94C3-0EE7-C065-45DB3136BA45}"/>
          </ac:spMkLst>
        </pc:spChg>
        <pc:picChg chg="add mod">
          <ac:chgData name="伊健 杜" userId="e69aded81da48593" providerId="LiveId" clId="{B41A0DB3-26AA-43DA-B31A-09B1F216CB5C}" dt="2022-10-06T10:16:14.817" v="911" actId="1076"/>
          <ac:picMkLst>
            <pc:docMk/>
            <pc:sldMk cId="850012559" sldId="900"/>
            <ac:picMk id="7170" creationId="{60395DA3-265D-AB06-C664-5AAEC67C01B2}"/>
          </ac:picMkLst>
        </pc:picChg>
        <pc:inkChg chg="add">
          <ac:chgData name="伊健 杜" userId="e69aded81da48593" providerId="LiveId" clId="{B41A0DB3-26AA-43DA-B31A-09B1F216CB5C}" dt="2022-10-06T15:48:55.431" v="4638"/>
          <ac:inkMkLst>
            <pc:docMk/>
            <pc:sldMk cId="850012559" sldId="900"/>
            <ac:inkMk id="2" creationId="{1AB45AB7-85E3-5DC7-2123-FA23E8427B58}"/>
          </ac:inkMkLst>
        </pc:inkChg>
        <pc:inkChg chg="add">
          <ac:chgData name="伊健 杜" userId="e69aded81da48593" providerId="LiveId" clId="{B41A0DB3-26AA-43DA-B31A-09B1F216CB5C}" dt="2022-10-06T14:01:21.361" v="4621"/>
          <ac:inkMkLst>
            <pc:docMk/>
            <pc:sldMk cId="850012559" sldId="900"/>
            <ac:inkMk id="8" creationId="{CCC81D7C-8636-3102-379D-C594A5851E4F}"/>
          </ac:inkMkLst>
        </pc:inkChg>
      </pc:sldChg>
      <pc:sldChg chg="addSp delSp modSp add mod">
        <pc:chgData name="伊健 杜" userId="e69aded81da48593" providerId="LiveId" clId="{B41A0DB3-26AA-43DA-B31A-09B1F216CB5C}" dt="2022-10-06T14:01:21.361" v="4621"/>
        <pc:sldMkLst>
          <pc:docMk/>
          <pc:sldMk cId="1489954655" sldId="901"/>
        </pc:sldMkLst>
        <pc:spChg chg="mod">
          <ac:chgData name="伊健 杜" userId="e69aded81da48593" providerId="LiveId" clId="{B41A0DB3-26AA-43DA-B31A-09B1F216CB5C}" dt="2022-10-06T09:18:39.317" v="440"/>
          <ac:spMkLst>
            <pc:docMk/>
            <pc:sldMk cId="1489954655" sldId="901"/>
            <ac:spMk id="2" creationId="{81F4B079-5182-7332-4978-966F1AEEF4D2}"/>
          </ac:spMkLst>
        </pc:spChg>
        <pc:spChg chg="add mod">
          <ac:chgData name="伊健 杜" userId="e69aded81da48593" providerId="LiveId" clId="{B41A0DB3-26AA-43DA-B31A-09B1F216CB5C}" dt="2022-10-06T09:46:06.933" v="579" actId="20577"/>
          <ac:spMkLst>
            <pc:docMk/>
            <pc:sldMk cId="1489954655" sldId="901"/>
            <ac:spMk id="3" creationId="{9B4D9704-118A-0DE2-7402-76E63AA7F5EB}"/>
          </ac:spMkLst>
        </pc:spChg>
        <pc:spChg chg="mod">
          <ac:chgData name="伊健 杜" userId="e69aded81da48593" providerId="LiveId" clId="{B41A0DB3-26AA-43DA-B31A-09B1F216CB5C}" dt="2022-10-06T11:41:26.661" v="4232"/>
          <ac:spMkLst>
            <pc:docMk/>
            <pc:sldMk cId="1489954655" sldId="901"/>
            <ac:spMk id="4" creationId="{CFC1CF28-580E-2280-640A-ADB8853307E7}"/>
          </ac:spMkLst>
        </pc:spChg>
        <pc:picChg chg="del">
          <ac:chgData name="伊健 杜" userId="e69aded81da48593" providerId="LiveId" clId="{B41A0DB3-26AA-43DA-B31A-09B1F216CB5C}" dt="2022-10-06T09:42:16.049" v="525" actId="478"/>
          <ac:picMkLst>
            <pc:docMk/>
            <pc:sldMk cId="1489954655" sldId="901"/>
            <ac:picMk id="1026" creationId="{A29C110B-0E65-1EE2-DD46-47939F5E6325}"/>
          </ac:picMkLst>
        </pc:picChg>
        <pc:picChg chg="add mod">
          <ac:chgData name="伊健 杜" userId="e69aded81da48593" providerId="LiveId" clId="{B41A0DB3-26AA-43DA-B31A-09B1F216CB5C}" dt="2022-10-06T09:42:43.885" v="543" actId="1076"/>
          <ac:picMkLst>
            <pc:docMk/>
            <pc:sldMk cId="1489954655" sldId="901"/>
            <ac:picMk id="4098" creationId="{09E76E33-5EC6-6254-D4EA-ECD98719F5FA}"/>
          </ac:picMkLst>
        </pc:picChg>
        <pc:inkChg chg="add">
          <ac:chgData name="伊健 杜" userId="e69aded81da48593" providerId="LiveId" clId="{B41A0DB3-26AA-43DA-B31A-09B1F216CB5C}" dt="2022-10-06T14:01:21.361" v="4621"/>
          <ac:inkMkLst>
            <pc:docMk/>
            <pc:sldMk cId="1489954655" sldId="901"/>
            <ac:inkMk id="5" creationId="{AAEB2B04-C0BF-011C-CF77-CD5CBDCCC57C}"/>
          </ac:inkMkLst>
        </pc:inkChg>
      </pc:sldChg>
      <pc:sldChg chg="addSp delSp modSp add mod">
        <pc:chgData name="伊健 杜" userId="e69aded81da48593" providerId="LiveId" clId="{B41A0DB3-26AA-43DA-B31A-09B1F216CB5C}" dt="2022-10-06T15:48:55.431" v="4638"/>
        <pc:sldMkLst>
          <pc:docMk/>
          <pc:sldMk cId="1690220231" sldId="902"/>
        </pc:sldMkLst>
        <pc:spChg chg="mod">
          <ac:chgData name="伊健 杜" userId="e69aded81da48593" providerId="LiveId" clId="{B41A0DB3-26AA-43DA-B31A-09B1F216CB5C}" dt="2022-10-06T09:46:17.769" v="596"/>
          <ac:spMkLst>
            <pc:docMk/>
            <pc:sldMk cId="1690220231" sldId="902"/>
            <ac:spMk id="4" creationId="{159D0018-7D4F-0E6D-9907-7DDE9E282ACA}"/>
          </ac:spMkLst>
        </pc:spChg>
        <pc:spChg chg="mod">
          <ac:chgData name="伊健 杜" userId="e69aded81da48593" providerId="LiveId" clId="{B41A0DB3-26AA-43DA-B31A-09B1F216CB5C}" dt="2022-10-06T11:41:26.661" v="4232"/>
          <ac:spMkLst>
            <pc:docMk/>
            <pc:sldMk cId="1690220231" sldId="902"/>
            <ac:spMk id="5" creationId="{82EA1B9F-7070-0D19-62BC-FEFB9D2FCC3D}"/>
          </ac:spMkLst>
        </pc:spChg>
        <pc:picChg chg="del">
          <ac:chgData name="伊健 杜" userId="e69aded81da48593" providerId="LiveId" clId="{B41A0DB3-26AA-43DA-B31A-09B1F216CB5C}" dt="2022-10-06T09:56:57.025" v="597" actId="478"/>
          <ac:picMkLst>
            <pc:docMk/>
            <pc:sldMk cId="1690220231" sldId="902"/>
            <ac:picMk id="3074" creationId="{440A7782-8D62-F977-8CDC-4DD66E21BE44}"/>
          </ac:picMkLst>
        </pc:picChg>
        <pc:picChg chg="add mod">
          <ac:chgData name="伊健 杜" userId="e69aded81da48593" providerId="LiveId" clId="{B41A0DB3-26AA-43DA-B31A-09B1F216CB5C}" dt="2022-10-06T09:58:16.266" v="700" actId="1076"/>
          <ac:picMkLst>
            <pc:docMk/>
            <pc:sldMk cId="1690220231" sldId="902"/>
            <ac:picMk id="5122" creationId="{128AA457-A273-76F7-3F92-A9795208C578}"/>
          </ac:picMkLst>
        </pc:picChg>
        <pc:inkChg chg="add">
          <ac:chgData name="伊健 杜" userId="e69aded81da48593" providerId="LiveId" clId="{B41A0DB3-26AA-43DA-B31A-09B1F216CB5C}" dt="2022-10-06T15:48:55.431" v="4638"/>
          <ac:inkMkLst>
            <pc:docMk/>
            <pc:sldMk cId="1690220231" sldId="902"/>
            <ac:inkMk id="2" creationId="{BDEFAEB9-023B-5A4A-922A-1A8CAC47ABFD}"/>
          </ac:inkMkLst>
        </pc:inkChg>
      </pc:sldChg>
      <pc:sldChg chg="modSp add mod">
        <pc:chgData name="伊健 杜" userId="e69aded81da48593" providerId="LiveId" clId="{B41A0DB3-26AA-43DA-B31A-09B1F216CB5C}" dt="2022-10-06T11:41:26.661" v="4232"/>
        <pc:sldMkLst>
          <pc:docMk/>
          <pc:sldMk cId="2537305972" sldId="903"/>
        </pc:sldMkLst>
        <pc:spChg chg="mod">
          <ac:chgData name="伊健 杜" userId="e69aded81da48593" providerId="LiveId" clId="{B41A0DB3-26AA-43DA-B31A-09B1F216CB5C}" dt="2022-10-06T11:41:26.661" v="4232"/>
          <ac:spMkLst>
            <pc:docMk/>
            <pc:sldMk cId="2537305972" sldId="903"/>
            <ac:spMk id="2" creationId="{DDFBCCA4-9D47-4C5A-CACB-38528724CD6A}"/>
          </ac:spMkLst>
        </pc:spChg>
      </pc:sldChg>
      <pc:sldChg chg="addSp delSp modSp add mod">
        <pc:chgData name="伊健 杜" userId="e69aded81da48593" providerId="LiveId" clId="{B41A0DB3-26AA-43DA-B31A-09B1F216CB5C}" dt="2022-10-06T15:48:55.431" v="4638"/>
        <pc:sldMkLst>
          <pc:docMk/>
          <pc:sldMk cId="2003459907" sldId="904"/>
        </pc:sldMkLst>
        <pc:spChg chg="mod">
          <ac:chgData name="伊健 杜" userId="e69aded81da48593" providerId="LiveId" clId="{B41A0DB3-26AA-43DA-B31A-09B1F216CB5C}" dt="2022-10-06T11:41:26.661" v="4232"/>
          <ac:spMkLst>
            <pc:docMk/>
            <pc:sldMk cId="2003459907" sldId="904"/>
            <ac:spMk id="5" creationId="{82EA1B9F-7070-0D19-62BC-FEFB9D2FCC3D}"/>
          </ac:spMkLst>
        </pc:spChg>
        <pc:picChg chg="del">
          <ac:chgData name="伊健 杜" userId="e69aded81da48593" providerId="LiveId" clId="{B41A0DB3-26AA-43DA-B31A-09B1F216CB5C}" dt="2022-10-06T09:59:23.526" v="860" actId="478"/>
          <ac:picMkLst>
            <pc:docMk/>
            <pc:sldMk cId="2003459907" sldId="904"/>
            <ac:picMk id="5122" creationId="{128AA457-A273-76F7-3F92-A9795208C578}"/>
          </ac:picMkLst>
        </pc:picChg>
        <pc:picChg chg="add mod">
          <ac:chgData name="伊健 杜" userId="e69aded81da48593" providerId="LiveId" clId="{B41A0DB3-26AA-43DA-B31A-09B1F216CB5C}" dt="2022-10-06T10:00:01.620" v="865" actId="1076"/>
          <ac:picMkLst>
            <pc:docMk/>
            <pc:sldMk cId="2003459907" sldId="904"/>
            <ac:picMk id="6146" creationId="{A436E369-CE6E-46B3-005F-108A20844CDD}"/>
          </ac:picMkLst>
        </pc:picChg>
        <pc:inkChg chg="add">
          <ac:chgData name="伊健 杜" userId="e69aded81da48593" providerId="LiveId" clId="{B41A0DB3-26AA-43DA-B31A-09B1F216CB5C}" dt="2022-10-06T15:48:55.431" v="4638"/>
          <ac:inkMkLst>
            <pc:docMk/>
            <pc:sldMk cId="2003459907" sldId="904"/>
            <ac:inkMk id="2" creationId="{084A72CC-3F91-B6BA-F2CE-E69FED4CF2F0}"/>
          </ac:inkMkLst>
        </pc:inkChg>
      </pc:sldChg>
      <pc:sldChg chg="addSp delSp modSp add mod">
        <pc:chgData name="伊健 杜" userId="e69aded81da48593" providerId="LiveId" clId="{B41A0DB3-26AA-43DA-B31A-09B1F216CB5C}" dt="2022-10-06T11:41:26.661" v="4232"/>
        <pc:sldMkLst>
          <pc:docMk/>
          <pc:sldMk cId="2240861479" sldId="905"/>
        </pc:sldMkLst>
        <pc:spChg chg="add del mod">
          <ac:chgData name="伊健 杜" userId="e69aded81da48593" providerId="LiveId" clId="{B41A0DB3-26AA-43DA-B31A-09B1F216CB5C}" dt="2022-10-06T10:19:07.506" v="1169" actId="478"/>
          <ac:spMkLst>
            <pc:docMk/>
            <pc:sldMk cId="2240861479" sldId="905"/>
            <ac:spMk id="2" creationId="{C064170D-AA01-2718-EF39-D40D848B11C1}"/>
          </ac:spMkLst>
        </pc:spChg>
        <pc:spChg chg="mod">
          <ac:chgData name="伊健 杜" userId="e69aded81da48593" providerId="LiveId" clId="{B41A0DB3-26AA-43DA-B31A-09B1F216CB5C}" dt="2022-10-06T10:17:35.081" v="1085" actId="20577"/>
          <ac:spMkLst>
            <pc:docMk/>
            <pc:sldMk cId="2240861479" sldId="905"/>
            <ac:spMk id="6" creationId="{F83A6AC8-56F1-EB9E-DD47-C1CFF9753BBA}"/>
          </ac:spMkLst>
        </pc:spChg>
        <pc:spChg chg="mod">
          <ac:chgData name="伊健 杜" userId="e69aded81da48593" providerId="LiveId" clId="{B41A0DB3-26AA-43DA-B31A-09B1F216CB5C}" dt="2022-10-06T11:41:26.661" v="4232"/>
          <ac:spMkLst>
            <pc:docMk/>
            <pc:sldMk cId="2240861479" sldId="905"/>
            <ac:spMk id="7" creationId="{8A134A8E-94C3-0EE7-C065-45DB3136BA45}"/>
          </ac:spMkLst>
        </pc:spChg>
        <pc:picChg chg="del">
          <ac:chgData name="伊健 杜" userId="e69aded81da48593" providerId="LiveId" clId="{B41A0DB3-26AA-43DA-B31A-09B1F216CB5C}" dt="2022-10-06T10:18:58.105" v="1166" actId="478"/>
          <ac:picMkLst>
            <pc:docMk/>
            <pc:sldMk cId="2240861479" sldId="905"/>
            <ac:picMk id="7170" creationId="{60395DA3-265D-AB06-C664-5AAEC67C01B2}"/>
          </ac:picMkLst>
        </pc:picChg>
        <pc:picChg chg="add mod">
          <ac:chgData name="伊健 杜" userId="e69aded81da48593" providerId="LiveId" clId="{B41A0DB3-26AA-43DA-B31A-09B1F216CB5C}" dt="2022-10-06T10:19:09.907" v="1172" actId="1076"/>
          <ac:picMkLst>
            <pc:docMk/>
            <pc:sldMk cId="2240861479" sldId="905"/>
            <ac:picMk id="8194" creationId="{0613EBC1-165B-D780-783F-5DB8CCC5F492}"/>
          </ac:picMkLst>
        </pc:picChg>
      </pc:sldChg>
      <pc:sldChg chg="addSp delSp modSp add mod">
        <pc:chgData name="伊健 杜" userId="e69aded81da48593" providerId="LiveId" clId="{B41A0DB3-26AA-43DA-B31A-09B1F216CB5C}" dt="2022-10-06T11:41:26.661" v="4232"/>
        <pc:sldMkLst>
          <pc:docMk/>
          <pc:sldMk cId="1447435206" sldId="906"/>
        </pc:sldMkLst>
        <pc:spChg chg="mod">
          <ac:chgData name="伊健 杜" userId="e69aded81da48593" providerId="LiveId" clId="{B41A0DB3-26AA-43DA-B31A-09B1F216CB5C}" dt="2022-10-06T11:41:26.661" v="4232"/>
          <ac:spMkLst>
            <pc:docMk/>
            <pc:sldMk cId="1447435206" sldId="906"/>
            <ac:spMk id="7" creationId="{8A134A8E-94C3-0EE7-C065-45DB3136BA45}"/>
          </ac:spMkLst>
        </pc:spChg>
        <pc:picChg chg="del">
          <ac:chgData name="伊健 杜" userId="e69aded81da48593" providerId="LiveId" clId="{B41A0DB3-26AA-43DA-B31A-09B1F216CB5C}" dt="2022-10-06T10:20:14.389" v="1312" actId="478"/>
          <ac:picMkLst>
            <pc:docMk/>
            <pc:sldMk cId="1447435206" sldId="906"/>
            <ac:picMk id="8194" creationId="{0613EBC1-165B-D780-783F-5DB8CCC5F492}"/>
          </ac:picMkLst>
        </pc:picChg>
        <pc:picChg chg="add mod">
          <ac:chgData name="伊健 杜" userId="e69aded81da48593" providerId="LiveId" clId="{B41A0DB3-26AA-43DA-B31A-09B1F216CB5C}" dt="2022-10-06T10:20:40.141" v="1320" actId="1076"/>
          <ac:picMkLst>
            <pc:docMk/>
            <pc:sldMk cId="1447435206" sldId="906"/>
            <ac:picMk id="9218" creationId="{4C9F1F03-609E-5304-0C88-E94224C8FA84}"/>
          </ac:picMkLst>
        </pc:picChg>
      </pc:sldChg>
      <pc:sldChg chg="addSp delSp modSp new mod">
        <pc:chgData name="伊健 杜" userId="e69aded81da48593" providerId="LiveId" clId="{B41A0DB3-26AA-43DA-B31A-09B1F216CB5C}" dt="2022-10-06T15:04:16.076" v="4632"/>
        <pc:sldMkLst>
          <pc:docMk/>
          <pc:sldMk cId="3391369358" sldId="907"/>
        </pc:sldMkLst>
        <pc:spChg chg="mod">
          <ac:chgData name="伊健 杜" userId="e69aded81da48593" providerId="LiveId" clId="{B41A0DB3-26AA-43DA-B31A-09B1F216CB5C}" dt="2022-10-06T15:04:16.076" v="4632"/>
          <ac:spMkLst>
            <pc:docMk/>
            <pc:sldMk cId="3391369358" sldId="907"/>
            <ac:spMk id="2" creationId="{B63AB5EB-9367-A387-3A05-A9D7E0778BB1}"/>
          </ac:spMkLst>
        </pc:spChg>
        <pc:spChg chg="del">
          <ac:chgData name="伊健 杜" userId="e69aded81da48593" providerId="LiveId" clId="{B41A0DB3-26AA-43DA-B31A-09B1F216CB5C}" dt="2022-10-06T10:20:44.705" v="1322" actId="478"/>
          <ac:spMkLst>
            <pc:docMk/>
            <pc:sldMk cId="3391369358" sldId="907"/>
            <ac:spMk id="3" creationId="{CC90989F-B94E-2B8F-1320-DF30EFE31565}"/>
          </ac:spMkLst>
        </pc:spChg>
        <pc:inkChg chg="add del">
          <ac:chgData name="伊健 杜" userId="e69aded81da48593" providerId="LiveId" clId="{B41A0DB3-26AA-43DA-B31A-09B1F216CB5C}" dt="2022-10-06T15:04:11.713" v="4622" actId="478"/>
          <ac:inkMkLst>
            <pc:docMk/>
            <pc:sldMk cId="3391369358" sldId="907"/>
            <ac:inkMk id="4" creationId="{51018566-2A7D-B15B-1B9C-A700D6ED8D34}"/>
          </ac:inkMkLst>
        </pc:inkChg>
      </pc:sldChg>
      <pc:sldChg chg="addSp delSp modSp new mod">
        <pc:chgData name="伊健 杜" userId="e69aded81da48593" providerId="LiveId" clId="{B41A0DB3-26AA-43DA-B31A-09B1F216CB5C}" dt="2022-10-06T15:48:55.431" v="4638"/>
        <pc:sldMkLst>
          <pc:docMk/>
          <pc:sldMk cId="1452794446" sldId="908"/>
        </pc:sldMkLst>
        <pc:spChg chg="del">
          <ac:chgData name="伊健 杜" userId="e69aded81da48593" providerId="LiveId" clId="{B41A0DB3-26AA-43DA-B31A-09B1F216CB5C}" dt="2022-10-06T10:28:51.517" v="1717" actId="478"/>
          <ac:spMkLst>
            <pc:docMk/>
            <pc:sldMk cId="1452794446" sldId="908"/>
            <ac:spMk id="2" creationId="{C2F58DBD-26B1-66A5-1349-4B6F6EA414CC}"/>
          </ac:spMkLst>
        </pc:spChg>
        <pc:spChg chg="del">
          <ac:chgData name="伊健 杜" userId="e69aded81da48593" providerId="LiveId" clId="{B41A0DB3-26AA-43DA-B31A-09B1F216CB5C}" dt="2022-10-06T10:28:51.517" v="1717" actId="478"/>
          <ac:spMkLst>
            <pc:docMk/>
            <pc:sldMk cId="1452794446" sldId="908"/>
            <ac:spMk id="3" creationId="{0D068B2E-A683-3D4B-4A0D-DB2D972495C7}"/>
          </ac:spMkLst>
        </pc:spChg>
        <pc:spChg chg="add mod">
          <ac:chgData name="伊健 杜" userId="e69aded81da48593" providerId="LiveId" clId="{B41A0DB3-26AA-43DA-B31A-09B1F216CB5C}" dt="2022-10-06T11:41:26.661" v="4232"/>
          <ac:spMkLst>
            <pc:docMk/>
            <pc:sldMk cId="1452794446" sldId="908"/>
            <ac:spMk id="4" creationId="{4A26D81B-7583-DE7E-89DF-1B6B33C232F8}"/>
          </ac:spMkLst>
        </pc:spChg>
        <pc:inkChg chg="add">
          <ac:chgData name="伊健 杜" userId="e69aded81da48593" providerId="LiveId" clId="{B41A0DB3-26AA-43DA-B31A-09B1F216CB5C}" dt="2022-10-06T15:48:55.431" v="4638"/>
          <ac:inkMkLst>
            <pc:docMk/>
            <pc:sldMk cId="1452794446" sldId="908"/>
            <ac:inkMk id="2" creationId="{BFF13790-1661-A4EF-D62D-EAC7D17D5A30}"/>
          </ac:inkMkLst>
        </pc:inkChg>
      </pc:sldChg>
      <pc:sldChg chg="addSp delSp modSp add mod">
        <pc:chgData name="伊健 杜" userId="e69aded81da48593" providerId="LiveId" clId="{B41A0DB3-26AA-43DA-B31A-09B1F216CB5C}" dt="2022-10-06T15:48:55.431" v="4638"/>
        <pc:sldMkLst>
          <pc:docMk/>
          <pc:sldMk cId="3999256989" sldId="909"/>
        </pc:sldMkLst>
        <pc:spChg chg="add del mod">
          <ac:chgData name="伊健 杜" userId="e69aded81da48593" providerId="LiveId" clId="{B41A0DB3-26AA-43DA-B31A-09B1F216CB5C}" dt="2022-10-06T10:22:17.766" v="1491" actId="478"/>
          <ac:spMkLst>
            <pc:docMk/>
            <pc:sldMk cId="3999256989" sldId="909"/>
            <ac:spMk id="2" creationId="{3A6B282D-7CAC-1685-58CC-01D547119339}"/>
          </ac:spMkLst>
        </pc:spChg>
        <pc:spChg chg="mod">
          <ac:chgData name="伊健 杜" userId="e69aded81da48593" providerId="LiveId" clId="{B41A0DB3-26AA-43DA-B31A-09B1F216CB5C}" dt="2022-10-06T10:21:40.626" v="1421"/>
          <ac:spMkLst>
            <pc:docMk/>
            <pc:sldMk cId="3999256989" sldId="909"/>
            <ac:spMk id="6" creationId="{F83A6AC8-56F1-EB9E-DD47-C1CFF9753BBA}"/>
          </ac:spMkLst>
        </pc:spChg>
        <pc:spChg chg="mod">
          <ac:chgData name="伊健 杜" userId="e69aded81da48593" providerId="LiveId" clId="{B41A0DB3-26AA-43DA-B31A-09B1F216CB5C}" dt="2022-10-06T11:41:26.661" v="4232"/>
          <ac:spMkLst>
            <pc:docMk/>
            <pc:sldMk cId="3999256989" sldId="909"/>
            <ac:spMk id="7" creationId="{8A134A8E-94C3-0EE7-C065-45DB3136BA45}"/>
          </ac:spMkLst>
        </pc:spChg>
        <pc:picChg chg="del">
          <ac:chgData name="伊健 杜" userId="e69aded81da48593" providerId="LiveId" clId="{B41A0DB3-26AA-43DA-B31A-09B1F216CB5C}" dt="2022-10-06T10:22:15.061" v="1489" actId="478"/>
          <ac:picMkLst>
            <pc:docMk/>
            <pc:sldMk cId="3999256989" sldId="909"/>
            <ac:picMk id="7170" creationId="{60395DA3-265D-AB06-C664-5AAEC67C01B2}"/>
          </ac:picMkLst>
        </pc:picChg>
        <pc:picChg chg="add mod">
          <ac:chgData name="伊健 杜" userId="e69aded81da48593" providerId="LiveId" clId="{B41A0DB3-26AA-43DA-B31A-09B1F216CB5C}" dt="2022-10-06T10:22:18.444" v="1492" actId="1076"/>
          <ac:picMkLst>
            <pc:docMk/>
            <pc:sldMk cId="3999256989" sldId="909"/>
            <ac:picMk id="10242" creationId="{91512CBB-3A28-4015-04EA-D4E352651E1F}"/>
          </ac:picMkLst>
        </pc:picChg>
        <pc:inkChg chg="add">
          <ac:chgData name="伊健 杜" userId="e69aded81da48593" providerId="LiveId" clId="{B41A0DB3-26AA-43DA-B31A-09B1F216CB5C}" dt="2022-10-06T15:48:55.431" v="4638"/>
          <ac:inkMkLst>
            <pc:docMk/>
            <pc:sldMk cId="3999256989" sldId="909"/>
            <ac:inkMk id="2" creationId="{55323DB7-0130-5D8A-1A54-1828F999BC77}"/>
          </ac:inkMkLst>
        </pc:inkChg>
        <pc:inkChg chg="add del">
          <ac:chgData name="伊健 杜" userId="e69aded81da48593" providerId="LiveId" clId="{B41A0DB3-26AA-43DA-B31A-09B1F216CB5C}" dt="2022-10-06T15:05:08.624" v="4633" actId="478"/>
          <ac:inkMkLst>
            <pc:docMk/>
            <pc:sldMk cId="3999256989" sldId="909"/>
            <ac:inkMk id="3" creationId="{C335DE2A-9E06-777B-9ECA-751363825FD5}"/>
          </ac:inkMkLst>
        </pc:inkChg>
      </pc:sldChg>
      <pc:sldChg chg="addSp delSp modSp add mod">
        <pc:chgData name="伊健 杜" userId="e69aded81da48593" providerId="LiveId" clId="{B41A0DB3-26AA-43DA-B31A-09B1F216CB5C}" dt="2022-10-06T15:48:55.431" v="4638"/>
        <pc:sldMkLst>
          <pc:docMk/>
          <pc:sldMk cId="54965800" sldId="910"/>
        </pc:sldMkLst>
        <pc:spChg chg="mod">
          <ac:chgData name="伊健 杜" userId="e69aded81da48593" providerId="LiveId" clId="{B41A0DB3-26AA-43DA-B31A-09B1F216CB5C}" dt="2022-10-06T10:22:29.765" v="1519" actId="20577"/>
          <ac:spMkLst>
            <pc:docMk/>
            <pc:sldMk cId="54965800" sldId="910"/>
            <ac:spMk id="6" creationId="{F83A6AC8-56F1-EB9E-DD47-C1CFF9753BBA}"/>
          </ac:spMkLst>
        </pc:spChg>
        <pc:spChg chg="mod">
          <ac:chgData name="伊健 杜" userId="e69aded81da48593" providerId="LiveId" clId="{B41A0DB3-26AA-43DA-B31A-09B1F216CB5C}" dt="2022-10-06T11:41:26.661" v="4232"/>
          <ac:spMkLst>
            <pc:docMk/>
            <pc:sldMk cId="54965800" sldId="910"/>
            <ac:spMk id="7" creationId="{8A134A8E-94C3-0EE7-C065-45DB3136BA45}"/>
          </ac:spMkLst>
        </pc:spChg>
        <pc:picChg chg="del">
          <ac:chgData name="伊健 杜" userId="e69aded81da48593" providerId="LiveId" clId="{B41A0DB3-26AA-43DA-B31A-09B1F216CB5C}" dt="2022-10-06T10:26:47.823" v="1597" actId="478"/>
          <ac:picMkLst>
            <pc:docMk/>
            <pc:sldMk cId="54965800" sldId="910"/>
            <ac:picMk id="10242" creationId="{91512CBB-3A28-4015-04EA-D4E352651E1F}"/>
          </ac:picMkLst>
        </pc:picChg>
        <pc:picChg chg="add mod">
          <ac:chgData name="伊健 杜" userId="e69aded81da48593" providerId="LiveId" clId="{B41A0DB3-26AA-43DA-B31A-09B1F216CB5C}" dt="2022-10-06T10:27:14.270" v="1601" actId="1076"/>
          <ac:picMkLst>
            <pc:docMk/>
            <pc:sldMk cId="54965800" sldId="910"/>
            <ac:picMk id="11266" creationId="{01E42A0E-BB16-5F9D-AB0D-00B5EAA94378}"/>
          </ac:picMkLst>
        </pc:picChg>
        <pc:inkChg chg="add">
          <ac:chgData name="伊健 杜" userId="e69aded81da48593" providerId="LiveId" clId="{B41A0DB3-26AA-43DA-B31A-09B1F216CB5C}" dt="2022-10-06T15:48:55.431" v="4638"/>
          <ac:inkMkLst>
            <pc:docMk/>
            <pc:sldMk cId="54965800" sldId="910"/>
            <ac:inkMk id="2" creationId="{B93E8C7C-5263-F3B5-1E56-FB0FA43E443C}"/>
          </ac:inkMkLst>
        </pc:inkChg>
      </pc:sldChg>
      <pc:sldChg chg="addSp delSp modSp add mod ord">
        <pc:chgData name="伊健 杜" userId="e69aded81da48593" providerId="LiveId" clId="{B41A0DB3-26AA-43DA-B31A-09B1F216CB5C}" dt="2022-10-06T15:48:55.431" v="4638"/>
        <pc:sldMkLst>
          <pc:docMk/>
          <pc:sldMk cId="3524721518" sldId="911"/>
        </pc:sldMkLst>
        <pc:spChg chg="mod">
          <ac:chgData name="伊健 杜" userId="e69aded81da48593" providerId="LiveId" clId="{B41A0DB3-26AA-43DA-B31A-09B1F216CB5C}" dt="2022-10-06T11:41:26.661" v="4232"/>
          <ac:spMkLst>
            <pc:docMk/>
            <pc:sldMk cId="3524721518" sldId="911"/>
            <ac:spMk id="7" creationId="{8A134A8E-94C3-0EE7-C065-45DB3136BA45}"/>
          </ac:spMkLst>
        </pc:spChg>
        <pc:picChg chg="del mod">
          <ac:chgData name="伊健 杜" userId="e69aded81da48593" providerId="LiveId" clId="{B41A0DB3-26AA-43DA-B31A-09B1F216CB5C}" dt="2022-10-06T10:27:49.341" v="1686" actId="478"/>
          <ac:picMkLst>
            <pc:docMk/>
            <pc:sldMk cId="3524721518" sldId="911"/>
            <ac:picMk id="11266" creationId="{01E42A0E-BB16-5F9D-AB0D-00B5EAA94378}"/>
          </ac:picMkLst>
        </pc:picChg>
        <pc:picChg chg="add mod">
          <ac:chgData name="伊健 杜" userId="e69aded81da48593" providerId="LiveId" clId="{B41A0DB3-26AA-43DA-B31A-09B1F216CB5C}" dt="2022-10-06T10:28:11.092" v="1715" actId="1076"/>
          <ac:picMkLst>
            <pc:docMk/>
            <pc:sldMk cId="3524721518" sldId="911"/>
            <ac:picMk id="12290" creationId="{1085ADCF-1D05-A79B-A840-B3E4E88BCDA9}"/>
          </ac:picMkLst>
        </pc:picChg>
        <pc:inkChg chg="add">
          <ac:chgData name="伊健 杜" userId="e69aded81da48593" providerId="LiveId" clId="{B41A0DB3-26AA-43DA-B31A-09B1F216CB5C}" dt="2022-10-06T15:48:55.431" v="4638"/>
          <ac:inkMkLst>
            <pc:docMk/>
            <pc:sldMk cId="3524721518" sldId="911"/>
            <ac:inkMk id="2" creationId="{F0239F53-4E48-50A3-680D-80518C4506A1}"/>
          </ac:inkMkLst>
        </pc:inkChg>
      </pc:sldChg>
      <pc:sldChg chg="addSp delSp modSp add mod">
        <pc:chgData name="伊健 杜" userId="e69aded81da48593" providerId="LiveId" clId="{B41A0DB3-26AA-43DA-B31A-09B1F216CB5C}" dt="2022-10-06T15:48:55.431" v="4638"/>
        <pc:sldMkLst>
          <pc:docMk/>
          <pc:sldMk cId="1115276582" sldId="912"/>
        </pc:sldMkLst>
        <pc:spChg chg="add del">
          <ac:chgData name="伊健 杜" userId="e69aded81da48593" providerId="LiveId" clId="{B41A0DB3-26AA-43DA-B31A-09B1F216CB5C}" dt="2022-10-06T10:49:01.895" v="2449" actId="478"/>
          <ac:spMkLst>
            <pc:docMk/>
            <pc:sldMk cId="1115276582" sldId="912"/>
            <ac:spMk id="2" creationId="{4F32CE8B-9FE5-F57A-3391-D4065A6C834E}"/>
          </ac:spMkLst>
        </pc:spChg>
        <pc:spChg chg="add del">
          <ac:chgData name="伊健 杜" userId="e69aded81da48593" providerId="LiveId" clId="{B41A0DB3-26AA-43DA-B31A-09B1F216CB5C}" dt="2022-10-06T10:49:07.761" v="2451" actId="478"/>
          <ac:spMkLst>
            <pc:docMk/>
            <pc:sldMk cId="1115276582" sldId="912"/>
            <ac:spMk id="3" creationId="{8DA8407B-D443-5EBA-CA4D-71DCB63445F1}"/>
          </ac:spMkLst>
        </pc:spChg>
        <pc:spChg chg="mod">
          <ac:chgData name="伊健 杜" userId="e69aded81da48593" providerId="LiveId" clId="{B41A0DB3-26AA-43DA-B31A-09B1F216CB5C}" dt="2022-10-06T11:41:26.661" v="4232"/>
          <ac:spMkLst>
            <pc:docMk/>
            <pc:sldMk cId="1115276582" sldId="912"/>
            <ac:spMk id="6" creationId="{F83A6AC8-56F1-EB9E-DD47-C1CFF9753BBA}"/>
          </ac:spMkLst>
        </pc:spChg>
        <pc:spChg chg="mod">
          <ac:chgData name="伊健 杜" userId="e69aded81da48593" providerId="LiveId" clId="{B41A0DB3-26AA-43DA-B31A-09B1F216CB5C}" dt="2022-10-06T11:41:26.661" v="4232"/>
          <ac:spMkLst>
            <pc:docMk/>
            <pc:sldMk cId="1115276582" sldId="912"/>
            <ac:spMk id="7" creationId="{8A134A8E-94C3-0EE7-C065-45DB3136BA45}"/>
          </ac:spMkLst>
        </pc:spChg>
        <pc:picChg chg="del">
          <ac:chgData name="伊健 杜" userId="e69aded81da48593" providerId="LiveId" clId="{B41A0DB3-26AA-43DA-B31A-09B1F216CB5C}" dt="2022-10-06T10:47:39.305" v="2447" actId="478"/>
          <ac:picMkLst>
            <pc:docMk/>
            <pc:sldMk cId="1115276582" sldId="912"/>
            <ac:picMk id="10242" creationId="{91512CBB-3A28-4015-04EA-D4E352651E1F}"/>
          </ac:picMkLst>
        </pc:picChg>
        <pc:picChg chg="add mod">
          <ac:chgData name="伊健 杜" userId="e69aded81da48593" providerId="LiveId" clId="{B41A0DB3-26AA-43DA-B31A-09B1F216CB5C}" dt="2022-10-06T10:49:38.273" v="2461" actId="1076"/>
          <ac:picMkLst>
            <pc:docMk/>
            <pc:sldMk cId="1115276582" sldId="912"/>
            <ac:picMk id="14342" creationId="{FFF448A2-9546-DCC5-8221-A70DCA6B4871}"/>
          </ac:picMkLst>
        </pc:picChg>
        <pc:inkChg chg="add">
          <ac:chgData name="伊健 杜" userId="e69aded81da48593" providerId="LiveId" clId="{B41A0DB3-26AA-43DA-B31A-09B1F216CB5C}" dt="2022-10-06T15:48:55.431" v="4638"/>
          <ac:inkMkLst>
            <pc:docMk/>
            <pc:sldMk cId="1115276582" sldId="912"/>
            <ac:inkMk id="2" creationId="{74A0B07F-B832-5F68-B5FF-17B13F42C55E}"/>
          </ac:inkMkLst>
        </pc:inkChg>
        <pc:inkChg chg="add del">
          <ac:chgData name="伊健 杜" userId="e69aded81da48593" providerId="LiveId" clId="{B41A0DB3-26AA-43DA-B31A-09B1F216CB5C}" dt="2022-10-06T15:17:16.084" v="4635" actId="478"/>
          <ac:inkMkLst>
            <pc:docMk/>
            <pc:sldMk cId="1115276582" sldId="912"/>
            <ac:inkMk id="4" creationId="{567CD53A-EA75-850E-9622-B3A90CFE9E2C}"/>
          </ac:inkMkLst>
        </pc:inkChg>
      </pc:sldChg>
      <pc:sldChg chg="addSp modSp add mod ord">
        <pc:chgData name="伊健 杜" userId="e69aded81da48593" providerId="LiveId" clId="{B41A0DB3-26AA-43DA-B31A-09B1F216CB5C}" dt="2022-10-06T15:48:55.431" v="4638"/>
        <pc:sldMkLst>
          <pc:docMk/>
          <pc:sldMk cId="1813491148" sldId="913"/>
        </pc:sldMkLst>
        <pc:spChg chg="mod">
          <ac:chgData name="伊健 杜" userId="e69aded81da48593" providerId="LiveId" clId="{B41A0DB3-26AA-43DA-B31A-09B1F216CB5C}" dt="2022-10-06T11:41:26.661" v="4232"/>
          <ac:spMkLst>
            <pc:docMk/>
            <pc:sldMk cId="1813491148" sldId="913"/>
            <ac:spMk id="4" creationId="{21BD65C9-00B8-77B5-1258-CB85B4A4F40D}"/>
          </ac:spMkLst>
        </pc:spChg>
        <pc:inkChg chg="add">
          <ac:chgData name="伊健 杜" userId="e69aded81da48593" providerId="LiveId" clId="{B41A0DB3-26AA-43DA-B31A-09B1F216CB5C}" dt="2022-10-06T14:01:21.361" v="4621"/>
          <ac:inkMkLst>
            <pc:docMk/>
            <pc:sldMk cId="1813491148" sldId="913"/>
            <ac:inkMk id="6" creationId="{7E408E49-BC38-E2EC-5D2F-2BEBBF44576C}"/>
          </ac:inkMkLst>
        </pc:inkChg>
        <pc:inkChg chg="add">
          <ac:chgData name="伊健 杜" userId="e69aded81da48593" providerId="LiveId" clId="{B41A0DB3-26AA-43DA-B31A-09B1F216CB5C}" dt="2022-10-06T15:48:55.431" v="4638"/>
          <ac:inkMkLst>
            <pc:docMk/>
            <pc:sldMk cId="1813491148" sldId="913"/>
            <ac:inkMk id="7" creationId="{5E8BFED5-1BE4-1DC9-2372-B6F7F1ADB945}"/>
          </ac:inkMkLst>
        </pc:inkChg>
      </pc:sldChg>
      <pc:sldChg chg="addSp delSp modSp add mod">
        <pc:chgData name="伊健 杜" userId="e69aded81da48593" providerId="LiveId" clId="{B41A0DB3-26AA-43DA-B31A-09B1F216CB5C}" dt="2022-10-06T11:41:26.661" v="4232"/>
        <pc:sldMkLst>
          <pc:docMk/>
          <pc:sldMk cId="3241061211" sldId="914"/>
        </pc:sldMkLst>
        <pc:spChg chg="mod">
          <ac:chgData name="伊健 杜" userId="e69aded81da48593" providerId="LiveId" clId="{B41A0DB3-26AA-43DA-B31A-09B1F216CB5C}" dt="2022-10-06T11:41:26.661" v="4232"/>
          <ac:spMkLst>
            <pc:docMk/>
            <pc:sldMk cId="3241061211" sldId="914"/>
            <ac:spMk id="4" creationId="{21BD65C9-00B8-77B5-1258-CB85B4A4F40D}"/>
          </ac:spMkLst>
        </pc:spChg>
        <pc:picChg chg="del">
          <ac:chgData name="伊健 杜" userId="e69aded81da48593" providerId="LiveId" clId="{B41A0DB3-26AA-43DA-B31A-09B1F216CB5C}" dt="2022-10-06T10:38:28.022" v="2159" actId="478"/>
          <ac:picMkLst>
            <pc:docMk/>
            <pc:sldMk cId="3241061211" sldId="914"/>
            <ac:picMk id="3" creationId="{619F8674-F723-8C6D-BE60-2A3526CA78AD}"/>
          </ac:picMkLst>
        </pc:picChg>
        <pc:picChg chg="del">
          <ac:chgData name="伊健 杜" userId="e69aded81da48593" providerId="LiveId" clId="{B41A0DB3-26AA-43DA-B31A-09B1F216CB5C}" dt="2022-10-06T10:38:28.022" v="2159" actId="478"/>
          <ac:picMkLst>
            <pc:docMk/>
            <pc:sldMk cId="3241061211" sldId="914"/>
            <ac:picMk id="6" creationId="{0AF98E09-F6EB-5E0F-D385-5AE51F2F2C8B}"/>
          </ac:picMkLst>
        </pc:picChg>
        <pc:picChg chg="del">
          <ac:chgData name="伊健 杜" userId="e69aded81da48593" providerId="LiveId" clId="{B41A0DB3-26AA-43DA-B31A-09B1F216CB5C}" dt="2022-10-06T10:38:28.022" v="2159" actId="478"/>
          <ac:picMkLst>
            <pc:docMk/>
            <pc:sldMk cId="3241061211" sldId="914"/>
            <ac:picMk id="13318" creationId="{A62E9C27-72EF-269F-DF0A-3BE272EAF829}"/>
          </ac:picMkLst>
        </pc:picChg>
        <pc:picChg chg="add mod">
          <ac:chgData name="伊健 杜" userId="e69aded81da48593" providerId="LiveId" clId="{B41A0DB3-26AA-43DA-B31A-09B1F216CB5C}" dt="2022-10-06T10:39:07" v="2162" actId="1076"/>
          <ac:picMkLst>
            <pc:docMk/>
            <pc:sldMk cId="3241061211" sldId="914"/>
            <ac:picMk id="16386" creationId="{87C54BA9-474F-2908-5FD2-E26FD381349F}"/>
          </ac:picMkLst>
        </pc:picChg>
      </pc:sldChg>
      <pc:sldChg chg="addSp delSp modSp new mod">
        <pc:chgData name="伊健 杜" userId="e69aded81da48593" providerId="LiveId" clId="{B41A0DB3-26AA-43DA-B31A-09B1F216CB5C}" dt="2022-10-06T14:01:21.361" v="4621"/>
        <pc:sldMkLst>
          <pc:docMk/>
          <pc:sldMk cId="124901376" sldId="915"/>
        </pc:sldMkLst>
        <pc:spChg chg="del mod">
          <ac:chgData name="伊健 杜" userId="e69aded81da48593" providerId="LiveId" clId="{B41A0DB3-26AA-43DA-B31A-09B1F216CB5C}" dt="2022-10-06T10:39:48.741" v="2166" actId="478"/>
          <ac:spMkLst>
            <pc:docMk/>
            <pc:sldMk cId="124901376" sldId="915"/>
            <ac:spMk id="2" creationId="{ABE788B7-10D9-09BB-171B-661CCFC15C1F}"/>
          </ac:spMkLst>
        </pc:spChg>
        <pc:spChg chg="del">
          <ac:chgData name="伊健 杜" userId="e69aded81da48593" providerId="LiveId" clId="{B41A0DB3-26AA-43DA-B31A-09B1F216CB5C}" dt="2022-10-06T10:39:14.416" v="2164" actId="478"/>
          <ac:spMkLst>
            <pc:docMk/>
            <pc:sldMk cId="124901376" sldId="915"/>
            <ac:spMk id="3" creationId="{DFCF54FD-E794-6D4D-CFAB-9B932C0DB71F}"/>
          </ac:spMkLst>
        </pc:spChg>
        <pc:spChg chg="add mod ord">
          <ac:chgData name="伊健 杜" userId="e69aded81da48593" providerId="LiveId" clId="{B41A0DB3-26AA-43DA-B31A-09B1F216CB5C}" dt="2022-10-06T10:42:12.145" v="2185" actId="13822"/>
          <ac:spMkLst>
            <pc:docMk/>
            <pc:sldMk cId="124901376" sldId="915"/>
            <ac:spMk id="4" creationId="{448A1EBC-8829-6351-8A3A-CE36C8648DC1}"/>
          </ac:spMkLst>
        </pc:spChg>
        <pc:picChg chg="add mod">
          <ac:chgData name="伊健 杜" userId="e69aded81da48593" providerId="LiveId" clId="{B41A0DB3-26AA-43DA-B31A-09B1F216CB5C}" dt="2022-10-06T10:41:23.517" v="2175" actId="1076"/>
          <ac:picMkLst>
            <pc:docMk/>
            <pc:sldMk cId="124901376" sldId="915"/>
            <ac:picMk id="17410" creationId="{06825303-9B4F-B8BA-E149-110D680BEAC1}"/>
          </ac:picMkLst>
        </pc:picChg>
        <pc:picChg chg="add mod">
          <ac:chgData name="伊健 杜" userId="e69aded81da48593" providerId="LiveId" clId="{B41A0DB3-26AA-43DA-B31A-09B1F216CB5C}" dt="2022-10-06T10:41:54.521" v="2180" actId="1076"/>
          <ac:picMkLst>
            <pc:docMk/>
            <pc:sldMk cId="124901376" sldId="915"/>
            <ac:picMk id="17412" creationId="{5DBFAC1E-ECC1-BFA1-8FA0-A8AE6EDC1A42}"/>
          </ac:picMkLst>
        </pc:picChg>
        <pc:inkChg chg="add">
          <ac:chgData name="伊健 杜" userId="e69aded81da48593" providerId="LiveId" clId="{B41A0DB3-26AA-43DA-B31A-09B1F216CB5C}" dt="2022-10-06T14:01:21.361" v="4621"/>
          <ac:inkMkLst>
            <pc:docMk/>
            <pc:sldMk cId="124901376" sldId="915"/>
            <ac:inkMk id="5" creationId="{31E16B61-324D-5979-3C34-A30CABCA12C1}"/>
          </ac:inkMkLst>
        </pc:inkChg>
      </pc:sldChg>
      <pc:sldChg chg="addSp delSp modSp new mod">
        <pc:chgData name="伊健 杜" userId="e69aded81da48593" providerId="LiveId" clId="{B41A0DB3-26AA-43DA-B31A-09B1F216CB5C}" dt="2022-10-06T11:41:26.661" v="4232"/>
        <pc:sldMkLst>
          <pc:docMk/>
          <pc:sldMk cId="3331830487" sldId="916"/>
        </pc:sldMkLst>
        <pc:spChg chg="del">
          <ac:chgData name="伊健 杜" userId="e69aded81da48593" providerId="LiveId" clId="{B41A0DB3-26AA-43DA-B31A-09B1F216CB5C}" dt="2022-10-06T10:41:20.215" v="2174" actId="478"/>
          <ac:spMkLst>
            <pc:docMk/>
            <pc:sldMk cId="3331830487" sldId="916"/>
            <ac:spMk id="2" creationId="{E1C20166-6249-A0B2-9975-3993A2013F62}"/>
          </ac:spMkLst>
        </pc:spChg>
        <pc:spChg chg="del">
          <ac:chgData name="伊健 杜" userId="e69aded81da48593" providerId="LiveId" clId="{B41A0DB3-26AA-43DA-B31A-09B1F216CB5C}" dt="2022-10-06T10:41:20.215" v="2174" actId="478"/>
          <ac:spMkLst>
            <pc:docMk/>
            <pc:sldMk cId="3331830487" sldId="916"/>
            <ac:spMk id="3" creationId="{EFFF8F7B-0EE5-95F6-4882-7CB8AEE5D226}"/>
          </ac:spMkLst>
        </pc:spChg>
        <pc:spChg chg="add mod">
          <ac:chgData name="伊健 杜" userId="e69aded81da48593" providerId="LiveId" clId="{B41A0DB3-26AA-43DA-B31A-09B1F216CB5C}" dt="2022-10-06T11:41:26.661" v="4232"/>
          <ac:spMkLst>
            <pc:docMk/>
            <pc:sldMk cId="3331830487" sldId="916"/>
            <ac:spMk id="4" creationId="{F9598C7B-0AE5-D27D-B9EE-7892C599F26F}"/>
          </ac:spMkLst>
        </pc:spChg>
        <pc:picChg chg="add mod">
          <ac:chgData name="伊健 杜" userId="e69aded81da48593" providerId="LiveId" clId="{B41A0DB3-26AA-43DA-B31A-09B1F216CB5C}" dt="2022-10-06T10:42:38.044" v="2196" actId="1076"/>
          <ac:picMkLst>
            <pc:docMk/>
            <pc:sldMk cId="3331830487" sldId="916"/>
            <ac:picMk id="5" creationId="{0FAB8A44-F8A7-2617-FDD1-E2FBF42A17B8}"/>
          </ac:picMkLst>
        </pc:picChg>
      </pc:sldChg>
      <pc:sldChg chg="addSp delSp modSp new mod">
        <pc:chgData name="伊健 杜" userId="e69aded81da48593" providerId="LiveId" clId="{B41A0DB3-26AA-43DA-B31A-09B1F216CB5C}" dt="2022-10-06T15:16:51.923" v="4634" actId="478"/>
        <pc:sldMkLst>
          <pc:docMk/>
          <pc:sldMk cId="2515016840" sldId="917"/>
        </pc:sldMkLst>
        <pc:spChg chg="del">
          <ac:chgData name="伊健 杜" userId="e69aded81da48593" providerId="LiveId" clId="{B41A0DB3-26AA-43DA-B31A-09B1F216CB5C}" dt="2022-10-06T10:43:34.941" v="2214" actId="478"/>
          <ac:spMkLst>
            <pc:docMk/>
            <pc:sldMk cId="2515016840" sldId="917"/>
            <ac:spMk id="2" creationId="{33895044-C960-6E2F-77C3-04D630624BEA}"/>
          </ac:spMkLst>
        </pc:spChg>
        <pc:spChg chg="del">
          <ac:chgData name="伊健 杜" userId="e69aded81da48593" providerId="LiveId" clId="{B41A0DB3-26AA-43DA-B31A-09B1F216CB5C}" dt="2022-10-06T10:43:34.941" v="2214" actId="478"/>
          <ac:spMkLst>
            <pc:docMk/>
            <pc:sldMk cId="2515016840" sldId="917"/>
            <ac:spMk id="3" creationId="{F839C123-B27E-B0C9-2FFE-6775649B4CB4}"/>
          </ac:spMkLst>
        </pc:spChg>
        <pc:spChg chg="add mod">
          <ac:chgData name="伊健 杜" userId="e69aded81da48593" providerId="LiveId" clId="{B41A0DB3-26AA-43DA-B31A-09B1F216CB5C}" dt="2022-10-06T11:41:26.661" v="4232"/>
          <ac:spMkLst>
            <pc:docMk/>
            <pc:sldMk cId="2515016840" sldId="917"/>
            <ac:spMk id="4" creationId="{23E9F3DB-8AAA-639C-321C-D042A5944F6B}"/>
          </ac:spMkLst>
        </pc:spChg>
        <pc:picChg chg="add mod">
          <ac:chgData name="伊健 杜" userId="e69aded81da48593" providerId="LiveId" clId="{B41A0DB3-26AA-43DA-B31A-09B1F216CB5C}" dt="2022-10-06T10:43:38.167" v="2216" actId="1076"/>
          <ac:picMkLst>
            <pc:docMk/>
            <pc:sldMk cId="2515016840" sldId="917"/>
            <ac:picMk id="18434" creationId="{E24BE249-E70B-0950-889E-246A58B1EB36}"/>
          </ac:picMkLst>
        </pc:picChg>
        <pc:inkChg chg="add del">
          <ac:chgData name="伊健 杜" userId="e69aded81da48593" providerId="LiveId" clId="{B41A0DB3-26AA-43DA-B31A-09B1F216CB5C}" dt="2022-10-06T15:16:51.923" v="4634" actId="478"/>
          <ac:inkMkLst>
            <pc:docMk/>
            <pc:sldMk cId="2515016840" sldId="917"/>
            <ac:inkMk id="5" creationId="{10560566-5B5F-7CEB-FDF4-195C36902A01}"/>
          </ac:inkMkLst>
        </pc:inkChg>
      </pc:sldChg>
      <pc:sldChg chg="addSp delSp modSp add mod">
        <pc:chgData name="伊健 杜" userId="e69aded81da48593" providerId="LiveId" clId="{B41A0DB3-26AA-43DA-B31A-09B1F216CB5C}" dt="2022-10-06T15:48:55.431" v="4638"/>
        <pc:sldMkLst>
          <pc:docMk/>
          <pc:sldMk cId="2640149605" sldId="918"/>
        </pc:sldMkLst>
        <pc:spChg chg="mod">
          <ac:chgData name="伊健 杜" userId="e69aded81da48593" providerId="LiveId" clId="{B41A0DB3-26AA-43DA-B31A-09B1F216CB5C}" dt="2022-10-06T11:41:26.661" v="4232"/>
          <ac:spMkLst>
            <pc:docMk/>
            <pc:sldMk cId="2640149605" sldId="918"/>
            <ac:spMk id="6" creationId="{F83A6AC8-56F1-EB9E-DD47-C1CFF9753BBA}"/>
          </ac:spMkLst>
        </pc:spChg>
        <pc:spChg chg="mod">
          <ac:chgData name="伊健 杜" userId="e69aded81da48593" providerId="LiveId" clId="{B41A0DB3-26AA-43DA-B31A-09B1F216CB5C}" dt="2022-10-06T11:41:26.661" v="4232"/>
          <ac:spMkLst>
            <pc:docMk/>
            <pc:sldMk cId="2640149605" sldId="918"/>
            <ac:spMk id="7" creationId="{8A134A8E-94C3-0EE7-C065-45DB3136BA45}"/>
          </ac:spMkLst>
        </pc:spChg>
        <pc:picChg chg="del">
          <ac:chgData name="伊健 杜" userId="e69aded81da48593" providerId="LiveId" clId="{B41A0DB3-26AA-43DA-B31A-09B1F216CB5C}" dt="2022-10-06T10:50:01.551" v="2535" actId="478"/>
          <ac:picMkLst>
            <pc:docMk/>
            <pc:sldMk cId="2640149605" sldId="918"/>
            <ac:picMk id="14342" creationId="{FFF448A2-9546-DCC5-8221-A70DCA6B4871}"/>
          </ac:picMkLst>
        </pc:picChg>
        <pc:picChg chg="add mod">
          <ac:chgData name="伊健 杜" userId="e69aded81da48593" providerId="LiveId" clId="{B41A0DB3-26AA-43DA-B31A-09B1F216CB5C}" dt="2022-10-06T10:50:31.096" v="2547" actId="1076"/>
          <ac:picMkLst>
            <pc:docMk/>
            <pc:sldMk cId="2640149605" sldId="918"/>
            <ac:picMk id="20482" creationId="{25849B66-6BA1-3823-848E-A86BF160CC12}"/>
          </ac:picMkLst>
        </pc:picChg>
        <pc:inkChg chg="add">
          <ac:chgData name="伊健 杜" userId="e69aded81da48593" providerId="LiveId" clId="{B41A0DB3-26AA-43DA-B31A-09B1F216CB5C}" dt="2022-10-06T14:01:21.361" v="4621"/>
          <ac:inkMkLst>
            <pc:docMk/>
            <pc:sldMk cId="2640149605" sldId="918"/>
            <ac:inkMk id="2" creationId="{F74E510F-FAB7-7B63-1D39-CB08C47A44A4}"/>
          </ac:inkMkLst>
        </pc:inkChg>
        <pc:inkChg chg="add">
          <ac:chgData name="伊健 杜" userId="e69aded81da48593" providerId="LiveId" clId="{B41A0DB3-26AA-43DA-B31A-09B1F216CB5C}" dt="2022-10-06T15:48:55.431" v="4638"/>
          <ac:inkMkLst>
            <pc:docMk/>
            <pc:sldMk cId="2640149605" sldId="918"/>
            <ac:inkMk id="3" creationId="{0CD08907-F2FD-0ADF-C620-CBDF64140F4C}"/>
          </ac:inkMkLst>
        </pc:inkChg>
      </pc:sldChg>
      <pc:sldChg chg="addSp delSp modSp new mod">
        <pc:chgData name="伊健 杜" userId="e69aded81da48593" providerId="LiveId" clId="{B41A0DB3-26AA-43DA-B31A-09B1F216CB5C}" dt="2022-10-06T11:55:53.593" v="4611"/>
        <pc:sldMkLst>
          <pc:docMk/>
          <pc:sldMk cId="3920931917" sldId="919"/>
        </pc:sldMkLst>
        <pc:spChg chg="del">
          <ac:chgData name="伊健 杜" userId="e69aded81da48593" providerId="LiveId" clId="{B41A0DB3-26AA-43DA-B31A-09B1F216CB5C}" dt="2022-10-06T10:52:13.936" v="2602" actId="478"/>
          <ac:spMkLst>
            <pc:docMk/>
            <pc:sldMk cId="3920931917" sldId="919"/>
            <ac:spMk id="2" creationId="{E2F974FD-338F-84D3-7142-642BEAB47E3A}"/>
          </ac:spMkLst>
        </pc:spChg>
        <pc:spChg chg="del">
          <ac:chgData name="伊健 杜" userId="e69aded81da48593" providerId="LiveId" clId="{B41A0DB3-26AA-43DA-B31A-09B1F216CB5C}" dt="2022-10-06T10:52:13.936" v="2602" actId="478"/>
          <ac:spMkLst>
            <pc:docMk/>
            <pc:sldMk cId="3920931917" sldId="919"/>
            <ac:spMk id="3" creationId="{31975C03-95EA-367D-5EA1-9192E80C7581}"/>
          </ac:spMkLst>
        </pc:spChg>
        <pc:spChg chg="add mod">
          <ac:chgData name="伊健 杜" userId="e69aded81da48593" providerId="LiveId" clId="{B41A0DB3-26AA-43DA-B31A-09B1F216CB5C}" dt="2022-10-06T11:55:53.593" v="4611"/>
          <ac:spMkLst>
            <pc:docMk/>
            <pc:sldMk cId="3920931917" sldId="919"/>
            <ac:spMk id="4" creationId="{462C3A81-8150-513A-0063-C3DAB59075DA}"/>
          </ac:spMkLst>
        </pc:spChg>
      </pc:sldChg>
      <pc:sldChg chg="addSp delSp modSp add mod">
        <pc:chgData name="伊健 杜" userId="e69aded81da48593" providerId="LiveId" clId="{B41A0DB3-26AA-43DA-B31A-09B1F216CB5C}" dt="2022-10-06T15:48:55.431" v="4638"/>
        <pc:sldMkLst>
          <pc:docMk/>
          <pc:sldMk cId="2672759935" sldId="920"/>
        </pc:sldMkLst>
        <pc:spChg chg="mod">
          <ac:chgData name="伊健 杜" userId="e69aded81da48593" providerId="LiveId" clId="{B41A0DB3-26AA-43DA-B31A-09B1F216CB5C}" dt="2022-10-06T11:41:26.661" v="4232"/>
          <ac:spMkLst>
            <pc:docMk/>
            <pc:sldMk cId="2672759935" sldId="920"/>
            <ac:spMk id="4" creationId="{4A26D81B-7583-DE7E-89DF-1B6B33C232F8}"/>
          </ac:spMkLst>
        </pc:spChg>
        <pc:inkChg chg="add del">
          <ac:chgData name="伊健 杜" userId="e69aded81da48593" providerId="LiveId" clId="{B41A0DB3-26AA-43DA-B31A-09B1F216CB5C}" dt="2022-10-06T15:18:19.630" v="4636" actId="478"/>
          <ac:inkMkLst>
            <pc:docMk/>
            <pc:sldMk cId="2672759935" sldId="920"/>
            <ac:inkMk id="2" creationId="{25ABCA49-34FE-5688-2DA8-A26CA0BC4E8B}"/>
          </ac:inkMkLst>
        </pc:inkChg>
        <pc:inkChg chg="add">
          <ac:chgData name="伊健 杜" userId="e69aded81da48593" providerId="LiveId" clId="{B41A0DB3-26AA-43DA-B31A-09B1F216CB5C}" dt="2022-10-06T15:48:55.431" v="4638"/>
          <ac:inkMkLst>
            <pc:docMk/>
            <pc:sldMk cId="2672759935" sldId="920"/>
            <ac:inkMk id="3" creationId="{C2D9D2D1-BBC2-DB57-5EFB-FC6DA22EFF44}"/>
          </ac:inkMkLst>
        </pc:inkChg>
      </pc:sldChg>
      <pc:sldChg chg="addSp delSp modSp add mod">
        <pc:chgData name="伊健 杜" userId="e69aded81da48593" providerId="LiveId" clId="{B41A0DB3-26AA-43DA-B31A-09B1F216CB5C}" dt="2022-10-06T15:48:55.431" v="4638"/>
        <pc:sldMkLst>
          <pc:docMk/>
          <pc:sldMk cId="1508785952" sldId="921"/>
        </pc:sldMkLst>
        <pc:spChg chg="mod">
          <ac:chgData name="伊健 杜" userId="e69aded81da48593" providerId="LiveId" clId="{B41A0DB3-26AA-43DA-B31A-09B1F216CB5C}" dt="2022-10-06T11:41:26.661" v="4232"/>
          <ac:spMkLst>
            <pc:docMk/>
            <pc:sldMk cId="1508785952" sldId="921"/>
            <ac:spMk id="6" creationId="{F83A6AC8-56F1-EB9E-DD47-C1CFF9753BBA}"/>
          </ac:spMkLst>
        </pc:spChg>
        <pc:spChg chg="mod">
          <ac:chgData name="伊健 杜" userId="e69aded81da48593" providerId="LiveId" clId="{B41A0DB3-26AA-43DA-B31A-09B1F216CB5C}" dt="2022-10-06T11:41:26.661" v="4232"/>
          <ac:spMkLst>
            <pc:docMk/>
            <pc:sldMk cId="1508785952" sldId="921"/>
            <ac:spMk id="7" creationId="{8A134A8E-94C3-0EE7-C065-45DB3136BA45}"/>
          </ac:spMkLst>
        </pc:spChg>
        <pc:picChg chg="add del mod">
          <ac:chgData name="伊健 杜" userId="e69aded81da48593" providerId="LiveId" clId="{B41A0DB3-26AA-43DA-B31A-09B1F216CB5C}" dt="2022-10-06T10:56:36.562" v="2833" actId="478"/>
          <ac:picMkLst>
            <pc:docMk/>
            <pc:sldMk cId="1508785952" sldId="921"/>
            <ac:picMk id="2" creationId="{A20E197A-778D-31CB-6B2B-BCC443DC1810}"/>
          </ac:picMkLst>
        </pc:picChg>
        <pc:picChg chg="del">
          <ac:chgData name="伊健 杜" userId="e69aded81da48593" providerId="LiveId" clId="{B41A0DB3-26AA-43DA-B31A-09B1F216CB5C}" dt="2022-10-06T10:56:15.597" v="2830" actId="478"/>
          <ac:picMkLst>
            <pc:docMk/>
            <pc:sldMk cId="1508785952" sldId="921"/>
            <ac:picMk id="14342" creationId="{FFF448A2-9546-DCC5-8221-A70DCA6B4871}"/>
          </ac:picMkLst>
        </pc:picChg>
        <pc:picChg chg="add mod">
          <ac:chgData name="伊健 杜" userId="e69aded81da48593" providerId="LiveId" clId="{B41A0DB3-26AA-43DA-B31A-09B1F216CB5C}" dt="2022-10-06T10:56:40.654" v="2837" actId="1076"/>
          <ac:picMkLst>
            <pc:docMk/>
            <pc:sldMk cId="1508785952" sldId="921"/>
            <ac:picMk id="22530" creationId="{0CA02AA5-77B6-9D83-5D78-6457C7452C90}"/>
          </ac:picMkLst>
        </pc:picChg>
        <pc:inkChg chg="add">
          <ac:chgData name="伊健 杜" userId="e69aded81da48593" providerId="LiveId" clId="{B41A0DB3-26AA-43DA-B31A-09B1F216CB5C}" dt="2022-10-06T15:48:55.431" v="4638"/>
          <ac:inkMkLst>
            <pc:docMk/>
            <pc:sldMk cId="1508785952" sldId="921"/>
            <ac:inkMk id="2" creationId="{423AA9AC-3B80-E9B3-3B9C-450F5FFF0075}"/>
          </ac:inkMkLst>
        </pc:inkChg>
        <pc:inkChg chg="add del">
          <ac:chgData name="伊健 杜" userId="e69aded81da48593" providerId="LiveId" clId="{B41A0DB3-26AA-43DA-B31A-09B1F216CB5C}" dt="2022-10-06T15:22:40.899" v="4637" actId="478"/>
          <ac:inkMkLst>
            <pc:docMk/>
            <pc:sldMk cId="1508785952" sldId="921"/>
            <ac:inkMk id="3" creationId="{32A82C3D-80A9-D821-6508-A9DEA13BE7E3}"/>
          </ac:inkMkLst>
        </pc:inkChg>
      </pc:sldChg>
      <pc:sldChg chg="addSp delSp modSp add mod">
        <pc:chgData name="伊健 杜" userId="e69aded81da48593" providerId="LiveId" clId="{B41A0DB3-26AA-43DA-B31A-09B1F216CB5C}" dt="2022-10-06T14:01:21.361" v="4621"/>
        <pc:sldMkLst>
          <pc:docMk/>
          <pc:sldMk cId="803112995" sldId="922"/>
        </pc:sldMkLst>
        <pc:spChg chg="mod">
          <ac:chgData name="伊健 杜" userId="e69aded81da48593" providerId="LiveId" clId="{B41A0DB3-26AA-43DA-B31A-09B1F216CB5C}" dt="2022-10-06T11:41:26.661" v="4232"/>
          <ac:spMkLst>
            <pc:docMk/>
            <pc:sldMk cId="803112995" sldId="922"/>
            <ac:spMk id="6" creationId="{F83A6AC8-56F1-EB9E-DD47-C1CFF9753BBA}"/>
          </ac:spMkLst>
        </pc:spChg>
        <pc:spChg chg="mod">
          <ac:chgData name="伊健 杜" userId="e69aded81da48593" providerId="LiveId" clId="{B41A0DB3-26AA-43DA-B31A-09B1F216CB5C}" dt="2022-10-06T11:41:26.661" v="4232"/>
          <ac:spMkLst>
            <pc:docMk/>
            <pc:sldMk cId="803112995" sldId="922"/>
            <ac:spMk id="7" creationId="{8A134A8E-94C3-0EE7-C065-45DB3136BA45}"/>
          </ac:spMkLst>
        </pc:spChg>
        <pc:picChg chg="del mod">
          <ac:chgData name="伊健 杜" userId="e69aded81da48593" providerId="LiveId" clId="{B41A0DB3-26AA-43DA-B31A-09B1F216CB5C}" dt="2022-10-06T10:53:15.339" v="2687" actId="478"/>
          <ac:picMkLst>
            <pc:docMk/>
            <pc:sldMk cId="803112995" sldId="922"/>
            <ac:picMk id="20482" creationId="{25849B66-6BA1-3823-848E-A86BF160CC12}"/>
          </ac:picMkLst>
        </pc:picChg>
        <pc:picChg chg="add mod">
          <ac:chgData name="伊健 杜" userId="e69aded81da48593" providerId="LiveId" clId="{B41A0DB3-26AA-43DA-B31A-09B1F216CB5C}" dt="2022-10-06T10:54:33.124" v="2691" actId="1076"/>
          <ac:picMkLst>
            <pc:docMk/>
            <pc:sldMk cId="803112995" sldId="922"/>
            <ac:picMk id="21506" creationId="{0A23A4AA-71E5-ABE5-91F9-45CC295D033A}"/>
          </ac:picMkLst>
        </pc:picChg>
        <pc:inkChg chg="add">
          <ac:chgData name="伊健 杜" userId="e69aded81da48593" providerId="LiveId" clId="{B41A0DB3-26AA-43DA-B31A-09B1F216CB5C}" dt="2022-10-06T14:01:21.361" v="4621"/>
          <ac:inkMkLst>
            <pc:docMk/>
            <pc:sldMk cId="803112995" sldId="922"/>
            <ac:inkMk id="2" creationId="{963E2616-9634-5980-D7D7-D2E05E40CA8A}"/>
          </ac:inkMkLst>
        </pc:inkChg>
      </pc:sldChg>
      <pc:sldChg chg="addSp delSp modSp add mod">
        <pc:chgData name="伊健 杜" userId="e69aded81da48593" providerId="LiveId" clId="{B41A0DB3-26AA-43DA-B31A-09B1F216CB5C}" dt="2022-10-06T11:41:26.661" v="4232"/>
        <pc:sldMkLst>
          <pc:docMk/>
          <pc:sldMk cId="971912090" sldId="923"/>
        </pc:sldMkLst>
        <pc:spChg chg="mod">
          <ac:chgData name="伊健 杜" userId="e69aded81da48593" providerId="LiveId" clId="{B41A0DB3-26AA-43DA-B31A-09B1F216CB5C}" dt="2022-10-06T11:41:26.661" v="4232"/>
          <ac:spMkLst>
            <pc:docMk/>
            <pc:sldMk cId="971912090" sldId="923"/>
            <ac:spMk id="6" creationId="{F83A6AC8-56F1-EB9E-DD47-C1CFF9753BBA}"/>
          </ac:spMkLst>
        </pc:spChg>
        <pc:spChg chg="mod">
          <ac:chgData name="伊健 杜" userId="e69aded81da48593" providerId="LiveId" clId="{B41A0DB3-26AA-43DA-B31A-09B1F216CB5C}" dt="2022-10-06T11:41:26.661" v="4232"/>
          <ac:spMkLst>
            <pc:docMk/>
            <pc:sldMk cId="971912090" sldId="923"/>
            <ac:spMk id="7" creationId="{8A134A8E-94C3-0EE7-C065-45DB3136BA45}"/>
          </ac:spMkLst>
        </pc:spChg>
        <pc:picChg chg="del">
          <ac:chgData name="伊健 杜" userId="e69aded81da48593" providerId="LiveId" clId="{B41A0DB3-26AA-43DA-B31A-09B1F216CB5C}" dt="2022-10-06T10:57:27.517" v="2992" actId="478"/>
          <ac:picMkLst>
            <pc:docMk/>
            <pc:sldMk cId="971912090" sldId="923"/>
            <ac:picMk id="22530" creationId="{0CA02AA5-77B6-9D83-5D78-6457C7452C90}"/>
          </ac:picMkLst>
        </pc:picChg>
        <pc:picChg chg="add mod">
          <ac:chgData name="伊健 杜" userId="e69aded81da48593" providerId="LiveId" clId="{B41A0DB3-26AA-43DA-B31A-09B1F216CB5C}" dt="2022-10-06T10:57:52.331" v="2997" actId="1076"/>
          <ac:picMkLst>
            <pc:docMk/>
            <pc:sldMk cId="971912090" sldId="923"/>
            <ac:picMk id="23554" creationId="{D4DA0DCA-C37C-8083-771F-CD002A30BC1F}"/>
          </ac:picMkLst>
        </pc:picChg>
      </pc:sldChg>
      <pc:sldChg chg="addSp delSp modSp add mod">
        <pc:chgData name="伊健 杜" userId="e69aded81da48593" providerId="LiveId" clId="{B41A0DB3-26AA-43DA-B31A-09B1F216CB5C}" dt="2022-10-06T11:41:26.661" v="4232"/>
        <pc:sldMkLst>
          <pc:docMk/>
          <pc:sldMk cId="2046682344" sldId="924"/>
        </pc:sldMkLst>
        <pc:spChg chg="mod">
          <ac:chgData name="伊健 杜" userId="e69aded81da48593" providerId="LiveId" clId="{B41A0DB3-26AA-43DA-B31A-09B1F216CB5C}" dt="2022-10-06T11:07:28.399" v="3219"/>
          <ac:spMkLst>
            <pc:docMk/>
            <pc:sldMk cId="2046682344" sldId="924"/>
            <ac:spMk id="6" creationId="{F83A6AC8-56F1-EB9E-DD47-C1CFF9753BBA}"/>
          </ac:spMkLst>
        </pc:spChg>
        <pc:spChg chg="mod">
          <ac:chgData name="伊健 杜" userId="e69aded81da48593" providerId="LiveId" clId="{B41A0DB3-26AA-43DA-B31A-09B1F216CB5C}" dt="2022-10-06T11:41:26.661" v="4232"/>
          <ac:spMkLst>
            <pc:docMk/>
            <pc:sldMk cId="2046682344" sldId="924"/>
            <ac:spMk id="7" creationId="{8A134A8E-94C3-0EE7-C065-45DB3136BA45}"/>
          </ac:spMkLst>
        </pc:spChg>
        <pc:picChg chg="del">
          <ac:chgData name="伊健 杜" userId="e69aded81da48593" providerId="LiveId" clId="{B41A0DB3-26AA-43DA-B31A-09B1F216CB5C}" dt="2022-10-06T10:58:12.929" v="2999" actId="478"/>
          <ac:picMkLst>
            <pc:docMk/>
            <pc:sldMk cId="2046682344" sldId="924"/>
            <ac:picMk id="23554" creationId="{D4DA0DCA-C37C-8083-771F-CD002A30BC1F}"/>
          </ac:picMkLst>
        </pc:picChg>
        <pc:picChg chg="add del mod">
          <ac:chgData name="伊健 杜" userId="e69aded81da48593" providerId="LiveId" clId="{B41A0DB3-26AA-43DA-B31A-09B1F216CB5C}" dt="2022-10-06T11:13:34.393" v="3403" actId="478"/>
          <ac:picMkLst>
            <pc:docMk/>
            <pc:sldMk cId="2046682344" sldId="924"/>
            <ac:picMk id="25602" creationId="{E93618D9-6377-D6B4-9411-06447D45EED0}"/>
          </ac:picMkLst>
        </pc:picChg>
        <pc:picChg chg="add mod">
          <ac:chgData name="伊健 杜" userId="e69aded81da48593" providerId="LiveId" clId="{B41A0DB3-26AA-43DA-B31A-09B1F216CB5C}" dt="2022-10-06T11:13:38.898" v="3406" actId="1076"/>
          <ac:picMkLst>
            <pc:docMk/>
            <pc:sldMk cId="2046682344" sldId="924"/>
            <ac:picMk id="25604" creationId="{0AB7062F-31F8-FE82-B0A4-3153E5F58402}"/>
          </ac:picMkLst>
        </pc:picChg>
      </pc:sldChg>
      <pc:sldChg chg="modSp add mod modNotesTx">
        <pc:chgData name="伊健 杜" userId="e69aded81da48593" providerId="LiveId" clId="{B41A0DB3-26AA-43DA-B31A-09B1F216CB5C}" dt="2022-10-06T15:50:03.635" v="4640" actId="20577"/>
        <pc:sldMkLst>
          <pc:docMk/>
          <pc:sldMk cId="3389514890" sldId="925"/>
        </pc:sldMkLst>
        <pc:spChg chg="mod">
          <ac:chgData name="伊健 杜" userId="e69aded81da48593" providerId="LiveId" clId="{B41A0DB3-26AA-43DA-B31A-09B1F216CB5C}" dt="2022-10-06T11:41:26.661" v="4232"/>
          <ac:spMkLst>
            <pc:docMk/>
            <pc:sldMk cId="3389514890" sldId="925"/>
            <ac:spMk id="4" creationId="{4A26D81B-7583-DE7E-89DF-1B6B33C232F8}"/>
          </ac:spMkLst>
        </pc:spChg>
      </pc:sldChg>
      <pc:sldChg chg="addSp delSp modSp add mod modNotesTx">
        <pc:chgData name="伊健 杜" userId="e69aded81da48593" providerId="LiveId" clId="{B41A0DB3-26AA-43DA-B31A-09B1F216CB5C}" dt="2022-10-06T15:49:54.074" v="4639" actId="20577"/>
        <pc:sldMkLst>
          <pc:docMk/>
          <pc:sldMk cId="3839071627" sldId="926"/>
        </pc:sldMkLst>
        <pc:spChg chg="mod">
          <ac:chgData name="伊健 杜" userId="e69aded81da48593" providerId="LiveId" clId="{B41A0DB3-26AA-43DA-B31A-09B1F216CB5C}" dt="2022-10-06T11:41:26.661" v="4232"/>
          <ac:spMkLst>
            <pc:docMk/>
            <pc:sldMk cId="3839071627" sldId="926"/>
            <ac:spMk id="6" creationId="{F83A6AC8-56F1-EB9E-DD47-C1CFF9753BBA}"/>
          </ac:spMkLst>
        </pc:spChg>
        <pc:spChg chg="mod">
          <ac:chgData name="伊健 杜" userId="e69aded81da48593" providerId="LiveId" clId="{B41A0DB3-26AA-43DA-B31A-09B1F216CB5C}" dt="2022-10-06T11:41:26.661" v="4232"/>
          <ac:spMkLst>
            <pc:docMk/>
            <pc:sldMk cId="3839071627" sldId="926"/>
            <ac:spMk id="7" creationId="{8A134A8E-94C3-0EE7-C065-45DB3136BA45}"/>
          </ac:spMkLst>
        </pc:spChg>
        <pc:picChg chg="del">
          <ac:chgData name="伊健 杜" userId="e69aded81da48593" providerId="LiveId" clId="{B41A0DB3-26AA-43DA-B31A-09B1F216CB5C}" dt="2022-10-06T11:06:40.975" v="3160" actId="478"/>
          <ac:picMkLst>
            <pc:docMk/>
            <pc:sldMk cId="3839071627" sldId="926"/>
            <ac:picMk id="23554" creationId="{D4DA0DCA-C37C-8083-771F-CD002A30BC1F}"/>
          </ac:picMkLst>
        </pc:picChg>
        <pc:picChg chg="add mod">
          <ac:chgData name="伊健 杜" userId="e69aded81da48593" providerId="LiveId" clId="{B41A0DB3-26AA-43DA-B31A-09B1F216CB5C}" dt="2022-10-06T11:06:59.339" v="3194" actId="1076"/>
          <ac:picMkLst>
            <pc:docMk/>
            <pc:sldMk cId="3839071627" sldId="926"/>
            <ac:picMk id="24578" creationId="{37E81458-CBFF-D8F6-2B9B-0D2AA37876D6}"/>
          </ac:picMkLst>
        </pc:picChg>
      </pc:sldChg>
      <pc:sldChg chg="modSp add mod">
        <pc:chgData name="伊健 杜" userId="e69aded81da48593" providerId="LiveId" clId="{B41A0DB3-26AA-43DA-B31A-09B1F216CB5C}" dt="2022-10-06T11:41:26.661" v="4232"/>
        <pc:sldMkLst>
          <pc:docMk/>
          <pc:sldMk cId="1516926263" sldId="927"/>
        </pc:sldMkLst>
        <pc:spChg chg="mod">
          <ac:chgData name="伊健 杜" userId="e69aded81da48593" providerId="LiveId" clId="{B41A0DB3-26AA-43DA-B31A-09B1F216CB5C}" dt="2022-10-06T11:08:56.986" v="3236" actId="20577"/>
          <ac:spMkLst>
            <pc:docMk/>
            <pc:sldMk cId="1516926263" sldId="927"/>
            <ac:spMk id="6" creationId="{F83A6AC8-56F1-EB9E-DD47-C1CFF9753BBA}"/>
          </ac:spMkLst>
        </pc:spChg>
        <pc:spChg chg="mod">
          <ac:chgData name="伊健 杜" userId="e69aded81da48593" providerId="LiveId" clId="{B41A0DB3-26AA-43DA-B31A-09B1F216CB5C}" dt="2022-10-06T11:41:26.661" v="4232"/>
          <ac:spMkLst>
            <pc:docMk/>
            <pc:sldMk cId="1516926263" sldId="927"/>
            <ac:spMk id="7" creationId="{8A134A8E-94C3-0EE7-C065-45DB3136BA45}"/>
          </ac:spMkLst>
        </pc:spChg>
      </pc:sldChg>
      <pc:sldChg chg="addSp delSp modSp add mod">
        <pc:chgData name="伊健 杜" userId="e69aded81da48593" providerId="LiveId" clId="{B41A0DB3-26AA-43DA-B31A-09B1F216CB5C}" dt="2022-10-06T11:41:26.661" v="4232"/>
        <pc:sldMkLst>
          <pc:docMk/>
          <pc:sldMk cId="232926413" sldId="928"/>
        </pc:sldMkLst>
        <pc:spChg chg="mod">
          <ac:chgData name="伊健 杜" userId="e69aded81da48593" providerId="LiveId" clId="{B41A0DB3-26AA-43DA-B31A-09B1F216CB5C}" dt="2022-10-06T11:41:26.661" v="4232"/>
          <ac:spMkLst>
            <pc:docMk/>
            <pc:sldMk cId="232926413" sldId="928"/>
            <ac:spMk id="7" creationId="{8A134A8E-94C3-0EE7-C065-45DB3136BA45}"/>
          </ac:spMkLst>
        </pc:spChg>
        <pc:picChg chg="del">
          <ac:chgData name="伊健 杜" userId="e69aded81da48593" providerId="LiveId" clId="{B41A0DB3-26AA-43DA-B31A-09B1F216CB5C}" dt="2022-10-06T11:14:12.600" v="3505" actId="478"/>
          <ac:picMkLst>
            <pc:docMk/>
            <pc:sldMk cId="232926413" sldId="928"/>
            <ac:picMk id="25602" creationId="{E93618D9-6377-D6B4-9411-06447D45EED0}"/>
          </ac:picMkLst>
        </pc:picChg>
        <pc:picChg chg="add mod">
          <ac:chgData name="伊健 杜" userId="e69aded81da48593" providerId="LiveId" clId="{B41A0DB3-26AA-43DA-B31A-09B1F216CB5C}" dt="2022-10-06T11:15:40.180" v="3510" actId="1076"/>
          <ac:picMkLst>
            <pc:docMk/>
            <pc:sldMk cId="232926413" sldId="928"/>
            <ac:picMk id="28674" creationId="{C2816E22-501B-86B7-D65B-A8FCED603212}"/>
          </ac:picMkLst>
        </pc:picChg>
      </pc:sldChg>
      <pc:sldChg chg="add del">
        <pc:chgData name="伊健 杜" userId="e69aded81da48593" providerId="LiveId" clId="{B41A0DB3-26AA-43DA-B31A-09B1F216CB5C}" dt="2022-10-06T11:10:23.707" v="3338" actId="47"/>
        <pc:sldMkLst>
          <pc:docMk/>
          <pc:sldMk cId="1910680871" sldId="928"/>
        </pc:sldMkLst>
      </pc:sldChg>
      <pc:sldChg chg="modSp add mod">
        <pc:chgData name="伊健 杜" userId="e69aded81da48593" providerId="LiveId" clId="{B41A0DB3-26AA-43DA-B31A-09B1F216CB5C}" dt="2022-10-06T11:41:26.661" v="4232"/>
        <pc:sldMkLst>
          <pc:docMk/>
          <pc:sldMk cId="454470444" sldId="929"/>
        </pc:sldMkLst>
        <pc:spChg chg="mod">
          <ac:chgData name="伊健 杜" userId="e69aded81da48593" providerId="LiveId" clId="{B41A0DB3-26AA-43DA-B31A-09B1F216CB5C}" dt="2022-10-06T11:41:26.661" v="4232"/>
          <ac:spMkLst>
            <pc:docMk/>
            <pc:sldMk cId="454470444" sldId="929"/>
            <ac:spMk id="4" creationId="{4A26D81B-7583-DE7E-89DF-1B6B33C232F8}"/>
          </ac:spMkLst>
        </pc:spChg>
      </pc:sldChg>
      <pc:sldChg chg="addSp delSp modSp add mod">
        <pc:chgData name="伊健 杜" userId="e69aded81da48593" providerId="LiveId" clId="{B41A0DB3-26AA-43DA-B31A-09B1F216CB5C}" dt="2022-10-06T11:41:26.661" v="4232"/>
        <pc:sldMkLst>
          <pc:docMk/>
          <pc:sldMk cId="379818006" sldId="930"/>
        </pc:sldMkLst>
        <pc:spChg chg="mod">
          <ac:chgData name="伊健 杜" userId="e69aded81da48593" providerId="LiveId" clId="{B41A0DB3-26AA-43DA-B31A-09B1F216CB5C}" dt="2022-10-06T11:16:28.461" v="3579" actId="20577"/>
          <ac:spMkLst>
            <pc:docMk/>
            <pc:sldMk cId="379818006" sldId="930"/>
            <ac:spMk id="6" creationId="{F83A6AC8-56F1-EB9E-DD47-C1CFF9753BBA}"/>
          </ac:spMkLst>
        </pc:spChg>
        <pc:spChg chg="mod">
          <ac:chgData name="伊健 杜" userId="e69aded81da48593" providerId="LiveId" clId="{B41A0DB3-26AA-43DA-B31A-09B1F216CB5C}" dt="2022-10-06T11:41:26.661" v="4232"/>
          <ac:spMkLst>
            <pc:docMk/>
            <pc:sldMk cId="379818006" sldId="930"/>
            <ac:spMk id="7" creationId="{8A134A8E-94C3-0EE7-C065-45DB3136BA45}"/>
          </ac:spMkLst>
        </pc:spChg>
        <pc:picChg chg="add del mod">
          <ac:chgData name="伊健 杜" userId="e69aded81da48593" providerId="LiveId" clId="{B41A0DB3-26AA-43DA-B31A-09B1F216CB5C}" dt="2022-10-06T11:21:20.260" v="3668" actId="1076"/>
          <ac:picMkLst>
            <pc:docMk/>
            <pc:sldMk cId="379818006" sldId="930"/>
            <ac:picMk id="22530" creationId="{0CA02AA5-77B6-9D83-5D78-6457C7452C90}"/>
          </ac:picMkLst>
        </pc:picChg>
      </pc:sldChg>
      <pc:sldChg chg="addSp delSp modSp add mod">
        <pc:chgData name="伊健 杜" userId="e69aded81da48593" providerId="LiveId" clId="{B41A0DB3-26AA-43DA-B31A-09B1F216CB5C}" dt="2022-10-06T11:41:26.661" v="4232"/>
        <pc:sldMkLst>
          <pc:docMk/>
          <pc:sldMk cId="1670785287" sldId="931"/>
        </pc:sldMkLst>
        <pc:spChg chg="mod">
          <ac:chgData name="伊健 杜" userId="e69aded81da48593" providerId="LiveId" clId="{B41A0DB3-26AA-43DA-B31A-09B1F216CB5C}" dt="2022-10-06T11:21:26.060" v="3671" actId="20577"/>
          <ac:spMkLst>
            <pc:docMk/>
            <pc:sldMk cId="1670785287" sldId="931"/>
            <ac:spMk id="6" creationId="{F83A6AC8-56F1-EB9E-DD47-C1CFF9753BBA}"/>
          </ac:spMkLst>
        </pc:spChg>
        <pc:spChg chg="mod">
          <ac:chgData name="伊健 杜" userId="e69aded81da48593" providerId="LiveId" clId="{B41A0DB3-26AA-43DA-B31A-09B1F216CB5C}" dt="2022-10-06T11:41:26.661" v="4232"/>
          <ac:spMkLst>
            <pc:docMk/>
            <pc:sldMk cId="1670785287" sldId="931"/>
            <ac:spMk id="7" creationId="{8A134A8E-94C3-0EE7-C065-45DB3136BA45}"/>
          </ac:spMkLst>
        </pc:spChg>
        <pc:picChg chg="del">
          <ac:chgData name="伊健 杜" userId="e69aded81da48593" providerId="LiveId" clId="{B41A0DB3-26AA-43DA-B31A-09B1F216CB5C}" dt="2022-10-06T11:21:23.679" v="3669" actId="478"/>
          <ac:picMkLst>
            <pc:docMk/>
            <pc:sldMk cId="1670785287" sldId="931"/>
            <ac:picMk id="22530" creationId="{0CA02AA5-77B6-9D83-5D78-6457C7452C90}"/>
          </ac:picMkLst>
        </pc:picChg>
        <pc:picChg chg="add mod">
          <ac:chgData name="伊健 杜" userId="e69aded81da48593" providerId="LiveId" clId="{B41A0DB3-26AA-43DA-B31A-09B1F216CB5C}" dt="2022-10-06T11:24:22.742" v="3797" actId="1076"/>
          <ac:picMkLst>
            <pc:docMk/>
            <pc:sldMk cId="1670785287" sldId="931"/>
            <ac:picMk id="29698" creationId="{65B425AF-9A8D-790E-99F6-DDB6331F2FD9}"/>
          </ac:picMkLst>
        </pc:picChg>
      </pc:sldChg>
      <pc:sldChg chg="addSp delSp modSp add mod">
        <pc:chgData name="伊健 杜" userId="e69aded81da48593" providerId="LiveId" clId="{B41A0DB3-26AA-43DA-B31A-09B1F216CB5C}" dt="2022-10-06T11:41:26.661" v="4232"/>
        <pc:sldMkLst>
          <pc:docMk/>
          <pc:sldMk cId="1921391591" sldId="932"/>
        </pc:sldMkLst>
        <pc:spChg chg="add mod">
          <ac:chgData name="伊健 杜" userId="e69aded81da48593" providerId="LiveId" clId="{B41A0DB3-26AA-43DA-B31A-09B1F216CB5C}" dt="2022-10-06T11:41:26.661" v="4232"/>
          <ac:spMkLst>
            <pc:docMk/>
            <pc:sldMk cId="1921391591" sldId="932"/>
            <ac:spMk id="2" creationId="{35CA5F8B-726A-3638-33A0-C1997D9C1656}"/>
          </ac:spMkLst>
        </pc:spChg>
        <pc:spChg chg="add mod">
          <ac:chgData name="伊健 杜" userId="e69aded81da48593" providerId="LiveId" clId="{B41A0DB3-26AA-43DA-B31A-09B1F216CB5C}" dt="2022-10-06T11:41:26.661" v="4232"/>
          <ac:spMkLst>
            <pc:docMk/>
            <pc:sldMk cId="1921391591" sldId="932"/>
            <ac:spMk id="3" creationId="{1AF6C431-B1BC-977D-6096-A87D84D8A4CB}"/>
          </ac:spMkLst>
        </pc:spChg>
        <pc:spChg chg="del">
          <ac:chgData name="伊健 杜" userId="e69aded81da48593" providerId="LiveId" clId="{B41A0DB3-26AA-43DA-B31A-09B1F216CB5C}" dt="2022-10-06T11:27:28.259" v="3800" actId="478"/>
          <ac:spMkLst>
            <pc:docMk/>
            <pc:sldMk cId="1921391591" sldId="932"/>
            <ac:spMk id="7" creationId="{8A134A8E-94C3-0EE7-C065-45DB3136BA45}"/>
          </ac:spMkLst>
        </pc:spChg>
        <pc:picChg chg="del">
          <ac:chgData name="伊健 杜" userId="e69aded81da48593" providerId="LiveId" clId="{B41A0DB3-26AA-43DA-B31A-09B1F216CB5C}" dt="2022-10-06T11:27:26.594" v="3799" actId="478"/>
          <ac:picMkLst>
            <pc:docMk/>
            <pc:sldMk cId="1921391591" sldId="932"/>
            <ac:picMk id="29698" creationId="{65B425AF-9A8D-790E-99F6-DDB6331F2FD9}"/>
          </ac:picMkLst>
        </pc:picChg>
        <pc:picChg chg="add mod">
          <ac:chgData name="伊健 杜" userId="e69aded81da48593" providerId="LiveId" clId="{B41A0DB3-26AA-43DA-B31A-09B1F216CB5C}" dt="2022-10-06T11:27:32.812" v="3803" actId="1076"/>
          <ac:picMkLst>
            <pc:docMk/>
            <pc:sldMk cId="1921391591" sldId="932"/>
            <ac:picMk id="31746" creationId="{1692FC10-1BA5-9DD1-9EBB-C5A51FD2183D}"/>
          </ac:picMkLst>
        </pc:picChg>
      </pc:sldChg>
      <pc:sldChg chg="addSp delSp modSp add mod">
        <pc:chgData name="伊健 杜" userId="e69aded81da48593" providerId="LiveId" clId="{B41A0DB3-26AA-43DA-B31A-09B1F216CB5C}" dt="2022-10-06T11:41:26.661" v="4232"/>
        <pc:sldMkLst>
          <pc:docMk/>
          <pc:sldMk cId="780672822" sldId="933"/>
        </pc:sldMkLst>
        <pc:spChg chg="mod">
          <ac:chgData name="伊健 杜" userId="e69aded81da48593" providerId="LiveId" clId="{B41A0DB3-26AA-43DA-B31A-09B1F216CB5C}" dt="2022-10-06T11:41:26.661" v="4232"/>
          <ac:spMkLst>
            <pc:docMk/>
            <pc:sldMk cId="780672822" sldId="933"/>
            <ac:spMk id="2" creationId="{1302A11A-625D-774F-23B3-739301B530C3}"/>
          </ac:spMkLst>
        </pc:spChg>
        <pc:spChg chg="mod">
          <ac:chgData name="伊健 杜" userId="e69aded81da48593" providerId="LiveId" clId="{B41A0DB3-26AA-43DA-B31A-09B1F216CB5C}" dt="2022-10-06T11:41:26.661" v="4232"/>
          <ac:spMkLst>
            <pc:docMk/>
            <pc:sldMk cId="780672822" sldId="933"/>
            <ac:spMk id="4" creationId="{21BD65C9-00B8-77B5-1258-CB85B4A4F40D}"/>
          </ac:spMkLst>
        </pc:spChg>
        <pc:picChg chg="del mod">
          <ac:chgData name="伊健 杜" userId="e69aded81da48593" providerId="LiveId" clId="{B41A0DB3-26AA-43DA-B31A-09B1F216CB5C}" dt="2022-10-06T11:31:26.144" v="3989" actId="478"/>
          <ac:picMkLst>
            <pc:docMk/>
            <pc:sldMk cId="780672822" sldId="933"/>
            <ac:picMk id="3" creationId="{619F8674-F723-8C6D-BE60-2A3526CA78AD}"/>
          </ac:picMkLst>
        </pc:picChg>
        <pc:picChg chg="del mod">
          <ac:chgData name="伊健 杜" userId="e69aded81da48593" providerId="LiveId" clId="{B41A0DB3-26AA-43DA-B31A-09B1F216CB5C}" dt="2022-10-06T11:30:33.300" v="3985" actId="478"/>
          <ac:picMkLst>
            <pc:docMk/>
            <pc:sldMk cId="780672822" sldId="933"/>
            <ac:picMk id="5" creationId="{7F8778DD-28C1-BF05-2C28-464D4428FBB8}"/>
          </ac:picMkLst>
        </pc:picChg>
        <pc:picChg chg="del">
          <ac:chgData name="伊健 杜" userId="e69aded81da48593" providerId="LiveId" clId="{B41A0DB3-26AA-43DA-B31A-09B1F216CB5C}" dt="2022-10-06T11:30:31.390" v="3984" actId="478"/>
          <ac:picMkLst>
            <pc:docMk/>
            <pc:sldMk cId="780672822" sldId="933"/>
            <ac:picMk id="13316" creationId="{0F70A11D-F4BB-E37F-6467-A5BE5A79CDD8}"/>
          </ac:picMkLst>
        </pc:picChg>
        <pc:picChg chg="add mod">
          <ac:chgData name="伊健 杜" userId="e69aded81da48593" providerId="LiveId" clId="{B41A0DB3-26AA-43DA-B31A-09B1F216CB5C}" dt="2022-10-06T11:31:29.661" v="3992" actId="1076"/>
          <ac:picMkLst>
            <pc:docMk/>
            <pc:sldMk cId="780672822" sldId="933"/>
            <ac:picMk id="32770" creationId="{CE222FF5-5265-C490-AA21-B4E9AD4F1E9D}"/>
          </ac:picMkLst>
        </pc:picChg>
      </pc:sldChg>
      <pc:sldChg chg="delSp modSp add mod">
        <pc:chgData name="伊健 杜" userId="e69aded81da48593" providerId="LiveId" clId="{B41A0DB3-26AA-43DA-B31A-09B1F216CB5C}" dt="2022-10-06T11:41:26.661" v="4232"/>
        <pc:sldMkLst>
          <pc:docMk/>
          <pc:sldMk cId="1385191696" sldId="934"/>
        </pc:sldMkLst>
        <pc:spChg chg="mod">
          <ac:chgData name="伊健 杜" userId="e69aded81da48593" providerId="LiveId" clId="{B41A0DB3-26AA-43DA-B31A-09B1F216CB5C}" dt="2022-10-06T11:41:26.661" v="4232"/>
          <ac:spMkLst>
            <pc:docMk/>
            <pc:sldMk cId="1385191696" sldId="934"/>
            <ac:spMk id="2" creationId="{1302A11A-625D-774F-23B3-739301B530C3}"/>
          </ac:spMkLst>
        </pc:spChg>
        <pc:spChg chg="mod">
          <ac:chgData name="伊健 杜" userId="e69aded81da48593" providerId="LiveId" clId="{B41A0DB3-26AA-43DA-B31A-09B1F216CB5C}" dt="2022-10-06T11:41:26.661" v="4232"/>
          <ac:spMkLst>
            <pc:docMk/>
            <pc:sldMk cId="1385191696" sldId="934"/>
            <ac:spMk id="4" creationId="{21BD65C9-00B8-77B5-1258-CB85B4A4F40D}"/>
          </ac:spMkLst>
        </pc:spChg>
        <pc:picChg chg="del">
          <ac:chgData name="伊健 杜" userId="e69aded81da48593" providerId="LiveId" clId="{B41A0DB3-26AA-43DA-B31A-09B1F216CB5C}" dt="2022-10-06T11:36:11.052" v="4126" actId="478"/>
          <ac:picMkLst>
            <pc:docMk/>
            <pc:sldMk cId="1385191696" sldId="934"/>
            <ac:picMk id="32770" creationId="{CE222FF5-5265-C490-AA21-B4E9AD4F1E9D}"/>
          </ac:picMkLst>
        </pc:picChg>
      </pc:sldChg>
      <pc:sldChg chg="addSp modSp add mod ord">
        <pc:chgData name="伊健 杜" userId="e69aded81da48593" providerId="LiveId" clId="{B41A0DB3-26AA-43DA-B31A-09B1F216CB5C}" dt="2022-10-06T11:41:26.661" v="4232"/>
        <pc:sldMkLst>
          <pc:docMk/>
          <pc:sldMk cId="3476667222" sldId="935"/>
        </pc:sldMkLst>
        <pc:spChg chg="mod">
          <ac:chgData name="伊健 杜" userId="e69aded81da48593" providerId="LiveId" clId="{B41A0DB3-26AA-43DA-B31A-09B1F216CB5C}" dt="2022-10-06T11:41:26.661" v="4232"/>
          <ac:spMkLst>
            <pc:docMk/>
            <pc:sldMk cId="3476667222" sldId="935"/>
            <ac:spMk id="2" creationId="{1302A11A-625D-774F-23B3-739301B530C3}"/>
          </ac:spMkLst>
        </pc:spChg>
        <pc:spChg chg="add">
          <ac:chgData name="伊健 杜" userId="e69aded81da48593" providerId="LiveId" clId="{B41A0DB3-26AA-43DA-B31A-09B1F216CB5C}" dt="2022-10-06T11:40:29.193" v="4229"/>
          <ac:spMkLst>
            <pc:docMk/>
            <pc:sldMk cId="3476667222" sldId="935"/>
            <ac:spMk id="3" creationId="{2270E285-0B31-6BD1-84FE-37D232EB7AC6}"/>
          </ac:spMkLst>
        </pc:spChg>
        <pc:spChg chg="mod">
          <ac:chgData name="伊健 杜" userId="e69aded81da48593" providerId="LiveId" clId="{B41A0DB3-26AA-43DA-B31A-09B1F216CB5C}" dt="2022-10-06T11:41:26.661" v="4232"/>
          <ac:spMkLst>
            <pc:docMk/>
            <pc:sldMk cId="3476667222" sldId="935"/>
            <ac:spMk id="4" creationId="{21BD65C9-00B8-77B5-1258-CB85B4A4F40D}"/>
          </ac:spMkLst>
        </pc:spChg>
        <pc:picChg chg="add mod">
          <ac:chgData name="伊健 杜" userId="e69aded81da48593" providerId="LiveId" clId="{B41A0DB3-26AA-43DA-B31A-09B1F216CB5C}" dt="2022-10-06T11:40:40.770" v="4231" actId="1076"/>
          <ac:picMkLst>
            <pc:docMk/>
            <pc:sldMk cId="3476667222" sldId="935"/>
            <ac:picMk id="6" creationId="{D4CF6B01-62AB-1F4B-A9B4-A6BE1547A02D}"/>
          </ac:picMkLst>
        </pc:picChg>
        <pc:picChg chg="add mod">
          <ac:chgData name="伊健 杜" userId="e69aded81da48593" providerId="LiveId" clId="{B41A0DB3-26AA-43DA-B31A-09B1F216CB5C}" dt="2022-10-06T11:40:21.017" v="4228" actId="1076"/>
          <ac:picMkLst>
            <pc:docMk/>
            <pc:sldMk cId="3476667222" sldId="935"/>
            <ac:picMk id="33794" creationId="{33E3100D-C467-206E-2702-E20D9A213A34}"/>
          </ac:picMkLst>
        </pc:picChg>
      </pc:sldChg>
      <pc:sldChg chg="addSp delSp modSp add mod">
        <pc:chgData name="伊健 杜" userId="e69aded81da48593" providerId="LiveId" clId="{B41A0DB3-26AA-43DA-B31A-09B1F216CB5C}" dt="2022-10-06T11:55:53.593" v="4611"/>
        <pc:sldMkLst>
          <pc:docMk/>
          <pc:sldMk cId="3921503590" sldId="936"/>
        </pc:sldMkLst>
        <pc:spChg chg="add del">
          <ac:chgData name="伊健 杜" userId="e69aded81da48593" providerId="LiveId" clId="{B41A0DB3-26AA-43DA-B31A-09B1F216CB5C}" dt="2022-10-06T11:50:49.777" v="4378" actId="478"/>
          <ac:spMkLst>
            <pc:docMk/>
            <pc:sldMk cId="3921503590" sldId="936"/>
            <ac:spMk id="2" creationId="{3DB668E7-EED1-693D-1C97-301CB40B2439}"/>
          </ac:spMkLst>
        </pc:spChg>
        <pc:spChg chg="mod">
          <ac:chgData name="伊健 杜" userId="e69aded81da48593" providerId="LiveId" clId="{B41A0DB3-26AA-43DA-B31A-09B1F216CB5C}" dt="2022-10-06T11:48:14.931" v="4245"/>
          <ac:spMkLst>
            <pc:docMk/>
            <pc:sldMk cId="3921503590" sldId="936"/>
            <ac:spMk id="6" creationId="{F83A6AC8-56F1-EB9E-DD47-C1CFF9753BBA}"/>
          </ac:spMkLst>
        </pc:spChg>
        <pc:spChg chg="mod">
          <ac:chgData name="伊健 杜" userId="e69aded81da48593" providerId="LiveId" clId="{B41A0DB3-26AA-43DA-B31A-09B1F216CB5C}" dt="2022-10-06T11:55:53.593" v="4611"/>
          <ac:spMkLst>
            <pc:docMk/>
            <pc:sldMk cId="3921503590" sldId="936"/>
            <ac:spMk id="7" creationId="{8A134A8E-94C3-0EE7-C065-45DB3136BA45}"/>
          </ac:spMkLst>
        </pc:spChg>
        <pc:picChg chg="del">
          <ac:chgData name="伊健 杜" userId="e69aded81da48593" providerId="LiveId" clId="{B41A0DB3-26AA-43DA-B31A-09B1F216CB5C}" dt="2022-10-06T11:49:04.668" v="4376" actId="478"/>
          <ac:picMkLst>
            <pc:docMk/>
            <pc:sldMk cId="3921503590" sldId="936"/>
            <ac:picMk id="22530" creationId="{0CA02AA5-77B6-9D83-5D78-6457C7452C90}"/>
          </ac:picMkLst>
        </pc:picChg>
        <pc:picChg chg="add mod">
          <ac:chgData name="伊健 杜" userId="e69aded81da48593" providerId="LiveId" clId="{B41A0DB3-26AA-43DA-B31A-09B1F216CB5C}" dt="2022-10-06T11:51:26.716" v="4393" actId="1076"/>
          <ac:picMkLst>
            <pc:docMk/>
            <pc:sldMk cId="3921503590" sldId="936"/>
            <ac:picMk id="35844" creationId="{71637C2B-9C4C-1781-A201-19892D23ECC9}"/>
          </ac:picMkLst>
        </pc:picChg>
      </pc:sldChg>
      <pc:sldChg chg="addSp delSp modSp add mod">
        <pc:chgData name="伊健 杜" userId="e69aded81da48593" providerId="LiveId" clId="{B41A0DB3-26AA-43DA-B31A-09B1F216CB5C}" dt="2022-10-06T11:55:53.593" v="4611"/>
        <pc:sldMkLst>
          <pc:docMk/>
          <pc:sldMk cId="779148286" sldId="937"/>
        </pc:sldMkLst>
        <pc:spChg chg="mod">
          <ac:chgData name="伊健 杜" userId="e69aded81da48593" providerId="LiveId" clId="{B41A0DB3-26AA-43DA-B31A-09B1F216CB5C}" dt="2022-10-06T11:51:32.730" v="4396" actId="20577"/>
          <ac:spMkLst>
            <pc:docMk/>
            <pc:sldMk cId="779148286" sldId="937"/>
            <ac:spMk id="6" creationId="{F83A6AC8-56F1-EB9E-DD47-C1CFF9753BBA}"/>
          </ac:spMkLst>
        </pc:spChg>
        <pc:spChg chg="mod">
          <ac:chgData name="伊健 杜" userId="e69aded81da48593" providerId="LiveId" clId="{B41A0DB3-26AA-43DA-B31A-09B1F216CB5C}" dt="2022-10-06T11:55:53.593" v="4611"/>
          <ac:spMkLst>
            <pc:docMk/>
            <pc:sldMk cId="779148286" sldId="937"/>
            <ac:spMk id="7" creationId="{8A134A8E-94C3-0EE7-C065-45DB3136BA45}"/>
          </ac:spMkLst>
        </pc:spChg>
        <pc:picChg chg="del">
          <ac:chgData name="伊健 杜" userId="e69aded81da48593" providerId="LiveId" clId="{B41A0DB3-26AA-43DA-B31A-09B1F216CB5C}" dt="2022-10-06T11:51:56.306" v="4464" actId="478"/>
          <ac:picMkLst>
            <pc:docMk/>
            <pc:sldMk cId="779148286" sldId="937"/>
            <ac:picMk id="35844" creationId="{71637C2B-9C4C-1781-A201-19892D23ECC9}"/>
          </ac:picMkLst>
        </pc:picChg>
        <pc:picChg chg="add mod">
          <ac:chgData name="伊健 杜" userId="e69aded81da48593" providerId="LiveId" clId="{B41A0DB3-26AA-43DA-B31A-09B1F216CB5C}" dt="2022-10-06T11:52:26.446" v="4472" actId="1076"/>
          <ac:picMkLst>
            <pc:docMk/>
            <pc:sldMk cId="779148286" sldId="937"/>
            <ac:picMk id="36866" creationId="{BA49E68A-F1D0-B7FE-1F8A-7920AC0956A5}"/>
          </ac:picMkLst>
        </pc:picChg>
        <pc:picChg chg="add mod">
          <ac:chgData name="伊健 杜" userId="e69aded81da48593" providerId="LiveId" clId="{B41A0DB3-26AA-43DA-B31A-09B1F216CB5C}" dt="2022-10-06T11:52:28.048" v="4473" actId="1076"/>
          <ac:picMkLst>
            <pc:docMk/>
            <pc:sldMk cId="779148286" sldId="937"/>
            <ac:picMk id="36868" creationId="{19BFE2E1-68B2-CC21-7F3C-A84D35B78A35}"/>
          </ac:picMkLst>
        </pc:picChg>
      </pc:sldChg>
    </pc:docChg>
  </pc:docChgLst>
  <pc:docChgLst>
    <pc:chgData name="伊健 杜" userId="e69aded81da48593" providerId="LiveId" clId="{3A1B2BA2-60AA-4AB6-9446-F647F88C1234}"/>
    <pc:docChg chg="undo custSel addSld delSld modSld sldOrd">
      <pc:chgData name="伊健 杜" userId="e69aded81da48593" providerId="LiveId" clId="{3A1B2BA2-60AA-4AB6-9446-F647F88C1234}" dt="2022-11-14T17:35:05.592" v="5480" actId="20577"/>
      <pc:docMkLst>
        <pc:docMk/>
      </pc:docMkLst>
      <pc:sldChg chg="del">
        <pc:chgData name="伊健 杜" userId="e69aded81da48593" providerId="LiveId" clId="{3A1B2BA2-60AA-4AB6-9446-F647F88C1234}" dt="2022-11-14T10:47:54.751" v="0" actId="47"/>
        <pc:sldMkLst>
          <pc:docMk/>
          <pc:sldMk cId="1523321892" sldId="1340"/>
        </pc:sldMkLst>
      </pc:sldChg>
      <pc:sldChg chg="addSp delSp modSp mod">
        <pc:chgData name="伊健 杜" userId="e69aded81da48593" providerId="LiveId" clId="{3A1B2BA2-60AA-4AB6-9446-F647F88C1234}" dt="2022-11-14T16:51:23.173" v="5473"/>
        <pc:sldMkLst>
          <pc:docMk/>
          <pc:sldMk cId="90922646" sldId="1372"/>
        </pc:sldMkLst>
        <pc:spChg chg="mod">
          <ac:chgData name="伊健 杜" userId="e69aded81da48593" providerId="LiveId" clId="{3A1B2BA2-60AA-4AB6-9446-F647F88C1234}" dt="2022-11-14T16:51:23.173" v="5473"/>
          <ac:spMkLst>
            <pc:docMk/>
            <pc:sldMk cId="90922646" sldId="1372"/>
            <ac:spMk id="2" creationId="{10304424-DB4A-36E7-9E0D-D32A5DD0F26C}"/>
          </ac:spMkLst>
        </pc:spChg>
        <pc:spChg chg="mod">
          <ac:chgData name="伊健 杜" userId="e69aded81da48593" providerId="LiveId" clId="{3A1B2BA2-60AA-4AB6-9446-F647F88C1234}" dt="2022-11-14T16:51:23.173" v="5473"/>
          <ac:spMkLst>
            <pc:docMk/>
            <pc:sldMk cId="90922646" sldId="1372"/>
            <ac:spMk id="5" creationId="{E7287B0E-EF55-E721-8EFA-9A9183C0EDF9}"/>
          </ac:spMkLst>
        </pc:spChg>
        <pc:spChg chg="add mod">
          <ac:chgData name="伊健 杜" userId="e69aded81da48593" providerId="LiveId" clId="{3A1B2BA2-60AA-4AB6-9446-F647F88C1234}" dt="2022-11-14T11:53:48.909" v="296" actId="1076"/>
          <ac:spMkLst>
            <pc:docMk/>
            <pc:sldMk cId="90922646" sldId="1372"/>
            <ac:spMk id="8" creationId="{26FF2AB0-D901-C3AE-E954-320110737061}"/>
          </ac:spMkLst>
        </pc:spChg>
        <pc:spChg chg="add del mod">
          <ac:chgData name="伊健 杜" userId="e69aded81da48593" providerId="LiveId" clId="{3A1B2BA2-60AA-4AB6-9446-F647F88C1234}" dt="2022-11-14T11:53:30.954" v="285" actId="478"/>
          <ac:spMkLst>
            <pc:docMk/>
            <pc:sldMk cId="90922646" sldId="1372"/>
            <ac:spMk id="9" creationId="{AAD20087-541D-042D-B684-218922A05D38}"/>
          </ac:spMkLst>
        </pc:spChg>
        <pc:spChg chg="add mod">
          <ac:chgData name="伊健 杜" userId="e69aded81da48593" providerId="LiveId" clId="{3A1B2BA2-60AA-4AB6-9446-F647F88C1234}" dt="2022-11-14T11:53:44.321" v="294" actId="1076"/>
          <ac:spMkLst>
            <pc:docMk/>
            <pc:sldMk cId="90922646" sldId="1372"/>
            <ac:spMk id="10" creationId="{ACAF1FD8-0B49-4834-FF09-E7D804DBE20B}"/>
          </ac:spMkLst>
        </pc:spChg>
        <pc:picChg chg="add mod">
          <ac:chgData name="伊健 杜" userId="e69aded81da48593" providerId="LiveId" clId="{3A1B2BA2-60AA-4AB6-9446-F647F88C1234}" dt="2022-11-14T11:53:43.150" v="293" actId="1076"/>
          <ac:picMkLst>
            <pc:docMk/>
            <pc:sldMk cId="90922646" sldId="1372"/>
            <ac:picMk id="7" creationId="{254A37FC-F8A9-A73E-2A02-3AC017232D3E}"/>
          </ac:picMkLst>
        </pc:picChg>
        <pc:picChg chg="add mod">
          <ac:chgData name="伊健 杜" userId="e69aded81da48593" providerId="LiveId" clId="{3A1B2BA2-60AA-4AB6-9446-F647F88C1234}" dt="2022-11-14T11:53:47.435" v="295" actId="1076"/>
          <ac:picMkLst>
            <pc:docMk/>
            <pc:sldMk cId="90922646" sldId="1372"/>
            <ac:picMk id="3074" creationId="{1AF2BCEF-92C1-EB40-3AF7-9D48129C9C28}"/>
          </ac:picMkLst>
        </pc:picChg>
        <pc:picChg chg="add mod">
          <ac:chgData name="伊健 杜" userId="e69aded81da48593" providerId="LiveId" clId="{3A1B2BA2-60AA-4AB6-9446-F647F88C1234}" dt="2022-11-14T11:54:43.880" v="300" actId="1076"/>
          <ac:picMkLst>
            <pc:docMk/>
            <pc:sldMk cId="90922646" sldId="1372"/>
            <ac:picMk id="3076" creationId="{955894FB-7A0A-D477-465E-148D69A33CA7}"/>
          </ac:picMkLst>
        </pc:picChg>
        <pc:picChg chg="del">
          <ac:chgData name="伊健 杜" userId="e69aded81da48593" providerId="LiveId" clId="{3A1B2BA2-60AA-4AB6-9446-F647F88C1234}" dt="2022-11-14T11:51:46.072" v="261" actId="478"/>
          <ac:picMkLst>
            <pc:docMk/>
            <pc:sldMk cId="90922646" sldId="1372"/>
            <ac:picMk id="11266" creationId="{A5E8A16D-DA69-7191-543B-B95427F0EB35}"/>
          </ac:picMkLst>
        </pc:picChg>
      </pc:sldChg>
      <pc:sldChg chg="modSp mod">
        <pc:chgData name="伊健 杜" userId="e69aded81da48593" providerId="LiveId" clId="{3A1B2BA2-60AA-4AB6-9446-F647F88C1234}" dt="2022-11-14T16:51:23.173" v="5473"/>
        <pc:sldMkLst>
          <pc:docMk/>
          <pc:sldMk cId="449833426" sldId="1373"/>
        </pc:sldMkLst>
        <pc:spChg chg="mod">
          <ac:chgData name="伊健 杜" userId="e69aded81da48593" providerId="LiveId" clId="{3A1B2BA2-60AA-4AB6-9446-F647F88C1234}" dt="2022-11-14T16:51:23.173" v="5473"/>
          <ac:spMkLst>
            <pc:docMk/>
            <pc:sldMk cId="449833426" sldId="1373"/>
            <ac:spMk id="2" creationId="{6084B583-4B82-A4DC-19D1-BC381BD4D41F}"/>
          </ac:spMkLst>
        </pc:spChg>
      </pc:sldChg>
      <pc:sldChg chg="del">
        <pc:chgData name="伊健 杜" userId="e69aded81da48593" providerId="LiveId" clId="{3A1B2BA2-60AA-4AB6-9446-F647F88C1234}" dt="2022-11-14T11:58:44.447" v="508" actId="47"/>
        <pc:sldMkLst>
          <pc:docMk/>
          <pc:sldMk cId="486638814" sldId="1374"/>
        </pc:sldMkLst>
      </pc:sldChg>
      <pc:sldChg chg="del">
        <pc:chgData name="伊健 杜" userId="e69aded81da48593" providerId="LiveId" clId="{3A1B2BA2-60AA-4AB6-9446-F647F88C1234}" dt="2022-11-14T10:47:54.751" v="0" actId="47"/>
        <pc:sldMkLst>
          <pc:docMk/>
          <pc:sldMk cId="1276298087" sldId="1375"/>
        </pc:sldMkLst>
      </pc:sldChg>
      <pc:sldChg chg="del">
        <pc:chgData name="伊健 杜" userId="e69aded81da48593" providerId="LiveId" clId="{3A1B2BA2-60AA-4AB6-9446-F647F88C1234}" dt="2022-11-14T10:47:54.751" v="0" actId="47"/>
        <pc:sldMkLst>
          <pc:docMk/>
          <pc:sldMk cId="795428135" sldId="1376"/>
        </pc:sldMkLst>
      </pc:sldChg>
      <pc:sldChg chg="del">
        <pc:chgData name="伊健 杜" userId="e69aded81da48593" providerId="LiveId" clId="{3A1B2BA2-60AA-4AB6-9446-F647F88C1234}" dt="2022-11-14T10:47:54.751" v="0" actId="47"/>
        <pc:sldMkLst>
          <pc:docMk/>
          <pc:sldMk cId="3846005690" sldId="1377"/>
        </pc:sldMkLst>
      </pc:sldChg>
      <pc:sldChg chg="del">
        <pc:chgData name="伊健 杜" userId="e69aded81da48593" providerId="LiveId" clId="{3A1B2BA2-60AA-4AB6-9446-F647F88C1234}" dt="2022-11-14T10:47:54.751" v="0" actId="47"/>
        <pc:sldMkLst>
          <pc:docMk/>
          <pc:sldMk cId="3820737828" sldId="1378"/>
        </pc:sldMkLst>
      </pc:sldChg>
      <pc:sldChg chg="del">
        <pc:chgData name="伊健 杜" userId="e69aded81da48593" providerId="LiveId" clId="{3A1B2BA2-60AA-4AB6-9446-F647F88C1234}" dt="2022-11-14T10:47:54.751" v="0" actId="47"/>
        <pc:sldMkLst>
          <pc:docMk/>
          <pc:sldMk cId="1720044176" sldId="1379"/>
        </pc:sldMkLst>
      </pc:sldChg>
      <pc:sldChg chg="del">
        <pc:chgData name="伊健 杜" userId="e69aded81da48593" providerId="LiveId" clId="{3A1B2BA2-60AA-4AB6-9446-F647F88C1234}" dt="2022-11-14T10:47:54.751" v="0" actId="47"/>
        <pc:sldMkLst>
          <pc:docMk/>
          <pc:sldMk cId="1061379944" sldId="1380"/>
        </pc:sldMkLst>
      </pc:sldChg>
      <pc:sldChg chg="del">
        <pc:chgData name="伊健 杜" userId="e69aded81da48593" providerId="LiveId" clId="{3A1B2BA2-60AA-4AB6-9446-F647F88C1234}" dt="2022-11-14T10:47:54.751" v="0" actId="47"/>
        <pc:sldMkLst>
          <pc:docMk/>
          <pc:sldMk cId="2372446752" sldId="1381"/>
        </pc:sldMkLst>
      </pc:sldChg>
      <pc:sldChg chg="del">
        <pc:chgData name="伊健 杜" userId="e69aded81da48593" providerId="LiveId" clId="{3A1B2BA2-60AA-4AB6-9446-F647F88C1234}" dt="2022-11-14T10:47:54.751" v="0" actId="47"/>
        <pc:sldMkLst>
          <pc:docMk/>
          <pc:sldMk cId="2822468022" sldId="1382"/>
        </pc:sldMkLst>
      </pc:sldChg>
      <pc:sldChg chg="del">
        <pc:chgData name="伊健 杜" userId="e69aded81da48593" providerId="LiveId" clId="{3A1B2BA2-60AA-4AB6-9446-F647F88C1234}" dt="2022-11-14T10:47:54.751" v="0" actId="47"/>
        <pc:sldMkLst>
          <pc:docMk/>
          <pc:sldMk cId="4266077257" sldId="1383"/>
        </pc:sldMkLst>
      </pc:sldChg>
      <pc:sldChg chg="del">
        <pc:chgData name="伊健 杜" userId="e69aded81da48593" providerId="LiveId" clId="{3A1B2BA2-60AA-4AB6-9446-F647F88C1234}" dt="2022-11-14T10:47:54.751" v="0" actId="47"/>
        <pc:sldMkLst>
          <pc:docMk/>
          <pc:sldMk cId="171328503" sldId="1384"/>
        </pc:sldMkLst>
      </pc:sldChg>
      <pc:sldChg chg="del">
        <pc:chgData name="伊健 杜" userId="e69aded81da48593" providerId="LiveId" clId="{3A1B2BA2-60AA-4AB6-9446-F647F88C1234}" dt="2022-11-14T10:47:54.751" v="0" actId="47"/>
        <pc:sldMkLst>
          <pc:docMk/>
          <pc:sldMk cId="249729206" sldId="1385"/>
        </pc:sldMkLst>
      </pc:sldChg>
      <pc:sldChg chg="del">
        <pc:chgData name="伊健 杜" userId="e69aded81da48593" providerId="LiveId" clId="{3A1B2BA2-60AA-4AB6-9446-F647F88C1234}" dt="2022-11-14T10:47:54.751" v="0" actId="47"/>
        <pc:sldMkLst>
          <pc:docMk/>
          <pc:sldMk cId="4020624003" sldId="1386"/>
        </pc:sldMkLst>
      </pc:sldChg>
      <pc:sldChg chg="del">
        <pc:chgData name="伊健 杜" userId="e69aded81da48593" providerId="LiveId" clId="{3A1B2BA2-60AA-4AB6-9446-F647F88C1234}" dt="2022-11-14T10:47:54.751" v="0" actId="47"/>
        <pc:sldMkLst>
          <pc:docMk/>
          <pc:sldMk cId="974887913" sldId="1387"/>
        </pc:sldMkLst>
      </pc:sldChg>
      <pc:sldChg chg="del">
        <pc:chgData name="伊健 杜" userId="e69aded81da48593" providerId="LiveId" clId="{3A1B2BA2-60AA-4AB6-9446-F647F88C1234}" dt="2022-11-14T10:47:54.751" v="0" actId="47"/>
        <pc:sldMkLst>
          <pc:docMk/>
          <pc:sldMk cId="3641716794" sldId="1388"/>
        </pc:sldMkLst>
      </pc:sldChg>
      <pc:sldChg chg="del">
        <pc:chgData name="伊健 杜" userId="e69aded81da48593" providerId="LiveId" clId="{3A1B2BA2-60AA-4AB6-9446-F647F88C1234}" dt="2022-11-14T10:47:54.751" v="0" actId="47"/>
        <pc:sldMkLst>
          <pc:docMk/>
          <pc:sldMk cId="999427002" sldId="1389"/>
        </pc:sldMkLst>
      </pc:sldChg>
      <pc:sldChg chg="del">
        <pc:chgData name="伊健 杜" userId="e69aded81da48593" providerId="LiveId" clId="{3A1B2BA2-60AA-4AB6-9446-F647F88C1234}" dt="2022-11-14T10:47:54.751" v="0" actId="47"/>
        <pc:sldMkLst>
          <pc:docMk/>
          <pc:sldMk cId="1470121547" sldId="1390"/>
        </pc:sldMkLst>
      </pc:sldChg>
      <pc:sldChg chg="del">
        <pc:chgData name="伊健 杜" userId="e69aded81da48593" providerId="LiveId" clId="{3A1B2BA2-60AA-4AB6-9446-F647F88C1234}" dt="2022-11-14T10:47:54.751" v="0" actId="47"/>
        <pc:sldMkLst>
          <pc:docMk/>
          <pc:sldMk cId="282465914" sldId="1391"/>
        </pc:sldMkLst>
      </pc:sldChg>
      <pc:sldChg chg="del">
        <pc:chgData name="伊健 杜" userId="e69aded81da48593" providerId="LiveId" clId="{3A1B2BA2-60AA-4AB6-9446-F647F88C1234}" dt="2022-11-14T10:47:54.751" v="0" actId="47"/>
        <pc:sldMkLst>
          <pc:docMk/>
          <pc:sldMk cId="2548288550" sldId="1392"/>
        </pc:sldMkLst>
      </pc:sldChg>
      <pc:sldChg chg="del">
        <pc:chgData name="伊健 杜" userId="e69aded81da48593" providerId="LiveId" clId="{3A1B2BA2-60AA-4AB6-9446-F647F88C1234}" dt="2022-11-14T10:47:54.751" v="0" actId="47"/>
        <pc:sldMkLst>
          <pc:docMk/>
          <pc:sldMk cId="68632128" sldId="1393"/>
        </pc:sldMkLst>
      </pc:sldChg>
      <pc:sldChg chg="del">
        <pc:chgData name="伊健 杜" userId="e69aded81da48593" providerId="LiveId" clId="{3A1B2BA2-60AA-4AB6-9446-F647F88C1234}" dt="2022-11-14T10:47:54.751" v="0" actId="47"/>
        <pc:sldMkLst>
          <pc:docMk/>
          <pc:sldMk cId="3847538771" sldId="1394"/>
        </pc:sldMkLst>
      </pc:sldChg>
      <pc:sldChg chg="del">
        <pc:chgData name="伊健 杜" userId="e69aded81da48593" providerId="LiveId" clId="{3A1B2BA2-60AA-4AB6-9446-F647F88C1234}" dt="2022-11-14T10:47:54.751" v="0" actId="47"/>
        <pc:sldMkLst>
          <pc:docMk/>
          <pc:sldMk cId="3153169149" sldId="1395"/>
        </pc:sldMkLst>
      </pc:sldChg>
      <pc:sldChg chg="del">
        <pc:chgData name="伊健 杜" userId="e69aded81da48593" providerId="LiveId" clId="{3A1B2BA2-60AA-4AB6-9446-F647F88C1234}" dt="2022-11-14T10:47:54.751" v="0" actId="47"/>
        <pc:sldMkLst>
          <pc:docMk/>
          <pc:sldMk cId="1314967760" sldId="1396"/>
        </pc:sldMkLst>
      </pc:sldChg>
      <pc:sldChg chg="del">
        <pc:chgData name="伊健 杜" userId="e69aded81da48593" providerId="LiveId" clId="{3A1B2BA2-60AA-4AB6-9446-F647F88C1234}" dt="2022-11-14T10:47:54.751" v="0" actId="47"/>
        <pc:sldMkLst>
          <pc:docMk/>
          <pc:sldMk cId="4183067461" sldId="1397"/>
        </pc:sldMkLst>
      </pc:sldChg>
      <pc:sldChg chg="del">
        <pc:chgData name="伊健 杜" userId="e69aded81da48593" providerId="LiveId" clId="{3A1B2BA2-60AA-4AB6-9446-F647F88C1234}" dt="2022-11-14T10:47:54.751" v="0" actId="47"/>
        <pc:sldMkLst>
          <pc:docMk/>
          <pc:sldMk cId="1394058774" sldId="1398"/>
        </pc:sldMkLst>
      </pc:sldChg>
      <pc:sldChg chg="del">
        <pc:chgData name="伊健 杜" userId="e69aded81da48593" providerId="LiveId" clId="{3A1B2BA2-60AA-4AB6-9446-F647F88C1234}" dt="2022-11-14T10:47:54.751" v="0" actId="47"/>
        <pc:sldMkLst>
          <pc:docMk/>
          <pc:sldMk cId="58797029" sldId="1399"/>
        </pc:sldMkLst>
      </pc:sldChg>
      <pc:sldChg chg="del">
        <pc:chgData name="伊健 杜" userId="e69aded81da48593" providerId="LiveId" clId="{3A1B2BA2-60AA-4AB6-9446-F647F88C1234}" dt="2022-11-14T10:47:54.751" v="0" actId="47"/>
        <pc:sldMkLst>
          <pc:docMk/>
          <pc:sldMk cId="2452255824" sldId="1400"/>
        </pc:sldMkLst>
      </pc:sldChg>
      <pc:sldChg chg="del">
        <pc:chgData name="伊健 杜" userId="e69aded81da48593" providerId="LiveId" clId="{3A1B2BA2-60AA-4AB6-9446-F647F88C1234}" dt="2022-11-14T10:47:54.751" v="0" actId="47"/>
        <pc:sldMkLst>
          <pc:docMk/>
          <pc:sldMk cId="3869979538" sldId="1401"/>
        </pc:sldMkLst>
      </pc:sldChg>
      <pc:sldChg chg="del">
        <pc:chgData name="伊健 杜" userId="e69aded81da48593" providerId="LiveId" clId="{3A1B2BA2-60AA-4AB6-9446-F647F88C1234}" dt="2022-11-14T10:47:54.751" v="0" actId="47"/>
        <pc:sldMkLst>
          <pc:docMk/>
          <pc:sldMk cId="2424839761" sldId="1402"/>
        </pc:sldMkLst>
      </pc:sldChg>
      <pc:sldChg chg="del">
        <pc:chgData name="伊健 杜" userId="e69aded81da48593" providerId="LiveId" clId="{3A1B2BA2-60AA-4AB6-9446-F647F88C1234}" dt="2022-11-14T10:47:54.751" v="0" actId="47"/>
        <pc:sldMkLst>
          <pc:docMk/>
          <pc:sldMk cId="4194455912" sldId="1404"/>
        </pc:sldMkLst>
      </pc:sldChg>
      <pc:sldChg chg="del">
        <pc:chgData name="伊健 杜" userId="e69aded81da48593" providerId="LiveId" clId="{3A1B2BA2-60AA-4AB6-9446-F647F88C1234}" dt="2022-11-14T10:47:54.751" v="0" actId="47"/>
        <pc:sldMkLst>
          <pc:docMk/>
          <pc:sldMk cId="3432965728" sldId="1405"/>
        </pc:sldMkLst>
      </pc:sldChg>
      <pc:sldChg chg="del">
        <pc:chgData name="伊健 杜" userId="e69aded81da48593" providerId="LiveId" clId="{3A1B2BA2-60AA-4AB6-9446-F647F88C1234}" dt="2022-11-14T10:47:54.751" v="0" actId="47"/>
        <pc:sldMkLst>
          <pc:docMk/>
          <pc:sldMk cId="3207194641" sldId="1406"/>
        </pc:sldMkLst>
      </pc:sldChg>
      <pc:sldChg chg="del">
        <pc:chgData name="伊健 杜" userId="e69aded81da48593" providerId="LiveId" clId="{3A1B2BA2-60AA-4AB6-9446-F647F88C1234}" dt="2022-11-14T10:47:54.751" v="0" actId="47"/>
        <pc:sldMkLst>
          <pc:docMk/>
          <pc:sldMk cId="42207976" sldId="1407"/>
        </pc:sldMkLst>
      </pc:sldChg>
      <pc:sldChg chg="del">
        <pc:chgData name="伊健 杜" userId="e69aded81da48593" providerId="LiveId" clId="{3A1B2BA2-60AA-4AB6-9446-F647F88C1234}" dt="2022-11-14T10:47:54.751" v="0" actId="47"/>
        <pc:sldMkLst>
          <pc:docMk/>
          <pc:sldMk cId="906479213" sldId="1408"/>
        </pc:sldMkLst>
      </pc:sldChg>
      <pc:sldChg chg="del">
        <pc:chgData name="伊健 杜" userId="e69aded81da48593" providerId="LiveId" clId="{3A1B2BA2-60AA-4AB6-9446-F647F88C1234}" dt="2022-11-14T10:47:54.751" v="0" actId="47"/>
        <pc:sldMkLst>
          <pc:docMk/>
          <pc:sldMk cId="2827558912" sldId="1409"/>
        </pc:sldMkLst>
      </pc:sldChg>
      <pc:sldChg chg="del">
        <pc:chgData name="伊健 杜" userId="e69aded81da48593" providerId="LiveId" clId="{3A1B2BA2-60AA-4AB6-9446-F647F88C1234}" dt="2022-11-14T10:47:54.751" v="0" actId="47"/>
        <pc:sldMkLst>
          <pc:docMk/>
          <pc:sldMk cId="3210831898" sldId="1410"/>
        </pc:sldMkLst>
      </pc:sldChg>
      <pc:sldChg chg="del">
        <pc:chgData name="伊健 杜" userId="e69aded81da48593" providerId="LiveId" clId="{3A1B2BA2-60AA-4AB6-9446-F647F88C1234}" dt="2022-11-14T10:47:54.751" v="0" actId="47"/>
        <pc:sldMkLst>
          <pc:docMk/>
          <pc:sldMk cId="3348683242" sldId="1411"/>
        </pc:sldMkLst>
      </pc:sldChg>
      <pc:sldChg chg="del">
        <pc:chgData name="伊健 杜" userId="e69aded81da48593" providerId="LiveId" clId="{3A1B2BA2-60AA-4AB6-9446-F647F88C1234}" dt="2022-11-14T10:47:54.751" v="0" actId="47"/>
        <pc:sldMkLst>
          <pc:docMk/>
          <pc:sldMk cId="1903495974" sldId="1412"/>
        </pc:sldMkLst>
      </pc:sldChg>
      <pc:sldChg chg="del">
        <pc:chgData name="伊健 杜" userId="e69aded81da48593" providerId="LiveId" clId="{3A1B2BA2-60AA-4AB6-9446-F647F88C1234}" dt="2022-11-14T10:47:54.751" v="0" actId="47"/>
        <pc:sldMkLst>
          <pc:docMk/>
          <pc:sldMk cId="1804412428" sldId="1413"/>
        </pc:sldMkLst>
      </pc:sldChg>
      <pc:sldChg chg="del">
        <pc:chgData name="伊健 杜" userId="e69aded81da48593" providerId="LiveId" clId="{3A1B2BA2-60AA-4AB6-9446-F647F88C1234}" dt="2022-11-14T10:47:54.751" v="0" actId="47"/>
        <pc:sldMkLst>
          <pc:docMk/>
          <pc:sldMk cId="1943037660" sldId="1414"/>
        </pc:sldMkLst>
      </pc:sldChg>
      <pc:sldChg chg="del">
        <pc:chgData name="伊健 杜" userId="e69aded81da48593" providerId="LiveId" clId="{3A1B2BA2-60AA-4AB6-9446-F647F88C1234}" dt="2022-11-14T10:47:54.751" v="0" actId="47"/>
        <pc:sldMkLst>
          <pc:docMk/>
          <pc:sldMk cId="576638868" sldId="1415"/>
        </pc:sldMkLst>
      </pc:sldChg>
      <pc:sldChg chg="ord">
        <pc:chgData name="伊健 杜" userId="e69aded81da48593" providerId="LiveId" clId="{3A1B2BA2-60AA-4AB6-9446-F647F88C1234}" dt="2022-11-14T10:47:59.259" v="2"/>
        <pc:sldMkLst>
          <pc:docMk/>
          <pc:sldMk cId="772246356" sldId="1417"/>
        </pc:sldMkLst>
      </pc:sldChg>
      <pc:sldChg chg="ord">
        <pc:chgData name="伊健 杜" userId="e69aded81da48593" providerId="LiveId" clId="{3A1B2BA2-60AA-4AB6-9446-F647F88C1234}" dt="2022-11-14T10:47:59.259" v="2"/>
        <pc:sldMkLst>
          <pc:docMk/>
          <pc:sldMk cId="1212169619" sldId="1418"/>
        </pc:sldMkLst>
      </pc:sldChg>
      <pc:sldChg chg="del">
        <pc:chgData name="伊健 杜" userId="e69aded81da48593" providerId="LiveId" clId="{3A1B2BA2-60AA-4AB6-9446-F647F88C1234}" dt="2022-11-14T10:47:54.751" v="0" actId="47"/>
        <pc:sldMkLst>
          <pc:docMk/>
          <pc:sldMk cId="664068428" sldId="1419"/>
        </pc:sldMkLst>
      </pc:sldChg>
      <pc:sldChg chg="addSp delSp modSp new mod">
        <pc:chgData name="伊健 杜" userId="e69aded81da48593" providerId="LiveId" clId="{3A1B2BA2-60AA-4AB6-9446-F647F88C1234}" dt="2022-11-14T16:51:23.173" v="5473"/>
        <pc:sldMkLst>
          <pc:docMk/>
          <pc:sldMk cId="3669796521" sldId="1419"/>
        </pc:sldMkLst>
        <pc:spChg chg="del">
          <ac:chgData name="伊健 杜" userId="e69aded81da48593" providerId="LiveId" clId="{3A1B2BA2-60AA-4AB6-9446-F647F88C1234}" dt="2022-11-14T10:48:40.448" v="4" actId="478"/>
          <ac:spMkLst>
            <pc:docMk/>
            <pc:sldMk cId="3669796521" sldId="1419"/>
            <ac:spMk id="2" creationId="{CD1560EF-4411-713B-4C79-86210935550B}"/>
          </ac:spMkLst>
        </pc:spChg>
        <pc:spChg chg="del">
          <ac:chgData name="伊健 杜" userId="e69aded81da48593" providerId="LiveId" clId="{3A1B2BA2-60AA-4AB6-9446-F647F88C1234}" dt="2022-11-14T10:48:40.448" v="4" actId="478"/>
          <ac:spMkLst>
            <pc:docMk/>
            <pc:sldMk cId="3669796521" sldId="1419"/>
            <ac:spMk id="3" creationId="{F8792C86-B5D6-6D63-2176-802A85F43D66}"/>
          </ac:spMkLst>
        </pc:spChg>
        <pc:spChg chg="add mod">
          <ac:chgData name="伊健 杜" userId="e69aded81da48593" providerId="LiveId" clId="{3A1B2BA2-60AA-4AB6-9446-F647F88C1234}" dt="2022-11-14T16:51:23.173" v="5473"/>
          <ac:spMkLst>
            <pc:docMk/>
            <pc:sldMk cId="3669796521" sldId="1419"/>
            <ac:spMk id="6" creationId="{5D8579D8-714F-0AB8-D279-26139B2A49DA}"/>
          </ac:spMkLst>
        </pc:spChg>
        <pc:spChg chg="add mod">
          <ac:chgData name="伊健 杜" userId="e69aded81da48593" providerId="LiveId" clId="{3A1B2BA2-60AA-4AB6-9446-F647F88C1234}" dt="2022-11-14T16:51:23.173" v="5473"/>
          <ac:spMkLst>
            <pc:docMk/>
            <pc:sldMk cId="3669796521" sldId="1419"/>
            <ac:spMk id="7" creationId="{6F77BD02-F3A3-9A4A-CB08-04501F1003C9}"/>
          </ac:spMkLst>
        </pc:spChg>
        <pc:picChg chg="add mod">
          <ac:chgData name="伊健 杜" userId="e69aded81da48593" providerId="LiveId" clId="{3A1B2BA2-60AA-4AB6-9446-F647F88C1234}" dt="2022-11-14T10:49:24.549" v="14" actId="1076"/>
          <ac:picMkLst>
            <pc:docMk/>
            <pc:sldMk cId="3669796521" sldId="1419"/>
            <ac:picMk id="5" creationId="{42BFD79C-2533-92DC-441F-139D401D830C}"/>
          </ac:picMkLst>
        </pc:picChg>
        <pc:picChg chg="add mod">
          <ac:chgData name="伊健 杜" userId="e69aded81da48593" providerId="LiveId" clId="{3A1B2BA2-60AA-4AB6-9446-F647F88C1234}" dt="2022-11-14T10:49:31.277" v="17" actId="14100"/>
          <ac:picMkLst>
            <pc:docMk/>
            <pc:sldMk cId="3669796521" sldId="1419"/>
            <ac:picMk id="1026" creationId="{B34E7AB0-E93D-B1AF-E7BD-EE39407E1C62}"/>
          </ac:picMkLst>
        </pc:picChg>
      </pc:sldChg>
      <pc:sldChg chg="del">
        <pc:chgData name="伊健 杜" userId="e69aded81da48593" providerId="LiveId" clId="{3A1B2BA2-60AA-4AB6-9446-F647F88C1234}" dt="2022-11-14T10:47:54.751" v="0" actId="47"/>
        <pc:sldMkLst>
          <pc:docMk/>
          <pc:sldMk cId="2322224778" sldId="1420"/>
        </pc:sldMkLst>
      </pc:sldChg>
      <pc:sldChg chg="addSp delSp modSp add mod">
        <pc:chgData name="伊健 杜" userId="e69aded81da48593" providerId="LiveId" clId="{3A1B2BA2-60AA-4AB6-9446-F647F88C1234}" dt="2022-11-14T17:31:20.122" v="5474"/>
        <pc:sldMkLst>
          <pc:docMk/>
          <pc:sldMk cId="4028858739" sldId="1420"/>
        </pc:sldMkLst>
        <pc:spChg chg="add mod">
          <ac:chgData name="伊健 杜" userId="e69aded81da48593" providerId="LiveId" clId="{3A1B2BA2-60AA-4AB6-9446-F647F88C1234}" dt="2022-11-14T10:58:51.173" v="137" actId="1076"/>
          <ac:spMkLst>
            <pc:docMk/>
            <pc:sldMk cId="4028858739" sldId="1420"/>
            <ac:spMk id="3" creationId="{890D0DF9-7321-E127-51FD-91913C9F5B1F}"/>
          </ac:spMkLst>
        </pc:spChg>
        <pc:spChg chg="mod">
          <ac:chgData name="伊健 杜" userId="e69aded81da48593" providerId="LiveId" clId="{3A1B2BA2-60AA-4AB6-9446-F647F88C1234}" dt="2022-11-14T10:58:24.280" v="122" actId="403"/>
          <ac:spMkLst>
            <pc:docMk/>
            <pc:sldMk cId="4028858739" sldId="1420"/>
            <ac:spMk id="6" creationId="{5D8579D8-714F-0AB8-D279-26139B2A49DA}"/>
          </ac:spMkLst>
        </pc:spChg>
        <pc:spChg chg="mod">
          <ac:chgData name="伊健 杜" userId="e69aded81da48593" providerId="LiveId" clId="{3A1B2BA2-60AA-4AB6-9446-F647F88C1234}" dt="2022-11-14T10:58:24.280" v="122" actId="403"/>
          <ac:spMkLst>
            <pc:docMk/>
            <pc:sldMk cId="4028858739" sldId="1420"/>
            <ac:spMk id="7" creationId="{6F77BD02-F3A3-9A4A-CB08-04501F1003C9}"/>
          </ac:spMkLst>
        </pc:spChg>
        <pc:picChg chg="add mod">
          <ac:chgData name="伊健 杜" userId="e69aded81da48593" providerId="LiveId" clId="{3A1B2BA2-60AA-4AB6-9446-F647F88C1234}" dt="2022-11-14T10:58:35.631" v="127" actId="1076"/>
          <ac:picMkLst>
            <pc:docMk/>
            <pc:sldMk cId="4028858739" sldId="1420"/>
            <ac:picMk id="2" creationId="{189B08D9-FA3A-266F-8222-24B984DB5350}"/>
          </ac:picMkLst>
        </pc:picChg>
        <pc:picChg chg="del mod">
          <ac:chgData name="伊健 杜" userId="e69aded81da48593" providerId="LiveId" clId="{3A1B2BA2-60AA-4AB6-9446-F647F88C1234}" dt="2022-11-14T10:50:32.016" v="70" actId="478"/>
          <ac:picMkLst>
            <pc:docMk/>
            <pc:sldMk cId="4028858739" sldId="1420"/>
            <ac:picMk id="5" creationId="{42BFD79C-2533-92DC-441F-139D401D830C}"/>
          </ac:picMkLst>
        </pc:picChg>
        <pc:picChg chg="del mod">
          <ac:chgData name="伊健 杜" userId="e69aded81da48593" providerId="LiveId" clId="{3A1B2BA2-60AA-4AB6-9446-F647F88C1234}" dt="2022-11-14T10:50:32.016" v="70" actId="478"/>
          <ac:picMkLst>
            <pc:docMk/>
            <pc:sldMk cId="4028858739" sldId="1420"/>
            <ac:picMk id="1026" creationId="{B34E7AB0-E93D-B1AF-E7BD-EE39407E1C62}"/>
          </ac:picMkLst>
        </pc:picChg>
        <pc:picChg chg="add mod">
          <ac:chgData name="伊健 杜" userId="e69aded81da48593" providerId="LiveId" clId="{3A1B2BA2-60AA-4AB6-9446-F647F88C1234}" dt="2022-11-14T10:58:26.400" v="123" actId="1076"/>
          <ac:picMkLst>
            <pc:docMk/>
            <pc:sldMk cId="4028858739" sldId="1420"/>
            <ac:picMk id="2050" creationId="{9546DCF1-8FC3-654F-0ED1-E89F5783ADDD}"/>
          </ac:picMkLst>
        </pc:picChg>
        <pc:picChg chg="add mod">
          <ac:chgData name="伊健 杜" userId="e69aded81da48593" providerId="LiveId" clId="{3A1B2BA2-60AA-4AB6-9446-F647F88C1234}" dt="2022-11-14T10:58:20.779" v="119" actId="14100"/>
          <ac:picMkLst>
            <pc:docMk/>
            <pc:sldMk cId="4028858739" sldId="1420"/>
            <ac:picMk id="2052" creationId="{94DBC5EC-6A3F-E47A-3F2A-1FC099A10DB0}"/>
          </ac:picMkLst>
        </pc:picChg>
        <pc:inkChg chg="add">
          <ac:chgData name="伊健 杜" userId="e69aded81da48593" providerId="LiveId" clId="{3A1B2BA2-60AA-4AB6-9446-F647F88C1234}" dt="2022-11-14T17:31:20.122" v="5474"/>
          <ac:inkMkLst>
            <pc:docMk/>
            <pc:sldMk cId="4028858739" sldId="1420"/>
            <ac:inkMk id="4" creationId="{46E97518-E2C5-6A1E-98E8-A1F53123FD9D}"/>
          </ac:inkMkLst>
        </pc:inkChg>
      </pc:sldChg>
      <pc:sldChg chg="addSp delSp modSp add mod">
        <pc:chgData name="伊健 杜" userId="e69aded81da48593" providerId="LiveId" clId="{3A1B2BA2-60AA-4AB6-9446-F647F88C1234}" dt="2022-11-14T16:51:23.173" v="5473"/>
        <pc:sldMkLst>
          <pc:docMk/>
          <pc:sldMk cId="3886600310" sldId="1421"/>
        </pc:sldMkLst>
        <pc:spChg chg="mod">
          <ac:chgData name="伊健 杜" userId="e69aded81da48593" providerId="LiveId" clId="{3A1B2BA2-60AA-4AB6-9446-F647F88C1234}" dt="2022-11-14T16:51:23.173" v="5473"/>
          <ac:spMkLst>
            <pc:docMk/>
            <pc:sldMk cId="3886600310" sldId="1421"/>
            <ac:spMk id="2" creationId="{10304424-DB4A-36E7-9E0D-D32A5DD0F26C}"/>
          </ac:spMkLst>
        </pc:spChg>
        <pc:spChg chg="mod">
          <ac:chgData name="伊健 杜" userId="e69aded81da48593" providerId="LiveId" clId="{3A1B2BA2-60AA-4AB6-9446-F647F88C1234}" dt="2022-11-14T16:51:23.173" v="5473"/>
          <ac:spMkLst>
            <pc:docMk/>
            <pc:sldMk cId="3886600310" sldId="1421"/>
            <ac:spMk id="5" creationId="{E7287B0E-EF55-E721-8EFA-9A9183C0EDF9}"/>
          </ac:spMkLst>
        </pc:spChg>
        <pc:spChg chg="del">
          <ac:chgData name="伊健 杜" userId="e69aded81da48593" providerId="LiveId" clId="{3A1B2BA2-60AA-4AB6-9446-F647F88C1234}" dt="2022-11-14T11:54:57.017" v="313" actId="478"/>
          <ac:spMkLst>
            <pc:docMk/>
            <pc:sldMk cId="3886600310" sldId="1421"/>
            <ac:spMk id="8" creationId="{26FF2AB0-D901-C3AE-E954-320110737061}"/>
          </ac:spMkLst>
        </pc:spChg>
        <pc:spChg chg="del">
          <ac:chgData name="伊健 杜" userId="e69aded81da48593" providerId="LiveId" clId="{3A1B2BA2-60AA-4AB6-9446-F647F88C1234}" dt="2022-11-14T11:54:56.403" v="312" actId="478"/>
          <ac:spMkLst>
            <pc:docMk/>
            <pc:sldMk cId="3886600310" sldId="1421"/>
            <ac:spMk id="10" creationId="{ACAF1FD8-0B49-4834-FF09-E7D804DBE20B}"/>
          </ac:spMkLst>
        </pc:spChg>
        <pc:picChg chg="del">
          <ac:chgData name="伊健 杜" userId="e69aded81da48593" providerId="LiveId" clId="{3A1B2BA2-60AA-4AB6-9446-F647F88C1234}" dt="2022-11-14T11:54:58.073" v="316" actId="478"/>
          <ac:picMkLst>
            <pc:docMk/>
            <pc:sldMk cId="3886600310" sldId="1421"/>
            <ac:picMk id="7" creationId="{254A37FC-F8A9-A73E-2A02-3AC017232D3E}"/>
          </ac:picMkLst>
        </pc:picChg>
        <pc:picChg chg="del">
          <ac:chgData name="伊健 杜" userId="e69aded81da48593" providerId="LiveId" clId="{3A1B2BA2-60AA-4AB6-9446-F647F88C1234}" dt="2022-11-14T11:54:57.356" v="314" actId="478"/>
          <ac:picMkLst>
            <pc:docMk/>
            <pc:sldMk cId="3886600310" sldId="1421"/>
            <ac:picMk id="3074" creationId="{1AF2BCEF-92C1-EB40-3AF7-9D48129C9C28}"/>
          </ac:picMkLst>
        </pc:picChg>
        <pc:picChg chg="del">
          <ac:chgData name="伊健 杜" userId="e69aded81da48593" providerId="LiveId" clId="{3A1B2BA2-60AA-4AB6-9446-F647F88C1234}" dt="2022-11-14T11:54:57.714" v="315" actId="478"/>
          <ac:picMkLst>
            <pc:docMk/>
            <pc:sldMk cId="3886600310" sldId="1421"/>
            <ac:picMk id="3076" creationId="{955894FB-7A0A-D477-465E-148D69A33CA7}"/>
          </ac:picMkLst>
        </pc:picChg>
        <pc:picChg chg="add mod">
          <ac:chgData name="伊健 杜" userId="e69aded81da48593" providerId="LiveId" clId="{3A1B2BA2-60AA-4AB6-9446-F647F88C1234}" dt="2022-11-14T11:56:02.760" v="373" actId="1076"/>
          <ac:picMkLst>
            <pc:docMk/>
            <pc:sldMk cId="3886600310" sldId="1421"/>
            <ac:picMk id="4098" creationId="{331AAFA5-0857-6489-ADD5-7149005B9FEA}"/>
          </ac:picMkLst>
        </pc:picChg>
      </pc:sldChg>
      <pc:sldChg chg="addSp delSp modSp add mod">
        <pc:chgData name="伊健 杜" userId="e69aded81da48593" providerId="LiveId" clId="{3A1B2BA2-60AA-4AB6-9446-F647F88C1234}" dt="2022-11-14T16:51:23.173" v="5473"/>
        <pc:sldMkLst>
          <pc:docMk/>
          <pc:sldMk cId="708181604" sldId="1422"/>
        </pc:sldMkLst>
        <pc:spChg chg="mod">
          <ac:chgData name="伊健 杜" userId="e69aded81da48593" providerId="LiveId" clId="{3A1B2BA2-60AA-4AB6-9446-F647F88C1234}" dt="2022-11-14T16:51:23.173" v="5473"/>
          <ac:spMkLst>
            <pc:docMk/>
            <pc:sldMk cId="708181604" sldId="1422"/>
            <ac:spMk id="2" creationId="{10304424-DB4A-36E7-9E0D-D32A5DD0F26C}"/>
          </ac:spMkLst>
        </pc:spChg>
        <pc:spChg chg="mod">
          <ac:chgData name="伊健 杜" userId="e69aded81da48593" providerId="LiveId" clId="{3A1B2BA2-60AA-4AB6-9446-F647F88C1234}" dt="2022-11-14T16:51:23.173" v="5473"/>
          <ac:spMkLst>
            <pc:docMk/>
            <pc:sldMk cId="708181604" sldId="1422"/>
            <ac:spMk id="5" creationId="{E7287B0E-EF55-E721-8EFA-9A9183C0EDF9}"/>
          </ac:spMkLst>
        </pc:spChg>
        <pc:picChg chg="del">
          <ac:chgData name="伊健 杜" userId="e69aded81da48593" providerId="LiveId" clId="{3A1B2BA2-60AA-4AB6-9446-F647F88C1234}" dt="2022-11-14T11:56:13.059" v="375" actId="478"/>
          <ac:picMkLst>
            <pc:docMk/>
            <pc:sldMk cId="708181604" sldId="1422"/>
            <ac:picMk id="4098" creationId="{331AAFA5-0857-6489-ADD5-7149005B9FEA}"/>
          </ac:picMkLst>
        </pc:picChg>
        <pc:picChg chg="add mod">
          <ac:chgData name="伊健 杜" userId="e69aded81da48593" providerId="LiveId" clId="{3A1B2BA2-60AA-4AB6-9446-F647F88C1234}" dt="2022-11-14T11:57:22.231" v="439" actId="1076"/>
          <ac:picMkLst>
            <pc:docMk/>
            <pc:sldMk cId="708181604" sldId="1422"/>
            <ac:picMk id="5122" creationId="{7A96B98D-E3C6-A5CC-C598-495CB0F3F617}"/>
          </ac:picMkLst>
        </pc:picChg>
      </pc:sldChg>
      <pc:sldChg chg="addSp delSp modSp add mod">
        <pc:chgData name="伊健 杜" userId="e69aded81da48593" providerId="LiveId" clId="{3A1B2BA2-60AA-4AB6-9446-F647F88C1234}" dt="2022-11-14T16:51:23.173" v="5473"/>
        <pc:sldMkLst>
          <pc:docMk/>
          <pc:sldMk cId="2773464825" sldId="1423"/>
        </pc:sldMkLst>
        <pc:spChg chg="mod">
          <ac:chgData name="伊健 杜" userId="e69aded81da48593" providerId="LiveId" clId="{3A1B2BA2-60AA-4AB6-9446-F647F88C1234}" dt="2022-11-14T11:59:17.413" v="531"/>
          <ac:spMkLst>
            <pc:docMk/>
            <pc:sldMk cId="2773464825" sldId="1423"/>
            <ac:spMk id="2" creationId="{10304424-DB4A-36E7-9E0D-D32A5DD0F26C}"/>
          </ac:spMkLst>
        </pc:spChg>
        <pc:spChg chg="mod">
          <ac:chgData name="伊健 杜" userId="e69aded81da48593" providerId="LiveId" clId="{3A1B2BA2-60AA-4AB6-9446-F647F88C1234}" dt="2022-11-14T16:51:23.173" v="5473"/>
          <ac:spMkLst>
            <pc:docMk/>
            <pc:sldMk cId="2773464825" sldId="1423"/>
            <ac:spMk id="5" creationId="{E7287B0E-EF55-E721-8EFA-9A9183C0EDF9}"/>
          </ac:spMkLst>
        </pc:spChg>
        <pc:spChg chg="del mod">
          <ac:chgData name="伊健 杜" userId="e69aded81da48593" providerId="LiveId" clId="{3A1B2BA2-60AA-4AB6-9446-F647F88C1234}" dt="2022-11-14T12:02:34.701" v="716" actId="478"/>
          <ac:spMkLst>
            <pc:docMk/>
            <pc:sldMk cId="2773464825" sldId="1423"/>
            <ac:spMk id="8" creationId="{26FF2AB0-D901-C3AE-E954-320110737061}"/>
          </ac:spMkLst>
        </pc:spChg>
        <pc:spChg chg="del mod">
          <ac:chgData name="伊健 杜" userId="e69aded81da48593" providerId="LiveId" clId="{3A1B2BA2-60AA-4AB6-9446-F647F88C1234}" dt="2022-11-14T12:02:34.701" v="716" actId="478"/>
          <ac:spMkLst>
            <pc:docMk/>
            <pc:sldMk cId="2773464825" sldId="1423"/>
            <ac:spMk id="10" creationId="{ACAF1FD8-0B49-4834-FF09-E7D804DBE20B}"/>
          </ac:spMkLst>
        </pc:spChg>
        <pc:picChg chg="del mod">
          <ac:chgData name="伊健 杜" userId="e69aded81da48593" providerId="LiveId" clId="{3A1B2BA2-60AA-4AB6-9446-F647F88C1234}" dt="2022-11-14T12:02:34.701" v="716" actId="478"/>
          <ac:picMkLst>
            <pc:docMk/>
            <pc:sldMk cId="2773464825" sldId="1423"/>
            <ac:picMk id="7" creationId="{254A37FC-F8A9-A73E-2A02-3AC017232D3E}"/>
          </ac:picMkLst>
        </pc:picChg>
        <pc:picChg chg="del mod">
          <ac:chgData name="伊健 杜" userId="e69aded81da48593" providerId="LiveId" clId="{3A1B2BA2-60AA-4AB6-9446-F647F88C1234}" dt="2022-11-14T12:02:34.701" v="716" actId="478"/>
          <ac:picMkLst>
            <pc:docMk/>
            <pc:sldMk cId="2773464825" sldId="1423"/>
            <ac:picMk id="3074" creationId="{1AF2BCEF-92C1-EB40-3AF7-9D48129C9C28}"/>
          </ac:picMkLst>
        </pc:picChg>
        <pc:picChg chg="del mod">
          <ac:chgData name="伊健 杜" userId="e69aded81da48593" providerId="LiveId" clId="{3A1B2BA2-60AA-4AB6-9446-F647F88C1234}" dt="2022-11-14T12:02:34.701" v="716" actId="478"/>
          <ac:picMkLst>
            <pc:docMk/>
            <pc:sldMk cId="2773464825" sldId="1423"/>
            <ac:picMk id="3076" creationId="{955894FB-7A0A-D477-465E-148D69A33CA7}"/>
          </ac:picMkLst>
        </pc:picChg>
        <pc:picChg chg="add mod">
          <ac:chgData name="伊健 杜" userId="e69aded81da48593" providerId="LiveId" clId="{3A1B2BA2-60AA-4AB6-9446-F647F88C1234}" dt="2022-11-14T12:03:14.763" v="723" actId="1076"/>
          <ac:picMkLst>
            <pc:docMk/>
            <pc:sldMk cId="2773464825" sldId="1423"/>
            <ac:picMk id="6146" creationId="{E07EE4A6-9B2B-8B87-25C8-18A5C146487A}"/>
          </ac:picMkLst>
        </pc:picChg>
      </pc:sldChg>
      <pc:sldChg chg="addSp delSp modSp add mod">
        <pc:chgData name="伊健 杜" userId="e69aded81da48593" providerId="LiveId" clId="{3A1B2BA2-60AA-4AB6-9446-F647F88C1234}" dt="2022-11-14T16:51:23.173" v="5473"/>
        <pc:sldMkLst>
          <pc:docMk/>
          <pc:sldMk cId="1384512412" sldId="1424"/>
        </pc:sldMkLst>
        <pc:spChg chg="mod">
          <ac:chgData name="伊健 杜" userId="e69aded81da48593" providerId="LiveId" clId="{3A1B2BA2-60AA-4AB6-9446-F647F88C1234}" dt="2022-11-14T12:03:19.847" v="726" actId="20577"/>
          <ac:spMkLst>
            <pc:docMk/>
            <pc:sldMk cId="1384512412" sldId="1424"/>
            <ac:spMk id="2" creationId="{10304424-DB4A-36E7-9E0D-D32A5DD0F26C}"/>
          </ac:spMkLst>
        </pc:spChg>
        <pc:spChg chg="mod">
          <ac:chgData name="伊健 杜" userId="e69aded81da48593" providerId="LiveId" clId="{3A1B2BA2-60AA-4AB6-9446-F647F88C1234}" dt="2022-11-14T16:51:23.173" v="5473"/>
          <ac:spMkLst>
            <pc:docMk/>
            <pc:sldMk cId="1384512412" sldId="1424"/>
            <ac:spMk id="5" creationId="{E7287B0E-EF55-E721-8EFA-9A9183C0EDF9}"/>
          </ac:spMkLst>
        </pc:spChg>
        <pc:picChg chg="del">
          <ac:chgData name="伊健 杜" userId="e69aded81da48593" providerId="LiveId" clId="{3A1B2BA2-60AA-4AB6-9446-F647F88C1234}" dt="2022-11-14T12:04:24.875" v="856" actId="478"/>
          <ac:picMkLst>
            <pc:docMk/>
            <pc:sldMk cId="1384512412" sldId="1424"/>
            <ac:picMk id="6146" creationId="{E07EE4A6-9B2B-8B87-25C8-18A5C146487A}"/>
          </ac:picMkLst>
        </pc:picChg>
        <pc:picChg chg="add mod">
          <ac:chgData name="伊健 杜" userId="e69aded81da48593" providerId="LiveId" clId="{3A1B2BA2-60AA-4AB6-9446-F647F88C1234}" dt="2022-11-14T12:05:10.023" v="873" actId="1076"/>
          <ac:picMkLst>
            <pc:docMk/>
            <pc:sldMk cId="1384512412" sldId="1424"/>
            <ac:picMk id="7170" creationId="{D9DAC556-8157-1019-A9F8-6BC8AFD81248}"/>
          </ac:picMkLst>
        </pc:picChg>
      </pc:sldChg>
      <pc:sldChg chg="modSp add mod">
        <pc:chgData name="伊健 杜" userId="e69aded81da48593" providerId="LiveId" clId="{3A1B2BA2-60AA-4AB6-9446-F647F88C1234}" dt="2022-11-14T16:51:23.173" v="5473"/>
        <pc:sldMkLst>
          <pc:docMk/>
          <pc:sldMk cId="52287951" sldId="1425"/>
        </pc:sldMkLst>
        <pc:spChg chg="mod">
          <ac:chgData name="伊健 杜" userId="e69aded81da48593" providerId="LiveId" clId="{3A1B2BA2-60AA-4AB6-9446-F647F88C1234}" dt="2022-11-14T16:51:23.173" v="5473"/>
          <ac:spMkLst>
            <pc:docMk/>
            <pc:sldMk cId="52287951" sldId="1425"/>
            <ac:spMk id="2" creationId="{6084B583-4B82-A4DC-19D1-BC381BD4D41F}"/>
          </ac:spMkLst>
        </pc:spChg>
      </pc:sldChg>
      <pc:sldChg chg="modSp add mod">
        <pc:chgData name="伊健 杜" userId="e69aded81da48593" providerId="LiveId" clId="{3A1B2BA2-60AA-4AB6-9446-F647F88C1234}" dt="2022-11-14T16:51:23.173" v="5473"/>
        <pc:sldMkLst>
          <pc:docMk/>
          <pc:sldMk cId="3617327801" sldId="1426"/>
        </pc:sldMkLst>
        <pc:spChg chg="mod">
          <ac:chgData name="伊健 杜" userId="e69aded81da48593" providerId="LiveId" clId="{3A1B2BA2-60AA-4AB6-9446-F647F88C1234}" dt="2022-11-14T16:51:23.173" v="5473"/>
          <ac:spMkLst>
            <pc:docMk/>
            <pc:sldMk cId="3617327801" sldId="1426"/>
            <ac:spMk id="2" creationId="{6084B583-4B82-A4DC-19D1-BC381BD4D41F}"/>
          </ac:spMkLst>
        </pc:spChg>
      </pc:sldChg>
      <pc:sldChg chg="add del">
        <pc:chgData name="伊健 杜" userId="e69aded81da48593" providerId="LiveId" clId="{3A1B2BA2-60AA-4AB6-9446-F647F88C1234}" dt="2022-11-14T12:06:50.190" v="987" actId="47"/>
        <pc:sldMkLst>
          <pc:docMk/>
          <pc:sldMk cId="876550385" sldId="1427"/>
        </pc:sldMkLst>
      </pc:sldChg>
      <pc:sldChg chg="addSp delSp modSp add mod">
        <pc:chgData name="伊健 杜" userId="e69aded81da48593" providerId="LiveId" clId="{3A1B2BA2-60AA-4AB6-9446-F647F88C1234}" dt="2022-11-14T16:51:23.173" v="5473"/>
        <pc:sldMkLst>
          <pc:docMk/>
          <pc:sldMk cId="2376671682" sldId="1427"/>
        </pc:sldMkLst>
        <pc:spChg chg="mod">
          <ac:chgData name="伊健 杜" userId="e69aded81da48593" providerId="LiveId" clId="{3A1B2BA2-60AA-4AB6-9446-F647F88C1234}" dt="2022-11-14T16:51:23.173" v="5473"/>
          <ac:spMkLst>
            <pc:docMk/>
            <pc:sldMk cId="2376671682" sldId="1427"/>
            <ac:spMk id="2" creationId="{10304424-DB4A-36E7-9E0D-D32A5DD0F26C}"/>
          </ac:spMkLst>
        </pc:spChg>
        <pc:spChg chg="mod">
          <ac:chgData name="伊健 杜" userId="e69aded81da48593" providerId="LiveId" clId="{3A1B2BA2-60AA-4AB6-9446-F647F88C1234}" dt="2022-11-14T16:51:23.173" v="5473"/>
          <ac:spMkLst>
            <pc:docMk/>
            <pc:sldMk cId="2376671682" sldId="1427"/>
            <ac:spMk id="5" creationId="{E7287B0E-EF55-E721-8EFA-9A9183C0EDF9}"/>
          </ac:spMkLst>
        </pc:spChg>
        <pc:picChg chg="del">
          <ac:chgData name="伊健 杜" userId="e69aded81da48593" providerId="LiveId" clId="{3A1B2BA2-60AA-4AB6-9446-F647F88C1234}" dt="2022-11-14T12:08:13.783" v="1123" actId="478"/>
          <ac:picMkLst>
            <pc:docMk/>
            <pc:sldMk cId="2376671682" sldId="1427"/>
            <ac:picMk id="6146" creationId="{E07EE4A6-9B2B-8B87-25C8-18A5C146487A}"/>
          </ac:picMkLst>
        </pc:picChg>
        <pc:picChg chg="add mod">
          <ac:chgData name="伊健 杜" userId="e69aded81da48593" providerId="LiveId" clId="{3A1B2BA2-60AA-4AB6-9446-F647F88C1234}" dt="2022-11-14T12:08:38.828" v="1125" actId="1076"/>
          <ac:picMkLst>
            <pc:docMk/>
            <pc:sldMk cId="2376671682" sldId="1427"/>
            <ac:picMk id="8194" creationId="{6D41CA28-AEA8-B9A6-5BC4-ED1625807227}"/>
          </ac:picMkLst>
        </pc:picChg>
      </pc:sldChg>
      <pc:sldChg chg="addSp delSp modSp add mod">
        <pc:chgData name="伊健 杜" userId="e69aded81da48593" providerId="LiveId" clId="{3A1B2BA2-60AA-4AB6-9446-F647F88C1234}" dt="2022-11-14T16:51:23.173" v="5473"/>
        <pc:sldMkLst>
          <pc:docMk/>
          <pc:sldMk cId="1728265304" sldId="1428"/>
        </pc:sldMkLst>
        <pc:spChg chg="mod">
          <ac:chgData name="伊健 杜" userId="e69aded81da48593" providerId="LiveId" clId="{3A1B2BA2-60AA-4AB6-9446-F647F88C1234}" dt="2022-11-14T16:51:23.173" v="5473"/>
          <ac:spMkLst>
            <pc:docMk/>
            <pc:sldMk cId="1728265304" sldId="1428"/>
            <ac:spMk id="2" creationId="{10304424-DB4A-36E7-9E0D-D32A5DD0F26C}"/>
          </ac:spMkLst>
        </pc:spChg>
        <pc:spChg chg="mod">
          <ac:chgData name="伊健 杜" userId="e69aded81da48593" providerId="LiveId" clId="{3A1B2BA2-60AA-4AB6-9446-F647F88C1234}" dt="2022-11-14T16:51:23.173" v="5473"/>
          <ac:spMkLst>
            <pc:docMk/>
            <pc:sldMk cId="1728265304" sldId="1428"/>
            <ac:spMk id="5" creationId="{E7287B0E-EF55-E721-8EFA-9A9183C0EDF9}"/>
          </ac:spMkLst>
        </pc:spChg>
        <pc:picChg chg="del">
          <ac:chgData name="伊健 杜" userId="e69aded81da48593" providerId="LiveId" clId="{3A1B2BA2-60AA-4AB6-9446-F647F88C1234}" dt="2022-11-14T12:10:15.610" v="1243" actId="478"/>
          <ac:picMkLst>
            <pc:docMk/>
            <pc:sldMk cId="1728265304" sldId="1428"/>
            <ac:picMk id="8194" creationId="{6D41CA28-AEA8-B9A6-5BC4-ED1625807227}"/>
          </ac:picMkLst>
        </pc:picChg>
        <pc:picChg chg="add mod">
          <ac:chgData name="伊健 杜" userId="e69aded81da48593" providerId="LiveId" clId="{3A1B2BA2-60AA-4AB6-9446-F647F88C1234}" dt="2022-11-14T12:11:08" v="1245" actId="1076"/>
          <ac:picMkLst>
            <pc:docMk/>
            <pc:sldMk cId="1728265304" sldId="1428"/>
            <ac:picMk id="9218" creationId="{4FDDC626-8072-788A-17E5-FF26F999909E}"/>
          </ac:picMkLst>
        </pc:picChg>
      </pc:sldChg>
      <pc:sldChg chg="modSp add mod">
        <pc:chgData name="伊健 杜" userId="e69aded81da48593" providerId="LiveId" clId="{3A1B2BA2-60AA-4AB6-9446-F647F88C1234}" dt="2022-11-14T16:51:23.173" v="5473"/>
        <pc:sldMkLst>
          <pc:docMk/>
          <pc:sldMk cId="1514705370" sldId="1429"/>
        </pc:sldMkLst>
        <pc:spChg chg="mod">
          <ac:chgData name="伊健 杜" userId="e69aded81da48593" providerId="LiveId" clId="{3A1B2BA2-60AA-4AB6-9446-F647F88C1234}" dt="2022-11-14T16:51:23.173" v="5473"/>
          <ac:spMkLst>
            <pc:docMk/>
            <pc:sldMk cId="1514705370" sldId="1429"/>
            <ac:spMk id="2" creationId="{6084B583-4B82-A4DC-19D1-BC381BD4D41F}"/>
          </ac:spMkLst>
        </pc:spChg>
      </pc:sldChg>
      <pc:sldChg chg="modSp add mod">
        <pc:chgData name="伊健 杜" userId="e69aded81da48593" providerId="LiveId" clId="{3A1B2BA2-60AA-4AB6-9446-F647F88C1234}" dt="2022-11-14T16:51:23.173" v="5473"/>
        <pc:sldMkLst>
          <pc:docMk/>
          <pc:sldMk cId="1074578269" sldId="1430"/>
        </pc:sldMkLst>
        <pc:spChg chg="mod">
          <ac:chgData name="伊健 杜" userId="e69aded81da48593" providerId="LiveId" clId="{3A1B2BA2-60AA-4AB6-9446-F647F88C1234}" dt="2022-11-14T16:51:23.173" v="5473"/>
          <ac:spMkLst>
            <pc:docMk/>
            <pc:sldMk cId="1074578269" sldId="1430"/>
            <ac:spMk id="2" creationId="{6084B583-4B82-A4DC-19D1-BC381BD4D41F}"/>
          </ac:spMkLst>
        </pc:spChg>
      </pc:sldChg>
      <pc:sldChg chg="addSp delSp modSp add mod">
        <pc:chgData name="伊健 杜" userId="e69aded81da48593" providerId="LiveId" clId="{3A1B2BA2-60AA-4AB6-9446-F647F88C1234}" dt="2022-11-14T16:51:23.173" v="5473"/>
        <pc:sldMkLst>
          <pc:docMk/>
          <pc:sldMk cId="3110603941" sldId="1431"/>
        </pc:sldMkLst>
        <pc:spChg chg="mod">
          <ac:chgData name="伊健 杜" userId="e69aded81da48593" providerId="LiveId" clId="{3A1B2BA2-60AA-4AB6-9446-F647F88C1234}" dt="2022-11-14T16:51:23.173" v="5473"/>
          <ac:spMkLst>
            <pc:docMk/>
            <pc:sldMk cId="3110603941" sldId="1431"/>
            <ac:spMk id="2" creationId="{10304424-DB4A-36E7-9E0D-D32A5DD0F26C}"/>
          </ac:spMkLst>
        </pc:spChg>
        <pc:spChg chg="mod">
          <ac:chgData name="伊健 杜" userId="e69aded81da48593" providerId="LiveId" clId="{3A1B2BA2-60AA-4AB6-9446-F647F88C1234}" dt="2022-11-14T16:51:23.173" v="5473"/>
          <ac:spMkLst>
            <pc:docMk/>
            <pc:sldMk cId="3110603941" sldId="1431"/>
            <ac:spMk id="5" creationId="{E7287B0E-EF55-E721-8EFA-9A9183C0EDF9}"/>
          </ac:spMkLst>
        </pc:spChg>
        <pc:spChg chg="add mod">
          <ac:chgData name="伊健 杜" userId="e69aded81da48593" providerId="LiveId" clId="{3A1B2BA2-60AA-4AB6-9446-F647F88C1234}" dt="2022-11-14T16:51:23.173" v="5473"/>
          <ac:spMkLst>
            <pc:docMk/>
            <pc:sldMk cId="3110603941" sldId="1431"/>
            <ac:spMk id="6" creationId="{504B81C5-F908-F89D-C62E-7011F8D6E331}"/>
          </ac:spMkLst>
        </pc:spChg>
        <pc:picChg chg="del">
          <ac:chgData name="伊健 杜" userId="e69aded81da48593" providerId="LiveId" clId="{3A1B2BA2-60AA-4AB6-9446-F647F88C1234}" dt="2022-11-14T12:22:09.838" v="1466" actId="478"/>
          <ac:picMkLst>
            <pc:docMk/>
            <pc:sldMk cId="3110603941" sldId="1431"/>
            <ac:picMk id="9218" creationId="{4FDDC626-8072-788A-17E5-FF26F999909E}"/>
          </ac:picMkLst>
        </pc:picChg>
        <pc:picChg chg="add mod">
          <ac:chgData name="伊健 杜" userId="e69aded81da48593" providerId="LiveId" clId="{3A1B2BA2-60AA-4AB6-9446-F647F88C1234}" dt="2022-11-14T12:24:32.165" v="1564" actId="1076"/>
          <ac:picMkLst>
            <pc:docMk/>
            <pc:sldMk cId="3110603941" sldId="1431"/>
            <ac:picMk id="10242" creationId="{971C0742-94B5-B383-EB16-2E127FCBFF34}"/>
          </ac:picMkLst>
        </pc:picChg>
      </pc:sldChg>
      <pc:sldChg chg="addSp delSp modSp add mod">
        <pc:chgData name="伊健 杜" userId="e69aded81da48593" providerId="LiveId" clId="{3A1B2BA2-60AA-4AB6-9446-F647F88C1234}" dt="2022-11-14T17:35:05.592" v="5480" actId="20577"/>
        <pc:sldMkLst>
          <pc:docMk/>
          <pc:sldMk cId="1360496025" sldId="1432"/>
        </pc:sldMkLst>
        <pc:spChg chg="mod">
          <ac:chgData name="伊健 杜" userId="e69aded81da48593" providerId="LiveId" clId="{3A1B2BA2-60AA-4AB6-9446-F647F88C1234}" dt="2022-11-14T16:51:23.173" v="5473"/>
          <ac:spMkLst>
            <pc:docMk/>
            <pc:sldMk cId="1360496025" sldId="1432"/>
            <ac:spMk id="2" creationId="{10304424-DB4A-36E7-9E0D-D32A5DD0F26C}"/>
          </ac:spMkLst>
        </pc:spChg>
        <pc:spChg chg="mod">
          <ac:chgData name="伊健 杜" userId="e69aded81da48593" providerId="LiveId" clId="{3A1B2BA2-60AA-4AB6-9446-F647F88C1234}" dt="2022-11-14T17:35:05.592" v="5480" actId="20577"/>
          <ac:spMkLst>
            <pc:docMk/>
            <pc:sldMk cId="1360496025" sldId="1432"/>
            <ac:spMk id="5" creationId="{E7287B0E-EF55-E721-8EFA-9A9183C0EDF9}"/>
          </ac:spMkLst>
        </pc:spChg>
        <pc:spChg chg="del">
          <ac:chgData name="伊健 杜" userId="e69aded81da48593" providerId="LiveId" clId="{3A1B2BA2-60AA-4AB6-9446-F647F88C1234}" dt="2022-11-14T12:27:13.290" v="1742" actId="478"/>
          <ac:spMkLst>
            <pc:docMk/>
            <pc:sldMk cId="1360496025" sldId="1432"/>
            <ac:spMk id="6" creationId="{504B81C5-F908-F89D-C62E-7011F8D6E331}"/>
          </ac:spMkLst>
        </pc:spChg>
        <pc:picChg chg="del">
          <ac:chgData name="伊健 杜" userId="e69aded81da48593" providerId="LiveId" clId="{3A1B2BA2-60AA-4AB6-9446-F647F88C1234}" dt="2022-11-14T12:26:23.532" v="1740" actId="478"/>
          <ac:picMkLst>
            <pc:docMk/>
            <pc:sldMk cId="1360496025" sldId="1432"/>
            <ac:picMk id="10242" creationId="{971C0742-94B5-B383-EB16-2E127FCBFF34}"/>
          </ac:picMkLst>
        </pc:picChg>
        <pc:picChg chg="add mod">
          <ac:chgData name="伊健 杜" userId="e69aded81da48593" providerId="LiveId" clId="{3A1B2BA2-60AA-4AB6-9446-F647F88C1234}" dt="2022-11-14T12:27:22.507" v="1748" actId="1076"/>
          <ac:picMkLst>
            <pc:docMk/>
            <pc:sldMk cId="1360496025" sldId="1432"/>
            <ac:picMk id="11266" creationId="{2FB8A57E-E2FC-9041-215D-5405ED19B95E}"/>
          </ac:picMkLst>
        </pc:picChg>
      </pc:sldChg>
      <pc:sldChg chg="addSp delSp modSp add mod setBg addAnim delAnim">
        <pc:chgData name="伊健 杜" userId="e69aded81da48593" providerId="LiveId" clId="{3A1B2BA2-60AA-4AB6-9446-F647F88C1234}" dt="2022-11-14T16:51:23.173" v="5473"/>
        <pc:sldMkLst>
          <pc:docMk/>
          <pc:sldMk cId="1376590941" sldId="1433"/>
        </pc:sldMkLst>
        <pc:spChg chg="mod">
          <ac:chgData name="伊健 杜" userId="e69aded81da48593" providerId="LiveId" clId="{3A1B2BA2-60AA-4AB6-9446-F647F88C1234}" dt="2022-11-14T16:51:23.173" v="5473"/>
          <ac:spMkLst>
            <pc:docMk/>
            <pc:sldMk cId="1376590941" sldId="1433"/>
            <ac:spMk id="2" creationId="{10304424-DB4A-36E7-9E0D-D32A5DD0F26C}"/>
          </ac:spMkLst>
        </pc:spChg>
        <pc:spChg chg="mod ord">
          <ac:chgData name="伊健 杜" userId="e69aded81da48593" providerId="LiveId" clId="{3A1B2BA2-60AA-4AB6-9446-F647F88C1234}" dt="2022-11-14T16:51:23.173" v="5473"/>
          <ac:spMkLst>
            <pc:docMk/>
            <pc:sldMk cId="1376590941" sldId="1433"/>
            <ac:spMk id="5" creationId="{E7287B0E-EF55-E721-8EFA-9A9183C0EDF9}"/>
          </ac:spMkLst>
        </pc:spChg>
        <pc:spChg chg="add del">
          <ac:chgData name="伊健 杜" userId="e69aded81da48593" providerId="LiveId" clId="{3A1B2BA2-60AA-4AB6-9446-F647F88C1234}" dt="2022-11-14T12:34:36.733" v="2297" actId="26606"/>
          <ac:spMkLst>
            <pc:docMk/>
            <pc:sldMk cId="1376590941" sldId="1433"/>
            <ac:spMk id="1031" creationId="{FF9B822F-893E-44C8-963C-64F50ACECBB2}"/>
          </ac:spMkLst>
        </pc:spChg>
        <pc:spChg chg="add del">
          <ac:chgData name="伊健 杜" userId="e69aded81da48593" providerId="LiveId" clId="{3A1B2BA2-60AA-4AB6-9446-F647F88C1234}" dt="2022-11-14T12:34:36.733" v="2297" actId="26606"/>
          <ac:spMkLst>
            <pc:docMk/>
            <pc:sldMk cId="1376590941" sldId="1433"/>
            <ac:spMk id="1033" creationId="{EBF87945-A001-489F-9D9B-7D9435F0B9CA}"/>
          </ac:spMkLst>
        </pc:spChg>
        <pc:picChg chg="add mod ord">
          <ac:chgData name="伊健 杜" userId="e69aded81da48593" providerId="LiveId" clId="{3A1B2BA2-60AA-4AB6-9446-F647F88C1234}" dt="2022-11-14T12:39:08.874" v="2643" actId="1076"/>
          <ac:picMkLst>
            <pc:docMk/>
            <pc:sldMk cId="1376590941" sldId="1433"/>
            <ac:picMk id="1026" creationId="{7BACD0E6-CEF3-42B2-5FC3-F9DEFEBA78C3}"/>
          </ac:picMkLst>
        </pc:picChg>
        <pc:picChg chg="del">
          <ac:chgData name="伊健 杜" userId="e69aded81da48593" providerId="LiveId" clId="{3A1B2BA2-60AA-4AB6-9446-F647F88C1234}" dt="2022-11-14T12:32:40.947" v="2292" actId="478"/>
          <ac:picMkLst>
            <pc:docMk/>
            <pc:sldMk cId="1376590941" sldId="1433"/>
            <ac:picMk id="11266" creationId="{2FB8A57E-E2FC-9041-215D-5405ED19B95E}"/>
          </ac:picMkLst>
        </pc:picChg>
      </pc:sldChg>
      <pc:sldChg chg="modSp add mod">
        <pc:chgData name="伊健 杜" userId="e69aded81da48593" providerId="LiveId" clId="{3A1B2BA2-60AA-4AB6-9446-F647F88C1234}" dt="2022-11-14T16:51:23.173" v="5473"/>
        <pc:sldMkLst>
          <pc:docMk/>
          <pc:sldMk cId="3212442284" sldId="1434"/>
        </pc:sldMkLst>
        <pc:spChg chg="mod">
          <ac:chgData name="伊健 杜" userId="e69aded81da48593" providerId="LiveId" clId="{3A1B2BA2-60AA-4AB6-9446-F647F88C1234}" dt="2022-11-14T16:51:23.173" v="5473"/>
          <ac:spMkLst>
            <pc:docMk/>
            <pc:sldMk cId="3212442284" sldId="1434"/>
            <ac:spMk id="2" creationId="{6084B583-4B82-A4DC-19D1-BC381BD4D41F}"/>
          </ac:spMkLst>
        </pc:spChg>
      </pc:sldChg>
      <pc:sldChg chg="modSp add mod ord">
        <pc:chgData name="伊健 杜" userId="e69aded81da48593" providerId="LiveId" clId="{3A1B2BA2-60AA-4AB6-9446-F647F88C1234}" dt="2022-11-14T16:51:23.173" v="5473"/>
        <pc:sldMkLst>
          <pc:docMk/>
          <pc:sldMk cId="4148429377" sldId="1435"/>
        </pc:sldMkLst>
        <pc:spChg chg="mod">
          <ac:chgData name="伊健 杜" userId="e69aded81da48593" providerId="LiveId" clId="{3A1B2BA2-60AA-4AB6-9446-F647F88C1234}" dt="2022-11-14T16:51:23.173" v="5473"/>
          <ac:spMkLst>
            <pc:docMk/>
            <pc:sldMk cId="4148429377" sldId="1435"/>
            <ac:spMk id="2" creationId="{6084B583-4B82-A4DC-19D1-BC381BD4D41F}"/>
          </ac:spMkLst>
        </pc:spChg>
      </pc:sldChg>
      <pc:sldChg chg="addSp delSp modSp add mod">
        <pc:chgData name="伊健 杜" userId="e69aded81da48593" providerId="LiveId" clId="{3A1B2BA2-60AA-4AB6-9446-F647F88C1234}" dt="2022-11-14T16:51:23.173" v="5473"/>
        <pc:sldMkLst>
          <pc:docMk/>
          <pc:sldMk cId="3749997224" sldId="1436"/>
        </pc:sldMkLst>
        <pc:spChg chg="mod">
          <ac:chgData name="伊健 杜" userId="e69aded81da48593" providerId="LiveId" clId="{3A1B2BA2-60AA-4AB6-9446-F647F88C1234}" dt="2022-11-14T16:51:23.173" v="5473"/>
          <ac:spMkLst>
            <pc:docMk/>
            <pc:sldMk cId="3749997224" sldId="1436"/>
            <ac:spMk id="2" creationId="{10304424-DB4A-36E7-9E0D-D32A5DD0F26C}"/>
          </ac:spMkLst>
        </pc:spChg>
        <pc:spChg chg="mod">
          <ac:chgData name="伊健 杜" userId="e69aded81da48593" providerId="LiveId" clId="{3A1B2BA2-60AA-4AB6-9446-F647F88C1234}" dt="2022-11-14T16:51:23.173" v="5473"/>
          <ac:spMkLst>
            <pc:docMk/>
            <pc:sldMk cId="3749997224" sldId="1436"/>
            <ac:spMk id="5" creationId="{E7287B0E-EF55-E721-8EFA-9A9183C0EDF9}"/>
          </ac:spMkLst>
        </pc:spChg>
        <pc:picChg chg="del">
          <ac:chgData name="伊健 杜" userId="e69aded81da48593" providerId="LiveId" clId="{3A1B2BA2-60AA-4AB6-9446-F647F88C1234}" dt="2022-11-14T12:36:42.458" v="2439" actId="478"/>
          <ac:picMkLst>
            <pc:docMk/>
            <pc:sldMk cId="3749997224" sldId="1436"/>
            <ac:picMk id="1026" creationId="{7BACD0E6-CEF3-42B2-5FC3-F9DEFEBA78C3}"/>
          </ac:picMkLst>
        </pc:picChg>
        <pc:picChg chg="add mod">
          <ac:chgData name="伊健 杜" userId="e69aded81da48593" providerId="LiveId" clId="{3A1B2BA2-60AA-4AB6-9446-F647F88C1234}" dt="2022-11-14T12:37:29.746" v="2442" actId="14100"/>
          <ac:picMkLst>
            <pc:docMk/>
            <pc:sldMk cId="3749997224" sldId="1436"/>
            <ac:picMk id="2050" creationId="{D044E35E-44BD-129B-9CC3-C927A1329F64}"/>
          </ac:picMkLst>
        </pc:picChg>
      </pc:sldChg>
      <pc:sldChg chg="modSp add mod">
        <pc:chgData name="伊健 杜" userId="e69aded81da48593" providerId="LiveId" clId="{3A1B2BA2-60AA-4AB6-9446-F647F88C1234}" dt="2022-11-14T16:51:23.173" v="5473"/>
        <pc:sldMkLst>
          <pc:docMk/>
          <pc:sldMk cId="2829787781" sldId="1437"/>
        </pc:sldMkLst>
        <pc:spChg chg="mod">
          <ac:chgData name="伊健 杜" userId="e69aded81da48593" providerId="LiveId" clId="{3A1B2BA2-60AA-4AB6-9446-F647F88C1234}" dt="2022-11-14T16:51:23.173" v="5473"/>
          <ac:spMkLst>
            <pc:docMk/>
            <pc:sldMk cId="2829787781" sldId="1437"/>
            <ac:spMk id="2" creationId="{6084B583-4B82-A4DC-19D1-BC381BD4D41F}"/>
          </ac:spMkLst>
        </pc:spChg>
      </pc:sldChg>
      <pc:sldChg chg="modSp add mod">
        <pc:chgData name="伊健 杜" userId="e69aded81da48593" providerId="LiveId" clId="{3A1B2BA2-60AA-4AB6-9446-F647F88C1234}" dt="2022-11-14T16:51:23.173" v="5473"/>
        <pc:sldMkLst>
          <pc:docMk/>
          <pc:sldMk cId="3748470082" sldId="1438"/>
        </pc:sldMkLst>
        <pc:spChg chg="mod">
          <ac:chgData name="伊健 杜" userId="e69aded81da48593" providerId="LiveId" clId="{3A1B2BA2-60AA-4AB6-9446-F647F88C1234}" dt="2022-11-14T16:51:23.173" v="5473"/>
          <ac:spMkLst>
            <pc:docMk/>
            <pc:sldMk cId="3748470082" sldId="1438"/>
            <ac:spMk id="2" creationId="{6084B583-4B82-A4DC-19D1-BC381BD4D41F}"/>
          </ac:spMkLst>
        </pc:spChg>
      </pc:sldChg>
      <pc:sldChg chg="addSp delSp modSp add mod">
        <pc:chgData name="伊健 杜" userId="e69aded81da48593" providerId="LiveId" clId="{3A1B2BA2-60AA-4AB6-9446-F647F88C1234}" dt="2022-11-14T16:51:23.173" v="5473"/>
        <pc:sldMkLst>
          <pc:docMk/>
          <pc:sldMk cId="1651208866" sldId="1439"/>
        </pc:sldMkLst>
        <pc:spChg chg="mod">
          <ac:chgData name="伊健 杜" userId="e69aded81da48593" providerId="LiveId" clId="{3A1B2BA2-60AA-4AB6-9446-F647F88C1234}" dt="2022-11-14T12:39:30.232" v="2689"/>
          <ac:spMkLst>
            <pc:docMk/>
            <pc:sldMk cId="1651208866" sldId="1439"/>
            <ac:spMk id="2" creationId="{10304424-DB4A-36E7-9E0D-D32A5DD0F26C}"/>
          </ac:spMkLst>
        </pc:spChg>
        <pc:spChg chg="mod">
          <ac:chgData name="伊健 杜" userId="e69aded81da48593" providerId="LiveId" clId="{3A1B2BA2-60AA-4AB6-9446-F647F88C1234}" dt="2022-11-14T16:51:23.173" v="5473"/>
          <ac:spMkLst>
            <pc:docMk/>
            <pc:sldMk cId="1651208866" sldId="1439"/>
            <ac:spMk id="5" creationId="{E7287B0E-EF55-E721-8EFA-9A9183C0EDF9}"/>
          </ac:spMkLst>
        </pc:spChg>
        <pc:picChg chg="del">
          <ac:chgData name="伊健 杜" userId="e69aded81da48593" providerId="LiveId" clId="{3A1B2BA2-60AA-4AB6-9446-F647F88C1234}" dt="2022-11-14T12:40:03.830" v="2756" actId="478"/>
          <ac:picMkLst>
            <pc:docMk/>
            <pc:sldMk cId="1651208866" sldId="1439"/>
            <ac:picMk id="1026" creationId="{7BACD0E6-CEF3-42B2-5FC3-F9DEFEBA78C3}"/>
          </ac:picMkLst>
        </pc:picChg>
        <pc:picChg chg="add mod">
          <ac:chgData name="伊健 杜" userId="e69aded81da48593" providerId="LiveId" clId="{3A1B2BA2-60AA-4AB6-9446-F647F88C1234}" dt="2022-11-14T12:40:34.485" v="2758" actId="1076"/>
          <ac:picMkLst>
            <pc:docMk/>
            <pc:sldMk cId="1651208866" sldId="1439"/>
            <ac:picMk id="3074" creationId="{E0A1880E-FDD8-0F96-2123-5E09366DB350}"/>
          </ac:picMkLst>
        </pc:picChg>
      </pc:sldChg>
      <pc:sldChg chg="addSp delSp modSp add mod">
        <pc:chgData name="伊健 杜" userId="e69aded81da48593" providerId="LiveId" clId="{3A1B2BA2-60AA-4AB6-9446-F647F88C1234}" dt="2022-11-14T16:51:23.173" v="5473"/>
        <pc:sldMkLst>
          <pc:docMk/>
          <pc:sldMk cId="778565629" sldId="1440"/>
        </pc:sldMkLst>
        <pc:spChg chg="mod">
          <ac:chgData name="伊健 杜" userId="e69aded81da48593" providerId="LiveId" clId="{3A1B2BA2-60AA-4AB6-9446-F647F88C1234}" dt="2022-11-14T12:40:54.827" v="2794" actId="20577"/>
          <ac:spMkLst>
            <pc:docMk/>
            <pc:sldMk cId="778565629" sldId="1440"/>
            <ac:spMk id="2" creationId="{10304424-DB4A-36E7-9E0D-D32A5DD0F26C}"/>
          </ac:spMkLst>
        </pc:spChg>
        <pc:spChg chg="mod">
          <ac:chgData name="伊健 杜" userId="e69aded81da48593" providerId="LiveId" clId="{3A1B2BA2-60AA-4AB6-9446-F647F88C1234}" dt="2022-11-14T16:51:23.173" v="5473"/>
          <ac:spMkLst>
            <pc:docMk/>
            <pc:sldMk cId="778565629" sldId="1440"/>
            <ac:spMk id="5" creationId="{E7287B0E-EF55-E721-8EFA-9A9183C0EDF9}"/>
          </ac:spMkLst>
        </pc:spChg>
        <pc:picChg chg="del">
          <ac:chgData name="伊健 杜" userId="e69aded81da48593" providerId="LiveId" clId="{3A1B2BA2-60AA-4AB6-9446-F647F88C1234}" dt="2022-11-14T12:41:43.591" v="2897" actId="478"/>
          <ac:picMkLst>
            <pc:docMk/>
            <pc:sldMk cId="778565629" sldId="1440"/>
            <ac:picMk id="3074" creationId="{E0A1880E-FDD8-0F96-2123-5E09366DB350}"/>
          </ac:picMkLst>
        </pc:picChg>
        <pc:picChg chg="add del mod">
          <ac:chgData name="伊健 杜" userId="e69aded81da48593" providerId="LiveId" clId="{3A1B2BA2-60AA-4AB6-9446-F647F88C1234}" dt="2022-11-14T12:43:17.690" v="2902" actId="478"/>
          <ac:picMkLst>
            <pc:docMk/>
            <pc:sldMk cId="778565629" sldId="1440"/>
            <ac:picMk id="4098" creationId="{95F45900-3695-AFAE-1BB0-44484BB1588C}"/>
          </ac:picMkLst>
        </pc:picChg>
        <pc:picChg chg="add mod">
          <ac:chgData name="伊健 杜" userId="e69aded81da48593" providerId="LiveId" clId="{3A1B2BA2-60AA-4AB6-9446-F647F88C1234}" dt="2022-11-14T12:44:00.783" v="2914" actId="1076"/>
          <ac:picMkLst>
            <pc:docMk/>
            <pc:sldMk cId="778565629" sldId="1440"/>
            <ac:picMk id="4100" creationId="{341518F8-68FB-E6E1-A33E-923A2E21A2DC}"/>
          </ac:picMkLst>
        </pc:picChg>
      </pc:sldChg>
      <pc:sldChg chg="addSp modSp add mod">
        <pc:chgData name="伊健 杜" userId="e69aded81da48593" providerId="LiveId" clId="{3A1B2BA2-60AA-4AB6-9446-F647F88C1234}" dt="2022-11-14T16:51:23.173" v="5473"/>
        <pc:sldMkLst>
          <pc:docMk/>
          <pc:sldMk cId="1998223275" sldId="1441"/>
        </pc:sldMkLst>
        <pc:spChg chg="mod">
          <ac:chgData name="伊健 杜" userId="e69aded81da48593" providerId="LiveId" clId="{3A1B2BA2-60AA-4AB6-9446-F647F88C1234}" dt="2022-11-14T16:51:23.173" v="5473"/>
          <ac:spMkLst>
            <pc:docMk/>
            <pc:sldMk cId="1998223275" sldId="1441"/>
            <ac:spMk id="2" creationId="{6084B583-4B82-A4DC-19D1-BC381BD4D41F}"/>
          </ac:spMkLst>
        </pc:spChg>
        <pc:spChg chg="add mod">
          <ac:chgData name="伊健 杜" userId="e69aded81da48593" providerId="LiveId" clId="{3A1B2BA2-60AA-4AB6-9446-F647F88C1234}" dt="2022-11-14T16:51:23.173" v="5473"/>
          <ac:spMkLst>
            <pc:docMk/>
            <pc:sldMk cId="1998223275" sldId="1441"/>
            <ac:spMk id="3" creationId="{22606CD2-6A76-BAA0-C75D-B82AA22039BD}"/>
          </ac:spMkLst>
        </pc:spChg>
      </pc:sldChg>
      <pc:sldChg chg="addSp delSp modSp add mod">
        <pc:chgData name="伊健 杜" userId="e69aded81da48593" providerId="LiveId" clId="{3A1B2BA2-60AA-4AB6-9446-F647F88C1234}" dt="2022-11-14T16:51:23.173" v="5473"/>
        <pc:sldMkLst>
          <pc:docMk/>
          <pc:sldMk cId="2024699787" sldId="1442"/>
        </pc:sldMkLst>
        <pc:spChg chg="del mod">
          <ac:chgData name="伊健 杜" userId="e69aded81da48593" providerId="LiveId" clId="{3A1B2BA2-60AA-4AB6-9446-F647F88C1234}" dt="2022-11-14T12:44:47.030" v="3024" actId="21"/>
          <ac:spMkLst>
            <pc:docMk/>
            <pc:sldMk cId="2024699787" sldId="1442"/>
            <ac:spMk id="2" creationId="{6084B583-4B82-A4DC-19D1-BC381BD4D41F}"/>
          </ac:spMkLst>
        </pc:spChg>
        <pc:spChg chg="add mod">
          <ac:chgData name="伊健 杜" userId="e69aded81da48593" providerId="LiveId" clId="{3A1B2BA2-60AA-4AB6-9446-F647F88C1234}" dt="2022-11-14T16:51:23.173" v="5473"/>
          <ac:spMkLst>
            <pc:docMk/>
            <pc:sldMk cId="2024699787" sldId="1442"/>
            <ac:spMk id="4" creationId="{304C9458-BA80-5038-AE8F-F802557936F1}"/>
          </ac:spMkLst>
        </pc:spChg>
        <pc:picChg chg="add del">
          <ac:chgData name="伊健 杜" userId="e69aded81da48593" providerId="LiveId" clId="{3A1B2BA2-60AA-4AB6-9446-F647F88C1234}" dt="2022-11-14T15:38:26.719" v="3203" actId="21"/>
          <ac:picMkLst>
            <pc:docMk/>
            <pc:sldMk cId="2024699787" sldId="1442"/>
            <ac:picMk id="1026" creationId="{D78A8974-F572-66DA-CAC1-95F2EBD63A3E}"/>
          </ac:picMkLst>
        </pc:picChg>
      </pc:sldChg>
      <pc:sldChg chg="addSp delSp modSp add mod">
        <pc:chgData name="伊健 杜" userId="e69aded81da48593" providerId="LiveId" clId="{3A1B2BA2-60AA-4AB6-9446-F647F88C1234}" dt="2022-11-14T16:51:23.173" v="5473"/>
        <pc:sldMkLst>
          <pc:docMk/>
          <pc:sldMk cId="329158389" sldId="1443"/>
        </pc:sldMkLst>
        <pc:spChg chg="mod">
          <ac:chgData name="伊健 杜" userId="e69aded81da48593" providerId="LiveId" clId="{3A1B2BA2-60AA-4AB6-9446-F647F88C1234}" dt="2022-11-14T15:36:10.737" v="3200"/>
          <ac:spMkLst>
            <pc:docMk/>
            <pc:sldMk cId="329158389" sldId="1443"/>
            <ac:spMk id="2" creationId="{1302A11A-625D-774F-23B3-739301B530C3}"/>
          </ac:spMkLst>
        </pc:spChg>
        <pc:spChg chg="del">
          <ac:chgData name="伊健 杜" userId="e69aded81da48593" providerId="LiveId" clId="{3A1B2BA2-60AA-4AB6-9446-F647F88C1234}" dt="2022-11-14T15:36:15.481" v="3201" actId="478"/>
          <ac:spMkLst>
            <pc:docMk/>
            <pc:sldMk cId="329158389" sldId="1443"/>
            <ac:spMk id="3" creationId="{ABC6FAE7-B0DC-C53F-ABA7-511046C801BC}"/>
          </ac:spMkLst>
        </pc:spChg>
        <pc:spChg chg="add mod">
          <ac:chgData name="伊健 杜" userId="e69aded81da48593" providerId="LiveId" clId="{3A1B2BA2-60AA-4AB6-9446-F647F88C1234}" dt="2022-11-14T16:51:23.173" v="5473"/>
          <ac:spMkLst>
            <pc:docMk/>
            <pc:sldMk cId="329158389" sldId="1443"/>
            <ac:spMk id="5" creationId="{B458BC98-A6D9-8F4E-AED6-ACC49E6EDDAC}"/>
          </ac:spMkLst>
        </pc:spChg>
        <pc:spChg chg="del">
          <ac:chgData name="伊健 杜" userId="e69aded81da48593" providerId="LiveId" clId="{3A1B2BA2-60AA-4AB6-9446-F647F88C1234}" dt="2022-11-14T15:36:15.481" v="3201" actId="478"/>
          <ac:spMkLst>
            <pc:docMk/>
            <pc:sldMk cId="329158389" sldId="1443"/>
            <ac:spMk id="8" creationId="{0438729B-0F82-A5C2-5BC7-7451302EC36A}"/>
          </ac:spMkLst>
        </pc:spChg>
        <pc:picChg chg="add mod">
          <ac:chgData name="伊健 杜" userId="e69aded81da48593" providerId="LiveId" clId="{3A1B2BA2-60AA-4AB6-9446-F647F88C1234}" dt="2022-11-14T15:39:24.483" v="3371" actId="1076"/>
          <ac:picMkLst>
            <pc:docMk/>
            <pc:sldMk cId="329158389" sldId="1443"/>
            <ac:picMk id="4" creationId="{AC6D704E-9EF6-BECF-EE1A-8A1A58104C42}"/>
          </ac:picMkLst>
        </pc:picChg>
      </pc:sldChg>
      <pc:sldChg chg="add del">
        <pc:chgData name="伊健 杜" userId="e69aded81da48593" providerId="LiveId" clId="{3A1B2BA2-60AA-4AB6-9446-F647F88C1234}" dt="2022-11-14T15:36:02.728" v="3188" actId="47"/>
        <pc:sldMkLst>
          <pc:docMk/>
          <pc:sldMk cId="2104209452" sldId="1443"/>
        </pc:sldMkLst>
      </pc:sldChg>
      <pc:sldChg chg="addSp delSp modSp add mod">
        <pc:chgData name="伊健 杜" userId="e69aded81da48593" providerId="LiveId" clId="{3A1B2BA2-60AA-4AB6-9446-F647F88C1234}" dt="2022-11-14T16:51:23.173" v="5473"/>
        <pc:sldMkLst>
          <pc:docMk/>
          <pc:sldMk cId="4062787218" sldId="1444"/>
        </pc:sldMkLst>
        <pc:spChg chg="mod">
          <ac:chgData name="伊健 杜" userId="e69aded81da48593" providerId="LiveId" clId="{3A1B2BA2-60AA-4AB6-9446-F647F88C1234}" dt="2022-11-14T16:51:23.173" v="5473"/>
          <ac:spMkLst>
            <pc:docMk/>
            <pc:sldMk cId="4062787218" sldId="1444"/>
            <ac:spMk id="5" creationId="{B458BC98-A6D9-8F4E-AED6-ACC49E6EDDAC}"/>
          </ac:spMkLst>
        </pc:spChg>
        <pc:picChg chg="del">
          <ac:chgData name="伊健 杜" userId="e69aded81da48593" providerId="LiveId" clId="{3A1B2BA2-60AA-4AB6-9446-F647F88C1234}" dt="2022-11-14T15:39:39.961" v="3373" actId="478"/>
          <ac:picMkLst>
            <pc:docMk/>
            <pc:sldMk cId="4062787218" sldId="1444"/>
            <ac:picMk id="4" creationId="{AC6D704E-9EF6-BECF-EE1A-8A1A58104C42}"/>
          </ac:picMkLst>
        </pc:picChg>
        <pc:picChg chg="add mod">
          <ac:chgData name="伊健 杜" userId="e69aded81da48593" providerId="LiveId" clId="{3A1B2BA2-60AA-4AB6-9446-F647F88C1234}" dt="2022-11-14T15:40:25.743" v="3538" actId="1076"/>
          <ac:picMkLst>
            <pc:docMk/>
            <pc:sldMk cId="4062787218" sldId="1444"/>
            <ac:picMk id="2050" creationId="{7928841C-AD57-C616-A9B2-CBE4F48A98E2}"/>
          </ac:picMkLst>
        </pc:picChg>
      </pc:sldChg>
      <pc:sldChg chg="addSp delSp modSp add mod">
        <pc:chgData name="伊健 杜" userId="e69aded81da48593" providerId="LiveId" clId="{3A1B2BA2-60AA-4AB6-9446-F647F88C1234}" dt="2022-11-14T16:51:23.173" v="5473"/>
        <pc:sldMkLst>
          <pc:docMk/>
          <pc:sldMk cId="3563096706" sldId="1445"/>
        </pc:sldMkLst>
        <pc:spChg chg="mod">
          <ac:chgData name="伊健 杜" userId="e69aded81da48593" providerId="LiveId" clId="{3A1B2BA2-60AA-4AB6-9446-F647F88C1234}" dt="2022-11-14T16:51:23.173" v="5473"/>
          <ac:spMkLst>
            <pc:docMk/>
            <pc:sldMk cId="3563096706" sldId="1445"/>
            <ac:spMk id="5" creationId="{B458BC98-A6D9-8F4E-AED6-ACC49E6EDDAC}"/>
          </ac:spMkLst>
        </pc:spChg>
        <pc:picChg chg="del mod">
          <ac:chgData name="伊健 杜" userId="e69aded81da48593" providerId="LiveId" clId="{3A1B2BA2-60AA-4AB6-9446-F647F88C1234}" dt="2022-11-14T15:45:49.122" v="3644" actId="478"/>
          <ac:picMkLst>
            <pc:docMk/>
            <pc:sldMk cId="3563096706" sldId="1445"/>
            <ac:picMk id="2050" creationId="{7928841C-AD57-C616-A9B2-CBE4F48A98E2}"/>
          </ac:picMkLst>
        </pc:picChg>
        <pc:picChg chg="add mod">
          <ac:chgData name="伊健 杜" userId="e69aded81da48593" providerId="LiveId" clId="{3A1B2BA2-60AA-4AB6-9446-F647F88C1234}" dt="2022-11-14T15:46:24.632" v="3649" actId="1076"/>
          <ac:picMkLst>
            <pc:docMk/>
            <pc:sldMk cId="3563096706" sldId="1445"/>
            <ac:picMk id="4098" creationId="{0AA53B16-8885-E4D4-4C13-B4BD2ED12D75}"/>
          </ac:picMkLst>
        </pc:picChg>
        <pc:picChg chg="add mod">
          <ac:chgData name="伊健 杜" userId="e69aded81da48593" providerId="LiveId" clId="{3A1B2BA2-60AA-4AB6-9446-F647F88C1234}" dt="2022-11-14T15:46:49.480" v="3653" actId="1076"/>
          <ac:picMkLst>
            <pc:docMk/>
            <pc:sldMk cId="3563096706" sldId="1445"/>
            <ac:picMk id="4100" creationId="{3C6F6FE7-86EA-191D-7804-04600EF4F44B}"/>
          </ac:picMkLst>
        </pc:picChg>
      </pc:sldChg>
      <pc:sldChg chg="addSp delSp modSp add mod">
        <pc:chgData name="伊健 杜" userId="e69aded81da48593" providerId="LiveId" clId="{3A1B2BA2-60AA-4AB6-9446-F647F88C1234}" dt="2022-11-14T16:51:23.173" v="5473"/>
        <pc:sldMkLst>
          <pc:docMk/>
          <pc:sldMk cId="2595347586" sldId="1446"/>
        </pc:sldMkLst>
        <pc:spChg chg="mod">
          <ac:chgData name="伊健 杜" userId="e69aded81da48593" providerId="LiveId" clId="{3A1B2BA2-60AA-4AB6-9446-F647F88C1234}" dt="2022-11-14T16:51:23.173" v="5473"/>
          <ac:spMkLst>
            <pc:docMk/>
            <pc:sldMk cId="2595347586" sldId="1446"/>
            <ac:spMk id="5" creationId="{B458BC98-A6D9-8F4E-AED6-ACC49E6EDDAC}"/>
          </ac:spMkLst>
        </pc:spChg>
        <pc:picChg chg="del">
          <ac:chgData name="伊健 杜" userId="e69aded81da48593" providerId="LiveId" clId="{3A1B2BA2-60AA-4AB6-9446-F647F88C1234}" dt="2022-11-14T15:50:19.533" v="3730" actId="478"/>
          <ac:picMkLst>
            <pc:docMk/>
            <pc:sldMk cId="2595347586" sldId="1446"/>
            <ac:picMk id="4098" creationId="{0AA53B16-8885-E4D4-4C13-B4BD2ED12D75}"/>
          </ac:picMkLst>
        </pc:picChg>
        <pc:picChg chg="del">
          <ac:chgData name="伊健 杜" userId="e69aded81da48593" providerId="LiveId" clId="{3A1B2BA2-60AA-4AB6-9446-F647F88C1234}" dt="2022-11-14T15:50:19.207" v="3729" actId="478"/>
          <ac:picMkLst>
            <pc:docMk/>
            <pc:sldMk cId="2595347586" sldId="1446"/>
            <ac:picMk id="4100" creationId="{3C6F6FE7-86EA-191D-7804-04600EF4F44B}"/>
          </ac:picMkLst>
        </pc:picChg>
        <pc:picChg chg="add mod">
          <ac:chgData name="伊健 杜" userId="e69aded81da48593" providerId="LiveId" clId="{3A1B2BA2-60AA-4AB6-9446-F647F88C1234}" dt="2022-11-14T15:51:47.720" v="3735" actId="1076"/>
          <ac:picMkLst>
            <pc:docMk/>
            <pc:sldMk cId="2595347586" sldId="1446"/>
            <ac:picMk id="5122" creationId="{A1827FFE-5EB8-868D-94D5-6E033F1C8247}"/>
          </ac:picMkLst>
        </pc:picChg>
        <pc:picChg chg="add mod">
          <ac:chgData name="伊健 杜" userId="e69aded81da48593" providerId="LiveId" clId="{3A1B2BA2-60AA-4AB6-9446-F647F88C1234}" dt="2022-11-14T15:51:50.344" v="3737" actId="1076"/>
          <ac:picMkLst>
            <pc:docMk/>
            <pc:sldMk cId="2595347586" sldId="1446"/>
            <ac:picMk id="5124" creationId="{894F7479-A640-0BCD-8021-E7B627E37DF9}"/>
          </ac:picMkLst>
        </pc:picChg>
      </pc:sldChg>
      <pc:sldChg chg="delSp modSp new mod ord">
        <pc:chgData name="伊健 杜" userId="e69aded81da48593" providerId="LiveId" clId="{3A1B2BA2-60AA-4AB6-9446-F647F88C1234}" dt="2022-11-14T16:51:23.173" v="5473"/>
        <pc:sldMkLst>
          <pc:docMk/>
          <pc:sldMk cId="1521844240" sldId="1447"/>
        </pc:sldMkLst>
        <pc:spChg chg="mod">
          <ac:chgData name="伊健 杜" userId="e69aded81da48593" providerId="LiveId" clId="{3A1B2BA2-60AA-4AB6-9446-F647F88C1234}" dt="2022-11-14T16:51:23.173" v="5473"/>
          <ac:spMkLst>
            <pc:docMk/>
            <pc:sldMk cId="1521844240" sldId="1447"/>
            <ac:spMk id="2" creationId="{14AA01B4-803C-6EF8-8381-CE336009E693}"/>
          </ac:spMkLst>
        </pc:spChg>
        <pc:spChg chg="del">
          <ac:chgData name="伊健 杜" userId="e69aded81da48593" providerId="LiveId" clId="{3A1B2BA2-60AA-4AB6-9446-F647F88C1234}" dt="2022-11-14T15:51:55.390" v="3738" actId="478"/>
          <ac:spMkLst>
            <pc:docMk/>
            <pc:sldMk cId="1521844240" sldId="1447"/>
            <ac:spMk id="3" creationId="{FD1079ED-64D7-6941-9A38-A9B477FDCEBD}"/>
          </ac:spMkLst>
        </pc:spChg>
      </pc:sldChg>
      <pc:sldChg chg="modSp add mod">
        <pc:chgData name="伊健 杜" userId="e69aded81da48593" providerId="LiveId" clId="{3A1B2BA2-60AA-4AB6-9446-F647F88C1234}" dt="2022-11-14T16:51:23.173" v="5473"/>
        <pc:sldMkLst>
          <pc:docMk/>
          <pc:sldMk cId="2189335945" sldId="1448"/>
        </pc:sldMkLst>
        <pc:spChg chg="mod">
          <ac:chgData name="伊健 杜" userId="e69aded81da48593" providerId="LiveId" clId="{3A1B2BA2-60AA-4AB6-9446-F647F88C1234}" dt="2022-11-14T16:51:23.173" v="5473"/>
          <ac:spMkLst>
            <pc:docMk/>
            <pc:sldMk cId="2189335945" sldId="1448"/>
            <ac:spMk id="2" creationId="{14AA01B4-803C-6EF8-8381-CE336009E693}"/>
          </ac:spMkLst>
        </pc:spChg>
      </pc:sldChg>
      <pc:sldChg chg="modSp add del mod">
        <pc:chgData name="伊健 杜" userId="e69aded81da48593" providerId="LiveId" clId="{3A1B2BA2-60AA-4AB6-9446-F647F88C1234}" dt="2022-11-14T16:01:48.715" v="4034" actId="47"/>
        <pc:sldMkLst>
          <pc:docMk/>
          <pc:sldMk cId="2585144364" sldId="1449"/>
        </pc:sldMkLst>
        <pc:spChg chg="mod">
          <ac:chgData name="伊健 杜" userId="e69aded81da48593" providerId="LiveId" clId="{3A1B2BA2-60AA-4AB6-9446-F647F88C1234}" dt="2022-11-14T16:01:14.596" v="4033" actId="20577"/>
          <ac:spMkLst>
            <pc:docMk/>
            <pc:sldMk cId="2585144364" sldId="1449"/>
            <ac:spMk id="2" creationId="{14AA01B4-803C-6EF8-8381-CE336009E693}"/>
          </ac:spMkLst>
        </pc:spChg>
      </pc:sldChg>
      <pc:sldChg chg="addSp delSp modSp add mod ord">
        <pc:chgData name="伊健 杜" userId="e69aded81da48593" providerId="LiveId" clId="{3A1B2BA2-60AA-4AB6-9446-F647F88C1234}" dt="2022-11-14T15:59:59.887" v="4017" actId="122"/>
        <pc:sldMkLst>
          <pc:docMk/>
          <pc:sldMk cId="4108458019" sldId="1450"/>
        </pc:sldMkLst>
        <pc:spChg chg="mod">
          <ac:chgData name="伊健 杜" userId="e69aded81da48593" providerId="LiveId" clId="{3A1B2BA2-60AA-4AB6-9446-F647F88C1234}" dt="2022-11-14T15:59:59.887" v="4017" actId="122"/>
          <ac:spMkLst>
            <pc:docMk/>
            <pc:sldMk cId="4108458019" sldId="1450"/>
            <ac:spMk id="5" creationId="{B458BC98-A6D9-8F4E-AED6-ACC49E6EDDAC}"/>
          </ac:spMkLst>
        </pc:spChg>
        <pc:picChg chg="del">
          <ac:chgData name="伊健 杜" userId="e69aded81da48593" providerId="LiveId" clId="{3A1B2BA2-60AA-4AB6-9446-F647F88C1234}" dt="2022-11-14T15:57:47.529" v="3973" actId="478"/>
          <ac:picMkLst>
            <pc:docMk/>
            <pc:sldMk cId="4108458019" sldId="1450"/>
            <ac:picMk id="5122" creationId="{A1827FFE-5EB8-868D-94D5-6E033F1C8247}"/>
          </ac:picMkLst>
        </pc:picChg>
        <pc:picChg chg="del">
          <ac:chgData name="伊健 杜" userId="e69aded81da48593" providerId="LiveId" clId="{3A1B2BA2-60AA-4AB6-9446-F647F88C1234}" dt="2022-11-14T15:57:47.529" v="3973" actId="478"/>
          <ac:picMkLst>
            <pc:docMk/>
            <pc:sldMk cId="4108458019" sldId="1450"/>
            <ac:picMk id="5124" creationId="{894F7479-A640-0BCD-8021-E7B627E37DF9}"/>
          </ac:picMkLst>
        </pc:picChg>
        <pc:picChg chg="add mod">
          <ac:chgData name="伊健 杜" userId="e69aded81da48593" providerId="LiveId" clId="{3A1B2BA2-60AA-4AB6-9446-F647F88C1234}" dt="2022-11-14T15:57:49.396" v="3975" actId="1076"/>
          <ac:picMkLst>
            <pc:docMk/>
            <pc:sldMk cId="4108458019" sldId="1450"/>
            <ac:picMk id="6146" creationId="{48D7424A-FEA5-4922-94B8-C66C4DC5F2A6}"/>
          </ac:picMkLst>
        </pc:picChg>
      </pc:sldChg>
      <pc:sldChg chg="addSp delSp modSp add mod">
        <pc:chgData name="伊健 杜" userId="e69aded81da48593" providerId="LiveId" clId="{3A1B2BA2-60AA-4AB6-9446-F647F88C1234}" dt="2022-11-14T16:51:23.173" v="5473"/>
        <pc:sldMkLst>
          <pc:docMk/>
          <pc:sldMk cId="2055944880" sldId="1451"/>
        </pc:sldMkLst>
        <pc:spChg chg="mod">
          <ac:chgData name="伊健 杜" userId="e69aded81da48593" providerId="LiveId" clId="{3A1B2BA2-60AA-4AB6-9446-F647F88C1234}" dt="2022-11-14T16:04:26.630" v="4043"/>
          <ac:spMkLst>
            <pc:docMk/>
            <pc:sldMk cId="2055944880" sldId="1451"/>
            <ac:spMk id="2" creationId="{10304424-DB4A-36E7-9E0D-D32A5DD0F26C}"/>
          </ac:spMkLst>
        </pc:spChg>
        <pc:spChg chg="mod">
          <ac:chgData name="伊健 杜" userId="e69aded81da48593" providerId="LiveId" clId="{3A1B2BA2-60AA-4AB6-9446-F647F88C1234}" dt="2022-11-14T16:51:23.173" v="5473"/>
          <ac:spMkLst>
            <pc:docMk/>
            <pc:sldMk cId="2055944880" sldId="1451"/>
            <ac:spMk id="5" creationId="{E7287B0E-EF55-E721-8EFA-9A9183C0EDF9}"/>
          </ac:spMkLst>
        </pc:spChg>
        <pc:picChg chg="del">
          <ac:chgData name="伊健 杜" userId="e69aded81da48593" providerId="LiveId" clId="{3A1B2BA2-60AA-4AB6-9446-F647F88C1234}" dt="2022-11-14T16:05:12.555" v="4172" actId="478"/>
          <ac:picMkLst>
            <pc:docMk/>
            <pc:sldMk cId="2055944880" sldId="1451"/>
            <ac:picMk id="3074" creationId="{E0A1880E-FDD8-0F96-2123-5E09366DB350}"/>
          </ac:picMkLst>
        </pc:picChg>
        <pc:picChg chg="add del mod">
          <ac:chgData name="伊健 杜" userId="e69aded81da48593" providerId="LiveId" clId="{3A1B2BA2-60AA-4AB6-9446-F647F88C1234}" dt="2022-11-14T16:08:29.755" v="4403" actId="478"/>
          <ac:picMkLst>
            <pc:docMk/>
            <pc:sldMk cId="2055944880" sldId="1451"/>
            <ac:picMk id="7170" creationId="{2B0F7D6A-F05E-7549-AB43-3606AEF1678A}"/>
          </ac:picMkLst>
        </pc:picChg>
        <pc:picChg chg="add mod">
          <ac:chgData name="伊健 杜" userId="e69aded81da48593" providerId="LiveId" clId="{3A1B2BA2-60AA-4AB6-9446-F647F88C1234}" dt="2022-11-14T16:09:20.511" v="4405" actId="1076"/>
          <ac:picMkLst>
            <pc:docMk/>
            <pc:sldMk cId="2055944880" sldId="1451"/>
            <ac:picMk id="7172" creationId="{19E32E33-1C3E-381D-C344-5A94448A9239}"/>
          </ac:picMkLst>
        </pc:picChg>
      </pc:sldChg>
      <pc:sldChg chg="modSp add mod">
        <pc:chgData name="伊健 杜" userId="e69aded81da48593" providerId="LiveId" clId="{3A1B2BA2-60AA-4AB6-9446-F647F88C1234}" dt="2022-11-14T16:51:23.173" v="5473"/>
        <pc:sldMkLst>
          <pc:docMk/>
          <pc:sldMk cId="2036396173" sldId="1452"/>
        </pc:sldMkLst>
        <pc:spChg chg="mod">
          <ac:chgData name="伊健 杜" userId="e69aded81da48593" providerId="LiveId" clId="{3A1B2BA2-60AA-4AB6-9446-F647F88C1234}" dt="2022-11-14T16:06:30.490" v="4180" actId="20577"/>
          <ac:spMkLst>
            <pc:docMk/>
            <pc:sldMk cId="2036396173" sldId="1452"/>
            <ac:spMk id="2" creationId="{10304424-DB4A-36E7-9E0D-D32A5DD0F26C}"/>
          </ac:spMkLst>
        </pc:spChg>
        <pc:spChg chg="mod">
          <ac:chgData name="伊健 杜" userId="e69aded81da48593" providerId="LiveId" clId="{3A1B2BA2-60AA-4AB6-9446-F647F88C1234}" dt="2022-11-14T16:51:23.173" v="5473"/>
          <ac:spMkLst>
            <pc:docMk/>
            <pc:sldMk cId="2036396173" sldId="1452"/>
            <ac:spMk id="5" creationId="{E7287B0E-EF55-E721-8EFA-9A9183C0EDF9}"/>
          </ac:spMkLst>
        </pc:spChg>
      </pc:sldChg>
      <pc:sldChg chg="add del">
        <pc:chgData name="伊健 杜" userId="e69aded81da48593" providerId="LiveId" clId="{3A1B2BA2-60AA-4AB6-9446-F647F88C1234}" dt="2022-11-14T16:10:45.812" v="4433" actId="47"/>
        <pc:sldMkLst>
          <pc:docMk/>
          <pc:sldMk cId="2513882753" sldId="1453"/>
        </pc:sldMkLst>
      </pc:sldChg>
      <pc:sldChg chg="addSp delSp modSp add mod">
        <pc:chgData name="伊健 杜" userId="e69aded81da48593" providerId="LiveId" clId="{3A1B2BA2-60AA-4AB6-9446-F647F88C1234}" dt="2022-11-14T16:51:23.173" v="5473"/>
        <pc:sldMkLst>
          <pc:docMk/>
          <pc:sldMk cId="2750053049" sldId="1453"/>
        </pc:sldMkLst>
        <pc:spChg chg="mod">
          <ac:chgData name="伊健 杜" userId="e69aded81da48593" providerId="LiveId" clId="{3A1B2BA2-60AA-4AB6-9446-F647F88C1234}" dt="2022-11-14T16:10:49.546" v="4436" actId="20577"/>
          <ac:spMkLst>
            <pc:docMk/>
            <pc:sldMk cId="2750053049" sldId="1453"/>
            <ac:spMk id="2" creationId="{10304424-DB4A-36E7-9E0D-D32A5DD0F26C}"/>
          </ac:spMkLst>
        </pc:spChg>
        <pc:spChg chg="mod">
          <ac:chgData name="伊健 杜" userId="e69aded81da48593" providerId="LiveId" clId="{3A1B2BA2-60AA-4AB6-9446-F647F88C1234}" dt="2022-11-14T16:51:23.173" v="5473"/>
          <ac:spMkLst>
            <pc:docMk/>
            <pc:sldMk cId="2750053049" sldId="1453"/>
            <ac:spMk id="5" creationId="{E7287B0E-EF55-E721-8EFA-9A9183C0EDF9}"/>
          </ac:spMkLst>
        </pc:spChg>
        <pc:picChg chg="del">
          <ac:chgData name="伊健 杜" userId="e69aded81da48593" providerId="LiveId" clId="{3A1B2BA2-60AA-4AB6-9446-F647F88C1234}" dt="2022-11-14T16:13:45.501" v="4526" actId="478"/>
          <ac:picMkLst>
            <pc:docMk/>
            <pc:sldMk cId="2750053049" sldId="1453"/>
            <ac:picMk id="7172" creationId="{19E32E33-1C3E-381D-C344-5A94448A9239}"/>
          </ac:picMkLst>
        </pc:picChg>
        <pc:picChg chg="add mod">
          <ac:chgData name="伊健 杜" userId="e69aded81da48593" providerId="LiveId" clId="{3A1B2BA2-60AA-4AB6-9446-F647F88C1234}" dt="2022-11-14T16:14:08.341" v="4531" actId="1076"/>
          <ac:picMkLst>
            <pc:docMk/>
            <pc:sldMk cId="2750053049" sldId="1453"/>
            <ac:picMk id="9218" creationId="{6B275AC3-74A8-FE31-DF8E-F9F3A80EDF63}"/>
          </ac:picMkLst>
        </pc:picChg>
      </pc:sldChg>
      <pc:sldChg chg="modSp add mod">
        <pc:chgData name="伊健 杜" userId="e69aded81da48593" providerId="LiveId" clId="{3A1B2BA2-60AA-4AB6-9446-F647F88C1234}" dt="2022-11-14T16:51:23.173" v="5473"/>
        <pc:sldMkLst>
          <pc:docMk/>
          <pc:sldMk cId="1585521088" sldId="1454"/>
        </pc:sldMkLst>
        <pc:spChg chg="mod">
          <ac:chgData name="伊健 杜" userId="e69aded81da48593" providerId="LiveId" clId="{3A1B2BA2-60AA-4AB6-9446-F647F88C1234}" dt="2022-11-14T16:51:23.173" v="5473"/>
          <ac:spMkLst>
            <pc:docMk/>
            <pc:sldMk cId="1585521088" sldId="1454"/>
            <ac:spMk id="2" creationId="{14AA01B4-803C-6EF8-8381-CE336009E693}"/>
          </ac:spMkLst>
        </pc:spChg>
      </pc:sldChg>
      <pc:sldChg chg="modSp add mod">
        <pc:chgData name="伊健 杜" userId="e69aded81da48593" providerId="LiveId" clId="{3A1B2BA2-60AA-4AB6-9446-F647F88C1234}" dt="2022-11-14T16:51:23.173" v="5473"/>
        <pc:sldMkLst>
          <pc:docMk/>
          <pc:sldMk cId="4052126815" sldId="1455"/>
        </pc:sldMkLst>
        <pc:spChg chg="mod">
          <ac:chgData name="伊健 杜" userId="e69aded81da48593" providerId="LiveId" clId="{3A1B2BA2-60AA-4AB6-9446-F647F88C1234}" dt="2022-11-14T16:51:23.173" v="5473"/>
          <ac:spMkLst>
            <pc:docMk/>
            <pc:sldMk cId="4052126815" sldId="1455"/>
            <ac:spMk id="2" creationId="{14AA01B4-803C-6EF8-8381-CE336009E693}"/>
          </ac:spMkLst>
        </pc:spChg>
      </pc:sldChg>
      <pc:sldChg chg="addSp delSp modSp add mod">
        <pc:chgData name="伊健 杜" userId="e69aded81da48593" providerId="LiveId" clId="{3A1B2BA2-60AA-4AB6-9446-F647F88C1234}" dt="2022-11-14T16:51:23.173" v="5473"/>
        <pc:sldMkLst>
          <pc:docMk/>
          <pc:sldMk cId="3884525527" sldId="1456"/>
        </pc:sldMkLst>
        <pc:spChg chg="mod">
          <ac:chgData name="伊健 杜" userId="e69aded81da48593" providerId="LiveId" clId="{3A1B2BA2-60AA-4AB6-9446-F647F88C1234}" dt="2022-11-14T16:51:23.173" v="5473"/>
          <ac:spMkLst>
            <pc:docMk/>
            <pc:sldMk cId="3884525527" sldId="1456"/>
            <ac:spMk id="2" creationId="{10304424-DB4A-36E7-9E0D-D32A5DD0F26C}"/>
          </ac:spMkLst>
        </pc:spChg>
        <pc:spChg chg="mod">
          <ac:chgData name="伊健 杜" userId="e69aded81da48593" providerId="LiveId" clId="{3A1B2BA2-60AA-4AB6-9446-F647F88C1234}" dt="2022-11-14T16:51:23.173" v="5473"/>
          <ac:spMkLst>
            <pc:docMk/>
            <pc:sldMk cId="3884525527" sldId="1456"/>
            <ac:spMk id="5" creationId="{E7287B0E-EF55-E721-8EFA-9A9183C0EDF9}"/>
          </ac:spMkLst>
        </pc:spChg>
        <pc:picChg chg="del">
          <ac:chgData name="伊健 杜" userId="e69aded81da48593" providerId="LiveId" clId="{3A1B2BA2-60AA-4AB6-9446-F647F88C1234}" dt="2022-11-14T16:18:44.758" v="4752" actId="478"/>
          <ac:picMkLst>
            <pc:docMk/>
            <pc:sldMk cId="3884525527" sldId="1456"/>
            <ac:picMk id="7172" creationId="{19E32E33-1C3E-381D-C344-5A94448A9239}"/>
          </ac:picMkLst>
        </pc:picChg>
        <pc:picChg chg="add mod">
          <ac:chgData name="伊健 杜" userId="e69aded81da48593" providerId="LiveId" clId="{3A1B2BA2-60AA-4AB6-9446-F647F88C1234}" dt="2022-11-14T16:19:06.778" v="4754" actId="1076"/>
          <ac:picMkLst>
            <pc:docMk/>
            <pc:sldMk cId="3884525527" sldId="1456"/>
            <ac:picMk id="11266" creationId="{2E98C047-F811-9241-9E3D-CAF5F94982F9}"/>
          </ac:picMkLst>
        </pc:picChg>
      </pc:sldChg>
      <pc:sldChg chg="addSp delSp modSp add mod">
        <pc:chgData name="伊健 杜" userId="e69aded81da48593" providerId="LiveId" clId="{3A1B2BA2-60AA-4AB6-9446-F647F88C1234}" dt="2022-11-14T16:51:23.173" v="5473"/>
        <pc:sldMkLst>
          <pc:docMk/>
          <pc:sldMk cId="3641807255" sldId="1457"/>
        </pc:sldMkLst>
        <pc:spChg chg="mod">
          <ac:chgData name="伊健 杜" userId="e69aded81da48593" providerId="LiveId" clId="{3A1B2BA2-60AA-4AB6-9446-F647F88C1234}" dt="2022-11-14T16:51:23.173" v="5473"/>
          <ac:spMkLst>
            <pc:docMk/>
            <pc:sldMk cId="3641807255" sldId="1457"/>
            <ac:spMk id="2" creationId="{10304424-DB4A-36E7-9E0D-D32A5DD0F26C}"/>
          </ac:spMkLst>
        </pc:spChg>
        <pc:spChg chg="mod">
          <ac:chgData name="伊健 杜" userId="e69aded81da48593" providerId="LiveId" clId="{3A1B2BA2-60AA-4AB6-9446-F647F88C1234}" dt="2022-11-14T16:51:23.173" v="5473"/>
          <ac:spMkLst>
            <pc:docMk/>
            <pc:sldMk cId="3641807255" sldId="1457"/>
            <ac:spMk id="5" creationId="{E7287B0E-EF55-E721-8EFA-9A9183C0EDF9}"/>
          </ac:spMkLst>
        </pc:spChg>
        <pc:picChg chg="del">
          <ac:chgData name="伊健 杜" userId="e69aded81da48593" providerId="LiveId" clId="{3A1B2BA2-60AA-4AB6-9446-F647F88C1234}" dt="2022-11-14T16:30:46.225" v="4844" actId="478"/>
          <ac:picMkLst>
            <pc:docMk/>
            <pc:sldMk cId="3641807255" sldId="1457"/>
            <ac:picMk id="11266" creationId="{2E98C047-F811-9241-9E3D-CAF5F94982F9}"/>
          </ac:picMkLst>
        </pc:picChg>
        <pc:picChg chg="add mod">
          <ac:chgData name="伊健 杜" userId="e69aded81da48593" providerId="LiveId" clId="{3A1B2BA2-60AA-4AB6-9446-F647F88C1234}" dt="2022-11-14T16:30:49.758" v="4847" actId="1076"/>
          <ac:picMkLst>
            <pc:docMk/>
            <pc:sldMk cId="3641807255" sldId="1457"/>
            <ac:picMk id="12290" creationId="{FA808D37-7C7E-0E99-F26F-1983EEF28664}"/>
          </ac:picMkLst>
        </pc:picChg>
      </pc:sldChg>
      <pc:sldChg chg="addSp delSp modSp add mod">
        <pc:chgData name="伊健 杜" userId="e69aded81da48593" providerId="LiveId" clId="{3A1B2BA2-60AA-4AB6-9446-F647F88C1234}" dt="2022-11-14T16:51:23.173" v="5473"/>
        <pc:sldMkLst>
          <pc:docMk/>
          <pc:sldMk cId="187311882" sldId="1458"/>
        </pc:sldMkLst>
        <pc:spChg chg="mod">
          <ac:chgData name="伊健 杜" userId="e69aded81da48593" providerId="LiveId" clId="{3A1B2BA2-60AA-4AB6-9446-F647F88C1234}" dt="2022-11-14T16:51:23.173" v="5473"/>
          <ac:spMkLst>
            <pc:docMk/>
            <pc:sldMk cId="187311882" sldId="1458"/>
            <ac:spMk id="2" creationId="{10304424-DB4A-36E7-9E0D-D32A5DD0F26C}"/>
          </ac:spMkLst>
        </pc:spChg>
        <pc:spChg chg="mod">
          <ac:chgData name="伊健 杜" userId="e69aded81da48593" providerId="LiveId" clId="{3A1B2BA2-60AA-4AB6-9446-F647F88C1234}" dt="2022-11-14T16:51:23.173" v="5473"/>
          <ac:spMkLst>
            <pc:docMk/>
            <pc:sldMk cId="187311882" sldId="1458"/>
            <ac:spMk id="5" creationId="{E7287B0E-EF55-E721-8EFA-9A9183C0EDF9}"/>
          </ac:spMkLst>
        </pc:spChg>
        <pc:picChg chg="del">
          <ac:chgData name="伊健 杜" userId="e69aded81da48593" providerId="LiveId" clId="{3A1B2BA2-60AA-4AB6-9446-F647F88C1234}" dt="2022-11-14T16:31:43.557" v="4849" actId="478"/>
          <ac:picMkLst>
            <pc:docMk/>
            <pc:sldMk cId="187311882" sldId="1458"/>
            <ac:picMk id="12290" creationId="{FA808D37-7C7E-0E99-F26F-1983EEF28664}"/>
          </ac:picMkLst>
        </pc:picChg>
        <pc:picChg chg="add mod">
          <ac:chgData name="伊健 杜" userId="e69aded81da48593" providerId="LiveId" clId="{3A1B2BA2-60AA-4AB6-9446-F647F88C1234}" dt="2022-11-14T16:32:51.153" v="4918" actId="1076"/>
          <ac:picMkLst>
            <pc:docMk/>
            <pc:sldMk cId="187311882" sldId="1458"/>
            <ac:picMk id="13314" creationId="{5A27F359-BC91-8C9F-54C0-B272E93FB9DF}"/>
          </ac:picMkLst>
        </pc:picChg>
      </pc:sldChg>
      <pc:sldChg chg="modSp add mod">
        <pc:chgData name="伊健 杜" userId="e69aded81da48593" providerId="LiveId" clId="{3A1B2BA2-60AA-4AB6-9446-F647F88C1234}" dt="2022-11-14T16:51:23.173" v="5473"/>
        <pc:sldMkLst>
          <pc:docMk/>
          <pc:sldMk cId="2694867240" sldId="1459"/>
        </pc:sldMkLst>
        <pc:spChg chg="mod">
          <ac:chgData name="伊健 杜" userId="e69aded81da48593" providerId="LiveId" clId="{3A1B2BA2-60AA-4AB6-9446-F647F88C1234}" dt="2022-11-14T16:51:23.173" v="5473"/>
          <ac:spMkLst>
            <pc:docMk/>
            <pc:sldMk cId="2694867240" sldId="1459"/>
            <ac:spMk id="2" creationId="{14AA01B4-803C-6EF8-8381-CE336009E693}"/>
          </ac:spMkLst>
        </pc:spChg>
      </pc:sldChg>
      <pc:sldChg chg="modSp add mod">
        <pc:chgData name="伊健 杜" userId="e69aded81da48593" providerId="LiveId" clId="{3A1B2BA2-60AA-4AB6-9446-F647F88C1234}" dt="2022-11-14T16:51:23.173" v="5473"/>
        <pc:sldMkLst>
          <pc:docMk/>
          <pc:sldMk cId="2836874455" sldId="1460"/>
        </pc:sldMkLst>
        <pc:spChg chg="mod">
          <ac:chgData name="伊健 杜" userId="e69aded81da48593" providerId="LiveId" clId="{3A1B2BA2-60AA-4AB6-9446-F647F88C1234}" dt="2022-11-14T16:51:23.173" v="5473"/>
          <ac:spMkLst>
            <pc:docMk/>
            <pc:sldMk cId="2836874455" sldId="1460"/>
            <ac:spMk id="2" creationId="{14AA01B4-803C-6EF8-8381-CE336009E693}"/>
          </ac:spMkLst>
        </pc:spChg>
      </pc:sldChg>
      <pc:sldChg chg="addSp delSp modSp add mod">
        <pc:chgData name="伊健 杜" userId="e69aded81da48593" providerId="LiveId" clId="{3A1B2BA2-60AA-4AB6-9446-F647F88C1234}" dt="2022-11-14T16:51:23.173" v="5473"/>
        <pc:sldMkLst>
          <pc:docMk/>
          <pc:sldMk cId="1574419231" sldId="1461"/>
        </pc:sldMkLst>
        <pc:spChg chg="mod">
          <ac:chgData name="伊健 杜" userId="e69aded81da48593" providerId="LiveId" clId="{3A1B2BA2-60AA-4AB6-9446-F647F88C1234}" dt="2022-11-14T16:51:23.173" v="5473"/>
          <ac:spMkLst>
            <pc:docMk/>
            <pc:sldMk cId="1574419231" sldId="1461"/>
            <ac:spMk id="2" creationId="{10304424-DB4A-36E7-9E0D-D32A5DD0F26C}"/>
          </ac:spMkLst>
        </pc:spChg>
        <pc:spChg chg="mod">
          <ac:chgData name="伊健 杜" userId="e69aded81da48593" providerId="LiveId" clId="{3A1B2BA2-60AA-4AB6-9446-F647F88C1234}" dt="2022-11-14T16:51:23.173" v="5473"/>
          <ac:spMkLst>
            <pc:docMk/>
            <pc:sldMk cId="1574419231" sldId="1461"/>
            <ac:spMk id="5" creationId="{E7287B0E-EF55-E721-8EFA-9A9183C0EDF9}"/>
          </ac:spMkLst>
        </pc:spChg>
        <pc:picChg chg="del">
          <ac:chgData name="伊健 杜" userId="e69aded81da48593" providerId="LiveId" clId="{3A1B2BA2-60AA-4AB6-9446-F647F88C1234}" dt="2022-11-14T16:39:02.244" v="5163" actId="478"/>
          <ac:picMkLst>
            <pc:docMk/>
            <pc:sldMk cId="1574419231" sldId="1461"/>
            <ac:picMk id="11266" creationId="{2E98C047-F811-9241-9E3D-CAF5F94982F9}"/>
          </ac:picMkLst>
        </pc:picChg>
        <pc:picChg chg="add mod">
          <ac:chgData name="伊健 杜" userId="e69aded81da48593" providerId="LiveId" clId="{3A1B2BA2-60AA-4AB6-9446-F647F88C1234}" dt="2022-11-14T16:39:06.901" v="5165" actId="1076"/>
          <ac:picMkLst>
            <pc:docMk/>
            <pc:sldMk cId="1574419231" sldId="1461"/>
            <ac:picMk id="14338" creationId="{CC8AF4F0-0ED2-8325-0A32-90942108A075}"/>
          </ac:picMkLst>
        </pc:picChg>
      </pc:sldChg>
      <pc:sldChg chg="addSp delSp modSp add mod">
        <pc:chgData name="伊健 杜" userId="e69aded81da48593" providerId="LiveId" clId="{3A1B2BA2-60AA-4AB6-9446-F647F88C1234}" dt="2022-11-14T16:51:23.173" v="5473"/>
        <pc:sldMkLst>
          <pc:docMk/>
          <pc:sldMk cId="2684770762" sldId="1462"/>
        </pc:sldMkLst>
        <pc:spChg chg="mod">
          <ac:chgData name="伊健 杜" userId="e69aded81da48593" providerId="LiveId" clId="{3A1B2BA2-60AA-4AB6-9446-F647F88C1234}" dt="2022-11-14T16:51:23.173" v="5473"/>
          <ac:spMkLst>
            <pc:docMk/>
            <pc:sldMk cId="2684770762" sldId="1462"/>
            <ac:spMk id="2" creationId="{10304424-DB4A-36E7-9E0D-D32A5DD0F26C}"/>
          </ac:spMkLst>
        </pc:spChg>
        <pc:spChg chg="mod">
          <ac:chgData name="伊健 杜" userId="e69aded81da48593" providerId="LiveId" clId="{3A1B2BA2-60AA-4AB6-9446-F647F88C1234}" dt="2022-11-14T16:51:23.173" v="5473"/>
          <ac:spMkLst>
            <pc:docMk/>
            <pc:sldMk cId="2684770762" sldId="1462"/>
            <ac:spMk id="5" creationId="{E7287B0E-EF55-E721-8EFA-9A9183C0EDF9}"/>
          </ac:spMkLst>
        </pc:spChg>
        <pc:picChg chg="add del mod">
          <ac:chgData name="伊健 杜" userId="e69aded81da48593" providerId="LiveId" clId="{3A1B2BA2-60AA-4AB6-9446-F647F88C1234}" dt="2022-11-14T16:49:36.443" v="5279" actId="478"/>
          <ac:picMkLst>
            <pc:docMk/>
            <pc:sldMk cId="2684770762" sldId="1462"/>
            <ac:picMk id="1026" creationId="{A305DE37-9DEB-6895-BFB3-06DB66244BB0}"/>
          </ac:picMkLst>
        </pc:picChg>
        <pc:picChg chg="add mod">
          <ac:chgData name="伊健 杜" userId="e69aded81da48593" providerId="LiveId" clId="{3A1B2BA2-60AA-4AB6-9446-F647F88C1234}" dt="2022-11-14T16:49:39.930" v="5283" actId="1076"/>
          <ac:picMkLst>
            <pc:docMk/>
            <pc:sldMk cId="2684770762" sldId="1462"/>
            <ac:picMk id="1028" creationId="{DBEFFCC8-1287-BFD5-265B-0EEB70DD963A}"/>
          </ac:picMkLst>
        </pc:picChg>
        <pc:picChg chg="del">
          <ac:chgData name="伊健 杜" userId="e69aded81da48593" providerId="LiveId" clId="{3A1B2BA2-60AA-4AB6-9446-F647F88C1234}" dt="2022-11-14T16:48:13.337" v="5192" actId="478"/>
          <ac:picMkLst>
            <pc:docMk/>
            <pc:sldMk cId="2684770762" sldId="1462"/>
            <ac:picMk id="14338" creationId="{CC8AF4F0-0ED2-8325-0A32-90942108A075}"/>
          </ac:picMkLst>
        </pc:picChg>
      </pc:sldChg>
      <pc:sldChg chg="addSp delSp modSp add mod">
        <pc:chgData name="伊健 杜" userId="e69aded81da48593" providerId="LiveId" clId="{3A1B2BA2-60AA-4AB6-9446-F647F88C1234}" dt="2022-11-14T16:51:23.173" v="5473"/>
        <pc:sldMkLst>
          <pc:docMk/>
          <pc:sldMk cId="2801364716" sldId="1463"/>
        </pc:sldMkLst>
        <pc:spChg chg="mod">
          <ac:chgData name="伊健 杜" userId="e69aded81da48593" providerId="LiveId" clId="{3A1B2BA2-60AA-4AB6-9446-F647F88C1234}" dt="2022-11-14T16:51:23.173" v="5473"/>
          <ac:spMkLst>
            <pc:docMk/>
            <pc:sldMk cId="2801364716" sldId="1463"/>
            <ac:spMk id="2" creationId="{10304424-DB4A-36E7-9E0D-D32A5DD0F26C}"/>
          </ac:spMkLst>
        </pc:spChg>
        <pc:spChg chg="mod">
          <ac:chgData name="伊健 杜" userId="e69aded81da48593" providerId="LiveId" clId="{3A1B2BA2-60AA-4AB6-9446-F647F88C1234}" dt="2022-11-14T16:51:23.173" v="5473"/>
          <ac:spMkLst>
            <pc:docMk/>
            <pc:sldMk cId="2801364716" sldId="1463"/>
            <ac:spMk id="5" creationId="{E7287B0E-EF55-E721-8EFA-9A9183C0EDF9}"/>
          </ac:spMkLst>
        </pc:spChg>
        <pc:picChg chg="del">
          <ac:chgData name="伊健 杜" userId="e69aded81da48593" providerId="LiveId" clId="{3A1B2BA2-60AA-4AB6-9446-F647F88C1234}" dt="2022-11-14T16:49:43.376" v="5285" actId="478"/>
          <ac:picMkLst>
            <pc:docMk/>
            <pc:sldMk cId="2801364716" sldId="1463"/>
            <ac:picMk id="1028" creationId="{DBEFFCC8-1287-BFD5-265B-0EEB70DD963A}"/>
          </ac:picMkLst>
        </pc:picChg>
        <pc:picChg chg="add mod">
          <ac:chgData name="伊健 杜" userId="e69aded81da48593" providerId="LiveId" clId="{3A1B2BA2-60AA-4AB6-9446-F647F88C1234}" dt="2022-11-14T16:50:08.654" v="5289" actId="14100"/>
          <ac:picMkLst>
            <pc:docMk/>
            <pc:sldMk cId="2801364716" sldId="1463"/>
            <ac:picMk id="2050" creationId="{595BBD74-0CDD-BF65-3805-AEF6139D62D6}"/>
          </ac:picMkLst>
        </pc:picChg>
      </pc:sldChg>
      <pc:sldChg chg="modSp add mod">
        <pc:chgData name="伊健 杜" userId="e69aded81da48593" providerId="LiveId" clId="{3A1B2BA2-60AA-4AB6-9446-F647F88C1234}" dt="2022-11-14T16:51:23.173" v="5473"/>
        <pc:sldMkLst>
          <pc:docMk/>
          <pc:sldMk cId="723232856" sldId="1464"/>
        </pc:sldMkLst>
        <pc:spChg chg="mod">
          <ac:chgData name="伊健 杜" userId="e69aded81da48593" providerId="LiveId" clId="{3A1B2BA2-60AA-4AB6-9446-F647F88C1234}" dt="2022-11-14T16:51:23.173" v="5473"/>
          <ac:spMkLst>
            <pc:docMk/>
            <pc:sldMk cId="723232856" sldId="1464"/>
            <ac:spMk id="2" creationId="{14AA01B4-803C-6EF8-8381-CE336009E693}"/>
          </ac:spMkLst>
        </pc:spChg>
      </pc:sldChg>
      <pc:sldChg chg="add del">
        <pc:chgData name="伊健 杜" userId="e69aded81da48593" providerId="LiveId" clId="{3A1B2BA2-60AA-4AB6-9446-F647F88C1234}" dt="2022-11-14T16:51:20.637" v="5472" actId="47"/>
        <pc:sldMkLst>
          <pc:docMk/>
          <pc:sldMk cId="3419553871" sldId="1465"/>
        </pc:sldMkLst>
      </pc:sldChg>
    </pc:docChg>
  </pc:docChgLst>
  <pc:docChgLst>
    <pc:chgData name="伊健 杜" userId="e69aded81da48593" providerId="LiveId" clId="{87A2FA23-DC1E-4C84-95B6-8AD3750881AD}"/>
    <pc:docChg chg="undo redo custSel addSld delSld modSld sldOrd">
      <pc:chgData name="伊健 杜" userId="e69aded81da48593" providerId="LiveId" clId="{87A2FA23-DC1E-4C84-95B6-8AD3750881AD}" dt="2022-11-23T16:29:15.424" v="5623" actId="20577"/>
      <pc:docMkLst>
        <pc:docMk/>
      </pc:docMkLst>
      <pc:sldChg chg="del">
        <pc:chgData name="伊健 杜" userId="e69aded81da48593" providerId="LiveId" clId="{87A2FA23-DC1E-4C84-95B6-8AD3750881AD}" dt="2022-11-22T04:58:20.419" v="0" actId="47"/>
        <pc:sldMkLst>
          <pc:docMk/>
          <pc:sldMk cId="3964773566" sldId="1506"/>
        </pc:sldMkLst>
      </pc:sldChg>
      <pc:sldChg chg="del">
        <pc:chgData name="伊健 杜" userId="e69aded81da48593" providerId="LiveId" clId="{87A2FA23-DC1E-4C84-95B6-8AD3750881AD}" dt="2022-11-22T04:58:20.419" v="0" actId="47"/>
        <pc:sldMkLst>
          <pc:docMk/>
          <pc:sldMk cId="3949248301" sldId="1507"/>
        </pc:sldMkLst>
      </pc:sldChg>
      <pc:sldChg chg="del">
        <pc:chgData name="伊健 杜" userId="e69aded81da48593" providerId="LiveId" clId="{87A2FA23-DC1E-4C84-95B6-8AD3750881AD}" dt="2022-11-22T04:58:20.419" v="0" actId="47"/>
        <pc:sldMkLst>
          <pc:docMk/>
          <pc:sldMk cId="857310124" sldId="1508"/>
        </pc:sldMkLst>
      </pc:sldChg>
      <pc:sldChg chg="del">
        <pc:chgData name="伊健 杜" userId="e69aded81da48593" providerId="LiveId" clId="{87A2FA23-DC1E-4C84-95B6-8AD3750881AD}" dt="2022-11-22T04:58:20.842" v="1" actId="47"/>
        <pc:sldMkLst>
          <pc:docMk/>
          <pc:sldMk cId="938570056" sldId="1509"/>
        </pc:sldMkLst>
      </pc:sldChg>
      <pc:sldChg chg="del">
        <pc:chgData name="伊健 杜" userId="e69aded81da48593" providerId="LiveId" clId="{87A2FA23-DC1E-4C84-95B6-8AD3750881AD}" dt="2022-11-22T04:58:30.327" v="4" actId="47"/>
        <pc:sldMkLst>
          <pc:docMk/>
          <pc:sldMk cId="2449746338" sldId="1510"/>
        </pc:sldMkLst>
      </pc:sldChg>
      <pc:sldChg chg="del">
        <pc:chgData name="伊健 杜" userId="e69aded81da48593" providerId="LiveId" clId="{87A2FA23-DC1E-4C84-95B6-8AD3750881AD}" dt="2022-11-22T04:58:30.327" v="4" actId="47"/>
        <pc:sldMkLst>
          <pc:docMk/>
          <pc:sldMk cId="286192689" sldId="1511"/>
        </pc:sldMkLst>
      </pc:sldChg>
      <pc:sldChg chg="del ord">
        <pc:chgData name="伊健 杜" userId="e69aded81da48593" providerId="LiveId" clId="{87A2FA23-DC1E-4C84-95B6-8AD3750881AD}" dt="2022-11-22T04:58:30.327" v="4" actId="47"/>
        <pc:sldMkLst>
          <pc:docMk/>
          <pc:sldMk cId="3279540348" sldId="1512"/>
        </pc:sldMkLst>
      </pc:sldChg>
      <pc:sldChg chg="del">
        <pc:chgData name="伊健 杜" userId="e69aded81da48593" providerId="LiveId" clId="{87A2FA23-DC1E-4C84-95B6-8AD3750881AD}" dt="2022-11-22T04:58:30.327" v="4" actId="47"/>
        <pc:sldMkLst>
          <pc:docMk/>
          <pc:sldMk cId="1863291519" sldId="1513"/>
        </pc:sldMkLst>
      </pc:sldChg>
      <pc:sldChg chg="del">
        <pc:chgData name="伊健 杜" userId="e69aded81da48593" providerId="LiveId" clId="{87A2FA23-DC1E-4C84-95B6-8AD3750881AD}" dt="2022-11-22T04:58:30.327" v="4" actId="47"/>
        <pc:sldMkLst>
          <pc:docMk/>
          <pc:sldMk cId="4138095048" sldId="1514"/>
        </pc:sldMkLst>
      </pc:sldChg>
      <pc:sldChg chg="del">
        <pc:chgData name="伊健 杜" userId="e69aded81da48593" providerId="LiveId" clId="{87A2FA23-DC1E-4C84-95B6-8AD3750881AD}" dt="2022-11-22T04:58:30.327" v="4" actId="47"/>
        <pc:sldMkLst>
          <pc:docMk/>
          <pc:sldMk cId="212273829" sldId="1515"/>
        </pc:sldMkLst>
      </pc:sldChg>
      <pc:sldChg chg="del">
        <pc:chgData name="伊健 杜" userId="e69aded81da48593" providerId="LiveId" clId="{87A2FA23-DC1E-4C84-95B6-8AD3750881AD}" dt="2022-11-22T04:58:30.327" v="4" actId="47"/>
        <pc:sldMkLst>
          <pc:docMk/>
          <pc:sldMk cId="2023943681" sldId="1516"/>
        </pc:sldMkLst>
      </pc:sldChg>
      <pc:sldChg chg="del">
        <pc:chgData name="伊健 杜" userId="e69aded81da48593" providerId="LiveId" clId="{87A2FA23-DC1E-4C84-95B6-8AD3750881AD}" dt="2022-11-22T04:58:30.327" v="4" actId="47"/>
        <pc:sldMkLst>
          <pc:docMk/>
          <pc:sldMk cId="432190181" sldId="1517"/>
        </pc:sldMkLst>
      </pc:sldChg>
      <pc:sldChg chg="del">
        <pc:chgData name="伊健 杜" userId="e69aded81da48593" providerId="LiveId" clId="{87A2FA23-DC1E-4C84-95B6-8AD3750881AD}" dt="2022-11-22T04:58:30.327" v="4" actId="47"/>
        <pc:sldMkLst>
          <pc:docMk/>
          <pc:sldMk cId="170582957" sldId="1518"/>
        </pc:sldMkLst>
      </pc:sldChg>
      <pc:sldChg chg="del">
        <pc:chgData name="伊健 杜" userId="e69aded81da48593" providerId="LiveId" clId="{87A2FA23-DC1E-4C84-95B6-8AD3750881AD}" dt="2022-11-22T04:58:30.327" v="4" actId="47"/>
        <pc:sldMkLst>
          <pc:docMk/>
          <pc:sldMk cId="652690634" sldId="1519"/>
        </pc:sldMkLst>
      </pc:sldChg>
      <pc:sldChg chg="del">
        <pc:chgData name="伊健 杜" userId="e69aded81da48593" providerId="LiveId" clId="{87A2FA23-DC1E-4C84-95B6-8AD3750881AD}" dt="2022-11-22T04:58:30.327" v="4" actId="47"/>
        <pc:sldMkLst>
          <pc:docMk/>
          <pc:sldMk cId="1623880262" sldId="1520"/>
        </pc:sldMkLst>
      </pc:sldChg>
      <pc:sldChg chg="del">
        <pc:chgData name="伊健 杜" userId="e69aded81da48593" providerId="LiveId" clId="{87A2FA23-DC1E-4C84-95B6-8AD3750881AD}" dt="2022-11-22T04:58:30.327" v="4" actId="47"/>
        <pc:sldMkLst>
          <pc:docMk/>
          <pc:sldMk cId="3166840979" sldId="1521"/>
        </pc:sldMkLst>
      </pc:sldChg>
      <pc:sldChg chg="del">
        <pc:chgData name="伊健 杜" userId="e69aded81da48593" providerId="LiveId" clId="{87A2FA23-DC1E-4C84-95B6-8AD3750881AD}" dt="2022-11-22T04:58:30.327" v="4" actId="47"/>
        <pc:sldMkLst>
          <pc:docMk/>
          <pc:sldMk cId="2136884163" sldId="1522"/>
        </pc:sldMkLst>
      </pc:sldChg>
      <pc:sldChg chg="del">
        <pc:chgData name="伊健 杜" userId="e69aded81da48593" providerId="LiveId" clId="{87A2FA23-DC1E-4C84-95B6-8AD3750881AD}" dt="2022-11-22T04:58:30.327" v="4" actId="47"/>
        <pc:sldMkLst>
          <pc:docMk/>
          <pc:sldMk cId="1098800817" sldId="1523"/>
        </pc:sldMkLst>
      </pc:sldChg>
      <pc:sldChg chg="del">
        <pc:chgData name="伊健 杜" userId="e69aded81da48593" providerId="LiveId" clId="{87A2FA23-DC1E-4C84-95B6-8AD3750881AD}" dt="2022-11-22T04:58:30.327" v="4" actId="47"/>
        <pc:sldMkLst>
          <pc:docMk/>
          <pc:sldMk cId="4036543318" sldId="1524"/>
        </pc:sldMkLst>
      </pc:sldChg>
      <pc:sldChg chg="del">
        <pc:chgData name="伊健 杜" userId="e69aded81da48593" providerId="LiveId" clId="{87A2FA23-DC1E-4C84-95B6-8AD3750881AD}" dt="2022-11-22T04:58:30.327" v="4" actId="47"/>
        <pc:sldMkLst>
          <pc:docMk/>
          <pc:sldMk cId="1843893223" sldId="1525"/>
        </pc:sldMkLst>
      </pc:sldChg>
      <pc:sldChg chg="del">
        <pc:chgData name="伊健 杜" userId="e69aded81da48593" providerId="LiveId" clId="{87A2FA23-DC1E-4C84-95B6-8AD3750881AD}" dt="2022-11-22T04:58:30.327" v="4" actId="47"/>
        <pc:sldMkLst>
          <pc:docMk/>
          <pc:sldMk cId="4268941921" sldId="1526"/>
        </pc:sldMkLst>
      </pc:sldChg>
      <pc:sldChg chg="del">
        <pc:chgData name="伊健 杜" userId="e69aded81da48593" providerId="LiveId" clId="{87A2FA23-DC1E-4C84-95B6-8AD3750881AD}" dt="2022-11-22T04:58:30.327" v="4" actId="47"/>
        <pc:sldMkLst>
          <pc:docMk/>
          <pc:sldMk cId="1142249824" sldId="1527"/>
        </pc:sldMkLst>
      </pc:sldChg>
      <pc:sldChg chg="del">
        <pc:chgData name="伊健 杜" userId="e69aded81da48593" providerId="LiveId" clId="{87A2FA23-DC1E-4C84-95B6-8AD3750881AD}" dt="2022-11-22T04:58:30.327" v="4" actId="47"/>
        <pc:sldMkLst>
          <pc:docMk/>
          <pc:sldMk cId="1954611359" sldId="1528"/>
        </pc:sldMkLst>
      </pc:sldChg>
      <pc:sldChg chg="del">
        <pc:chgData name="伊健 杜" userId="e69aded81da48593" providerId="LiveId" clId="{87A2FA23-DC1E-4C84-95B6-8AD3750881AD}" dt="2022-11-22T04:58:30.327" v="4" actId="47"/>
        <pc:sldMkLst>
          <pc:docMk/>
          <pc:sldMk cId="4127547660" sldId="1529"/>
        </pc:sldMkLst>
      </pc:sldChg>
      <pc:sldChg chg="del">
        <pc:chgData name="伊健 杜" userId="e69aded81da48593" providerId="LiveId" clId="{87A2FA23-DC1E-4C84-95B6-8AD3750881AD}" dt="2022-11-22T04:58:30.327" v="4" actId="47"/>
        <pc:sldMkLst>
          <pc:docMk/>
          <pc:sldMk cId="693070710" sldId="1530"/>
        </pc:sldMkLst>
      </pc:sldChg>
      <pc:sldChg chg="del">
        <pc:chgData name="伊健 杜" userId="e69aded81da48593" providerId="LiveId" clId="{87A2FA23-DC1E-4C84-95B6-8AD3750881AD}" dt="2022-11-22T04:58:30.327" v="4" actId="47"/>
        <pc:sldMkLst>
          <pc:docMk/>
          <pc:sldMk cId="1443747694" sldId="1531"/>
        </pc:sldMkLst>
      </pc:sldChg>
      <pc:sldChg chg="del">
        <pc:chgData name="伊健 杜" userId="e69aded81da48593" providerId="LiveId" clId="{87A2FA23-DC1E-4C84-95B6-8AD3750881AD}" dt="2022-11-22T04:58:30.327" v="4" actId="47"/>
        <pc:sldMkLst>
          <pc:docMk/>
          <pc:sldMk cId="4088575215" sldId="1532"/>
        </pc:sldMkLst>
      </pc:sldChg>
      <pc:sldChg chg="del">
        <pc:chgData name="伊健 杜" userId="e69aded81da48593" providerId="LiveId" clId="{87A2FA23-DC1E-4C84-95B6-8AD3750881AD}" dt="2022-11-22T04:58:30.327" v="4" actId="47"/>
        <pc:sldMkLst>
          <pc:docMk/>
          <pc:sldMk cId="3986298854" sldId="1533"/>
        </pc:sldMkLst>
      </pc:sldChg>
      <pc:sldChg chg="del">
        <pc:chgData name="伊健 杜" userId="e69aded81da48593" providerId="LiveId" clId="{87A2FA23-DC1E-4C84-95B6-8AD3750881AD}" dt="2022-11-22T04:58:30.327" v="4" actId="47"/>
        <pc:sldMkLst>
          <pc:docMk/>
          <pc:sldMk cId="2295695610" sldId="1534"/>
        </pc:sldMkLst>
      </pc:sldChg>
      <pc:sldChg chg="del">
        <pc:chgData name="伊健 杜" userId="e69aded81da48593" providerId="LiveId" clId="{87A2FA23-DC1E-4C84-95B6-8AD3750881AD}" dt="2022-11-22T04:58:38.989" v="7" actId="47"/>
        <pc:sldMkLst>
          <pc:docMk/>
          <pc:sldMk cId="1506923525" sldId="1535"/>
        </pc:sldMkLst>
      </pc:sldChg>
      <pc:sldChg chg="del">
        <pc:chgData name="伊健 杜" userId="e69aded81da48593" providerId="LiveId" clId="{87A2FA23-DC1E-4C84-95B6-8AD3750881AD}" dt="2022-11-22T04:58:30.327" v="4" actId="47"/>
        <pc:sldMkLst>
          <pc:docMk/>
          <pc:sldMk cId="3804009657" sldId="1536"/>
        </pc:sldMkLst>
      </pc:sldChg>
      <pc:sldChg chg="del">
        <pc:chgData name="伊健 杜" userId="e69aded81da48593" providerId="LiveId" clId="{87A2FA23-DC1E-4C84-95B6-8AD3750881AD}" dt="2022-11-22T04:58:30.327" v="4" actId="47"/>
        <pc:sldMkLst>
          <pc:docMk/>
          <pc:sldMk cId="3024028709" sldId="1537"/>
        </pc:sldMkLst>
      </pc:sldChg>
      <pc:sldChg chg="del">
        <pc:chgData name="伊健 杜" userId="e69aded81da48593" providerId="LiveId" clId="{87A2FA23-DC1E-4C84-95B6-8AD3750881AD}" dt="2022-11-22T04:58:30.327" v="4" actId="47"/>
        <pc:sldMkLst>
          <pc:docMk/>
          <pc:sldMk cId="3769069146" sldId="1538"/>
        </pc:sldMkLst>
      </pc:sldChg>
      <pc:sldChg chg="add del">
        <pc:chgData name="伊健 杜" userId="e69aded81da48593" providerId="LiveId" clId="{87A2FA23-DC1E-4C84-95B6-8AD3750881AD}" dt="2022-11-23T15:00:50.354" v="5605"/>
        <pc:sldMkLst>
          <pc:docMk/>
          <pc:sldMk cId="3713407892" sldId="1539"/>
        </pc:sldMkLst>
      </pc:sldChg>
      <pc:sldChg chg="add del">
        <pc:chgData name="伊健 杜" userId="e69aded81da48593" providerId="LiveId" clId="{87A2FA23-DC1E-4C84-95B6-8AD3750881AD}" dt="2022-11-23T15:00:50.354" v="5605"/>
        <pc:sldMkLst>
          <pc:docMk/>
          <pc:sldMk cId="3263099494" sldId="1540"/>
        </pc:sldMkLst>
      </pc:sldChg>
      <pc:sldChg chg="add del">
        <pc:chgData name="伊健 杜" userId="e69aded81da48593" providerId="LiveId" clId="{87A2FA23-DC1E-4C84-95B6-8AD3750881AD}" dt="2022-11-23T15:00:50.354" v="5605"/>
        <pc:sldMkLst>
          <pc:docMk/>
          <pc:sldMk cId="3115942215" sldId="1541"/>
        </pc:sldMkLst>
      </pc:sldChg>
      <pc:sldChg chg="add del">
        <pc:chgData name="伊健 杜" userId="e69aded81da48593" providerId="LiveId" clId="{87A2FA23-DC1E-4C84-95B6-8AD3750881AD}" dt="2022-11-23T15:00:50.354" v="5605"/>
        <pc:sldMkLst>
          <pc:docMk/>
          <pc:sldMk cId="1026793793" sldId="1542"/>
        </pc:sldMkLst>
      </pc:sldChg>
      <pc:sldChg chg="add del">
        <pc:chgData name="伊健 杜" userId="e69aded81da48593" providerId="LiveId" clId="{87A2FA23-DC1E-4C84-95B6-8AD3750881AD}" dt="2022-11-23T15:00:50.354" v="5605"/>
        <pc:sldMkLst>
          <pc:docMk/>
          <pc:sldMk cId="3007788460" sldId="1543"/>
        </pc:sldMkLst>
      </pc:sldChg>
      <pc:sldChg chg="add del">
        <pc:chgData name="伊健 杜" userId="e69aded81da48593" providerId="LiveId" clId="{87A2FA23-DC1E-4C84-95B6-8AD3750881AD}" dt="2022-11-22T12:28:32.857" v="2502"/>
        <pc:sldMkLst>
          <pc:docMk/>
          <pc:sldMk cId="2464699303" sldId="1544"/>
        </pc:sldMkLst>
      </pc:sldChg>
      <pc:sldChg chg="add del">
        <pc:chgData name="伊健 杜" userId="e69aded81da48593" providerId="LiveId" clId="{87A2FA23-DC1E-4C84-95B6-8AD3750881AD}" dt="2022-11-22T12:28:32.857" v="2502"/>
        <pc:sldMkLst>
          <pc:docMk/>
          <pc:sldMk cId="2690118563" sldId="1545"/>
        </pc:sldMkLst>
      </pc:sldChg>
      <pc:sldChg chg="add del">
        <pc:chgData name="伊健 杜" userId="e69aded81da48593" providerId="LiveId" clId="{87A2FA23-DC1E-4C84-95B6-8AD3750881AD}" dt="2022-11-22T12:28:32.857" v="2502"/>
        <pc:sldMkLst>
          <pc:docMk/>
          <pc:sldMk cId="1453337807" sldId="1546"/>
        </pc:sldMkLst>
      </pc:sldChg>
      <pc:sldChg chg="add del">
        <pc:chgData name="伊健 杜" userId="e69aded81da48593" providerId="LiveId" clId="{87A2FA23-DC1E-4C84-95B6-8AD3750881AD}" dt="2022-11-22T12:28:32.857" v="2502"/>
        <pc:sldMkLst>
          <pc:docMk/>
          <pc:sldMk cId="1623670818" sldId="1547"/>
        </pc:sldMkLst>
      </pc:sldChg>
      <pc:sldChg chg="addSp delSp modSp mod ord">
        <pc:chgData name="伊健 杜" userId="e69aded81da48593" providerId="LiveId" clId="{87A2FA23-DC1E-4C84-95B6-8AD3750881AD}" dt="2022-11-22T06:35:42.701" v="2496"/>
        <pc:sldMkLst>
          <pc:docMk/>
          <pc:sldMk cId="3432332733" sldId="1548"/>
        </pc:sldMkLst>
        <pc:spChg chg="mod">
          <ac:chgData name="伊健 杜" userId="e69aded81da48593" providerId="LiveId" clId="{87A2FA23-DC1E-4C84-95B6-8AD3750881AD}" dt="2022-11-22T06:35:42.701" v="2496"/>
          <ac:spMkLst>
            <pc:docMk/>
            <pc:sldMk cId="3432332733" sldId="1548"/>
            <ac:spMk id="2" creationId="{10304424-DB4A-36E7-9E0D-D32A5DD0F26C}"/>
          </ac:spMkLst>
        </pc:spChg>
        <pc:spChg chg="add del mod">
          <ac:chgData name="伊健 杜" userId="e69aded81da48593" providerId="LiveId" clId="{87A2FA23-DC1E-4C84-95B6-8AD3750881AD}" dt="2022-11-22T06:35:42.701" v="2496"/>
          <ac:spMkLst>
            <pc:docMk/>
            <pc:sldMk cId="3432332733" sldId="1548"/>
            <ac:spMk id="5" creationId="{E7287B0E-EF55-E721-8EFA-9A9183C0EDF9}"/>
          </ac:spMkLst>
        </pc:spChg>
        <pc:spChg chg="add del mod">
          <ac:chgData name="伊健 杜" userId="e69aded81da48593" providerId="LiveId" clId="{87A2FA23-DC1E-4C84-95B6-8AD3750881AD}" dt="2022-11-22T05:08:43.491" v="169" actId="478"/>
          <ac:spMkLst>
            <pc:docMk/>
            <pc:sldMk cId="3432332733" sldId="1548"/>
            <ac:spMk id="6" creationId="{1269487F-8E05-774A-70D0-373A4FF150A1}"/>
          </ac:spMkLst>
        </pc:spChg>
        <pc:picChg chg="add del mod">
          <ac:chgData name="伊健 杜" userId="e69aded81da48593" providerId="LiveId" clId="{87A2FA23-DC1E-4C84-95B6-8AD3750881AD}" dt="2022-11-22T05:08:42.969" v="168" actId="22"/>
          <ac:picMkLst>
            <pc:docMk/>
            <pc:sldMk cId="3432332733" sldId="1548"/>
            <ac:picMk id="8" creationId="{3718E84F-B6EB-7B21-95C0-31AA535797E9}"/>
          </ac:picMkLst>
        </pc:picChg>
        <pc:picChg chg="add mod">
          <ac:chgData name="伊健 杜" userId="e69aded81da48593" providerId="LiveId" clId="{87A2FA23-DC1E-4C84-95B6-8AD3750881AD}" dt="2022-11-22T05:08:48.197" v="172" actId="14100"/>
          <ac:picMkLst>
            <pc:docMk/>
            <pc:sldMk cId="3432332733" sldId="1548"/>
            <ac:picMk id="9" creationId="{05EFA27E-277D-943F-6257-C47AE380DFDB}"/>
          </ac:picMkLst>
        </pc:picChg>
        <pc:picChg chg="del">
          <ac:chgData name="伊健 杜" userId="e69aded81da48593" providerId="LiveId" clId="{87A2FA23-DC1E-4C84-95B6-8AD3750881AD}" dt="2022-11-22T04:59:26.217" v="107" actId="478"/>
          <ac:picMkLst>
            <pc:docMk/>
            <pc:sldMk cId="3432332733" sldId="1548"/>
            <ac:picMk id="18434" creationId="{EF2AC82D-10E7-23E5-9B9F-696F25C4BDD4}"/>
          </ac:picMkLst>
        </pc:picChg>
      </pc:sldChg>
      <pc:sldChg chg="add del ord">
        <pc:chgData name="伊健 杜" userId="e69aded81da48593" providerId="LiveId" clId="{87A2FA23-DC1E-4C84-95B6-8AD3750881AD}" dt="2022-11-22T12:28:32.857" v="2502"/>
        <pc:sldMkLst>
          <pc:docMk/>
          <pc:sldMk cId="2840133639" sldId="1549"/>
        </pc:sldMkLst>
      </pc:sldChg>
      <pc:sldChg chg="modSp mod ord">
        <pc:chgData name="伊健 杜" userId="e69aded81da48593" providerId="LiveId" clId="{87A2FA23-DC1E-4C84-95B6-8AD3750881AD}" dt="2022-11-22T06:35:42.701" v="2496"/>
        <pc:sldMkLst>
          <pc:docMk/>
          <pc:sldMk cId="2423772382" sldId="1550"/>
        </pc:sldMkLst>
        <pc:spChg chg="mod">
          <ac:chgData name="伊健 杜" userId="e69aded81da48593" providerId="LiveId" clId="{87A2FA23-DC1E-4C84-95B6-8AD3750881AD}" dt="2022-11-22T06:35:42.701" v="2496"/>
          <ac:spMkLst>
            <pc:docMk/>
            <pc:sldMk cId="2423772382" sldId="1550"/>
            <ac:spMk id="4" creationId="{2CD63A4E-E37B-41A6-9090-C7BF9F9D4BD7}"/>
          </ac:spMkLst>
        </pc:spChg>
      </pc:sldChg>
      <pc:sldChg chg="del">
        <pc:chgData name="伊健 杜" userId="e69aded81da48593" providerId="LiveId" clId="{87A2FA23-DC1E-4C84-95B6-8AD3750881AD}" dt="2022-11-22T12:28:36.458" v="2503" actId="47"/>
        <pc:sldMkLst>
          <pc:docMk/>
          <pc:sldMk cId="4224052034" sldId="1551"/>
        </pc:sldMkLst>
      </pc:sldChg>
      <pc:sldChg chg="addSp delSp modSp add mod">
        <pc:chgData name="伊健 杜" userId="e69aded81da48593" providerId="LiveId" clId="{87A2FA23-DC1E-4C84-95B6-8AD3750881AD}" dt="2022-11-22T06:35:42.701" v="2496"/>
        <pc:sldMkLst>
          <pc:docMk/>
          <pc:sldMk cId="1247456458" sldId="1552"/>
        </pc:sldMkLst>
        <pc:spChg chg="mod">
          <ac:chgData name="伊健 杜" userId="e69aded81da48593" providerId="LiveId" clId="{87A2FA23-DC1E-4C84-95B6-8AD3750881AD}" dt="2022-11-22T06:35:42.701" v="2496"/>
          <ac:spMkLst>
            <pc:docMk/>
            <pc:sldMk cId="1247456458" sldId="1552"/>
            <ac:spMk id="2" creationId="{10304424-DB4A-36E7-9E0D-D32A5DD0F26C}"/>
          </ac:spMkLst>
        </pc:spChg>
        <pc:spChg chg="mod">
          <ac:chgData name="伊健 杜" userId="e69aded81da48593" providerId="LiveId" clId="{87A2FA23-DC1E-4C84-95B6-8AD3750881AD}" dt="2022-11-22T06:35:42.701" v="2496"/>
          <ac:spMkLst>
            <pc:docMk/>
            <pc:sldMk cId="1247456458" sldId="1552"/>
            <ac:spMk id="5" creationId="{E7287B0E-EF55-E721-8EFA-9A9183C0EDF9}"/>
          </ac:spMkLst>
        </pc:spChg>
        <pc:picChg chg="del">
          <ac:chgData name="伊健 杜" userId="e69aded81da48593" providerId="LiveId" clId="{87A2FA23-DC1E-4C84-95B6-8AD3750881AD}" dt="2022-11-22T05:10:17.998" v="229" actId="478"/>
          <ac:picMkLst>
            <pc:docMk/>
            <pc:sldMk cId="1247456458" sldId="1552"/>
            <ac:picMk id="9" creationId="{05EFA27E-277D-943F-6257-C47AE380DFDB}"/>
          </ac:picMkLst>
        </pc:picChg>
        <pc:picChg chg="add mod">
          <ac:chgData name="伊健 杜" userId="e69aded81da48593" providerId="LiveId" clId="{87A2FA23-DC1E-4C84-95B6-8AD3750881AD}" dt="2022-11-22T05:11:16.099" v="233" actId="1076"/>
          <ac:picMkLst>
            <pc:docMk/>
            <pc:sldMk cId="1247456458" sldId="1552"/>
            <ac:picMk id="2050" creationId="{897D6A23-2C09-D73C-E404-DD1C12841435}"/>
          </ac:picMkLst>
        </pc:picChg>
        <pc:picChg chg="add mod">
          <ac:chgData name="伊健 杜" userId="e69aded81da48593" providerId="LiveId" clId="{87A2FA23-DC1E-4C84-95B6-8AD3750881AD}" dt="2022-11-22T05:11:17.751" v="234" actId="1076"/>
          <ac:picMkLst>
            <pc:docMk/>
            <pc:sldMk cId="1247456458" sldId="1552"/>
            <ac:picMk id="2052" creationId="{38A2A247-50DD-F9EA-CF4E-7EB71D0C1213}"/>
          </ac:picMkLst>
        </pc:picChg>
      </pc:sldChg>
      <pc:sldChg chg="del">
        <pc:chgData name="伊健 杜" userId="e69aded81da48593" providerId="LiveId" clId="{87A2FA23-DC1E-4C84-95B6-8AD3750881AD}" dt="2022-11-22T04:58:42.248" v="8" actId="47"/>
        <pc:sldMkLst>
          <pc:docMk/>
          <pc:sldMk cId="3639187811" sldId="1552"/>
        </pc:sldMkLst>
      </pc:sldChg>
      <pc:sldChg chg="del">
        <pc:chgData name="伊健 杜" userId="e69aded81da48593" providerId="LiveId" clId="{87A2FA23-DC1E-4C84-95B6-8AD3750881AD}" dt="2022-11-22T04:58:42.248" v="8" actId="47"/>
        <pc:sldMkLst>
          <pc:docMk/>
          <pc:sldMk cId="21063674" sldId="1553"/>
        </pc:sldMkLst>
      </pc:sldChg>
      <pc:sldChg chg="addSp delSp modSp add mod">
        <pc:chgData name="伊健 杜" userId="e69aded81da48593" providerId="LiveId" clId="{87A2FA23-DC1E-4C84-95B6-8AD3750881AD}" dt="2022-11-22T06:35:42.701" v="2496"/>
        <pc:sldMkLst>
          <pc:docMk/>
          <pc:sldMk cId="2377660216" sldId="1553"/>
        </pc:sldMkLst>
        <pc:spChg chg="mod">
          <ac:chgData name="伊健 杜" userId="e69aded81da48593" providerId="LiveId" clId="{87A2FA23-DC1E-4C84-95B6-8AD3750881AD}" dt="2022-11-22T06:35:42.701" v="2496"/>
          <ac:spMkLst>
            <pc:docMk/>
            <pc:sldMk cId="2377660216" sldId="1553"/>
            <ac:spMk id="2" creationId="{10304424-DB4A-36E7-9E0D-D32A5DD0F26C}"/>
          </ac:spMkLst>
        </pc:spChg>
        <pc:spChg chg="mod">
          <ac:chgData name="伊健 杜" userId="e69aded81da48593" providerId="LiveId" clId="{87A2FA23-DC1E-4C84-95B6-8AD3750881AD}" dt="2022-11-22T06:35:42.701" v="2496"/>
          <ac:spMkLst>
            <pc:docMk/>
            <pc:sldMk cId="2377660216" sldId="1553"/>
            <ac:spMk id="5" creationId="{E7287B0E-EF55-E721-8EFA-9A9183C0EDF9}"/>
          </ac:spMkLst>
        </pc:spChg>
        <pc:picChg chg="del">
          <ac:chgData name="伊健 杜" userId="e69aded81da48593" providerId="LiveId" clId="{87A2FA23-DC1E-4C84-95B6-8AD3750881AD}" dt="2022-11-22T05:12:56.876" v="308" actId="478"/>
          <ac:picMkLst>
            <pc:docMk/>
            <pc:sldMk cId="2377660216" sldId="1553"/>
            <ac:picMk id="9" creationId="{05EFA27E-277D-943F-6257-C47AE380DFDB}"/>
          </ac:picMkLst>
        </pc:picChg>
        <pc:picChg chg="add mod">
          <ac:chgData name="伊健 杜" userId="e69aded81da48593" providerId="LiveId" clId="{87A2FA23-DC1E-4C84-95B6-8AD3750881AD}" dt="2022-11-22T05:13:04.091" v="311" actId="1076"/>
          <ac:picMkLst>
            <pc:docMk/>
            <pc:sldMk cId="2377660216" sldId="1553"/>
            <ac:picMk id="3074" creationId="{2528358E-946F-DC6C-14EF-9DFC353DE8B5}"/>
          </ac:picMkLst>
        </pc:picChg>
      </pc:sldChg>
      <pc:sldChg chg="del">
        <pc:chgData name="伊健 杜" userId="e69aded81da48593" providerId="LiveId" clId="{87A2FA23-DC1E-4C84-95B6-8AD3750881AD}" dt="2022-11-22T04:58:42.248" v="8" actId="47"/>
        <pc:sldMkLst>
          <pc:docMk/>
          <pc:sldMk cId="914621251" sldId="1554"/>
        </pc:sldMkLst>
      </pc:sldChg>
      <pc:sldChg chg="addSp delSp modSp add mod">
        <pc:chgData name="伊健 杜" userId="e69aded81da48593" providerId="LiveId" clId="{87A2FA23-DC1E-4C84-95B6-8AD3750881AD}" dt="2022-11-22T06:35:42.701" v="2496"/>
        <pc:sldMkLst>
          <pc:docMk/>
          <pc:sldMk cId="2174177971" sldId="1554"/>
        </pc:sldMkLst>
        <pc:spChg chg="mod">
          <ac:chgData name="伊健 杜" userId="e69aded81da48593" providerId="LiveId" clId="{87A2FA23-DC1E-4C84-95B6-8AD3750881AD}" dt="2022-11-22T06:35:42.701" v="2496"/>
          <ac:spMkLst>
            <pc:docMk/>
            <pc:sldMk cId="2174177971" sldId="1554"/>
            <ac:spMk id="2" creationId="{10304424-DB4A-36E7-9E0D-D32A5DD0F26C}"/>
          </ac:spMkLst>
        </pc:spChg>
        <pc:spChg chg="mod">
          <ac:chgData name="伊健 杜" userId="e69aded81da48593" providerId="LiveId" clId="{87A2FA23-DC1E-4C84-95B6-8AD3750881AD}" dt="2022-11-22T06:35:42.701" v="2496"/>
          <ac:spMkLst>
            <pc:docMk/>
            <pc:sldMk cId="2174177971" sldId="1554"/>
            <ac:spMk id="5" creationId="{E7287B0E-EF55-E721-8EFA-9A9183C0EDF9}"/>
          </ac:spMkLst>
        </pc:spChg>
        <pc:picChg chg="del">
          <ac:chgData name="伊健 杜" userId="e69aded81da48593" providerId="LiveId" clId="{87A2FA23-DC1E-4C84-95B6-8AD3750881AD}" dt="2022-11-22T05:20:27.573" v="442" actId="478"/>
          <ac:picMkLst>
            <pc:docMk/>
            <pc:sldMk cId="2174177971" sldId="1554"/>
            <ac:picMk id="3074" creationId="{2528358E-946F-DC6C-14EF-9DFC353DE8B5}"/>
          </ac:picMkLst>
        </pc:picChg>
        <pc:picChg chg="add mod">
          <ac:chgData name="伊健 杜" userId="e69aded81da48593" providerId="LiveId" clId="{87A2FA23-DC1E-4C84-95B6-8AD3750881AD}" dt="2022-11-22T05:20:33.843" v="445" actId="1076"/>
          <ac:picMkLst>
            <pc:docMk/>
            <pc:sldMk cId="2174177971" sldId="1554"/>
            <ac:picMk id="4098" creationId="{FF342279-AE74-D80B-6DF7-4939337476AC}"/>
          </ac:picMkLst>
        </pc:picChg>
      </pc:sldChg>
      <pc:sldChg chg="modSp add mod">
        <pc:chgData name="伊健 杜" userId="e69aded81da48593" providerId="LiveId" clId="{87A2FA23-DC1E-4C84-95B6-8AD3750881AD}" dt="2022-11-22T06:35:42.701" v="2496"/>
        <pc:sldMkLst>
          <pc:docMk/>
          <pc:sldMk cId="1254805508" sldId="1555"/>
        </pc:sldMkLst>
        <pc:spChg chg="mod">
          <ac:chgData name="伊健 杜" userId="e69aded81da48593" providerId="LiveId" clId="{87A2FA23-DC1E-4C84-95B6-8AD3750881AD}" dt="2022-11-22T06:35:42.701" v="2496"/>
          <ac:spMkLst>
            <pc:docMk/>
            <pc:sldMk cId="1254805508" sldId="1555"/>
            <ac:spMk id="4" creationId="{2CD63A4E-E37B-41A6-9090-C7BF9F9D4BD7}"/>
          </ac:spMkLst>
        </pc:spChg>
      </pc:sldChg>
      <pc:sldChg chg="del">
        <pc:chgData name="伊健 杜" userId="e69aded81da48593" providerId="LiveId" clId="{87A2FA23-DC1E-4C84-95B6-8AD3750881AD}" dt="2022-11-22T04:58:42.248" v="8" actId="47"/>
        <pc:sldMkLst>
          <pc:docMk/>
          <pc:sldMk cId="2921546110" sldId="1555"/>
        </pc:sldMkLst>
      </pc:sldChg>
      <pc:sldChg chg="addSp delSp modSp add mod">
        <pc:chgData name="伊健 杜" userId="e69aded81da48593" providerId="LiveId" clId="{87A2FA23-DC1E-4C84-95B6-8AD3750881AD}" dt="2022-11-22T06:35:42.701" v="2496"/>
        <pc:sldMkLst>
          <pc:docMk/>
          <pc:sldMk cId="1881422964" sldId="1556"/>
        </pc:sldMkLst>
        <pc:spChg chg="mod">
          <ac:chgData name="伊健 杜" userId="e69aded81da48593" providerId="LiveId" clId="{87A2FA23-DC1E-4C84-95B6-8AD3750881AD}" dt="2022-11-22T06:35:42.701" v="2496"/>
          <ac:spMkLst>
            <pc:docMk/>
            <pc:sldMk cId="1881422964" sldId="1556"/>
            <ac:spMk id="2" creationId="{10304424-DB4A-36E7-9E0D-D32A5DD0F26C}"/>
          </ac:spMkLst>
        </pc:spChg>
        <pc:spChg chg="mod">
          <ac:chgData name="伊健 杜" userId="e69aded81da48593" providerId="LiveId" clId="{87A2FA23-DC1E-4C84-95B6-8AD3750881AD}" dt="2022-11-22T06:35:42.701" v="2496"/>
          <ac:spMkLst>
            <pc:docMk/>
            <pc:sldMk cId="1881422964" sldId="1556"/>
            <ac:spMk id="5" creationId="{E7287B0E-EF55-E721-8EFA-9A9183C0EDF9}"/>
          </ac:spMkLst>
        </pc:spChg>
        <pc:picChg chg="del">
          <ac:chgData name="伊健 杜" userId="e69aded81da48593" providerId="LiveId" clId="{87A2FA23-DC1E-4C84-95B6-8AD3750881AD}" dt="2022-11-22T05:27:12.350" v="673" actId="478"/>
          <ac:picMkLst>
            <pc:docMk/>
            <pc:sldMk cId="1881422964" sldId="1556"/>
            <ac:picMk id="3074" creationId="{2528358E-946F-DC6C-14EF-9DFC353DE8B5}"/>
          </ac:picMkLst>
        </pc:picChg>
        <pc:picChg chg="add mod">
          <ac:chgData name="伊健 杜" userId="e69aded81da48593" providerId="LiveId" clId="{87A2FA23-DC1E-4C84-95B6-8AD3750881AD}" dt="2022-11-22T05:27:17.616" v="676" actId="1076"/>
          <ac:picMkLst>
            <pc:docMk/>
            <pc:sldMk cId="1881422964" sldId="1556"/>
            <ac:picMk id="5122" creationId="{8655B3E1-A3E1-61D1-BB86-5A8B40815204}"/>
          </ac:picMkLst>
        </pc:picChg>
      </pc:sldChg>
      <pc:sldChg chg="del">
        <pc:chgData name="伊健 杜" userId="e69aded81da48593" providerId="LiveId" clId="{87A2FA23-DC1E-4C84-95B6-8AD3750881AD}" dt="2022-11-22T04:58:42.248" v="8" actId="47"/>
        <pc:sldMkLst>
          <pc:docMk/>
          <pc:sldMk cId="1957551711" sldId="1556"/>
        </pc:sldMkLst>
      </pc:sldChg>
      <pc:sldChg chg="modSp add mod">
        <pc:chgData name="伊健 杜" userId="e69aded81da48593" providerId="LiveId" clId="{87A2FA23-DC1E-4C84-95B6-8AD3750881AD}" dt="2022-11-22T06:35:42.701" v="2496"/>
        <pc:sldMkLst>
          <pc:docMk/>
          <pc:sldMk cId="1068462873" sldId="1557"/>
        </pc:sldMkLst>
        <pc:spChg chg="mod">
          <ac:chgData name="伊健 杜" userId="e69aded81da48593" providerId="LiveId" clId="{87A2FA23-DC1E-4C84-95B6-8AD3750881AD}" dt="2022-11-22T06:35:42.701" v="2496"/>
          <ac:spMkLst>
            <pc:docMk/>
            <pc:sldMk cId="1068462873" sldId="1557"/>
            <ac:spMk id="4" creationId="{2CD63A4E-E37B-41A6-9090-C7BF9F9D4BD7}"/>
          </ac:spMkLst>
        </pc:spChg>
      </pc:sldChg>
      <pc:sldChg chg="addSp delSp modSp add mod">
        <pc:chgData name="伊健 杜" userId="e69aded81da48593" providerId="LiveId" clId="{87A2FA23-DC1E-4C84-95B6-8AD3750881AD}" dt="2022-11-22T06:35:42.701" v="2496"/>
        <pc:sldMkLst>
          <pc:docMk/>
          <pc:sldMk cId="3949559748" sldId="1558"/>
        </pc:sldMkLst>
        <pc:spChg chg="mod">
          <ac:chgData name="伊健 杜" userId="e69aded81da48593" providerId="LiveId" clId="{87A2FA23-DC1E-4C84-95B6-8AD3750881AD}" dt="2022-11-22T06:35:42.701" v="2496"/>
          <ac:spMkLst>
            <pc:docMk/>
            <pc:sldMk cId="3949559748" sldId="1558"/>
            <ac:spMk id="2" creationId="{10304424-DB4A-36E7-9E0D-D32A5DD0F26C}"/>
          </ac:spMkLst>
        </pc:spChg>
        <pc:spChg chg="mod">
          <ac:chgData name="伊健 杜" userId="e69aded81da48593" providerId="LiveId" clId="{87A2FA23-DC1E-4C84-95B6-8AD3750881AD}" dt="2022-11-22T06:35:42.701" v="2496"/>
          <ac:spMkLst>
            <pc:docMk/>
            <pc:sldMk cId="3949559748" sldId="1558"/>
            <ac:spMk id="5" creationId="{E7287B0E-EF55-E721-8EFA-9A9183C0EDF9}"/>
          </ac:spMkLst>
        </pc:spChg>
        <pc:picChg chg="del">
          <ac:chgData name="伊健 杜" userId="e69aded81da48593" providerId="LiveId" clId="{87A2FA23-DC1E-4C84-95B6-8AD3750881AD}" dt="2022-11-22T05:32:39.188" v="995" actId="478"/>
          <ac:picMkLst>
            <pc:docMk/>
            <pc:sldMk cId="3949559748" sldId="1558"/>
            <ac:picMk id="3074" creationId="{2528358E-946F-DC6C-14EF-9DFC353DE8B5}"/>
          </ac:picMkLst>
        </pc:picChg>
        <pc:picChg chg="add mod">
          <ac:chgData name="伊健 杜" userId="e69aded81da48593" providerId="LiveId" clId="{87A2FA23-DC1E-4C84-95B6-8AD3750881AD}" dt="2022-11-22T05:39:30.254" v="1126" actId="1076"/>
          <ac:picMkLst>
            <pc:docMk/>
            <pc:sldMk cId="3949559748" sldId="1558"/>
            <ac:picMk id="6146" creationId="{CFF85837-5EA5-AD33-B729-68DBE3027C05}"/>
          </ac:picMkLst>
        </pc:picChg>
      </pc:sldChg>
      <pc:sldChg chg="addSp delSp modSp add mod">
        <pc:chgData name="伊健 杜" userId="e69aded81da48593" providerId="LiveId" clId="{87A2FA23-DC1E-4C84-95B6-8AD3750881AD}" dt="2022-11-22T06:35:42.701" v="2496"/>
        <pc:sldMkLst>
          <pc:docMk/>
          <pc:sldMk cId="991744232" sldId="1559"/>
        </pc:sldMkLst>
        <pc:spChg chg="mod">
          <ac:chgData name="伊健 杜" userId="e69aded81da48593" providerId="LiveId" clId="{87A2FA23-DC1E-4C84-95B6-8AD3750881AD}" dt="2022-11-22T06:35:42.701" v="2496"/>
          <ac:spMkLst>
            <pc:docMk/>
            <pc:sldMk cId="991744232" sldId="1559"/>
            <ac:spMk id="2" creationId="{10304424-DB4A-36E7-9E0D-D32A5DD0F26C}"/>
          </ac:spMkLst>
        </pc:spChg>
        <pc:spChg chg="mod">
          <ac:chgData name="伊健 杜" userId="e69aded81da48593" providerId="LiveId" clId="{87A2FA23-DC1E-4C84-95B6-8AD3750881AD}" dt="2022-11-22T06:35:42.701" v="2496"/>
          <ac:spMkLst>
            <pc:docMk/>
            <pc:sldMk cId="991744232" sldId="1559"/>
            <ac:spMk id="5" creationId="{E7287B0E-EF55-E721-8EFA-9A9183C0EDF9}"/>
          </ac:spMkLst>
        </pc:spChg>
        <pc:spChg chg="add del mod">
          <ac:chgData name="伊健 杜" userId="e69aded81da48593" providerId="LiveId" clId="{87A2FA23-DC1E-4C84-95B6-8AD3750881AD}" dt="2022-11-22T05:40:25.977" v="1202" actId="478"/>
          <ac:spMkLst>
            <pc:docMk/>
            <pc:sldMk cId="991744232" sldId="1559"/>
            <ac:spMk id="7" creationId="{9D60477F-0BC7-08C3-471E-8EC71B8E45C2}"/>
          </ac:spMkLst>
        </pc:spChg>
        <pc:picChg chg="add mod">
          <ac:chgData name="伊健 杜" userId="e69aded81da48593" providerId="LiveId" clId="{87A2FA23-DC1E-4C84-95B6-8AD3750881AD}" dt="2022-11-22T05:40:37.218" v="1208" actId="1076"/>
          <ac:picMkLst>
            <pc:docMk/>
            <pc:sldMk cId="991744232" sldId="1559"/>
            <ac:picMk id="9" creationId="{A95D7627-5CA2-01AA-31AA-1412B1B0D2B3}"/>
          </ac:picMkLst>
        </pc:picChg>
        <pc:picChg chg="del">
          <ac:chgData name="伊健 杜" userId="e69aded81da48593" providerId="LiveId" clId="{87A2FA23-DC1E-4C84-95B6-8AD3750881AD}" dt="2022-11-22T05:39:37.773" v="1128" actId="478"/>
          <ac:picMkLst>
            <pc:docMk/>
            <pc:sldMk cId="991744232" sldId="1559"/>
            <ac:picMk id="6146" creationId="{CFF85837-5EA5-AD33-B729-68DBE3027C05}"/>
          </ac:picMkLst>
        </pc:picChg>
        <pc:picChg chg="add mod">
          <ac:chgData name="伊健 杜" userId="e69aded81da48593" providerId="LiveId" clId="{87A2FA23-DC1E-4C84-95B6-8AD3750881AD}" dt="2022-11-22T05:40:56.400" v="1212" actId="1076"/>
          <ac:picMkLst>
            <pc:docMk/>
            <pc:sldMk cId="991744232" sldId="1559"/>
            <ac:picMk id="7172" creationId="{75097B9F-77A8-9AE2-E816-A37A64E79958}"/>
          </ac:picMkLst>
        </pc:picChg>
      </pc:sldChg>
      <pc:sldChg chg="modSp add mod">
        <pc:chgData name="伊健 杜" userId="e69aded81da48593" providerId="LiveId" clId="{87A2FA23-DC1E-4C84-95B6-8AD3750881AD}" dt="2022-11-22T06:35:42.701" v="2496"/>
        <pc:sldMkLst>
          <pc:docMk/>
          <pc:sldMk cId="4095608343" sldId="1560"/>
        </pc:sldMkLst>
        <pc:spChg chg="mod">
          <ac:chgData name="伊健 杜" userId="e69aded81da48593" providerId="LiveId" clId="{87A2FA23-DC1E-4C84-95B6-8AD3750881AD}" dt="2022-11-22T06:35:42.701" v="2496"/>
          <ac:spMkLst>
            <pc:docMk/>
            <pc:sldMk cId="4095608343" sldId="1560"/>
            <ac:spMk id="4" creationId="{2CD63A4E-E37B-41A6-9090-C7BF9F9D4BD7}"/>
          </ac:spMkLst>
        </pc:spChg>
      </pc:sldChg>
      <pc:sldChg chg="modSp add del mod">
        <pc:chgData name="伊健 杜" userId="e69aded81da48593" providerId="LiveId" clId="{87A2FA23-DC1E-4C84-95B6-8AD3750881AD}" dt="2022-11-22T05:52:34.486" v="1257" actId="47"/>
        <pc:sldMkLst>
          <pc:docMk/>
          <pc:sldMk cId="4154911063" sldId="1560"/>
        </pc:sldMkLst>
        <pc:spChg chg="mod">
          <ac:chgData name="伊健 杜" userId="e69aded81da48593" providerId="LiveId" clId="{87A2FA23-DC1E-4C84-95B6-8AD3750881AD}" dt="2022-11-22T05:52:22.686" v="1256" actId="20577"/>
          <ac:spMkLst>
            <pc:docMk/>
            <pc:sldMk cId="4154911063" sldId="1560"/>
            <ac:spMk id="4" creationId="{2CD63A4E-E37B-41A6-9090-C7BF9F9D4BD7}"/>
          </ac:spMkLst>
        </pc:spChg>
      </pc:sldChg>
      <pc:sldChg chg="addSp delSp modSp add mod">
        <pc:chgData name="伊健 杜" userId="e69aded81da48593" providerId="LiveId" clId="{87A2FA23-DC1E-4C84-95B6-8AD3750881AD}" dt="2022-11-22T06:35:42.701" v="2496"/>
        <pc:sldMkLst>
          <pc:docMk/>
          <pc:sldMk cId="2471558706" sldId="1561"/>
        </pc:sldMkLst>
        <pc:spChg chg="mod">
          <ac:chgData name="伊健 杜" userId="e69aded81da48593" providerId="LiveId" clId="{87A2FA23-DC1E-4C84-95B6-8AD3750881AD}" dt="2022-11-22T06:35:42.701" v="2496"/>
          <ac:spMkLst>
            <pc:docMk/>
            <pc:sldMk cId="2471558706" sldId="1561"/>
            <ac:spMk id="2" creationId="{10304424-DB4A-36E7-9E0D-D32A5DD0F26C}"/>
          </ac:spMkLst>
        </pc:spChg>
        <pc:spChg chg="mod">
          <ac:chgData name="伊健 杜" userId="e69aded81da48593" providerId="LiveId" clId="{87A2FA23-DC1E-4C84-95B6-8AD3750881AD}" dt="2022-11-22T06:35:42.701" v="2496"/>
          <ac:spMkLst>
            <pc:docMk/>
            <pc:sldMk cId="2471558706" sldId="1561"/>
            <ac:spMk id="5" creationId="{E7287B0E-EF55-E721-8EFA-9A9183C0EDF9}"/>
          </ac:spMkLst>
        </pc:spChg>
        <pc:picChg chg="del">
          <ac:chgData name="伊健 杜" userId="e69aded81da48593" providerId="LiveId" clId="{87A2FA23-DC1E-4C84-95B6-8AD3750881AD}" dt="2022-11-22T05:57:41.961" v="1407" actId="478"/>
          <ac:picMkLst>
            <pc:docMk/>
            <pc:sldMk cId="2471558706" sldId="1561"/>
            <ac:picMk id="6146" creationId="{CFF85837-5EA5-AD33-B729-68DBE3027C05}"/>
          </ac:picMkLst>
        </pc:picChg>
        <pc:picChg chg="add mod">
          <ac:chgData name="伊健 杜" userId="e69aded81da48593" providerId="LiveId" clId="{87A2FA23-DC1E-4C84-95B6-8AD3750881AD}" dt="2022-11-22T06:00:23.503" v="1461" actId="1076"/>
          <ac:picMkLst>
            <pc:docMk/>
            <pc:sldMk cId="2471558706" sldId="1561"/>
            <ac:picMk id="8194" creationId="{FFB71AF4-EBAC-8940-EDCA-71549C145159}"/>
          </ac:picMkLst>
        </pc:picChg>
      </pc:sldChg>
      <pc:sldChg chg="addSp delSp modSp add mod">
        <pc:chgData name="伊健 杜" userId="e69aded81da48593" providerId="LiveId" clId="{87A2FA23-DC1E-4C84-95B6-8AD3750881AD}" dt="2022-11-22T06:35:42.701" v="2496"/>
        <pc:sldMkLst>
          <pc:docMk/>
          <pc:sldMk cId="4021158838" sldId="1562"/>
        </pc:sldMkLst>
        <pc:spChg chg="mod">
          <ac:chgData name="伊健 杜" userId="e69aded81da48593" providerId="LiveId" clId="{87A2FA23-DC1E-4C84-95B6-8AD3750881AD}" dt="2022-11-22T06:35:42.701" v="2496"/>
          <ac:spMkLst>
            <pc:docMk/>
            <pc:sldMk cId="4021158838" sldId="1562"/>
            <ac:spMk id="2" creationId="{10304424-DB4A-36E7-9E0D-D32A5DD0F26C}"/>
          </ac:spMkLst>
        </pc:spChg>
        <pc:spChg chg="mod">
          <ac:chgData name="伊健 杜" userId="e69aded81da48593" providerId="LiveId" clId="{87A2FA23-DC1E-4C84-95B6-8AD3750881AD}" dt="2022-11-22T06:35:42.701" v="2496"/>
          <ac:spMkLst>
            <pc:docMk/>
            <pc:sldMk cId="4021158838" sldId="1562"/>
            <ac:spMk id="5" creationId="{E7287B0E-EF55-E721-8EFA-9A9183C0EDF9}"/>
          </ac:spMkLst>
        </pc:spChg>
        <pc:picChg chg="del mod">
          <ac:chgData name="伊健 杜" userId="e69aded81da48593" providerId="LiveId" clId="{87A2FA23-DC1E-4C84-95B6-8AD3750881AD}" dt="2022-11-22T06:03:39.882" v="1704" actId="478"/>
          <ac:picMkLst>
            <pc:docMk/>
            <pc:sldMk cId="4021158838" sldId="1562"/>
            <ac:picMk id="8194" creationId="{FFB71AF4-EBAC-8940-EDCA-71549C145159}"/>
          </ac:picMkLst>
        </pc:picChg>
        <pc:picChg chg="add mod">
          <ac:chgData name="伊健 杜" userId="e69aded81da48593" providerId="LiveId" clId="{87A2FA23-DC1E-4C84-95B6-8AD3750881AD}" dt="2022-11-22T06:05:00.919" v="1706" actId="1076"/>
          <ac:picMkLst>
            <pc:docMk/>
            <pc:sldMk cId="4021158838" sldId="1562"/>
            <ac:picMk id="9218" creationId="{4EE15817-9892-F0D8-1EEC-FC88B0B90E5F}"/>
          </ac:picMkLst>
        </pc:picChg>
      </pc:sldChg>
      <pc:sldChg chg="modSp add mod">
        <pc:chgData name="伊健 杜" userId="e69aded81da48593" providerId="LiveId" clId="{87A2FA23-DC1E-4C84-95B6-8AD3750881AD}" dt="2022-11-22T06:35:42.701" v="2496"/>
        <pc:sldMkLst>
          <pc:docMk/>
          <pc:sldMk cId="4059727094" sldId="1563"/>
        </pc:sldMkLst>
        <pc:spChg chg="mod">
          <ac:chgData name="伊健 杜" userId="e69aded81da48593" providerId="LiveId" clId="{87A2FA23-DC1E-4C84-95B6-8AD3750881AD}" dt="2022-11-22T06:35:42.701" v="2496"/>
          <ac:spMkLst>
            <pc:docMk/>
            <pc:sldMk cId="4059727094" sldId="1563"/>
            <ac:spMk id="4" creationId="{2CD63A4E-E37B-41A6-9090-C7BF9F9D4BD7}"/>
          </ac:spMkLst>
        </pc:spChg>
      </pc:sldChg>
      <pc:sldChg chg="addSp delSp modSp add mod">
        <pc:chgData name="伊健 杜" userId="e69aded81da48593" providerId="LiveId" clId="{87A2FA23-DC1E-4C84-95B6-8AD3750881AD}" dt="2022-11-22T06:35:42.701" v="2496"/>
        <pc:sldMkLst>
          <pc:docMk/>
          <pc:sldMk cId="514319693" sldId="1564"/>
        </pc:sldMkLst>
        <pc:spChg chg="mod">
          <ac:chgData name="伊健 杜" userId="e69aded81da48593" providerId="LiveId" clId="{87A2FA23-DC1E-4C84-95B6-8AD3750881AD}" dt="2022-11-22T06:35:42.701" v="2496"/>
          <ac:spMkLst>
            <pc:docMk/>
            <pc:sldMk cId="514319693" sldId="1564"/>
            <ac:spMk id="2" creationId="{10304424-DB4A-36E7-9E0D-D32A5DD0F26C}"/>
          </ac:spMkLst>
        </pc:spChg>
        <pc:spChg chg="mod">
          <ac:chgData name="伊健 杜" userId="e69aded81da48593" providerId="LiveId" clId="{87A2FA23-DC1E-4C84-95B6-8AD3750881AD}" dt="2022-11-22T06:35:42.701" v="2496"/>
          <ac:spMkLst>
            <pc:docMk/>
            <pc:sldMk cId="514319693" sldId="1564"/>
            <ac:spMk id="5" creationId="{E7287B0E-EF55-E721-8EFA-9A9183C0EDF9}"/>
          </ac:spMkLst>
        </pc:spChg>
        <pc:picChg chg="del">
          <ac:chgData name="伊健 杜" userId="e69aded81da48593" providerId="LiveId" clId="{87A2FA23-DC1E-4C84-95B6-8AD3750881AD}" dt="2022-11-22T06:25:07.315" v="1849" actId="478"/>
          <ac:picMkLst>
            <pc:docMk/>
            <pc:sldMk cId="514319693" sldId="1564"/>
            <ac:picMk id="8194" creationId="{FFB71AF4-EBAC-8940-EDCA-71549C145159}"/>
          </ac:picMkLst>
        </pc:picChg>
        <pc:picChg chg="add del mod">
          <ac:chgData name="伊健 杜" userId="e69aded81da48593" providerId="LiveId" clId="{87A2FA23-DC1E-4C84-95B6-8AD3750881AD}" dt="2022-11-22T06:28:20.835" v="1999" actId="478"/>
          <ac:picMkLst>
            <pc:docMk/>
            <pc:sldMk cId="514319693" sldId="1564"/>
            <ac:picMk id="10242" creationId="{04D633C5-D695-C3AC-613D-5541D5A182E1}"/>
          </ac:picMkLst>
        </pc:picChg>
        <pc:picChg chg="add mod">
          <ac:chgData name="伊健 杜" userId="e69aded81da48593" providerId="LiveId" clId="{87A2FA23-DC1E-4C84-95B6-8AD3750881AD}" dt="2022-11-22T06:28:24.316" v="2003" actId="1076"/>
          <ac:picMkLst>
            <pc:docMk/>
            <pc:sldMk cId="514319693" sldId="1564"/>
            <ac:picMk id="10244" creationId="{2038E9FE-A3EC-0F87-AED1-FB19C0DB561D}"/>
          </ac:picMkLst>
        </pc:picChg>
      </pc:sldChg>
      <pc:sldChg chg="addSp delSp modSp add mod">
        <pc:chgData name="伊健 杜" userId="e69aded81da48593" providerId="LiveId" clId="{87A2FA23-DC1E-4C84-95B6-8AD3750881AD}" dt="2022-11-22T06:35:42.701" v="2496"/>
        <pc:sldMkLst>
          <pc:docMk/>
          <pc:sldMk cId="2241361327" sldId="1565"/>
        </pc:sldMkLst>
        <pc:spChg chg="mod">
          <ac:chgData name="伊健 杜" userId="e69aded81da48593" providerId="LiveId" clId="{87A2FA23-DC1E-4C84-95B6-8AD3750881AD}" dt="2022-11-22T06:35:42.701" v="2496"/>
          <ac:spMkLst>
            <pc:docMk/>
            <pc:sldMk cId="2241361327" sldId="1565"/>
            <ac:spMk id="2" creationId="{10304424-DB4A-36E7-9E0D-D32A5DD0F26C}"/>
          </ac:spMkLst>
        </pc:spChg>
        <pc:spChg chg="mod">
          <ac:chgData name="伊健 杜" userId="e69aded81da48593" providerId="LiveId" clId="{87A2FA23-DC1E-4C84-95B6-8AD3750881AD}" dt="2022-11-22T06:35:42.701" v="2496"/>
          <ac:spMkLst>
            <pc:docMk/>
            <pc:sldMk cId="2241361327" sldId="1565"/>
            <ac:spMk id="5" creationId="{E7287B0E-EF55-E721-8EFA-9A9183C0EDF9}"/>
          </ac:spMkLst>
        </pc:spChg>
        <pc:picChg chg="del">
          <ac:chgData name="伊健 杜" userId="e69aded81da48593" providerId="LiveId" clId="{87A2FA23-DC1E-4C84-95B6-8AD3750881AD}" dt="2022-11-22T06:29:18.109" v="2150" actId="478"/>
          <ac:picMkLst>
            <pc:docMk/>
            <pc:sldMk cId="2241361327" sldId="1565"/>
            <ac:picMk id="10244" creationId="{2038E9FE-A3EC-0F87-AED1-FB19C0DB561D}"/>
          </ac:picMkLst>
        </pc:picChg>
        <pc:picChg chg="add mod">
          <ac:chgData name="伊健 杜" userId="e69aded81da48593" providerId="LiveId" clId="{87A2FA23-DC1E-4C84-95B6-8AD3750881AD}" dt="2022-11-22T06:29:47.318" v="2154" actId="1076"/>
          <ac:picMkLst>
            <pc:docMk/>
            <pc:sldMk cId="2241361327" sldId="1565"/>
            <ac:picMk id="11266" creationId="{E8830F07-2B3A-D8BA-2AC7-25CF1CA9F0F4}"/>
          </ac:picMkLst>
        </pc:picChg>
      </pc:sldChg>
      <pc:sldChg chg="modSp add mod ord">
        <pc:chgData name="伊健 杜" userId="e69aded81da48593" providerId="LiveId" clId="{87A2FA23-DC1E-4C84-95B6-8AD3750881AD}" dt="2022-11-22T13:27:18.491" v="4021"/>
        <pc:sldMkLst>
          <pc:docMk/>
          <pc:sldMk cId="2960698532" sldId="1566"/>
        </pc:sldMkLst>
        <pc:spChg chg="mod">
          <ac:chgData name="伊健 杜" userId="e69aded81da48593" providerId="LiveId" clId="{87A2FA23-DC1E-4C84-95B6-8AD3750881AD}" dt="2022-11-22T13:27:18.491" v="4021"/>
          <ac:spMkLst>
            <pc:docMk/>
            <pc:sldMk cId="2960698532" sldId="1566"/>
            <ac:spMk id="4" creationId="{2CD63A4E-E37B-41A6-9090-C7BF9F9D4BD7}"/>
          </ac:spMkLst>
        </pc:spChg>
      </pc:sldChg>
      <pc:sldChg chg="addSp delSp modSp add mod">
        <pc:chgData name="伊健 杜" userId="e69aded81da48593" providerId="LiveId" clId="{87A2FA23-DC1E-4C84-95B6-8AD3750881AD}" dt="2022-11-22T12:32:36.713" v="2635" actId="20577"/>
        <pc:sldMkLst>
          <pc:docMk/>
          <pc:sldMk cId="3786782607" sldId="1567"/>
        </pc:sldMkLst>
        <pc:spChg chg="mod">
          <ac:chgData name="伊健 杜" userId="e69aded81da48593" providerId="LiveId" clId="{87A2FA23-DC1E-4C84-95B6-8AD3750881AD}" dt="2022-11-22T06:35:42.701" v="2496"/>
          <ac:spMkLst>
            <pc:docMk/>
            <pc:sldMk cId="3786782607" sldId="1567"/>
            <ac:spMk id="2" creationId="{10304424-DB4A-36E7-9E0D-D32A5DD0F26C}"/>
          </ac:spMkLst>
        </pc:spChg>
        <pc:spChg chg="mod">
          <ac:chgData name="伊健 杜" userId="e69aded81da48593" providerId="LiveId" clId="{87A2FA23-DC1E-4C84-95B6-8AD3750881AD}" dt="2022-11-22T12:32:36.713" v="2635" actId="20577"/>
          <ac:spMkLst>
            <pc:docMk/>
            <pc:sldMk cId="3786782607" sldId="1567"/>
            <ac:spMk id="5" creationId="{E7287B0E-EF55-E721-8EFA-9A9183C0EDF9}"/>
          </ac:spMkLst>
        </pc:spChg>
        <pc:picChg chg="del">
          <ac:chgData name="伊健 杜" userId="e69aded81da48593" providerId="LiveId" clId="{87A2FA23-DC1E-4C84-95B6-8AD3750881AD}" dt="2022-11-22T06:33:55.795" v="2488" actId="478"/>
          <ac:picMkLst>
            <pc:docMk/>
            <pc:sldMk cId="3786782607" sldId="1567"/>
            <ac:picMk id="10244" creationId="{2038E9FE-A3EC-0F87-AED1-FB19C0DB561D}"/>
          </ac:picMkLst>
        </pc:picChg>
        <pc:picChg chg="add mod">
          <ac:chgData name="伊健 杜" userId="e69aded81da48593" providerId="LiveId" clId="{87A2FA23-DC1E-4C84-95B6-8AD3750881AD}" dt="2022-11-22T06:35:12.242" v="2491" actId="1076"/>
          <ac:picMkLst>
            <pc:docMk/>
            <pc:sldMk cId="3786782607" sldId="1567"/>
            <ac:picMk id="12290" creationId="{A56B438F-35CF-1B49-C30D-F891A768B2CC}"/>
          </ac:picMkLst>
        </pc:picChg>
        <pc:picChg chg="add del mod">
          <ac:chgData name="伊健 杜" userId="e69aded81da48593" providerId="LiveId" clId="{87A2FA23-DC1E-4C84-95B6-8AD3750881AD}" dt="2022-11-22T06:35:47.252" v="2497" actId="478"/>
          <ac:picMkLst>
            <pc:docMk/>
            <pc:sldMk cId="3786782607" sldId="1567"/>
            <ac:picMk id="12292" creationId="{E85F1B59-C142-3CE0-4C2E-A2B2116AA82A}"/>
          </ac:picMkLst>
        </pc:picChg>
        <pc:picChg chg="add mod">
          <ac:chgData name="伊健 杜" userId="e69aded81da48593" providerId="LiveId" clId="{87A2FA23-DC1E-4C84-95B6-8AD3750881AD}" dt="2022-11-22T06:36:20.685" v="2501" actId="1076"/>
          <ac:picMkLst>
            <pc:docMk/>
            <pc:sldMk cId="3786782607" sldId="1567"/>
            <ac:picMk id="12294" creationId="{CB5181DD-7E45-50E6-C92C-D5D15368998C}"/>
          </ac:picMkLst>
        </pc:picChg>
      </pc:sldChg>
      <pc:sldChg chg="add">
        <pc:chgData name="伊健 杜" userId="e69aded81da48593" providerId="LiveId" clId="{87A2FA23-DC1E-4C84-95B6-8AD3750881AD}" dt="2022-11-22T12:28:32.857" v="2502"/>
        <pc:sldMkLst>
          <pc:docMk/>
          <pc:sldMk cId="1197365078" sldId="1568"/>
        </pc:sldMkLst>
      </pc:sldChg>
      <pc:sldChg chg="add">
        <pc:chgData name="伊健 杜" userId="e69aded81da48593" providerId="LiveId" clId="{87A2FA23-DC1E-4C84-95B6-8AD3750881AD}" dt="2022-11-22T12:28:32.857" v="2502"/>
        <pc:sldMkLst>
          <pc:docMk/>
          <pc:sldMk cId="2061165110" sldId="1569"/>
        </pc:sldMkLst>
      </pc:sldChg>
      <pc:sldChg chg="add">
        <pc:chgData name="伊健 杜" userId="e69aded81da48593" providerId="LiveId" clId="{87A2FA23-DC1E-4C84-95B6-8AD3750881AD}" dt="2022-11-22T12:28:32.857" v="2502"/>
        <pc:sldMkLst>
          <pc:docMk/>
          <pc:sldMk cId="1069663911" sldId="1570"/>
        </pc:sldMkLst>
      </pc:sldChg>
      <pc:sldChg chg="add">
        <pc:chgData name="伊健 杜" userId="e69aded81da48593" providerId="LiveId" clId="{87A2FA23-DC1E-4C84-95B6-8AD3750881AD}" dt="2022-11-22T12:28:32.857" v="2502"/>
        <pc:sldMkLst>
          <pc:docMk/>
          <pc:sldMk cId="3639187811" sldId="1571"/>
        </pc:sldMkLst>
      </pc:sldChg>
      <pc:sldChg chg="add">
        <pc:chgData name="伊健 杜" userId="e69aded81da48593" providerId="LiveId" clId="{87A2FA23-DC1E-4C84-95B6-8AD3750881AD}" dt="2022-11-22T12:28:32.857" v="2502"/>
        <pc:sldMkLst>
          <pc:docMk/>
          <pc:sldMk cId="21063674" sldId="1572"/>
        </pc:sldMkLst>
      </pc:sldChg>
      <pc:sldChg chg="add">
        <pc:chgData name="伊健 杜" userId="e69aded81da48593" providerId="LiveId" clId="{87A2FA23-DC1E-4C84-95B6-8AD3750881AD}" dt="2022-11-22T12:28:32.857" v="2502"/>
        <pc:sldMkLst>
          <pc:docMk/>
          <pc:sldMk cId="914621251" sldId="1573"/>
        </pc:sldMkLst>
      </pc:sldChg>
      <pc:sldChg chg="add">
        <pc:chgData name="伊健 杜" userId="e69aded81da48593" providerId="LiveId" clId="{87A2FA23-DC1E-4C84-95B6-8AD3750881AD}" dt="2022-11-22T12:28:32.857" v="2502"/>
        <pc:sldMkLst>
          <pc:docMk/>
          <pc:sldMk cId="2921546110" sldId="1574"/>
        </pc:sldMkLst>
      </pc:sldChg>
      <pc:sldChg chg="add">
        <pc:chgData name="伊健 杜" userId="e69aded81da48593" providerId="LiveId" clId="{87A2FA23-DC1E-4C84-95B6-8AD3750881AD}" dt="2022-11-22T12:28:32.857" v="2502"/>
        <pc:sldMkLst>
          <pc:docMk/>
          <pc:sldMk cId="1957551711" sldId="1575"/>
        </pc:sldMkLst>
      </pc:sldChg>
      <pc:sldChg chg="addSp delSp modSp add mod">
        <pc:chgData name="伊健 杜" userId="e69aded81da48593" providerId="LiveId" clId="{87A2FA23-DC1E-4C84-95B6-8AD3750881AD}" dt="2022-11-22T13:27:18.491" v="4021"/>
        <pc:sldMkLst>
          <pc:docMk/>
          <pc:sldMk cId="1039729634" sldId="1576"/>
        </pc:sldMkLst>
        <pc:spChg chg="mod">
          <ac:chgData name="伊健 杜" userId="e69aded81da48593" providerId="LiveId" clId="{87A2FA23-DC1E-4C84-95B6-8AD3750881AD}" dt="2022-11-22T12:29:35.954" v="2506" actId="20577"/>
          <ac:spMkLst>
            <pc:docMk/>
            <pc:sldMk cId="1039729634" sldId="1576"/>
            <ac:spMk id="2" creationId="{10304424-DB4A-36E7-9E0D-D32A5DD0F26C}"/>
          </ac:spMkLst>
        </pc:spChg>
        <pc:spChg chg="mod">
          <ac:chgData name="伊健 杜" userId="e69aded81da48593" providerId="LiveId" clId="{87A2FA23-DC1E-4C84-95B6-8AD3750881AD}" dt="2022-11-22T13:27:18.491" v="4021"/>
          <ac:spMkLst>
            <pc:docMk/>
            <pc:sldMk cId="1039729634" sldId="1576"/>
            <ac:spMk id="5" creationId="{E7287B0E-EF55-E721-8EFA-9A9183C0EDF9}"/>
          </ac:spMkLst>
        </pc:spChg>
        <pc:picChg chg="add mod">
          <ac:chgData name="伊健 杜" userId="e69aded81da48593" providerId="LiveId" clId="{87A2FA23-DC1E-4C84-95B6-8AD3750881AD}" dt="2022-11-22T12:32:18.639" v="2632" actId="1076"/>
          <ac:picMkLst>
            <pc:docMk/>
            <pc:sldMk cId="1039729634" sldId="1576"/>
            <ac:picMk id="1026" creationId="{3C2387F5-9206-2BA3-0B51-DC90A570F035}"/>
          </ac:picMkLst>
        </pc:picChg>
        <pc:picChg chg="del">
          <ac:chgData name="伊健 杜" userId="e69aded81da48593" providerId="LiveId" clId="{87A2FA23-DC1E-4C84-95B6-8AD3750881AD}" dt="2022-11-22T12:30:09.588" v="2629" actId="478"/>
          <ac:picMkLst>
            <pc:docMk/>
            <pc:sldMk cId="1039729634" sldId="1576"/>
            <ac:picMk id="12290" creationId="{A56B438F-35CF-1B49-C30D-F891A768B2CC}"/>
          </ac:picMkLst>
        </pc:picChg>
        <pc:picChg chg="del">
          <ac:chgData name="伊健 杜" userId="e69aded81da48593" providerId="LiveId" clId="{87A2FA23-DC1E-4C84-95B6-8AD3750881AD}" dt="2022-11-22T12:30:09.588" v="2629" actId="478"/>
          <ac:picMkLst>
            <pc:docMk/>
            <pc:sldMk cId="1039729634" sldId="1576"/>
            <ac:picMk id="12294" creationId="{CB5181DD-7E45-50E6-C92C-D5D15368998C}"/>
          </ac:picMkLst>
        </pc:picChg>
      </pc:sldChg>
      <pc:sldChg chg="addSp delSp modSp add mod">
        <pc:chgData name="伊健 杜" userId="e69aded81da48593" providerId="LiveId" clId="{87A2FA23-DC1E-4C84-95B6-8AD3750881AD}" dt="2022-11-22T13:27:18.491" v="4021"/>
        <pc:sldMkLst>
          <pc:docMk/>
          <pc:sldMk cId="1549272423" sldId="1577"/>
        </pc:sldMkLst>
        <pc:spChg chg="mod">
          <ac:chgData name="伊健 杜" userId="e69aded81da48593" providerId="LiveId" clId="{87A2FA23-DC1E-4C84-95B6-8AD3750881AD}" dt="2022-11-22T13:27:18.491" v="4021"/>
          <ac:spMkLst>
            <pc:docMk/>
            <pc:sldMk cId="1549272423" sldId="1577"/>
            <ac:spMk id="2" creationId="{1302A11A-625D-774F-23B3-739301B530C3}"/>
          </ac:spMkLst>
        </pc:spChg>
        <pc:spChg chg="mod">
          <ac:chgData name="伊健 杜" userId="e69aded81da48593" providerId="LiveId" clId="{87A2FA23-DC1E-4C84-95B6-8AD3750881AD}" dt="2022-11-22T13:27:18.491" v="4021"/>
          <ac:spMkLst>
            <pc:docMk/>
            <pc:sldMk cId="1549272423" sldId="1577"/>
            <ac:spMk id="3" creationId="{ABC6FAE7-B0DC-C53F-ABA7-511046C801BC}"/>
          </ac:spMkLst>
        </pc:spChg>
        <pc:spChg chg="add mod">
          <ac:chgData name="伊健 杜" userId="e69aded81da48593" providerId="LiveId" clId="{87A2FA23-DC1E-4C84-95B6-8AD3750881AD}" dt="2022-11-22T13:27:18.491" v="4021"/>
          <ac:spMkLst>
            <pc:docMk/>
            <pc:sldMk cId="1549272423" sldId="1577"/>
            <ac:spMk id="4" creationId="{F0CD5AB1-D052-7AF7-C984-C6CE3230A686}"/>
          </ac:spMkLst>
        </pc:spChg>
        <pc:picChg chg="add mod">
          <ac:chgData name="伊健 杜" userId="e69aded81da48593" providerId="LiveId" clId="{87A2FA23-DC1E-4C84-95B6-8AD3750881AD}" dt="2022-11-22T12:36:46.029" v="2815" actId="1076"/>
          <ac:picMkLst>
            <pc:docMk/>
            <pc:sldMk cId="1549272423" sldId="1577"/>
            <ac:picMk id="2050" creationId="{C8B947B6-A5E5-5F1D-7485-9C2880BDEF85}"/>
          </ac:picMkLst>
        </pc:picChg>
        <pc:picChg chg="del">
          <ac:chgData name="伊健 杜" userId="e69aded81da48593" providerId="LiveId" clId="{87A2FA23-DC1E-4C84-95B6-8AD3750881AD}" dt="2022-11-22T12:36:12.426" v="2807" actId="478"/>
          <ac:picMkLst>
            <pc:docMk/>
            <pc:sldMk cId="1549272423" sldId="1577"/>
            <ac:picMk id="20482" creationId="{949238C3-2726-09E2-0F8E-9A20E78F2170}"/>
          </ac:picMkLst>
        </pc:picChg>
      </pc:sldChg>
      <pc:sldChg chg="add del">
        <pc:chgData name="伊健 杜" userId="e69aded81da48593" providerId="LiveId" clId="{87A2FA23-DC1E-4C84-95B6-8AD3750881AD}" dt="2022-11-22T12:33:24.669" v="2638" actId="47"/>
        <pc:sldMkLst>
          <pc:docMk/>
          <pc:sldMk cId="2491327473" sldId="1577"/>
        </pc:sldMkLst>
      </pc:sldChg>
      <pc:sldChg chg="addSp delSp modSp add mod">
        <pc:chgData name="伊健 杜" userId="e69aded81da48593" providerId="LiveId" clId="{87A2FA23-DC1E-4C84-95B6-8AD3750881AD}" dt="2022-11-22T13:27:18.491" v="4021"/>
        <pc:sldMkLst>
          <pc:docMk/>
          <pc:sldMk cId="1774830906" sldId="1578"/>
        </pc:sldMkLst>
        <pc:spChg chg="mod">
          <ac:chgData name="伊健 杜" userId="e69aded81da48593" providerId="LiveId" clId="{87A2FA23-DC1E-4C84-95B6-8AD3750881AD}" dt="2022-11-22T13:27:18.491" v="4021"/>
          <ac:spMkLst>
            <pc:docMk/>
            <pc:sldMk cId="1774830906" sldId="1578"/>
            <ac:spMk id="2" creationId="{1302A11A-625D-774F-23B3-739301B530C3}"/>
          </ac:spMkLst>
        </pc:spChg>
        <pc:spChg chg="mod">
          <ac:chgData name="伊健 杜" userId="e69aded81da48593" providerId="LiveId" clId="{87A2FA23-DC1E-4C84-95B6-8AD3750881AD}" dt="2022-11-22T13:27:18.491" v="4021"/>
          <ac:spMkLst>
            <pc:docMk/>
            <pc:sldMk cId="1774830906" sldId="1578"/>
            <ac:spMk id="3" creationId="{ABC6FAE7-B0DC-C53F-ABA7-511046C801BC}"/>
          </ac:spMkLst>
        </pc:spChg>
        <pc:spChg chg="mod">
          <ac:chgData name="伊健 杜" userId="e69aded81da48593" providerId="LiveId" clId="{87A2FA23-DC1E-4C84-95B6-8AD3750881AD}" dt="2022-11-22T13:27:18.491" v="4021"/>
          <ac:spMkLst>
            <pc:docMk/>
            <pc:sldMk cId="1774830906" sldId="1578"/>
            <ac:spMk id="4" creationId="{F0CD5AB1-D052-7AF7-C984-C6CE3230A686}"/>
          </ac:spMkLst>
        </pc:spChg>
        <pc:picChg chg="del mod">
          <ac:chgData name="伊健 杜" userId="e69aded81da48593" providerId="LiveId" clId="{87A2FA23-DC1E-4C84-95B6-8AD3750881AD}" dt="2022-11-22T12:38:10.834" v="2938" actId="478"/>
          <ac:picMkLst>
            <pc:docMk/>
            <pc:sldMk cId="1774830906" sldId="1578"/>
            <ac:picMk id="2050" creationId="{C8B947B6-A5E5-5F1D-7485-9C2880BDEF85}"/>
          </ac:picMkLst>
        </pc:picChg>
        <pc:picChg chg="add mod">
          <ac:chgData name="伊健 杜" userId="e69aded81da48593" providerId="LiveId" clId="{87A2FA23-DC1E-4C84-95B6-8AD3750881AD}" dt="2022-11-22T12:45:37.644" v="3064" actId="1076"/>
          <ac:picMkLst>
            <pc:docMk/>
            <pc:sldMk cId="1774830906" sldId="1578"/>
            <ac:picMk id="3074" creationId="{093860B6-5AFD-176E-552A-CFC679A85195}"/>
          </ac:picMkLst>
        </pc:picChg>
      </pc:sldChg>
      <pc:sldChg chg="modSp add mod">
        <pc:chgData name="伊健 杜" userId="e69aded81da48593" providerId="LiveId" clId="{87A2FA23-DC1E-4C84-95B6-8AD3750881AD}" dt="2022-11-22T13:27:18.491" v="4021"/>
        <pc:sldMkLst>
          <pc:docMk/>
          <pc:sldMk cId="1305299179" sldId="1579"/>
        </pc:sldMkLst>
        <pc:spChg chg="mod">
          <ac:chgData name="伊健 杜" userId="e69aded81da48593" providerId="LiveId" clId="{87A2FA23-DC1E-4C84-95B6-8AD3750881AD}" dt="2022-11-22T13:27:18.491" v="4021"/>
          <ac:spMkLst>
            <pc:docMk/>
            <pc:sldMk cId="1305299179" sldId="1579"/>
            <ac:spMk id="2" creationId="{1302A11A-625D-774F-23B3-739301B530C3}"/>
          </ac:spMkLst>
        </pc:spChg>
        <pc:spChg chg="mod">
          <ac:chgData name="伊健 杜" userId="e69aded81da48593" providerId="LiveId" clId="{87A2FA23-DC1E-4C84-95B6-8AD3750881AD}" dt="2022-11-22T13:27:18.491" v="4021"/>
          <ac:spMkLst>
            <pc:docMk/>
            <pc:sldMk cId="1305299179" sldId="1579"/>
            <ac:spMk id="3" creationId="{ABC6FAE7-B0DC-C53F-ABA7-511046C801BC}"/>
          </ac:spMkLst>
        </pc:spChg>
        <pc:spChg chg="mod">
          <ac:chgData name="伊健 杜" userId="e69aded81da48593" providerId="LiveId" clId="{87A2FA23-DC1E-4C84-95B6-8AD3750881AD}" dt="2022-11-22T13:27:18.491" v="4021"/>
          <ac:spMkLst>
            <pc:docMk/>
            <pc:sldMk cId="1305299179" sldId="1579"/>
            <ac:spMk id="4" creationId="{F0CD5AB1-D052-7AF7-C984-C6CE3230A686}"/>
          </ac:spMkLst>
        </pc:spChg>
      </pc:sldChg>
      <pc:sldChg chg="addSp delSp modSp add mod">
        <pc:chgData name="伊健 杜" userId="e69aded81da48593" providerId="LiveId" clId="{87A2FA23-DC1E-4C84-95B6-8AD3750881AD}" dt="2022-11-22T13:27:18.491" v="4021"/>
        <pc:sldMkLst>
          <pc:docMk/>
          <pc:sldMk cId="1381911917" sldId="1580"/>
        </pc:sldMkLst>
        <pc:spChg chg="mod">
          <ac:chgData name="伊健 杜" userId="e69aded81da48593" providerId="LiveId" clId="{87A2FA23-DC1E-4C84-95B6-8AD3750881AD}" dt="2022-11-22T13:27:18.491" v="4021"/>
          <ac:spMkLst>
            <pc:docMk/>
            <pc:sldMk cId="1381911917" sldId="1580"/>
            <ac:spMk id="2" creationId="{1302A11A-625D-774F-23B3-739301B530C3}"/>
          </ac:spMkLst>
        </pc:spChg>
        <pc:spChg chg="mod">
          <ac:chgData name="伊健 杜" userId="e69aded81da48593" providerId="LiveId" clId="{87A2FA23-DC1E-4C84-95B6-8AD3750881AD}" dt="2022-11-22T13:27:18.491" v="4021"/>
          <ac:spMkLst>
            <pc:docMk/>
            <pc:sldMk cId="1381911917" sldId="1580"/>
            <ac:spMk id="3" creationId="{ABC6FAE7-B0DC-C53F-ABA7-511046C801BC}"/>
          </ac:spMkLst>
        </pc:spChg>
        <pc:spChg chg="mod">
          <ac:chgData name="伊健 杜" userId="e69aded81da48593" providerId="LiveId" clId="{87A2FA23-DC1E-4C84-95B6-8AD3750881AD}" dt="2022-11-22T13:27:18.491" v="4021"/>
          <ac:spMkLst>
            <pc:docMk/>
            <pc:sldMk cId="1381911917" sldId="1580"/>
            <ac:spMk id="4" creationId="{F0CD5AB1-D052-7AF7-C984-C6CE3230A686}"/>
          </ac:spMkLst>
        </pc:spChg>
        <pc:picChg chg="del">
          <ac:chgData name="伊健 杜" userId="e69aded81da48593" providerId="LiveId" clId="{87A2FA23-DC1E-4C84-95B6-8AD3750881AD}" dt="2022-11-22T12:48:32.021" v="3265" actId="478"/>
          <ac:picMkLst>
            <pc:docMk/>
            <pc:sldMk cId="1381911917" sldId="1580"/>
            <ac:picMk id="3074" creationId="{093860B6-5AFD-176E-552A-CFC679A85195}"/>
          </ac:picMkLst>
        </pc:picChg>
        <pc:picChg chg="add del mod">
          <ac:chgData name="伊健 杜" userId="e69aded81da48593" providerId="LiveId" clId="{87A2FA23-DC1E-4C84-95B6-8AD3750881AD}" dt="2022-11-22T13:00:21.797" v="3348" actId="478"/>
          <ac:picMkLst>
            <pc:docMk/>
            <pc:sldMk cId="1381911917" sldId="1580"/>
            <ac:picMk id="4098" creationId="{6A55AD98-9CDD-943D-9682-BD80ADE9CBB7}"/>
          </ac:picMkLst>
        </pc:picChg>
        <pc:picChg chg="add mod">
          <ac:chgData name="伊健 杜" userId="e69aded81da48593" providerId="LiveId" clId="{87A2FA23-DC1E-4C84-95B6-8AD3750881AD}" dt="2022-11-22T13:02:31.897" v="3353" actId="1076"/>
          <ac:picMkLst>
            <pc:docMk/>
            <pc:sldMk cId="1381911917" sldId="1580"/>
            <ac:picMk id="4100" creationId="{788BA798-606F-0610-F992-CDA438D4149B}"/>
          </ac:picMkLst>
        </pc:picChg>
      </pc:sldChg>
      <pc:sldChg chg="modSp add mod">
        <pc:chgData name="伊健 杜" userId="e69aded81da48593" providerId="LiveId" clId="{87A2FA23-DC1E-4C84-95B6-8AD3750881AD}" dt="2022-11-22T16:19:04.568" v="5604"/>
        <pc:sldMkLst>
          <pc:docMk/>
          <pc:sldMk cId="1381755354" sldId="1581"/>
        </pc:sldMkLst>
        <pc:spChg chg="mod">
          <ac:chgData name="伊健 杜" userId="e69aded81da48593" providerId="LiveId" clId="{87A2FA23-DC1E-4C84-95B6-8AD3750881AD}" dt="2022-11-22T16:19:04.568" v="5604"/>
          <ac:spMkLst>
            <pc:docMk/>
            <pc:sldMk cId="1381755354" sldId="1581"/>
            <ac:spMk id="4" creationId="{2CD63A4E-E37B-41A6-9090-C7BF9F9D4BD7}"/>
          </ac:spMkLst>
        </pc:spChg>
      </pc:sldChg>
      <pc:sldChg chg="modSp add">
        <pc:chgData name="伊健 杜" userId="e69aded81da48593" providerId="LiveId" clId="{87A2FA23-DC1E-4C84-95B6-8AD3750881AD}" dt="2022-11-22T13:27:18.491" v="4021"/>
        <pc:sldMkLst>
          <pc:docMk/>
          <pc:sldMk cId="1434828895" sldId="1582"/>
        </pc:sldMkLst>
        <pc:spChg chg="mod">
          <ac:chgData name="伊健 杜" userId="e69aded81da48593" providerId="LiveId" clId="{87A2FA23-DC1E-4C84-95B6-8AD3750881AD}" dt="2022-11-22T13:27:18.491" v="4021"/>
          <ac:spMkLst>
            <pc:docMk/>
            <pc:sldMk cId="1434828895" sldId="1582"/>
            <ac:spMk id="4" creationId="{2CD63A4E-E37B-41A6-9090-C7BF9F9D4BD7}"/>
          </ac:spMkLst>
        </pc:spChg>
      </pc:sldChg>
      <pc:sldChg chg="addSp delSp modSp add mod">
        <pc:chgData name="伊健 杜" userId="e69aded81da48593" providerId="LiveId" clId="{87A2FA23-DC1E-4C84-95B6-8AD3750881AD}" dt="2022-11-22T13:27:18.491" v="4021"/>
        <pc:sldMkLst>
          <pc:docMk/>
          <pc:sldMk cId="3106630224" sldId="1583"/>
        </pc:sldMkLst>
        <pc:spChg chg="mod">
          <ac:chgData name="伊健 杜" userId="e69aded81da48593" providerId="LiveId" clId="{87A2FA23-DC1E-4C84-95B6-8AD3750881AD}" dt="2022-11-22T13:05:05.640" v="3483"/>
          <ac:spMkLst>
            <pc:docMk/>
            <pc:sldMk cId="3106630224" sldId="1583"/>
            <ac:spMk id="2" creationId="{10304424-DB4A-36E7-9E0D-D32A5DD0F26C}"/>
          </ac:spMkLst>
        </pc:spChg>
        <pc:spChg chg="mod">
          <ac:chgData name="伊健 杜" userId="e69aded81da48593" providerId="LiveId" clId="{87A2FA23-DC1E-4C84-95B6-8AD3750881AD}" dt="2022-11-22T13:27:18.491" v="4021"/>
          <ac:spMkLst>
            <pc:docMk/>
            <pc:sldMk cId="3106630224" sldId="1583"/>
            <ac:spMk id="5" creationId="{E7287B0E-EF55-E721-8EFA-9A9183C0EDF9}"/>
          </ac:spMkLst>
        </pc:spChg>
        <pc:picChg chg="add mod">
          <ac:chgData name="伊健 杜" userId="e69aded81da48593" providerId="LiveId" clId="{87A2FA23-DC1E-4C84-95B6-8AD3750881AD}" dt="2022-11-22T13:08:22.702" v="3553" actId="1076"/>
          <ac:picMkLst>
            <pc:docMk/>
            <pc:sldMk cId="3106630224" sldId="1583"/>
            <ac:picMk id="6146" creationId="{5045802E-C8EC-9BE1-1463-3ECA4716A45B}"/>
          </ac:picMkLst>
        </pc:picChg>
        <pc:picChg chg="del">
          <ac:chgData name="伊健 杜" userId="e69aded81da48593" providerId="LiveId" clId="{87A2FA23-DC1E-4C84-95B6-8AD3750881AD}" dt="2022-11-22T13:05:25.402" v="3549" actId="478"/>
          <ac:picMkLst>
            <pc:docMk/>
            <pc:sldMk cId="3106630224" sldId="1583"/>
            <ac:picMk id="8194" creationId="{FFB71AF4-EBAC-8940-EDCA-71549C145159}"/>
          </ac:picMkLst>
        </pc:picChg>
      </pc:sldChg>
      <pc:sldChg chg="delSp modSp add del">
        <pc:chgData name="伊健 杜" userId="e69aded81da48593" providerId="LiveId" clId="{87A2FA23-DC1E-4C84-95B6-8AD3750881AD}" dt="2022-11-22T13:19:20.048" v="3588" actId="47"/>
        <pc:sldMkLst>
          <pc:docMk/>
          <pc:sldMk cId="341948758" sldId="1584"/>
        </pc:sldMkLst>
        <pc:picChg chg="del mod">
          <ac:chgData name="伊健 杜" userId="e69aded81da48593" providerId="LiveId" clId="{87A2FA23-DC1E-4C84-95B6-8AD3750881AD}" dt="2022-11-22T13:18:45.387" v="3587" actId="478"/>
          <ac:picMkLst>
            <pc:docMk/>
            <pc:sldMk cId="341948758" sldId="1584"/>
            <ac:picMk id="6146" creationId="{5045802E-C8EC-9BE1-1463-3ECA4716A45B}"/>
          </ac:picMkLst>
        </pc:picChg>
      </pc:sldChg>
      <pc:sldChg chg="modSp add mod ord">
        <pc:chgData name="伊健 杜" userId="e69aded81da48593" providerId="LiveId" clId="{87A2FA23-DC1E-4C84-95B6-8AD3750881AD}" dt="2022-11-22T13:27:18.491" v="4021"/>
        <pc:sldMkLst>
          <pc:docMk/>
          <pc:sldMk cId="1987062066" sldId="1584"/>
        </pc:sldMkLst>
        <pc:spChg chg="mod">
          <ac:chgData name="伊健 杜" userId="e69aded81da48593" providerId="LiveId" clId="{87A2FA23-DC1E-4C84-95B6-8AD3750881AD}" dt="2022-11-22T13:27:18.491" v="4021"/>
          <ac:spMkLst>
            <pc:docMk/>
            <pc:sldMk cId="1987062066" sldId="1584"/>
            <ac:spMk id="4" creationId="{2CD63A4E-E37B-41A6-9090-C7BF9F9D4BD7}"/>
          </ac:spMkLst>
        </pc:spChg>
      </pc:sldChg>
      <pc:sldChg chg="addSp delSp modSp add mod">
        <pc:chgData name="伊健 杜" userId="e69aded81da48593" providerId="LiveId" clId="{87A2FA23-DC1E-4C84-95B6-8AD3750881AD}" dt="2022-11-22T13:27:18.491" v="4021"/>
        <pc:sldMkLst>
          <pc:docMk/>
          <pc:sldMk cId="1122538647" sldId="1585"/>
        </pc:sldMkLst>
        <pc:spChg chg="mod">
          <ac:chgData name="伊健 杜" userId="e69aded81da48593" providerId="LiveId" clId="{87A2FA23-DC1E-4C84-95B6-8AD3750881AD}" dt="2022-11-22T13:19:50.916" v="3661"/>
          <ac:spMkLst>
            <pc:docMk/>
            <pc:sldMk cId="1122538647" sldId="1585"/>
            <ac:spMk id="2" creationId="{10304424-DB4A-36E7-9E0D-D32A5DD0F26C}"/>
          </ac:spMkLst>
        </pc:spChg>
        <pc:spChg chg="del">
          <ac:chgData name="伊健 杜" userId="e69aded81da48593" providerId="LiveId" clId="{87A2FA23-DC1E-4C84-95B6-8AD3750881AD}" dt="2022-11-22T13:20:33.252" v="3742" actId="478"/>
          <ac:spMkLst>
            <pc:docMk/>
            <pc:sldMk cId="1122538647" sldId="1585"/>
            <ac:spMk id="4" creationId="{CD51F1A4-557D-97DD-DAE2-94D888CF547E}"/>
          </ac:spMkLst>
        </pc:spChg>
        <pc:spChg chg="mod">
          <ac:chgData name="伊健 杜" userId="e69aded81da48593" providerId="LiveId" clId="{87A2FA23-DC1E-4C84-95B6-8AD3750881AD}" dt="2022-11-22T13:27:18.491" v="4021"/>
          <ac:spMkLst>
            <pc:docMk/>
            <pc:sldMk cId="1122538647" sldId="1585"/>
            <ac:spMk id="5" creationId="{E7287B0E-EF55-E721-8EFA-9A9183C0EDF9}"/>
          </ac:spMkLst>
        </pc:spChg>
        <pc:picChg chg="del">
          <ac:chgData name="伊健 杜" userId="e69aded81da48593" providerId="LiveId" clId="{87A2FA23-DC1E-4C84-95B6-8AD3750881AD}" dt="2022-11-22T13:20:22.944" v="3740" actId="478"/>
          <ac:picMkLst>
            <pc:docMk/>
            <pc:sldMk cId="1122538647" sldId="1585"/>
            <ac:picMk id="6146" creationId="{5045802E-C8EC-9BE1-1463-3ECA4716A45B}"/>
          </ac:picMkLst>
        </pc:picChg>
        <pc:picChg chg="add mod">
          <ac:chgData name="伊健 杜" userId="e69aded81da48593" providerId="LiveId" clId="{87A2FA23-DC1E-4C84-95B6-8AD3750881AD}" dt="2022-11-22T13:20:55.116" v="3746" actId="14100"/>
          <ac:picMkLst>
            <pc:docMk/>
            <pc:sldMk cId="1122538647" sldId="1585"/>
            <ac:picMk id="7170" creationId="{958467AA-9610-C73B-DCFD-78215F142BDE}"/>
          </ac:picMkLst>
        </pc:picChg>
      </pc:sldChg>
      <pc:sldChg chg="addSp delSp modSp add mod">
        <pc:chgData name="伊健 杜" userId="e69aded81da48593" providerId="LiveId" clId="{87A2FA23-DC1E-4C84-95B6-8AD3750881AD}" dt="2022-11-22T13:27:18.491" v="4021"/>
        <pc:sldMkLst>
          <pc:docMk/>
          <pc:sldMk cId="2879243443" sldId="1586"/>
        </pc:sldMkLst>
        <pc:spChg chg="mod">
          <ac:chgData name="伊健 杜" userId="e69aded81da48593" providerId="LiveId" clId="{87A2FA23-DC1E-4C84-95B6-8AD3750881AD}" dt="2022-11-22T13:21:08.014" v="3765" actId="20577"/>
          <ac:spMkLst>
            <pc:docMk/>
            <pc:sldMk cId="2879243443" sldId="1586"/>
            <ac:spMk id="2" creationId="{10304424-DB4A-36E7-9E0D-D32A5DD0F26C}"/>
          </ac:spMkLst>
        </pc:spChg>
        <pc:spChg chg="mod">
          <ac:chgData name="伊健 杜" userId="e69aded81da48593" providerId="LiveId" clId="{87A2FA23-DC1E-4C84-95B6-8AD3750881AD}" dt="2022-11-22T13:27:18.491" v="4021"/>
          <ac:spMkLst>
            <pc:docMk/>
            <pc:sldMk cId="2879243443" sldId="1586"/>
            <ac:spMk id="5" creationId="{E7287B0E-EF55-E721-8EFA-9A9183C0EDF9}"/>
          </ac:spMkLst>
        </pc:spChg>
        <pc:picChg chg="del mod">
          <ac:chgData name="伊健 杜" userId="e69aded81da48593" providerId="LiveId" clId="{87A2FA23-DC1E-4C84-95B6-8AD3750881AD}" dt="2022-11-22T13:21:27.125" v="3825" actId="478"/>
          <ac:picMkLst>
            <pc:docMk/>
            <pc:sldMk cId="2879243443" sldId="1586"/>
            <ac:picMk id="7170" creationId="{958467AA-9610-C73B-DCFD-78215F142BDE}"/>
          </ac:picMkLst>
        </pc:picChg>
        <pc:picChg chg="add del mod">
          <ac:chgData name="伊健 杜" userId="e69aded81da48593" providerId="LiveId" clId="{87A2FA23-DC1E-4C84-95B6-8AD3750881AD}" dt="2022-11-22T13:23:46.653" v="3843" actId="478"/>
          <ac:picMkLst>
            <pc:docMk/>
            <pc:sldMk cId="2879243443" sldId="1586"/>
            <ac:picMk id="8194" creationId="{032E8004-735C-4047-F1F9-A5002E7220CC}"/>
          </ac:picMkLst>
        </pc:picChg>
        <pc:picChg chg="add mod">
          <ac:chgData name="伊健 杜" userId="e69aded81da48593" providerId="LiveId" clId="{87A2FA23-DC1E-4C84-95B6-8AD3750881AD}" dt="2022-11-22T13:23:52.034" v="3846" actId="1076"/>
          <ac:picMkLst>
            <pc:docMk/>
            <pc:sldMk cId="2879243443" sldId="1586"/>
            <ac:picMk id="8196" creationId="{A178BAC4-5083-6813-55B8-E9EF5B50EF42}"/>
          </ac:picMkLst>
        </pc:picChg>
        <pc:picChg chg="add mod">
          <ac:chgData name="伊健 杜" userId="e69aded81da48593" providerId="LiveId" clId="{87A2FA23-DC1E-4C84-95B6-8AD3750881AD}" dt="2022-11-22T13:23:49.943" v="3845" actId="14100"/>
          <ac:picMkLst>
            <pc:docMk/>
            <pc:sldMk cId="2879243443" sldId="1586"/>
            <ac:picMk id="8198" creationId="{5CC84034-E608-C23A-B815-EA260E40AD6C}"/>
          </ac:picMkLst>
        </pc:picChg>
      </pc:sldChg>
      <pc:sldChg chg="modSp add mod">
        <pc:chgData name="伊健 杜" userId="e69aded81da48593" providerId="LiveId" clId="{87A2FA23-DC1E-4C84-95B6-8AD3750881AD}" dt="2022-11-22T13:27:18.491" v="4021"/>
        <pc:sldMkLst>
          <pc:docMk/>
          <pc:sldMk cId="2371570294" sldId="1587"/>
        </pc:sldMkLst>
        <pc:spChg chg="mod">
          <ac:chgData name="伊健 杜" userId="e69aded81da48593" providerId="LiveId" clId="{87A2FA23-DC1E-4C84-95B6-8AD3750881AD}" dt="2022-11-22T13:27:18.491" v="4021"/>
          <ac:spMkLst>
            <pc:docMk/>
            <pc:sldMk cId="2371570294" sldId="1587"/>
            <ac:spMk id="4" creationId="{2CD63A4E-E37B-41A6-9090-C7BF9F9D4BD7}"/>
          </ac:spMkLst>
        </pc:spChg>
      </pc:sldChg>
      <pc:sldChg chg="modSp add mod">
        <pc:chgData name="伊健 杜" userId="e69aded81da48593" providerId="LiveId" clId="{87A2FA23-DC1E-4C84-95B6-8AD3750881AD}" dt="2022-11-22T13:27:18.491" v="4021"/>
        <pc:sldMkLst>
          <pc:docMk/>
          <pc:sldMk cId="863338677" sldId="1588"/>
        </pc:sldMkLst>
        <pc:spChg chg="mod">
          <ac:chgData name="伊健 杜" userId="e69aded81da48593" providerId="LiveId" clId="{87A2FA23-DC1E-4C84-95B6-8AD3750881AD}" dt="2022-11-22T13:27:18.491" v="4021"/>
          <ac:spMkLst>
            <pc:docMk/>
            <pc:sldMk cId="863338677" sldId="1588"/>
            <ac:spMk id="4" creationId="{2CD63A4E-E37B-41A6-9090-C7BF9F9D4BD7}"/>
          </ac:spMkLst>
        </pc:spChg>
      </pc:sldChg>
      <pc:sldChg chg="addSp delSp modSp add mod">
        <pc:chgData name="伊健 杜" userId="e69aded81da48593" providerId="LiveId" clId="{87A2FA23-DC1E-4C84-95B6-8AD3750881AD}" dt="2022-11-22T14:47:36.296" v="5475"/>
        <pc:sldMkLst>
          <pc:docMk/>
          <pc:sldMk cId="700726925" sldId="1589"/>
        </pc:sldMkLst>
        <pc:spChg chg="mod">
          <ac:chgData name="伊健 杜" userId="e69aded81da48593" providerId="LiveId" clId="{87A2FA23-DC1E-4C84-95B6-8AD3750881AD}" dt="2022-11-22T13:26:20.392" v="4020" actId="20577"/>
          <ac:spMkLst>
            <pc:docMk/>
            <pc:sldMk cId="700726925" sldId="1589"/>
            <ac:spMk id="2" creationId="{10304424-DB4A-36E7-9E0D-D32A5DD0F26C}"/>
          </ac:spMkLst>
        </pc:spChg>
        <pc:spChg chg="mod">
          <ac:chgData name="伊健 杜" userId="e69aded81da48593" providerId="LiveId" clId="{87A2FA23-DC1E-4C84-95B6-8AD3750881AD}" dt="2022-11-22T14:47:36.296" v="5475"/>
          <ac:spMkLst>
            <pc:docMk/>
            <pc:sldMk cId="700726925" sldId="1589"/>
            <ac:spMk id="5" creationId="{E7287B0E-EF55-E721-8EFA-9A9183C0EDF9}"/>
          </ac:spMkLst>
        </pc:spChg>
        <pc:picChg chg="del">
          <ac:chgData name="伊健 杜" userId="e69aded81da48593" providerId="LiveId" clId="{87A2FA23-DC1E-4C84-95B6-8AD3750881AD}" dt="2022-11-22T13:33:25.246" v="4117" actId="478"/>
          <ac:picMkLst>
            <pc:docMk/>
            <pc:sldMk cId="700726925" sldId="1589"/>
            <ac:picMk id="7170" creationId="{958467AA-9610-C73B-DCFD-78215F142BDE}"/>
          </ac:picMkLst>
        </pc:picChg>
        <pc:picChg chg="add del mod">
          <ac:chgData name="伊健 杜" userId="e69aded81da48593" providerId="LiveId" clId="{87A2FA23-DC1E-4C84-95B6-8AD3750881AD}" dt="2022-11-22T13:34:34.943" v="4121" actId="478"/>
          <ac:picMkLst>
            <pc:docMk/>
            <pc:sldMk cId="700726925" sldId="1589"/>
            <ac:picMk id="9218" creationId="{B961D815-9155-4DFE-9504-8D667BBFBB5B}"/>
          </ac:picMkLst>
        </pc:picChg>
        <pc:picChg chg="add del">
          <ac:chgData name="伊健 杜" userId="e69aded81da48593" providerId="LiveId" clId="{87A2FA23-DC1E-4C84-95B6-8AD3750881AD}" dt="2022-11-22T13:34:38.642" v="4123" actId="478"/>
          <ac:picMkLst>
            <pc:docMk/>
            <pc:sldMk cId="700726925" sldId="1589"/>
            <ac:picMk id="9220" creationId="{066B4EF6-BC73-0BEA-793F-5BE451F866DC}"/>
          </ac:picMkLst>
        </pc:picChg>
        <pc:picChg chg="add mod">
          <ac:chgData name="伊健 杜" userId="e69aded81da48593" providerId="LiveId" clId="{87A2FA23-DC1E-4C84-95B6-8AD3750881AD}" dt="2022-11-22T13:34:58.892" v="4127" actId="1076"/>
          <ac:picMkLst>
            <pc:docMk/>
            <pc:sldMk cId="700726925" sldId="1589"/>
            <ac:picMk id="9222" creationId="{A91E38CF-988A-CD3C-4792-BA365559BCA7}"/>
          </ac:picMkLst>
        </pc:picChg>
      </pc:sldChg>
      <pc:sldChg chg="addSp delSp modSp add mod">
        <pc:chgData name="伊健 杜" userId="e69aded81da48593" providerId="LiveId" clId="{87A2FA23-DC1E-4C84-95B6-8AD3750881AD}" dt="2022-11-22T14:47:36.296" v="5475"/>
        <pc:sldMkLst>
          <pc:docMk/>
          <pc:sldMk cId="2925739765" sldId="1590"/>
        </pc:sldMkLst>
        <pc:spChg chg="mod">
          <ac:chgData name="伊健 杜" userId="e69aded81da48593" providerId="LiveId" clId="{87A2FA23-DC1E-4C84-95B6-8AD3750881AD}" dt="2022-11-22T13:35:54.755" v="4177" actId="20577"/>
          <ac:spMkLst>
            <pc:docMk/>
            <pc:sldMk cId="2925739765" sldId="1590"/>
            <ac:spMk id="2" creationId="{10304424-DB4A-36E7-9E0D-D32A5DD0F26C}"/>
          </ac:spMkLst>
        </pc:spChg>
        <pc:spChg chg="mod">
          <ac:chgData name="伊健 杜" userId="e69aded81da48593" providerId="LiveId" clId="{87A2FA23-DC1E-4C84-95B6-8AD3750881AD}" dt="2022-11-22T14:47:36.296" v="5475"/>
          <ac:spMkLst>
            <pc:docMk/>
            <pc:sldMk cId="2925739765" sldId="1590"/>
            <ac:spMk id="5" creationId="{E7287B0E-EF55-E721-8EFA-9A9183C0EDF9}"/>
          </ac:spMkLst>
        </pc:spChg>
        <pc:picChg chg="del">
          <ac:chgData name="伊健 杜" userId="e69aded81da48593" providerId="LiveId" clId="{87A2FA23-DC1E-4C84-95B6-8AD3750881AD}" dt="2022-11-22T13:35:56.420" v="4178" actId="478"/>
          <ac:picMkLst>
            <pc:docMk/>
            <pc:sldMk cId="2925739765" sldId="1590"/>
            <ac:picMk id="9222" creationId="{A91E38CF-988A-CD3C-4792-BA365559BCA7}"/>
          </ac:picMkLst>
        </pc:picChg>
        <pc:picChg chg="add mod">
          <ac:chgData name="伊健 杜" userId="e69aded81da48593" providerId="LiveId" clId="{87A2FA23-DC1E-4C84-95B6-8AD3750881AD}" dt="2022-11-22T13:37:13.071" v="4348" actId="1076"/>
          <ac:picMkLst>
            <pc:docMk/>
            <pc:sldMk cId="2925739765" sldId="1590"/>
            <ac:picMk id="10242" creationId="{8EB8F516-EE9F-F28D-33B0-C456071F21D5}"/>
          </ac:picMkLst>
        </pc:picChg>
      </pc:sldChg>
      <pc:sldChg chg="new">
        <pc:chgData name="伊健 杜" userId="e69aded81da48593" providerId="LiveId" clId="{87A2FA23-DC1E-4C84-95B6-8AD3750881AD}" dt="2022-11-22T13:36:26.802" v="4299" actId="680"/>
        <pc:sldMkLst>
          <pc:docMk/>
          <pc:sldMk cId="968605838" sldId="1591"/>
        </pc:sldMkLst>
      </pc:sldChg>
      <pc:sldChg chg="addSp modSp add mod">
        <pc:chgData name="伊健 杜" userId="e69aded81da48593" providerId="LiveId" clId="{87A2FA23-DC1E-4C84-95B6-8AD3750881AD}" dt="2022-11-23T16:24:00.285" v="5622" actId="403"/>
        <pc:sldMkLst>
          <pc:docMk/>
          <pc:sldMk cId="3809811080" sldId="1592"/>
        </pc:sldMkLst>
        <pc:spChg chg="add mod">
          <ac:chgData name="伊健 杜" userId="e69aded81da48593" providerId="LiveId" clId="{87A2FA23-DC1E-4C84-95B6-8AD3750881AD}" dt="2022-11-23T16:24:00.285" v="5622" actId="403"/>
          <ac:spMkLst>
            <pc:docMk/>
            <pc:sldMk cId="3809811080" sldId="1592"/>
            <ac:spMk id="2" creationId="{A74E17AE-0C0B-E6C0-8A05-727AF3B9C2D8}"/>
          </ac:spMkLst>
        </pc:spChg>
        <pc:spChg chg="mod">
          <ac:chgData name="伊健 杜" userId="e69aded81da48593" providerId="LiveId" clId="{87A2FA23-DC1E-4C84-95B6-8AD3750881AD}" dt="2022-11-23T16:23:08.120" v="5609" actId="20577"/>
          <ac:spMkLst>
            <pc:docMk/>
            <pc:sldMk cId="3809811080" sldId="1592"/>
            <ac:spMk id="4" creationId="{2CD63A4E-E37B-41A6-9090-C7BF9F9D4BD7}"/>
          </ac:spMkLst>
        </pc:spChg>
      </pc:sldChg>
      <pc:sldChg chg="addSp delSp modSp add mod">
        <pc:chgData name="伊健 杜" userId="e69aded81da48593" providerId="LiveId" clId="{87A2FA23-DC1E-4C84-95B6-8AD3750881AD}" dt="2022-11-22T14:47:36.296" v="5475"/>
        <pc:sldMkLst>
          <pc:docMk/>
          <pc:sldMk cId="2891050606" sldId="1593"/>
        </pc:sldMkLst>
        <pc:spChg chg="mod">
          <ac:chgData name="伊健 杜" userId="e69aded81da48593" providerId="LiveId" clId="{87A2FA23-DC1E-4C84-95B6-8AD3750881AD}" dt="2022-11-22T14:47:36.296" v="5475"/>
          <ac:spMkLst>
            <pc:docMk/>
            <pc:sldMk cId="2891050606" sldId="1593"/>
            <ac:spMk id="5" creationId="{E7287B0E-EF55-E721-8EFA-9A9183C0EDF9}"/>
          </ac:spMkLst>
        </pc:spChg>
        <pc:picChg chg="del">
          <ac:chgData name="伊健 杜" userId="e69aded81da48593" providerId="LiveId" clId="{87A2FA23-DC1E-4C84-95B6-8AD3750881AD}" dt="2022-11-22T13:38:10.632" v="4427" actId="478"/>
          <ac:picMkLst>
            <pc:docMk/>
            <pc:sldMk cId="2891050606" sldId="1593"/>
            <ac:picMk id="10242" creationId="{8EB8F516-EE9F-F28D-33B0-C456071F21D5}"/>
          </ac:picMkLst>
        </pc:picChg>
        <pc:picChg chg="add mod">
          <ac:chgData name="伊健 杜" userId="e69aded81da48593" providerId="LiveId" clId="{87A2FA23-DC1E-4C84-95B6-8AD3750881AD}" dt="2022-11-22T13:43:13.586" v="4430" actId="1076"/>
          <ac:picMkLst>
            <pc:docMk/>
            <pc:sldMk cId="2891050606" sldId="1593"/>
            <ac:picMk id="11266" creationId="{E2A6C1F7-F048-CF39-A372-25A1E1E5BA9F}"/>
          </ac:picMkLst>
        </pc:picChg>
      </pc:sldChg>
      <pc:sldChg chg="modSp add mod modNotesTx">
        <pc:chgData name="伊健 杜" userId="e69aded81da48593" providerId="LiveId" clId="{87A2FA23-DC1E-4C84-95B6-8AD3750881AD}" dt="2022-11-23T16:29:15.424" v="5623" actId="20577"/>
        <pc:sldMkLst>
          <pc:docMk/>
          <pc:sldMk cId="2227457539" sldId="1594"/>
        </pc:sldMkLst>
        <pc:spChg chg="mod">
          <ac:chgData name="伊健 杜" userId="e69aded81da48593" providerId="LiveId" clId="{87A2FA23-DC1E-4C84-95B6-8AD3750881AD}" dt="2022-11-22T14:47:36.296" v="5475"/>
          <ac:spMkLst>
            <pc:docMk/>
            <pc:sldMk cId="2227457539" sldId="1594"/>
            <ac:spMk id="4" creationId="{2CD63A4E-E37B-41A6-9090-C7BF9F9D4BD7}"/>
          </ac:spMkLst>
        </pc:spChg>
      </pc:sldChg>
      <pc:sldChg chg="addSp delSp modSp add mod">
        <pc:chgData name="伊健 杜" userId="e69aded81da48593" providerId="LiveId" clId="{87A2FA23-DC1E-4C84-95B6-8AD3750881AD}" dt="2022-11-22T14:47:36.296" v="5475"/>
        <pc:sldMkLst>
          <pc:docMk/>
          <pc:sldMk cId="409197820" sldId="1595"/>
        </pc:sldMkLst>
        <pc:spChg chg="mod">
          <ac:chgData name="伊健 杜" userId="e69aded81da48593" providerId="LiveId" clId="{87A2FA23-DC1E-4C84-95B6-8AD3750881AD}" dt="2022-11-22T14:47:36.296" v="5475"/>
          <ac:spMkLst>
            <pc:docMk/>
            <pc:sldMk cId="409197820" sldId="1595"/>
            <ac:spMk id="2" creationId="{10304424-DB4A-36E7-9E0D-D32A5DD0F26C}"/>
          </ac:spMkLst>
        </pc:spChg>
        <pc:spChg chg="add mod">
          <ac:chgData name="伊健 杜" userId="e69aded81da48593" providerId="LiveId" clId="{87A2FA23-DC1E-4C84-95B6-8AD3750881AD}" dt="2022-11-22T13:47:28.374" v="4613" actId="1076"/>
          <ac:spMkLst>
            <pc:docMk/>
            <pc:sldMk cId="409197820" sldId="1595"/>
            <ac:spMk id="4" creationId="{C9EB1683-32BA-D853-E5DD-20374D14558E}"/>
          </ac:spMkLst>
        </pc:spChg>
        <pc:spChg chg="mod">
          <ac:chgData name="伊健 杜" userId="e69aded81da48593" providerId="LiveId" clId="{87A2FA23-DC1E-4C84-95B6-8AD3750881AD}" dt="2022-11-22T14:47:36.296" v="5475"/>
          <ac:spMkLst>
            <pc:docMk/>
            <pc:sldMk cId="409197820" sldId="1595"/>
            <ac:spMk id="5" creationId="{E7287B0E-EF55-E721-8EFA-9A9183C0EDF9}"/>
          </ac:spMkLst>
        </pc:spChg>
        <pc:picChg chg="del">
          <ac:chgData name="伊健 杜" userId="e69aded81da48593" providerId="LiveId" clId="{87A2FA23-DC1E-4C84-95B6-8AD3750881AD}" dt="2022-11-22T13:46:15.204" v="4522" actId="478"/>
          <ac:picMkLst>
            <pc:docMk/>
            <pc:sldMk cId="409197820" sldId="1595"/>
            <ac:picMk id="10242" creationId="{8EB8F516-EE9F-F28D-33B0-C456071F21D5}"/>
          </ac:picMkLst>
        </pc:picChg>
        <pc:picChg chg="add mod">
          <ac:chgData name="伊健 杜" userId="e69aded81da48593" providerId="LiveId" clId="{87A2FA23-DC1E-4C84-95B6-8AD3750881AD}" dt="2022-11-22T13:46:24.042" v="4528" actId="1076"/>
          <ac:picMkLst>
            <pc:docMk/>
            <pc:sldMk cId="409197820" sldId="1595"/>
            <ac:picMk id="12290" creationId="{FAB3FBCE-98D8-559F-F420-BD5ACA422C5E}"/>
          </ac:picMkLst>
        </pc:picChg>
      </pc:sldChg>
      <pc:sldChg chg="addSp delSp modSp add mod">
        <pc:chgData name="伊健 杜" userId="e69aded81da48593" providerId="LiveId" clId="{87A2FA23-DC1E-4C84-95B6-8AD3750881AD}" dt="2022-11-22T14:47:36.296" v="5475"/>
        <pc:sldMkLst>
          <pc:docMk/>
          <pc:sldMk cId="2533538890" sldId="1596"/>
        </pc:sldMkLst>
        <pc:spChg chg="mod">
          <ac:chgData name="伊健 杜" userId="e69aded81da48593" providerId="LiveId" clId="{87A2FA23-DC1E-4C84-95B6-8AD3750881AD}" dt="2022-11-22T14:47:36.296" v="5475"/>
          <ac:spMkLst>
            <pc:docMk/>
            <pc:sldMk cId="2533538890" sldId="1596"/>
            <ac:spMk id="2" creationId="{10304424-DB4A-36E7-9E0D-D32A5DD0F26C}"/>
          </ac:spMkLst>
        </pc:spChg>
        <pc:spChg chg="mod">
          <ac:chgData name="伊健 杜" userId="e69aded81da48593" providerId="LiveId" clId="{87A2FA23-DC1E-4C84-95B6-8AD3750881AD}" dt="2022-11-22T14:47:36.296" v="5475"/>
          <ac:spMkLst>
            <pc:docMk/>
            <pc:sldMk cId="2533538890" sldId="1596"/>
            <ac:spMk id="5" creationId="{E7287B0E-EF55-E721-8EFA-9A9183C0EDF9}"/>
          </ac:spMkLst>
        </pc:spChg>
        <pc:picChg chg="del">
          <ac:chgData name="伊健 杜" userId="e69aded81da48593" providerId="LiveId" clId="{87A2FA23-DC1E-4C84-95B6-8AD3750881AD}" dt="2022-11-22T13:48:35.847" v="4619" actId="478"/>
          <ac:picMkLst>
            <pc:docMk/>
            <pc:sldMk cId="2533538890" sldId="1596"/>
            <ac:picMk id="12290" creationId="{FAB3FBCE-98D8-559F-F420-BD5ACA422C5E}"/>
          </ac:picMkLst>
        </pc:picChg>
        <pc:picChg chg="add mod">
          <ac:chgData name="伊健 杜" userId="e69aded81da48593" providerId="LiveId" clId="{87A2FA23-DC1E-4C84-95B6-8AD3750881AD}" dt="2022-11-22T13:48:39.552" v="4623" actId="1076"/>
          <ac:picMkLst>
            <pc:docMk/>
            <pc:sldMk cId="2533538890" sldId="1596"/>
            <ac:picMk id="13314" creationId="{DCC9BBD2-3AC7-655E-66E5-4A55CF7FB580}"/>
          </ac:picMkLst>
        </pc:picChg>
      </pc:sldChg>
      <pc:sldChg chg="modSp add mod">
        <pc:chgData name="伊健 杜" userId="e69aded81da48593" providerId="LiveId" clId="{87A2FA23-DC1E-4C84-95B6-8AD3750881AD}" dt="2022-11-22T14:47:36.296" v="5475"/>
        <pc:sldMkLst>
          <pc:docMk/>
          <pc:sldMk cId="3721775617" sldId="1597"/>
        </pc:sldMkLst>
        <pc:spChg chg="mod">
          <ac:chgData name="伊健 杜" userId="e69aded81da48593" providerId="LiveId" clId="{87A2FA23-DC1E-4C84-95B6-8AD3750881AD}" dt="2022-11-22T14:47:36.296" v="5475"/>
          <ac:spMkLst>
            <pc:docMk/>
            <pc:sldMk cId="3721775617" sldId="1597"/>
            <ac:spMk id="4" creationId="{2CD63A4E-E37B-41A6-9090-C7BF9F9D4BD7}"/>
          </ac:spMkLst>
        </pc:spChg>
      </pc:sldChg>
      <pc:sldChg chg="addSp delSp modSp add mod">
        <pc:chgData name="伊健 杜" userId="e69aded81da48593" providerId="LiveId" clId="{87A2FA23-DC1E-4C84-95B6-8AD3750881AD}" dt="2022-11-22T14:47:36.296" v="5475"/>
        <pc:sldMkLst>
          <pc:docMk/>
          <pc:sldMk cId="1783880051" sldId="1598"/>
        </pc:sldMkLst>
        <pc:spChg chg="mod">
          <ac:chgData name="伊健 杜" userId="e69aded81da48593" providerId="LiveId" clId="{87A2FA23-DC1E-4C84-95B6-8AD3750881AD}" dt="2022-11-22T13:55:17.442" v="4730"/>
          <ac:spMkLst>
            <pc:docMk/>
            <pc:sldMk cId="1783880051" sldId="1598"/>
            <ac:spMk id="2" creationId="{10304424-DB4A-36E7-9E0D-D32A5DD0F26C}"/>
          </ac:spMkLst>
        </pc:spChg>
        <pc:spChg chg="mod">
          <ac:chgData name="伊健 杜" userId="e69aded81da48593" providerId="LiveId" clId="{87A2FA23-DC1E-4C84-95B6-8AD3750881AD}" dt="2022-11-22T14:47:36.296" v="5475"/>
          <ac:spMkLst>
            <pc:docMk/>
            <pc:sldMk cId="1783880051" sldId="1598"/>
            <ac:spMk id="5" creationId="{E7287B0E-EF55-E721-8EFA-9A9183C0EDF9}"/>
          </ac:spMkLst>
        </pc:spChg>
        <pc:picChg chg="del">
          <ac:chgData name="伊健 杜" userId="e69aded81da48593" providerId="LiveId" clId="{87A2FA23-DC1E-4C84-95B6-8AD3750881AD}" dt="2022-11-22T13:55:34.157" v="4772" actId="478"/>
          <ac:picMkLst>
            <pc:docMk/>
            <pc:sldMk cId="1783880051" sldId="1598"/>
            <ac:picMk id="12290" creationId="{FAB3FBCE-98D8-559F-F420-BD5ACA422C5E}"/>
          </ac:picMkLst>
        </pc:picChg>
        <pc:picChg chg="add mod">
          <ac:chgData name="伊健 杜" userId="e69aded81da48593" providerId="LiveId" clId="{87A2FA23-DC1E-4C84-95B6-8AD3750881AD}" dt="2022-11-22T13:55:57.679" v="4776" actId="1076"/>
          <ac:picMkLst>
            <pc:docMk/>
            <pc:sldMk cId="1783880051" sldId="1598"/>
            <ac:picMk id="14338" creationId="{7DDCDDB6-820E-F251-3373-A51CD5405535}"/>
          </ac:picMkLst>
        </pc:picChg>
      </pc:sldChg>
      <pc:sldChg chg="modSp add mod">
        <pc:chgData name="伊健 杜" userId="e69aded81da48593" providerId="LiveId" clId="{87A2FA23-DC1E-4C84-95B6-8AD3750881AD}" dt="2022-11-22T14:47:36.296" v="5475"/>
        <pc:sldMkLst>
          <pc:docMk/>
          <pc:sldMk cId="3440703046" sldId="1599"/>
        </pc:sldMkLst>
        <pc:spChg chg="mod">
          <ac:chgData name="伊健 杜" userId="e69aded81da48593" providerId="LiveId" clId="{87A2FA23-DC1E-4C84-95B6-8AD3750881AD}" dt="2022-11-22T13:56:05.030" v="4779" actId="20577"/>
          <ac:spMkLst>
            <pc:docMk/>
            <pc:sldMk cId="3440703046" sldId="1599"/>
            <ac:spMk id="2" creationId="{10304424-DB4A-36E7-9E0D-D32A5DD0F26C}"/>
          </ac:spMkLst>
        </pc:spChg>
        <pc:spChg chg="mod">
          <ac:chgData name="伊健 杜" userId="e69aded81da48593" providerId="LiveId" clId="{87A2FA23-DC1E-4C84-95B6-8AD3750881AD}" dt="2022-11-22T14:47:36.296" v="5475"/>
          <ac:spMkLst>
            <pc:docMk/>
            <pc:sldMk cId="3440703046" sldId="1599"/>
            <ac:spMk id="5" creationId="{E7287B0E-EF55-E721-8EFA-9A9183C0EDF9}"/>
          </ac:spMkLst>
        </pc:spChg>
      </pc:sldChg>
      <pc:sldChg chg="addSp delSp modSp add mod">
        <pc:chgData name="伊健 杜" userId="e69aded81da48593" providerId="LiveId" clId="{87A2FA23-DC1E-4C84-95B6-8AD3750881AD}" dt="2022-11-22T14:47:36.296" v="5475"/>
        <pc:sldMkLst>
          <pc:docMk/>
          <pc:sldMk cId="2032622639" sldId="1600"/>
        </pc:sldMkLst>
        <pc:spChg chg="mod">
          <ac:chgData name="伊健 杜" userId="e69aded81da48593" providerId="LiveId" clId="{87A2FA23-DC1E-4C84-95B6-8AD3750881AD}" dt="2022-11-22T13:58:45.629" v="5058" actId="1076"/>
          <ac:spMkLst>
            <pc:docMk/>
            <pc:sldMk cId="2032622639" sldId="1600"/>
            <ac:spMk id="2" creationId="{1302A11A-625D-774F-23B3-739301B530C3}"/>
          </ac:spMkLst>
        </pc:spChg>
        <pc:spChg chg="mod">
          <ac:chgData name="伊健 杜" userId="e69aded81da48593" providerId="LiveId" clId="{87A2FA23-DC1E-4C84-95B6-8AD3750881AD}" dt="2022-11-22T14:47:36.296" v="5475"/>
          <ac:spMkLst>
            <pc:docMk/>
            <pc:sldMk cId="2032622639" sldId="1600"/>
            <ac:spMk id="3" creationId="{ABC6FAE7-B0DC-C53F-ABA7-511046C801BC}"/>
          </ac:spMkLst>
        </pc:spChg>
        <pc:spChg chg="del">
          <ac:chgData name="伊健 杜" userId="e69aded81da48593" providerId="LiveId" clId="{87A2FA23-DC1E-4C84-95B6-8AD3750881AD}" dt="2022-11-22T13:58:43.942" v="5057" actId="478"/>
          <ac:spMkLst>
            <pc:docMk/>
            <pc:sldMk cId="2032622639" sldId="1600"/>
            <ac:spMk id="4" creationId="{F0CD5AB1-D052-7AF7-C984-C6CE3230A686}"/>
          </ac:spMkLst>
        </pc:spChg>
        <pc:picChg chg="del">
          <ac:chgData name="伊健 杜" userId="e69aded81da48593" providerId="LiveId" clId="{87A2FA23-DC1E-4C84-95B6-8AD3750881AD}" dt="2022-11-22T14:38:00.732" v="5203" actId="478"/>
          <ac:picMkLst>
            <pc:docMk/>
            <pc:sldMk cId="2032622639" sldId="1600"/>
            <ac:picMk id="3074" creationId="{093860B6-5AFD-176E-552A-CFC679A85195}"/>
          </ac:picMkLst>
        </pc:picChg>
        <pc:picChg chg="add mod">
          <ac:chgData name="伊健 杜" userId="e69aded81da48593" providerId="LiveId" clId="{87A2FA23-DC1E-4C84-95B6-8AD3750881AD}" dt="2022-11-22T14:38:15.108" v="5205" actId="1076"/>
          <ac:picMkLst>
            <pc:docMk/>
            <pc:sldMk cId="2032622639" sldId="1600"/>
            <ac:picMk id="15362" creationId="{4618BCC4-85AA-0403-A6C6-742574B59556}"/>
          </ac:picMkLst>
        </pc:picChg>
      </pc:sldChg>
      <pc:sldChg chg="addSp delSp modSp add mod">
        <pc:chgData name="伊健 杜" userId="e69aded81da48593" providerId="LiveId" clId="{87A2FA23-DC1E-4C84-95B6-8AD3750881AD}" dt="2022-11-22T14:47:36.296" v="5475"/>
        <pc:sldMkLst>
          <pc:docMk/>
          <pc:sldMk cId="1654700764" sldId="1601"/>
        </pc:sldMkLst>
        <pc:spChg chg="mod">
          <ac:chgData name="伊健 杜" userId="e69aded81da48593" providerId="LiveId" clId="{87A2FA23-DC1E-4C84-95B6-8AD3750881AD}" dt="2022-11-22T14:47:36.296" v="5475"/>
          <ac:spMkLst>
            <pc:docMk/>
            <pc:sldMk cId="1654700764" sldId="1601"/>
            <ac:spMk id="3" creationId="{ABC6FAE7-B0DC-C53F-ABA7-511046C801BC}"/>
          </ac:spMkLst>
        </pc:spChg>
        <pc:picChg chg="del mod">
          <ac:chgData name="伊健 杜" userId="e69aded81da48593" providerId="LiveId" clId="{87A2FA23-DC1E-4C84-95B6-8AD3750881AD}" dt="2022-11-22T14:39:40.646" v="5362" actId="478"/>
          <ac:picMkLst>
            <pc:docMk/>
            <pc:sldMk cId="1654700764" sldId="1601"/>
            <ac:picMk id="15362" creationId="{4618BCC4-85AA-0403-A6C6-742574B59556}"/>
          </ac:picMkLst>
        </pc:picChg>
        <pc:picChg chg="add mod">
          <ac:chgData name="伊健 杜" userId="e69aded81da48593" providerId="LiveId" clId="{87A2FA23-DC1E-4C84-95B6-8AD3750881AD}" dt="2022-11-22T14:40:01.384" v="5364" actId="1076"/>
          <ac:picMkLst>
            <pc:docMk/>
            <pc:sldMk cId="1654700764" sldId="1601"/>
            <ac:picMk id="17410" creationId="{6279A0F6-2EC3-B040-DB09-504C9D0667BB}"/>
          </ac:picMkLst>
        </pc:picChg>
      </pc:sldChg>
      <pc:sldChg chg="addSp delSp modSp add mod">
        <pc:chgData name="伊健 杜" userId="e69aded81da48593" providerId="LiveId" clId="{87A2FA23-DC1E-4C84-95B6-8AD3750881AD}" dt="2022-11-22T14:47:36.296" v="5475"/>
        <pc:sldMkLst>
          <pc:docMk/>
          <pc:sldMk cId="2966008460" sldId="1602"/>
        </pc:sldMkLst>
        <pc:spChg chg="mod">
          <ac:chgData name="伊健 杜" userId="e69aded81da48593" providerId="LiveId" clId="{87A2FA23-DC1E-4C84-95B6-8AD3750881AD}" dt="2022-11-22T14:47:36.296" v="5475"/>
          <ac:spMkLst>
            <pc:docMk/>
            <pc:sldMk cId="2966008460" sldId="1602"/>
            <ac:spMk id="3" creationId="{ABC6FAE7-B0DC-C53F-ABA7-511046C801BC}"/>
          </ac:spMkLst>
        </pc:spChg>
        <pc:picChg chg="del">
          <ac:chgData name="伊健 杜" userId="e69aded81da48593" providerId="LiveId" clId="{87A2FA23-DC1E-4C84-95B6-8AD3750881AD}" dt="2022-11-22T14:40:43.560" v="5366" actId="478"/>
          <ac:picMkLst>
            <pc:docMk/>
            <pc:sldMk cId="2966008460" sldId="1602"/>
            <ac:picMk id="17410" creationId="{6279A0F6-2EC3-B040-DB09-504C9D0667BB}"/>
          </ac:picMkLst>
        </pc:picChg>
        <pc:picChg chg="add mod">
          <ac:chgData name="伊健 杜" userId="e69aded81da48593" providerId="LiveId" clId="{87A2FA23-DC1E-4C84-95B6-8AD3750881AD}" dt="2022-11-22T14:42:39.946" v="5474" actId="1076"/>
          <ac:picMkLst>
            <pc:docMk/>
            <pc:sldMk cId="2966008460" sldId="1602"/>
            <ac:picMk id="18434" creationId="{590E3780-8FF3-9395-79EA-4BD4D9ACE81C}"/>
          </ac:picMkLst>
        </pc:picChg>
      </pc:sldChg>
      <pc:sldChg chg="modSp add mod">
        <pc:chgData name="伊健 杜" userId="e69aded81da48593" providerId="LiveId" clId="{87A2FA23-DC1E-4C84-95B6-8AD3750881AD}" dt="2022-11-22T14:48:51.888" v="5588"/>
        <pc:sldMkLst>
          <pc:docMk/>
          <pc:sldMk cId="373322990" sldId="1603"/>
        </pc:sldMkLst>
        <pc:spChg chg="mod">
          <ac:chgData name="伊健 杜" userId="e69aded81da48593" providerId="LiveId" clId="{87A2FA23-DC1E-4C84-95B6-8AD3750881AD}" dt="2022-11-22T14:48:51.888" v="5588"/>
          <ac:spMkLst>
            <pc:docMk/>
            <pc:sldMk cId="373322990" sldId="1603"/>
            <ac:spMk id="4" creationId="{2CD63A4E-E37B-41A6-9090-C7BF9F9D4BD7}"/>
          </ac:spMkLst>
        </pc:spChg>
      </pc:sldChg>
    </pc:docChg>
  </pc:docChgLst>
  <pc:docChgLst>
    <pc:chgData name="伊健 杜" userId="e69aded81da48593" providerId="LiveId" clId="{2675C2B8-D16A-412D-B6C5-56CC7EDE60D1}"/>
    <pc:docChg chg="undo custSel addSld delSld modSld sldOrd">
      <pc:chgData name="伊健 杜" userId="e69aded81da48593" providerId="LiveId" clId="{2675C2B8-D16A-412D-B6C5-56CC7EDE60D1}" dt="2022-12-13T07:31:01.256" v="5970" actId="20577"/>
      <pc:docMkLst>
        <pc:docMk/>
      </pc:docMkLst>
      <pc:sldChg chg="del">
        <pc:chgData name="伊健 杜" userId="e69aded81da48593" providerId="LiveId" clId="{2675C2B8-D16A-412D-B6C5-56CC7EDE60D1}" dt="2022-12-12T04:15:12.739" v="1" actId="47"/>
        <pc:sldMkLst>
          <pc:docMk/>
          <pc:sldMk cId="2915808231" sldId="1703"/>
        </pc:sldMkLst>
      </pc:sldChg>
      <pc:sldChg chg="del">
        <pc:chgData name="伊健 杜" userId="e69aded81da48593" providerId="LiveId" clId="{2675C2B8-D16A-412D-B6C5-56CC7EDE60D1}" dt="2022-12-12T04:14:47.488" v="0" actId="47"/>
        <pc:sldMkLst>
          <pc:docMk/>
          <pc:sldMk cId="858475834" sldId="1773"/>
        </pc:sldMkLst>
      </pc:sldChg>
      <pc:sldChg chg="del">
        <pc:chgData name="伊健 杜" userId="e69aded81da48593" providerId="LiveId" clId="{2675C2B8-D16A-412D-B6C5-56CC7EDE60D1}" dt="2022-12-12T04:14:47.488" v="0" actId="47"/>
        <pc:sldMkLst>
          <pc:docMk/>
          <pc:sldMk cId="1581455296" sldId="1774"/>
        </pc:sldMkLst>
      </pc:sldChg>
      <pc:sldChg chg="del">
        <pc:chgData name="伊健 杜" userId="e69aded81da48593" providerId="LiveId" clId="{2675C2B8-D16A-412D-B6C5-56CC7EDE60D1}" dt="2022-12-12T04:14:47.488" v="0" actId="47"/>
        <pc:sldMkLst>
          <pc:docMk/>
          <pc:sldMk cId="3554929198" sldId="1775"/>
        </pc:sldMkLst>
      </pc:sldChg>
      <pc:sldChg chg="del">
        <pc:chgData name="伊健 杜" userId="e69aded81da48593" providerId="LiveId" clId="{2675C2B8-D16A-412D-B6C5-56CC7EDE60D1}" dt="2022-12-12T04:14:47.488" v="0" actId="47"/>
        <pc:sldMkLst>
          <pc:docMk/>
          <pc:sldMk cId="3121117679" sldId="1776"/>
        </pc:sldMkLst>
      </pc:sldChg>
      <pc:sldChg chg="del">
        <pc:chgData name="伊健 杜" userId="e69aded81da48593" providerId="LiveId" clId="{2675C2B8-D16A-412D-B6C5-56CC7EDE60D1}" dt="2022-12-12T04:14:47.488" v="0" actId="47"/>
        <pc:sldMkLst>
          <pc:docMk/>
          <pc:sldMk cId="2441960114" sldId="1777"/>
        </pc:sldMkLst>
      </pc:sldChg>
      <pc:sldChg chg="del">
        <pc:chgData name="伊健 杜" userId="e69aded81da48593" providerId="LiveId" clId="{2675C2B8-D16A-412D-B6C5-56CC7EDE60D1}" dt="2022-12-12T04:14:47.488" v="0" actId="47"/>
        <pc:sldMkLst>
          <pc:docMk/>
          <pc:sldMk cId="865327309" sldId="1778"/>
        </pc:sldMkLst>
      </pc:sldChg>
      <pc:sldChg chg="del">
        <pc:chgData name="伊健 杜" userId="e69aded81da48593" providerId="LiveId" clId="{2675C2B8-D16A-412D-B6C5-56CC7EDE60D1}" dt="2022-12-12T04:14:47.488" v="0" actId="47"/>
        <pc:sldMkLst>
          <pc:docMk/>
          <pc:sldMk cId="1643365898" sldId="1779"/>
        </pc:sldMkLst>
      </pc:sldChg>
      <pc:sldChg chg="del">
        <pc:chgData name="伊健 杜" userId="e69aded81da48593" providerId="LiveId" clId="{2675C2B8-D16A-412D-B6C5-56CC7EDE60D1}" dt="2022-12-12T04:14:47.488" v="0" actId="47"/>
        <pc:sldMkLst>
          <pc:docMk/>
          <pc:sldMk cId="3842037390" sldId="1780"/>
        </pc:sldMkLst>
      </pc:sldChg>
      <pc:sldChg chg="del">
        <pc:chgData name="伊健 杜" userId="e69aded81da48593" providerId="LiveId" clId="{2675C2B8-D16A-412D-B6C5-56CC7EDE60D1}" dt="2022-12-12T04:14:47.488" v="0" actId="47"/>
        <pc:sldMkLst>
          <pc:docMk/>
          <pc:sldMk cId="2521910337" sldId="1781"/>
        </pc:sldMkLst>
      </pc:sldChg>
      <pc:sldChg chg="del">
        <pc:chgData name="伊健 杜" userId="e69aded81da48593" providerId="LiveId" clId="{2675C2B8-D16A-412D-B6C5-56CC7EDE60D1}" dt="2022-12-12T04:14:47.488" v="0" actId="47"/>
        <pc:sldMkLst>
          <pc:docMk/>
          <pc:sldMk cId="4260492322" sldId="1782"/>
        </pc:sldMkLst>
      </pc:sldChg>
      <pc:sldChg chg="addSp delSp modSp mod ord">
        <pc:chgData name="伊健 杜" userId="e69aded81da48593" providerId="LiveId" clId="{2675C2B8-D16A-412D-B6C5-56CC7EDE60D1}" dt="2022-12-12T17:08:47.037" v="5937"/>
        <pc:sldMkLst>
          <pc:docMk/>
          <pc:sldMk cId="3856165884" sldId="1783"/>
        </pc:sldMkLst>
        <pc:spChg chg="mod">
          <ac:chgData name="伊健 杜" userId="e69aded81da48593" providerId="LiveId" clId="{2675C2B8-D16A-412D-B6C5-56CC7EDE60D1}" dt="2022-12-12T17:08:47.037" v="5937"/>
          <ac:spMkLst>
            <pc:docMk/>
            <pc:sldMk cId="3856165884" sldId="1783"/>
            <ac:spMk id="3" creationId="{AFF80177-B508-486C-D283-AFDDC448C9C4}"/>
          </ac:spMkLst>
        </pc:spChg>
        <pc:spChg chg="mod">
          <ac:chgData name="伊健 杜" userId="e69aded81da48593" providerId="LiveId" clId="{2675C2B8-D16A-412D-B6C5-56CC7EDE60D1}" dt="2022-12-12T17:08:47.037" v="5937"/>
          <ac:spMkLst>
            <pc:docMk/>
            <pc:sldMk cId="3856165884" sldId="1783"/>
            <ac:spMk id="5" creationId="{E7287B0E-EF55-E721-8EFA-9A9183C0EDF9}"/>
          </ac:spMkLst>
        </pc:spChg>
        <pc:picChg chg="add mod">
          <ac:chgData name="伊健 杜" userId="e69aded81da48593" providerId="LiveId" clId="{2675C2B8-D16A-412D-B6C5-56CC7EDE60D1}" dt="2022-12-12T11:45:06.270" v="812" actId="1076"/>
          <ac:picMkLst>
            <pc:docMk/>
            <pc:sldMk cId="3856165884" sldId="1783"/>
            <ac:picMk id="5122" creationId="{204562D6-7356-DAC9-4A32-EAD619A48062}"/>
          </ac:picMkLst>
        </pc:picChg>
        <pc:picChg chg="del">
          <ac:chgData name="伊健 杜" userId="e69aded81da48593" providerId="LiveId" clId="{2675C2B8-D16A-412D-B6C5-56CC7EDE60D1}" dt="2022-12-12T11:44:42.206" v="810" actId="478"/>
          <ac:picMkLst>
            <pc:docMk/>
            <pc:sldMk cId="3856165884" sldId="1783"/>
            <ac:picMk id="9218" creationId="{16042FC7-1AE0-A98C-7931-89437A3C2D99}"/>
          </ac:picMkLst>
        </pc:picChg>
        <pc:picChg chg="del">
          <ac:chgData name="伊健 杜" userId="e69aded81da48593" providerId="LiveId" clId="{2675C2B8-D16A-412D-B6C5-56CC7EDE60D1}" dt="2022-12-12T11:44:42.206" v="810" actId="478"/>
          <ac:picMkLst>
            <pc:docMk/>
            <pc:sldMk cId="3856165884" sldId="1783"/>
            <ac:picMk id="9220" creationId="{70344E29-2A41-6350-4D37-F553779715FC}"/>
          </ac:picMkLst>
        </pc:picChg>
      </pc:sldChg>
      <pc:sldChg chg="del">
        <pc:chgData name="伊健 杜" userId="e69aded81da48593" providerId="LiveId" clId="{2675C2B8-D16A-412D-B6C5-56CC7EDE60D1}" dt="2022-12-12T04:15:12.739" v="1" actId="47"/>
        <pc:sldMkLst>
          <pc:docMk/>
          <pc:sldMk cId="4264163503" sldId="1784"/>
        </pc:sldMkLst>
      </pc:sldChg>
      <pc:sldChg chg="del">
        <pc:chgData name="伊健 杜" userId="e69aded81da48593" providerId="LiveId" clId="{2675C2B8-D16A-412D-B6C5-56CC7EDE60D1}" dt="2022-12-12T04:15:12.739" v="1" actId="47"/>
        <pc:sldMkLst>
          <pc:docMk/>
          <pc:sldMk cId="2043182941" sldId="1785"/>
        </pc:sldMkLst>
      </pc:sldChg>
      <pc:sldChg chg="del">
        <pc:chgData name="伊健 杜" userId="e69aded81da48593" providerId="LiveId" clId="{2675C2B8-D16A-412D-B6C5-56CC7EDE60D1}" dt="2022-12-12T04:15:12.739" v="1" actId="47"/>
        <pc:sldMkLst>
          <pc:docMk/>
          <pc:sldMk cId="2956189665" sldId="1786"/>
        </pc:sldMkLst>
      </pc:sldChg>
      <pc:sldChg chg="del">
        <pc:chgData name="伊健 杜" userId="e69aded81da48593" providerId="LiveId" clId="{2675C2B8-D16A-412D-B6C5-56CC7EDE60D1}" dt="2022-12-12T04:15:12.739" v="1" actId="47"/>
        <pc:sldMkLst>
          <pc:docMk/>
          <pc:sldMk cId="348466492" sldId="1787"/>
        </pc:sldMkLst>
      </pc:sldChg>
      <pc:sldChg chg="del">
        <pc:chgData name="伊健 杜" userId="e69aded81da48593" providerId="LiveId" clId="{2675C2B8-D16A-412D-B6C5-56CC7EDE60D1}" dt="2022-12-12T04:15:12.739" v="1" actId="47"/>
        <pc:sldMkLst>
          <pc:docMk/>
          <pc:sldMk cId="911399312" sldId="1788"/>
        </pc:sldMkLst>
      </pc:sldChg>
      <pc:sldChg chg="del">
        <pc:chgData name="伊健 杜" userId="e69aded81da48593" providerId="LiveId" clId="{2675C2B8-D16A-412D-B6C5-56CC7EDE60D1}" dt="2022-12-12T04:15:12.739" v="1" actId="47"/>
        <pc:sldMkLst>
          <pc:docMk/>
          <pc:sldMk cId="3055207800" sldId="1789"/>
        </pc:sldMkLst>
      </pc:sldChg>
      <pc:sldChg chg="del">
        <pc:chgData name="伊健 杜" userId="e69aded81da48593" providerId="LiveId" clId="{2675C2B8-D16A-412D-B6C5-56CC7EDE60D1}" dt="2022-12-12T04:15:12.739" v="1" actId="47"/>
        <pc:sldMkLst>
          <pc:docMk/>
          <pc:sldMk cId="121719829" sldId="1790"/>
        </pc:sldMkLst>
      </pc:sldChg>
      <pc:sldChg chg="del">
        <pc:chgData name="伊健 杜" userId="e69aded81da48593" providerId="LiveId" clId="{2675C2B8-D16A-412D-B6C5-56CC7EDE60D1}" dt="2022-12-12T04:15:12.739" v="1" actId="47"/>
        <pc:sldMkLst>
          <pc:docMk/>
          <pc:sldMk cId="1429165965" sldId="1791"/>
        </pc:sldMkLst>
      </pc:sldChg>
      <pc:sldChg chg="del">
        <pc:chgData name="伊健 杜" userId="e69aded81da48593" providerId="LiveId" clId="{2675C2B8-D16A-412D-B6C5-56CC7EDE60D1}" dt="2022-12-12T04:15:12.739" v="1" actId="47"/>
        <pc:sldMkLst>
          <pc:docMk/>
          <pc:sldMk cId="347609410" sldId="1792"/>
        </pc:sldMkLst>
      </pc:sldChg>
      <pc:sldChg chg="del">
        <pc:chgData name="伊健 杜" userId="e69aded81da48593" providerId="LiveId" clId="{2675C2B8-D16A-412D-B6C5-56CC7EDE60D1}" dt="2022-12-12T04:15:12.739" v="1" actId="47"/>
        <pc:sldMkLst>
          <pc:docMk/>
          <pc:sldMk cId="2404114991" sldId="1793"/>
        </pc:sldMkLst>
      </pc:sldChg>
      <pc:sldChg chg="del">
        <pc:chgData name="伊健 杜" userId="e69aded81da48593" providerId="LiveId" clId="{2675C2B8-D16A-412D-B6C5-56CC7EDE60D1}" dt="2022-12-12T04:15:12.739" v="1" actId="47"/>
        <pc:sldMkLst>
          <pc:docMk/>
          <pc:sldMk cId="1140786682" sldId="1794"/>
        </pc:sldMkLst>
      </pc:sldChg>
      <pc:sldChg chg="del">
        <pc:chgData name="伊健 杜" userId="e69aded81da48593" providerId="LiveId" clId="{2675C2B8-D16A-412D-B6C5-56CC7EDE60D1}" dt="2022-12-12T04:15:12.739" v="1" actId="47"/>
        <pc:sldMkLst>
          <pc:docMk/>
          <pc:sldMk cId="2444242798" sldId="1795"/>
        </pc:sldMkLst>
      </pc:sldChg>
      <pc:sldChg chg="del">
        <pc:chgData name="伊健 杜" userId="e69aded81da48593" providerId="LiveId" clId="{2675C2B8-D16A-412D-B6C5-56CC7EDE60D1}" dt="2022-12-12T04:15:12.739" v="1" actId="47"/>
        <pc:sldMkLst>
          <pc:docMk/>
          <pc:sldMk cId="1977330403" sldId="1796"/>
        </pc:sldMkLst>
      </pc:sldChg>
      <pc:sldChg chg="del">
        <pc:chgData name="伊健 杜" userId="e69aded81da48593" providerId="LiveId" clId="{2675C2B8-D16A-412D-B6C5-56CC7EDE60D1}" dt="2022-12-12T04:15:12.739" v="1" actId="47"/>
        <pc:sldMkLst>
          <pc:docMk/>
          <pc:sldMk cId="1852777442" sldId="1797"/>
        </pc:sldMkLst>
      </pc:sldChg>
      <pc:sldChg chg="del">
        <pc:chgData name="伊健 杜" userId="e69aded81da48593" providerId="LiveId" clId="{2675C2B8-D16A-412D-B6C5-56CC7EDE60D1}" dt="2022-12-12T04:15:12.739" v="1" actId="47"/>
        <pc:sldMkLst>
          <pc:docMk/>
          <pc:sldMk cId="2142042874" sldId="1798"/>
        </pc:sldMkLst>
      </pc:sldChg>
      <pc:sldChg chg="del">
        <pc:chgData name="伊健 杜" userId="e69aded81da48593" providerId="LiveId" clId="{2675C2B8-D16A-412D-B6C5-56CC7EDE60D1}" dt="2022-12-12T04:15:12.739" v="1" actId="47"/>
        <pc:sldMkLst>
          <pc:docMk/>
          <pc:sldMk cId="686059501" sldId="1799"/>
        </pc:sldMkLst>
      </pc:sldChg>
      <pc:sldChg chg="del">
        <pc:chgData name="伊健 杜" userId="e69aded81da48593" providerId="LiveId" clId="{2675C2B8-D16A-412D-B6C5-56CC7EDE60D1}" dt="2022-12-12T04:15:12.739" v="1" actId="47"/>
        <pc:sldMkLst>
          <pc:docMk/>
          <pc:sldMk cId="1351847430" sldId="1800"/>
        </pc:sldMkLst>
      </pc:sldChg>
      <pc:sldChg chg="del">
        <pc:chgData name="伊健 杜" userId="e69aded81da48593" providerId="LiveId" clId="{2675C2B8-D16A-412D-B6C5-56CC7EDE60D1}" dt="2022-12-12T04:15:12.739" v="1" actId="47"/>
        <pc:sldMkLst>
          <pc:docMk/>
          <pc:sldMk cId="516982602" sldId="1801"/>
        </pc:sldMkLst>
      </pc:sldChg>
      <pc:sldChg chg="del">
        <pc:chgData name="伊健 杜" userId="e69aded81da48593" providerId="LiveId" clId="{2675C2B8-D16A-412D-B6C5-56CC7EDE60D1}" dt="2022-12-12T04:15:12.739" v="1" actId="47"/>
        <pc:sldMkLst>
          <pc:docMk/>
          <pc:sldMk cId="3868789338" sldId="1802"/>
        </pc:sldMkLst>
      </pc:sldChg>
      <pc:sldChg chg="del">
        <pc:chgData name="伊健 杜" userId="e69aded81da48593" providerId="LiveId" clId="{2675C2B8-D16A-412D-B6C5-56CC7EDE60D1}" dt="2022-12-12T04:15:12.739" v="1" actId="47"/>
        <pc:sldMkLst>
          <pc:docMk/>
          <pc:sldMk cId="614896049" sldId="1803"/>
        </pc:sldMkLst>
      </pc:sldChg>
      <pc:sldChg chg="del">
        <pc:chgData name="伊健 杜" userId="e69aded81da48593" providerId="LiveId" clId="{2675C2B8-D16A-412D-B6C5-56CC7EDE60D1}" dt="2022-12-12T04:15:12.739" v="1" actId="47"/>
        <pc:sldMkLst>
          <pc:docMk/>
          <pc:sldMk cId="4183010274" sldId="1804"/>
        </pc:sldMkLst>
      </pc:sldChg>
      <pc:sldChg chg="del">
        <pc:chgData name="伊健 杜" userId="e69aded81da48593" providerId="LiveId" clId="{2675C2B8-D16A-412D-B6C5-56CC7EDE60D1}" dt="2022-12-12T04:15:12.739" v="1" actId="47"/>
        <pc:sldMkLst>
          <pc:docMk/>
          <pc:sldMk cId="3604283647" sldId="1805"/>
        </pc:sldMkLst>
      </pc:sldChg>
      <pc:sldChg chg="del">
        <pc:chgData name="伊健 杜" userId="e69aded81da48593" providerId="LiveId" clId="{2675C2B8-D16A-412D-B6C5-56CC7EDE60D1}" dt="2022-12-12T04:15:12.739" v="1" actId="47"/>
        <pc:sldMkLst>
          <pc:docMk/>
          <pc:sldMk cId="2420948112" sldId="1806"/>
        </pc:sldMkLst>
      </pc:sldChg>
      <pc:sldChg chg="del">
        <pc:chgData name="伊健 杜" userId="e69aded81da48593" providerId="LiveId" clId="{2675C2B8-D16A-412D-B6C5-56CC7EDE60D1}" dt="2022-12-12T04:15:16.216" v="2" actId="47"/>
        <pc:sldMkLst>
          <pc:docMk/>
          <pc:sldMk cId="686958012" sldId="1807"/>
        </pc:sldMkLst>
      </pc:sldChg>
      <pc:sldChg chg="addSp delSp modSp mod">
        <pc:chgData name="伊健 杜" userId="e69aded81da48593" providerId="LiveId" clId="{2675C2B8-D16A-412D-B6C5-56CC7EDE60D1}" dt="2022-12-12T11:34:23.926" v="243" actId="1076"/>
        <pc:sldMkLst>
          <pc:docMk/>
          <pc:sldMk cId="4283497013" sldId="1808"/>
        </pc:sldMkLst>
        <pc:spChg chg="mod">
          <ac:chgData name="伊健 杜" userId="e69aded81da48593" providerId="LiveId" clId="{2675C2B8-D16A-412D-B6C5-56CC7EDE60D1}" dt="2022-12-12T11:32:48.965" v="232"/>
          <ac:spMkLst>
            <pc:docMk/>
            <pc:sldMk cId="4283497013" sldId="1808"/>
            <ac:spMk id="2" creationId="{10304424-DB4A-36E7-9E0D-D32A5DD0F26C}"/>
          </ac:spMkLst>
        </pc:spChg>
        <pc:spChg chg="mod">
          <ac:chgData name="伊健 杜" userId="e69aded81da48593" providerId="LiveId" clId="{2675C2B8-D16A-412D-B6C5-56CC7EDE60D1}" dt="2022-12-12T11:33:09.795" v="240"/>
          <ac:spMkLst>
            <pc:docMk/>
            <pc:sldMk cId="4283497013" sldId="1808"/>
            <ac:spMk id="5" creationId="{E7287B0E-EF55-E721-8EFA-9A9183C0EDF9}"/>
          </ac:spMkLst>
        </pc:spChg>
        <pc:picChg chg="add mod">
          <ac:chgData name="伊健 杜" userId="e69aded81da48593" providerId="LiveId" clId="{2675C2B8-D16A-412D-B6C5-56CC7EDE60D1}" dt="2022-12-12T11:34:23.926" v="243" actId="1076"/>
          <ac:picMkLst>
            <pc:docMk/>
            <pc:sldMk cId="4283497013" sldId="1808"/>
            <ac:picMk id="1026" creationId="{818E4257-9D43-D8B2-7FEC-D7E654E8D1B7}"/>
          </ac:picMkLst>
        </pc:picChg>
        <pc:picChg chg="del">
          <ac:chgData name="伊健 杜" userId="e69aded81da48593" providerId="LiveId" clId="{2675C2B8-D16A-412D-B6C5-56CC7EDE60D1}" dt="2022-12-12T11:27:14.604" v="38" actId="478"/>
          <ac:picMkLst>
            <pc:docMk/>
            <pc:sldMk cId="4283497013" sldId="1808"/>
            <ac:picMk id="14338" creationId="{ACBC9679-6D4C-1AA2-0C31-33177070631F}"/>
          </ac:picMkLst>
        </pc:picChg>
      </pc:sldChg>
      <pc:sldChg chg="del">
        <pc:chgData name="伊健 杜" userId="e69aded81da48593" providerId="LiveId" clId="{2675C2B8-D16A-412D-B6C5-56CC7EDE60D1}" dt="2022-12-12T11:30:24.213" v="106" actId="47"/>
        <pc:sldMkLst>
          <pc:docMk/>
          <pc:sldMk cId="1921265270" sldId="1809"/>
        </pc:sldMkLst>
      </pc:sldChg>
      <pc:sldChg chg="addSp modSp add mod">
        <pc:chgData name="伊健 杜" userId="e69aded81da48593" providerId="LiveId" clId="{2675C2B8-D16A-412D-B6C5-56CC7EDE60D1}" dt="2022-12-12T17:08:47.037" v="5937"/>
        <pc:sldMkLst>
          <pc:docMk/>
          <pc:sldMk cId="3654403645" sldId="1809"/>
        </pc:sldMkLst>
        <pc:spChg chg="mod">
          <ac:chgData name="伊健 杜" userId="e69aded81da48593" providerId="LiveId" clId="{2675C2B8-D16A-412D-B6C5-56CC7EDE60D1}" dt="2022-12-12T11:32:48.965" v="232"/>
          <ac:spMkLst>
            <pc:docMk/>
            <pc:sldMk cId="3654403645" sldId="1809"/>
            <ac:spMk id="2" creationId="{10304424-DB4A-36E7-9E0D-D32A5DD0F26C}"/>
          </ac:spMkLst>
        </pc:spChg>
        <pc:spChg chg="mod">
          <ac:chgData name="伊健 杜" userId="e69aded81da48593" providerId="LiveId" clId="{2675C2B8-D16A-412D-B6C5-56CC7EDE60D1}" dt="2022-12-12T17:08:47.037" v="5937"/>
          <ac:spMkLst>
            <pc:docMk/>
            <pc:sldMk cId="3654403645" sldId="1809"/>
            <ac:spMk id="5" creationId="{E7287B0E-EF55-E721-8EFA-9A9183C0EDF9}"/>
          </ac:spMkLst>
        </pc:spChg>
        <pc:picChg chg="add mod">
          <ac:chgData name="伊健 杜" userId="e69aded81da48593" providerId="LiveId" clId="{2675C2B8-D16A-412D-B6C5-56CC7EDE60D1}" dt="2022-12-12T11:35:40.510" v="246" actId="14100"/>
          <ac:picMkLst>
            <pc:docMk/>
            <pc:sldMk cId="3654403645" sldId="1809"/>
            <ac:picMk id="2050" creationId="{276AE1D5-E86B-1F99-22B6-9420B6D7C862}"/>
          </ac:picMkLst>
        </pc:picChg>
      </pc:sldChg>
      <pc:sldChg chg="addSp delSp modSp add mod">
        <pc:chgData name="伊健 杜" userId="e69aded81da48593" providerId="LiveId" clId="{2675C2B8-D16A-412D-B6C5-56CC7EDE60D1}" dt="2022-12-12T17:08:47.037" v="5937"/>
        <pc:sldMkLst>
          <pc:docMk/>
          <pc:sldMk cId="3382976734" sldId="1810"/>
        </pc:sldMkLst>
        <pc:spChg chg="mod">
          <ac:chgData name="伊健 杜" userId="e69aded81da48593" providerId="LiveId" clId="{2675C2B8-D16A-412D-B6C5-56CC7EDE60D1}" dt="2022-12-12T11:37:44.246" v="357"/>
          <ac:spMkLst>
            <pc:docMk/>
            <pc:sldMk cId="3382976734" sldId="1810"/>
            <ac:spMk id="2" creationId="{10304424-DB4A-36E7-9E0D-D32A5DD0F26C}"/>
          </ac:spMkLst>
        </pc:spChg>
        <pc:spChg chg="mod">
          <ac:chgData name="伊健 杜" userId="e69aded81da48593" providerId="LiveId" clId="{2675C2B8-D16A-412D-B6C5-56CC7EDE60D1}" dt="2022-12-12T17:08:47.037" v="5937"/>
          <ac:spMkLst>
            <pc:docMk/>
            <pc:sldMk cId="3382976734" sldId="1810"/>
            <ac:spMk id="5" creationId="{E7287B0E-EF55-E721-8EFA-9A9183C0EDF9}"/>
          </ac:spMkLst>
        </pc:spChg>
        <pc:picChg chg="add mod">
          <ac:chgData name="伊健 杜" userId="e69aded81da48593" providerId="LiveId" clId="{2675C2B8-D16A-412D-B6C5-56CC7EDE60D1}" dt="2022-12-12T11:39:17.963" v="453" actId="1076"/>
          <ac:picMkLst>
            <pc:docMk/>
            <pc:sldMk cId="3382976734" sldId="1810"/>
            <ac:picMk id="4" creationId="{D3223505-66F7-D1B1-78BE-B99A3124337B}"/>
          </ac:picMkLst>
        </pc:picChg>
        <pc:picChg chg="del">
          <ac:chgData name="伊健 杜" userId="e69aded81da48593" providerId="LiveId" clId="{2675C2B8-D16A-412D-B6C5-56CC7EDE60D1}" dt="2022-12-12T11:38:00.013" v="415" actId="478"/>
          <ac:picMkLst>
            <pc:docMk/>
            <pc:sldMk cId="3382976734" sldId="1810"/>
            <ac:picMk id="1026" creationId="{818E4257-9D43-D8B2-7FEC-D7E654E8D1B7}"/>
          </ac:picMkLst>
        </pc:picChg>
        <pc:picChg chg="add del mod">
          <ac:chgData name="伊健 杜" userId="e69aded81da48593" providerId="LiveId" clId="{2675C2B8-D16A-412D-B6C5-56CC7EDE60D1}" dt="2022-12-12T11:39:15.294" v="451" actId="478"/>
          <ac:picMkLst>
            <pc:docMk/>
            <pc:sldMk cId="3382976734" sldId="1810"/>
            <ac:picMk id="3074" creationId="{AE515986-A1C9-8515-24CB-B5ABE7F3ADCB}"/>
          </ac:picMkLst>
        </pc:picChg>
      </pc:sldChg>
      <pc:sldChg chg="addSp delSp modSp add mod">
        <pc:chgData name="伊健 杜" userId="e69aded81da48593" providerId="LiveId" clId="{2675C2B8-D16A-412D-B6C5-56CC7EDE60D1}" dt="2022-12-12T17:08:47.037" v="5937"/>
        <pc:sldMkLst>
          <pc:docMk/>
          <pc:sldMk cId="534003533" sldId="1811"/>
        </pc:sldMkLst>
        <pc:spChg chg="mod">
          <ac:chgData name="伊健 杜" userId="e69aded81da48593" providerId="LiveId" clId="{2675C2B8-D16A-412D-B6C5-56CC7EDE60D1}" dt="2022-12-12T17:08:47.037" v="5937"/>
          <ac:spMkLst>
            <pc:docMk/>
            <pc:sldMk cId="534003533" sldId="1811"/>
            <ac:spMk id="5" creationId="{E7287B0E-EF55-E721-8EFA-9A9183C0EDF9}"/>
          </ac:spMkLst>
        </pc:spChg>
        <pc:picChg chg="del">
          <ac:chgData name="伊健 杜" userId="e69aded81da48593" providerId="LiveId" clId="{2675C2B8-D16A-412D-B6C5-56CC7EDE60D1}" dt="2022-12-12T11:39:36.735" v="455" actId="478"/>
          <ac:picMkLst>
            <pc:docMk/>
            <pc:sldMk cId="534003533" sldId="1811"/>
            <ac:picMk id="4" creationId="{D3223505-66F7-D1B1-78BE-B99A3124337B}"/>
          </ac:picMkLst>
        </pc:picChg>
        <pc:picChg chg="add mod">
          <ac:chgData name="伊健 杜" userId="e69aded81da48593" providerId="LiveId" clId="{2675C2B8-D16A-412D-B6C5-56CC7EDE60D1}" dt="2022-12-12T11:39:41.137" v="458" actId="1076"/>
          <ac:picMkLst>
            <pc:docMk/>
            <pc:sldMk cId="534003533" sldId="1811"/>
            <ac:picMk id="4098" creationId="{B5516458-5BA2-B446-093B-507DC5DDBC6D}"/>
          </ac:picMkLst>
        </pc:picChg>
      </pc:sldChg>
      <pc:sldChg chg="addSp delSp modSp add mod">
        <pc:chgData name="伊健 杜" userId="e69aded81da48593" providerId="LiveId" clId="{2675C2B8-D16A-412D-B6C5-56CC7EDE60D1}" dt="2022-12-12T17:08:47.037" v="5937"/>
        <pc:sldMkLst>
          <pc:docMk/>
          <pc:sldMk cId="2110167488" sldId="1812"/>
        </pc:sldMkLst>
        <pc:spChg chg="del">
          <ac:chgData name="伊健 杜" userId="e69aded81da48593" providerId="LiveId" clId="{2675C2B8-D16A-412D-B6C5-56CC7EDE60D1}" dt="2022-12-12T11:40:07.948" v="540" actId="478"/>
          <ac:spMkLst>
            <pc:docMk/>
            <pc:sldMk cId="2110167488" sldId="1812"/>
            <ac:spMk id="2" creationId="{10304424-DB4A-36E7-9E0D-D32A5DD0F26C}"/>
          </ac:spMkLst>
        </pc:spChg>
        <pc:spChg chg="add del mod">
          <ac:chgData name="伊健 杜" userId="e69aded81da48593" providerId="LiveId" clId="{2675C2B8-D16A-412D-B6C5-56CC7EDE60D1}" dt="2022-12-12T11:40:09.953" v="541" actId="478"/>
          <ac:spMkLst>
            <pc:docMk/>
            <pc:sldMk cId="2110167488" sldId="1812"/>
            <ac:spMk id="3" creationId="{319AC08E-DDEB-F20C-EE21-9A6B178DCA97}"/>
          </ac:spMkLst>
        </pc:spChg>
        <pc:spChg chg="mod">
          <ac:chgData name="伊健 杜" userId="e69aded81da48593" providerId="LiveId" clId="{2675C2B8-D16A-412D-B6C5-56CC7EDE60D1}" dt="2022-12-12T17:08:47.037" v="5937"/>
          <ac:spMkLst>
            <pc:docMk/>
            <pc:sldMk cId="2110167488" sldId="1812"/>
            <ac:spMk id="5" creationId="{E7287B0E-EF55-E721-8EFA-9A9183C0EDF9}"/>
          </ac:spMkLst>
        </pc:spChg>
        <pc:picChg chg="del">
          <ac:chgData name="伊健 杜" userId="e69aded81da48593" providerId="LiveId" clId="{2675C2B8-D16A-412D-B6C5-56CC7EDE60D1}" dt="2022-12-12T11:40:07.948" v="540" actId="478"/>
          <ac:picMkLst>
            <pc:docMk/>
            <pc:sldMk cId="2110167488" sldId="1812"/>
            <ac:picMk id="2050" creationId="{276AE1D5-E86B-1F99-22B6-9420B6D7C862}"/>
          </ac:picMkLst>
        </pc:picChg>
      </pc:sldChg>
      <pc:sldChg chg="add del">
        <pc:chgData name="伊健 杜" userId="e69aded81da48593" providerId="LiveId" clId="{2675C2B8-D16A-412D-B6C5-56CC7EDE60D1}" dt="2022-12-12T11:41:02.125" v="653" actId="47"/>
        <pc:sldMkLst>
          <pc:docMk/>
          <pc:sldMk cId="345012831" sldId="1813"/>
        </pc:sldMkLst>
      </pc:sldChg>
      <pc:sldChg chg="addSp delSp modSp add mod">
        <pc:chgData name="伊健 杜" userId="e69aded81da48593" providerId="LiveId" clId="{2675C2B8-D16A-412D-B6C5-56CC7EDE60D1}" dt="2022-12-12T17:08:47.037" v="5937"/>
        <pc:sldMkLst>
          <pc:docMk/>
          <pc:sldMk cId="1323335388" sldId="1813"/>
        </pc:sldMkLst>
        <pc:spChg chg="mod">
          <ac:chgData name="伊健 杜" userId="e69aded81da48593" providerId="LiveId" clId="{2675C2B8-D16A-412D-B6C5-56CC7EDE60D1}" dt="2022-12-12T17:08:47.037" v="5937"/>
          <ac:spMkLst>
            <pc:docMk/>
            <pc:sldMk cId="1323335388" sldId="1813"/>
            <ac:spMk id="3" creationId="{AFF80177-B508-486C-D283-AFDDC448C9C4}"/>
          </ac:spMkLst>
        </pc:spChg>
        <pc:spChg chg="mod">
          <ac:chgData name="伊健 杜" userId="e69aded81da48593" providerId="LiveId" clId="{2675C2B8-D16A-412D-B6C5-56CC7EDE60D1}" dt="2022-12-12T17:08:47.037" v="5937"/>
          <ac:spMkLst>
            <pc:docMk/>
            <pc:sldMk cId="1323335388" sldId="1813"/>
            <ac:spMk id="5" creationId="{E7287B0E-EF55-E721-8EFA-9A9183C0EDF9}"/>
          </ac:spMkLst>
        </pc:spChg>
        <pc:picChg chg="del">
          <ac:chgData name="伊健 杜" userId="e69aded81da48593" providerId="LiveId" clId="{2675C2B8-D16A-412D-B6C5-56CC7EDE60D1}" dt="2022-12-12T11:46:05.212" v="946" actId="478"/>
          <ac:picMkLst>
            <pc:docMk/>
            <pc:sldMk cId="1323335388" sldId="1813"/>
            <ac:picMk id="5122" creationId="{204562D6-7356-DAC9-4A32-EAD619A48062}"/>
          </ac:picMkLst>
        </pc:picChg>
        <pc:picChg chg="add mod">
          <ac:chgData name="伊健 杜" userId="e69aded81da48593" providerId="LiveId" clId="{2675C2B8-D16A-412D-B6C5-56CC7EDE60D1}" dt="2022-12-12T11:46:16.240" v="950" actId="14100"/>
          <ac:picMkLst>
            <pc:docMk/>
            <pc:sldMk cId="1323335388" sldId="1813"/>
            <ac:picMk id="8194" creationId="{3B3057C5-A523-46F9-A239-9ABF23DC2341}"/>
          </ac:picMkLst>
        </pc:picChg>
      </pc:sldChg>
      <pc:sldChg chg="addSp delSp modSp add mod">
        <pc:chgData name="伊健 杜" userId="e69aded81da48593" providerId="LiveId" clId="{2675C2B8-D16A-412D-B6C5-56CC7EDE60D1}" dt="2022-12-12T17:08:47.037" v="5937"/>
        <pc:sldMkLst>
          <pc:docMk/>
          <pc:sldMk cId="3980471894" sldId="1814"/>
        </pc:sldMkLst>
        <pc:spChg chg="mod">
          <ac:chgData name="伊健 杜" userId="e69aded81da48593" providerId="LiveId" clId="{2675C2B8-D16A-412D-B6C5-56CC7EDE60D1}" dt="2022-12-12T17:08:47.037" v="5937"/>
          <ac:spMkLst>
            <pc:docMk/>
            <pc:sldMk cId="3980471894" sldId="1814"/>
            <ac:spMk id="3" creationId="{AFF80177-B508-486C-D283-AFDDC448C9C4}"/>
          </ac:spMkLst>
        </pc:spChg>
        <pc:spChg chg="mod">
          <ac:chgData name="伊健 杜" userId="e69aded81da48593" providerId="LiveId" clId="{2675C2B8-D16A-412D-B6C5-56CC7EDE60D1}" dt="2022-12-12T17:08:47.037" v="5937"/>
          <ac:spMkLst>
            <pc:docMk/>
            <pc:sldMk cId="3980471894" sldId="1814"/>
            <ac:spMk id="5" creationId="{E7287B0E-EF55-E721-8EFA-9A9183C0EDF9}"/>
          </ac:spMkLst>
        </pc:spChg>
        <pc:picChg chg="del">
          <ac:chgData name="伊健 杜" userId="e69aded81da48593" providerId="LiveId" clId="{2675C2B8-D16A-412D-B6C5-56CC7EDE60D1}" dt="2022-12-12T11:50:23.120" v="1088" actId="478"/>
          <ac:picMkLst>
            <pc:docMk/>
            <pc:sldMk cId="3980471894" sldId="1814"/>
            <ac:picMk id="8194" creationId="{3B3057C5-A523-46F9-A239-9ABF23DC2341}"/>
          </ac:picMkLst>
        </pc:picChg>
        <pc:picChg chg="add mod">
          <ac:chgData name="伊健 杜" userId="e69aded81da48593" providerId="LiveId" clId="{2675C2B8-D16A-412D-B6C5-56CC7EDE60D1}" dt="2022-12-12T11:51:37.681" v="1093" actId="1076"/>
          <ac:picMkLst>
            <pc:docMk/>
            <pc:sldMk cId="3980471894" sldId="1814"/>
            <ac:picMk id="9218" creationId="{C2E5768F-F804-384D-835B-9E45403605FB}"/>
          </ac:picMkLst>
        </pc:picChg>
      </pc:sldChg>
      <pc:sldChg chg="modSp add mod">
        <pc:chgData name="伊健 杜" userId="e69aded81da48593" providerId="LiveId" clId="{2675C2B8-D16A-412D-B6C5-56CC7EDE60D1}" dt="2022-12-12T17:08:47.037" v="5937"/>
        <pc:sldMkLst>
          <pc:docMk/>
          <pc:sldMk cId="1852353414" sldId="1815"/>
        </pc:sldMkLst>
        <pc:spChg chg="mod">
          <ac:chgData name="伊健 杜" userId="e69aded81da48593" providerId="LiveId" clId="{2675C2B8-D16A-412D-B6C5-56CC7EDE60D1}" dt="2022-12-12T17:08:47.037" v="5937"/>
          <ac:spMkLst>
            <pc:docMk/>
            <pc:sldMk cId="1852353414" sldId="1815"/>
            <ac:spMk id="5" creationId="{E7287B0E-EF55-E721-8EFA-9A9183C0EDF9}"/>
          </ac:spMkLst>
        </pc:spChg>
      </pc:sldChg>
      <pc:sldChg chg="addSp delSp modSp add mod setBg setClrOvrMap">
        <pc:chgData name="伊健 杜" userId="e69aded81da48593" providerId="LiveId" clId="{2675C2B8-D16A-412D-B6C5-56CC7EDE60D1}" dt="2022-12-13T07:31:01.256" v="5970" actId="20577"/>
        <pc:sldMkLst>
          <pc:docMk/>
          <pc:sldMk cId="1182784179" sldId="1816"/>
        </pc:sldMkLst>
        <pc:spChg chg="mod">
          <ac:chgData name="伊健 杜" userId="e69aded81da48593" providerId="LiveId" clId="{2675C2B8-D16A-412D-B6C5-56CC7EDE60D1}" dt="2022-12-12T17:08:47.037" v="5937"/>
          <ac:spMkLst>
            <pc:docMk/>
            <pc:sldMk cId="1182784179" sldId="1816"/>
            <ac:spMk id="2" creationId="{10304424-DB4A-36E7-9E0D-D32A5DD0F26C}"/>
          </ac:spMkLst>
        </pc:spChg>
        <pc:spChg chg="mod">
          <ac:chgData name="伊健 杜" userId="e69aded81da48593" providerId="LiveId" clId="{2675C2B8-D16A-412D-B6C5-56CC7EDE60D1}" dt="2022-12-13T07:31:01.256" v="5970" actId="20577"/>
          <ac:spMkLst>
            <pc:docMk/>
            <pc:sldMk cId="1182784179" sldId="1816"/>
            <ac:spMk id="5" creationId="{E7287B0E-EF55-E721-8EFA-9A9183C0EDF9}"/>
          </ac:spMkLst>
        </pc:spChg>
        <pc:spChg chg="add del">
          <ac:chgData name="伊健 杜" userId="e69aded81da48593" providerId="LiveId" clId="{2675C2B8-D16A-412D-B6C5-56CC7EDE60D1}" dt="2022-12-12T12:11:58.435" v="1263" actId="26606"/>
          <ac:spMkLst>
            <pc:docMk/>
            <pc:sldMk cId="1182784179" sldId="1816"/>
            <ac:spMk id="10247" creationId="{5E8D2E83-FB3A-40E7-A9E5-7AB389D612B4}"/>
          </ac:spMkLst>
        </pc:spChg>
        <pc:picChg chg="del">
          <ac:chgData name="伊健 杜" userId="e69aded81da48593" providerId="LiveId" clId="{2675C2B8-D16A-412D-B6C5-56CC7EDE60D1}" dt="2022-12-12T12:11:29.760" v="1260" actId="478"/>
          <ac:picMkLst>
            <pc:docMk/>
            <pc:sldMk cId="1182784179" sldId="1816"/>
            <ac:picMk id="2050" creationId="{276AE1D5-E86B-1F99-22B6-9420B6D7C862}"/>
          </ac:picMkLst>
        </pc:picChg>
        <pc:picChg chg="add mod ord">
          <ac:chgData name="伊健 杜" userId="e69aded81da48593" providerId="LiveId" clId="{2675C2B8-D16A-412D-B6C5-56CC7EDE60D1}" dt="2022-12-12T12:12:12.443" v="1269" actId="1076"/>
          <ac:picMkLst>
            <pc:docMk/>
            <pc:sldMk cId="1182784179" sldId="1816"/>
            <ac:picMk id="10242" creationId="{FD3EE104-74C1-008A-7939-F2E6873BD4F4}"/>
          </ac:picMkLst>
        </pc:picChg>
      </pc:sldChg>
      <pc:sldChg chg="addSp delSp modSp add mod setBg">
        <pc:chgData name="伊健 杜" userId="e69aded81da48593" providerId="LiveId" clId="{2675C2B8-D16A-412D-B6C5-56CC7EDE60D1}" dt="2022-12-12T17:08:47.037" v="5937"/>
        <pc:sldMkLst>
          <pc:docMk/>
          <pc:sldMk cId="3329540244" sldId="1817"/>
        </pc:sldMkLst>
        <pc:spChg chg="mod">
          <ac:chgData name="伊健 杜" userId="e69aded81da48593" providerId="LiveId" clId="{2675C2B8-D16A-412D-B6C5-56CC7EDE60D1}" dt="2022-12-12T17:08:47.037" v="5937"/>
          <ac:spMkLst>
            <pc:docMk/>
            <pc:sldMk cId="3329540244" sldId="1817"/>
            <ac:spMk id="2" creationId="{10304424-DB4A-36E7-9E0D-D32A5DD0F26C}"/>
          </ac:spMkLst>
        </pc:spChg>
        <pc:spChg chg="mod">
          <ac:chgData name="伊健 杜" userId="e69aded81da48593" providerId="LiveId" clId="{2675C2B8-D16A-412D-B6C5-56CC7EDE60D1}" dt="2022-12-12T17:08:47.037" v="5937"/>
          <ac:spMkLst>
            <pc:docMk/>
            <pc:sldMk cId="3329540244" sldId="1817"/>
            <ac:spMk id="5" creationId="{E7287B0E-EF55-E721-8EFA-9A9183C0EDF9}"/>
          </ac:spMkLst>
        </pc:spChg>
        <pc:spChg chg="add del">
          <ac:chgData name="伊健 杜" userId="e69aded81da48593" providerId="LiveId" clId="{2675C2B8-D16A-412D-B6C5-56CC7EDE60D1}" dt="2022-12-12T12:12:58.422" v="1358" actId="26606"/>
          <ac:spMkLst>
            <pc:docMk/>
            <pc:sldMk cId="3329540244" sldId="1817"/>
            <ac:spMk id="12295" creationId="{05C7EBC3-4672-4DAB-81C2-58661FAFAED6}"/>
          </ac:spMkLst>
        </pc:spChg>
        <pc:spChg chg="add del">
          <ac:chgData name="伊健 杜" userId="e69aded81da48593" providerId="LiveId" clId="{2675C2B8-D16A-412D-B6C5-56CC7EDE60D1}" dt="2022-12-12T12:12:58.422" v="1358" actId="26606"/>
          <ac:spMkLst>
            <pc:docMk/>
            <pc:sldMk cId="3329540244" sldId="1817"/>
            <ac:spMk id="12297" creationId="{40BF962F-4C6F-461E-86F2-C43F56CC939B}"/>
          </ac:spMkLst>
        </pc:spChg>
        <pc:spChg chg="add del">
          <ac:chgData name="伊健 杜" userId="e69aded81da48593" providerId="LiveId" clId="{2675C2B8-D16A-412D-B6C5-56CC7EDE60D1}" dt="2022-12-12T12:12:58.422" v="1358" actId="26606"/>
          <ac:spMkLst>
            <pc:docMk/>
            <pc:sldMk cId="3329540244" sldId="1817"/>
            <ac:spMk id="12299" creationId="{2E94A4F7-38E4-45EA-8E2E-CE1B5766B4F1}"/>
          </ac:spMkLst>
        </pc:spChg>
        <pc:picChg chg="del">
          <ac:chgData name="伊健 杜" userId="e69aded81da48593" providerId="LiveId" clId="{2675C2B8-D16A-412D-B6C5-56CC7EDE60D1}" dt="2022-12-12T12:12:18.501" v="1271" actId="478"/>
          <ac:picMkLst>
            <pc:docMk/>
            <pc:sldMk cId="3329540244" sldId="1817"/>
            <ac:picMk id="10242" creationId="{FD3EE104-74C1-008A-7939-F2E6873BD4F4}"/>
          </ac:picMkLst>
        </pc:picChg>
        <pc:picChg chg="add mod">
          <ac:chgData name="伊健 杜" userId="e69aded81da48593" providerId="LiveId" clId="{2675C2B8-D16A-412D-B6C5-56CC7EDE60D1}" dt="2022-12-12T12:12:58.422" v="1358" actId="26606"/>
          <ac:picMkLst>
            <pc:docMk/>
            <pc:sldMk cId="3329540244" sldId="1817"/>
            <ac:picMk id="12290" creationId="{7E82D4A0-8E48-AFA5-B111-2857772759B1}"/>
          </ac:picMkLst>
        </pc:picChg>
      </pc:sldChg>
      <pc:sldChg chg="modSp add mod">
        <pc:chgData name="伊健 杜" userId="e69aded81da48593" providerId="LiveId" clId="{2675C2B8-D16A-412D-B6C5-56CC7EDE60D1}" dt="2022-12-12T17:08:47.037" v="5937"/>
        <pc:sldMkLst>
          <pc:docMk/>
          <pc:sldMk cId="3732309597" sldId="1818"/>
        </pc:sldMkLst>
        <pc:spChg chg="mod">
          <ac:chgData name="伊健 杜" userId="e69aded81da48593" providerId="LiveId" clId="{2675C2B8-D16A-412D-B6C5-56CC7EDE60D1}" dt="2022-12-12T17:08:47.037" v="5937"/>
          <ac:spMkLst>
            <pc:docMk/>
            <pc:sldMk cId="3732309597" sldId="1818"/>
            <ac:spMk id="5" creationId="{E7287B0E-EF55-E721-8EFA-9A9183C0EDF9}"/>
          </ac:spMkLst>
        </pc:spChg>
      </pc:sldChg>
      <pc:sldChg chg="modSp add mod">
        <pc:chgData name="伊健 杜" userId="e69aded81da48593" providerId="LiveId" clId="{2675C2B8-D16A-412D-B6C5-56CC7EDE60D1}" dt="2022-12-12T17:08:47.037" v="5937"/>
        <pc:sldMkLst>
          <pc:docMk/>
          <pc:sldMk cId="2424331750" sldId="1819"/>
        </pc:sldMkLst>
        <pc:spChg chg="mod">
          <ac:chgData name="伊健 杜" userId="e69aded81da48593" providerId="LiveId" clId="{2675C2B8-D16A-412D-B6C5-56CC7EDE60D1}" dt="2022-12-12T17:08:47.037" v="5937"/>
          <ac:spMkLst>
            <pc:docMk/>
            <pc:sldMk cId="2424331750" sldId="1819"/>
            <ac:spMk id="5" creationId="{E7287B0E-EF55-E721-8EFA-9A9183C0EDF9}"/>
          </ac:spMkLst>
        </pc:spChg>
      </pc:sldChg>
      <pc:sldChg chg="addSp delSp modSp add mod">
        <pc:chgData name="伊健 杜" userId="e69aded81da48593" providerId="LiveId" clId="{2675C2B8-D16A-412D-B6C5-56CC7EDE60D1}" dt="2022-12-12T17:08:47.037" v="5937"/>
        <pc:sldMkLst>
          <pc:docMk/>
          <pc:sldMk cId="840721233" sldId="1820"/>
        </pc:sldMkLst>
        <pc:spChg chg="mod">
          <ac:chgData name="伊健 杜" userId="e69aded81da48593" providerId="LiveId" clId="{2675C2B8-D16A-412D-B6C5-56CC7EDE60D1}" dt="2022-12-12T17:08:47.037" v="5937"/>
          <ac:spMkLst>
            <pc:docMk/>
            <pc:sldMk cId="840721233" sldId="1820"/>
            <ac:spMk id="2" creationId="{10304424-DB4A-36E7-9E0D-D32A5DD0F26C}"/>
          </ac:spMkLst>
        </pc:spChg>
        <pc:spChg chg="mod">
          <ac:chgData name="伊健 杜" userId="e69aded81da48593" providerId="LiveId" clId="{2675C2B8-D16A-412D-B6C5-56CC7EDE60D1}" dt="2022-12-12T17:08:47.037" v="5937"/>
          <ac:spMkLst>
            <pc:docMk/>
            <pc:sldMk cId="840721233" sldId="1820"/>
            <ac:spMk id="5" creationId="{E7287B0E-EF55-E721-8EFA-9A9183C0EDF9}"/>
          </ac:spMkLst>
        </pc:spChg>
        <pc:picChg chg="del">
          <ac:chgData name="伊健 杜" userId="e69aded81da48593" providerId="LiveId" clId="{2675C2B8-D16A-412D-B6C5-56CC7EDE60D1}" dt="2022-12-12T12:15:30.581" v="1631" actId="478"/>
          <ac:picMkLst>
            <pc:docMk/>
            <pc:sldMk cId="840721233" sldId="1820"/>
            <ac:picMk id="12290" creationId="{7E82D4A0-8E48-AFA5-B111-2857772759B1}"/>
          </ac:picMkLst>
        </pc:picChg>
        <pc:picChg chg="add mod">
          <ac:chgData name="伊健 杜" userId="e69aded81da48593" providerId="LiveId" clId="{2675C2B8-D16A-412D-B6C5-56CC7EDE60D1}" dt="2022-12-12T12:33:13.397" v="1644" actId="1076"/>
          <ac:picMkLst>
            <pc:docMk/>
            <pc:sldMk cId="840721233" sldId="1820"/>
            <ac:picMk id="13314" creationId="{DB2C93E1-8F4F-D491-7E09-545DD26ACEB1}"/>
          </ac:picMkLst>
        </pc:picChg>
      </pc:sldChg>
      <pc:sldChg chg="addSp delSp modSp add mod">
        <pc:chgData name="伊健 杜" userId="e69aded81da48593" providerId="LiveId" clId="{2675C2B8-D16A-412D-B6C5-56CC7EDE60D1}" dt="2022-12-12T17:08:47.037" v="5937"/>
        <pc:sldMkLst>
          <pc:docMk/>
          <pc:sldMk cId="775145746" sldId="1821"/>
        </pc:sldMkLst>
        <pc:spChg chg="mod">
          <ac:chgData name="伊健 杜" userId="e69aded81da48593" providerId="LiveId" clId="{2675C2B8-D16A-412D-B6C5-56CC7EDE60D1}" dt="2022-12-12T17:08:47.037" v="5937"/>
          <ac:spMkLst>
            <pc:docMk/>
            <pc:sldMk cId="775145746" sldId="1821"/>
            <ac:spMk id="2" creationId="{10304424-DB4A-36E7-9E0D-D32A5DD0F26C}"/>
          </ac:spMkLst>
        </pc:spChg>
        <pc:spChg chg="mod">
          <ac:chgData name="伊健 杜" userId="e69aded81da48593" providerId="LiveId" clId="{2675C2B8-D16A-412D-B6C5-56CC7EDE60D1}" dt="2022-12-12T17:08:47.037" v="5937"/>
          <ac:spMkLst>
            <pc:docMk/>
            <pc:sldMk cId="775145746" sldId="1821"/>
            <ac:spMk id="5" creationId="{E7287B0E-EF55-E721-8EFA-9A9183C0EDF9}"/>
          </ac:spMkLst>
        </pc:spChg>
        <pc:picChg chg="del">
          <ac:chgData name="伊健 杜" userId="e69aded81da48593" providerId="LiveId" clId="{2675C2B8-D16A-412D-B6C5-56CC7EDE60D1}" dt="2022-12-12T12:37:06.759" v="1745" actId="478"/>
          <ac:picMkLst>
            <pc:docMk/>
            <pc:sldMk cId="775145746" sldId="1821"/>
            <ac:picMk id="13314" creationId="{DB2C93E1-8F4F-D491-7E09-545DD26ACEB1}"/>
          </ac:picMkLst>
        </pc:picChg>
        <pc:picChg chg="add del mod">
          <ac:chgData name="伊健 杜" userId="e69aded81da48593" providerId="LiveId" clId="{2675C2B8-D16A-412D-B6C5-56CC7EDE60D1}" dt="2022-12-12T12:37:34.816" v="1751" actId="478"/>
          <ac:picMkLst>
            <pc:docMk/>
            <pc:sldMk cId="775145746" sldId="1821"/>
            <ac:picMk id="16386" creationId="{A9AF177F-2326-652A-6272-F72129852DCD}"/>
          </ac:picMkLst>
        </pc:picChg>
        <pc:picChg chg="add mod">
          <ac:chgData name="伊健 杜" userId="e69aded81da48593" providerId="LiveId" clId="{2675C2B8-D16A-412D-B6C5-56CC7EDE60D1}" dt="2022-12-12T12:37:36.637" v="1752" actId="1076"/>
          <ac:picMkLst>
            <pc:docMk/>
            <pc:sldMk cId="775145746" sldId="1821"/>
            <ac:picMk id="16388" creationId="{D7224646-E8A7-2905-C2D5-E43F4FCA4420}"/>
          </ac:picMkLst>
        </pc:picChg>
        <pc:picChg chg="add del mod">
          <ac:chgData name="伊健 杜" userId="e69aded81da48593" providerId="LiveId" clId="{2675C2B8-D16A-412D-B6C5-56CC7EDE60D1}" dt="2022-12-12T12:38:30.199" v="1778" actId="478"/>
          <ac:picMkLst>
            <pc:docMk/>
            <pc:sldMk cId="775145746" sldId="1821"/>
            <ac:picMk id="16390" creationId="{A1E27064-E2CE-AFBD-DFC1-62A47B265489}"/>
          </ac:picMkLst>
        </pc:picChg>
      </pc:sldChg>
      <pc:sldChg chg="addSp delSp modSp add mod">
        <pc:chgData name="伊健 杜" userId="e69aded81da48593" providerId="LiveId" clId="{2675C2B8-D16A-412D-B6C5-56CC7EDE60D1}" dt="2022-12-12T17:08:47.037" v="5937"/>
        <pc:sldMkLst>
          <pc:docMk/>
          <pc:sldMk cId="1189890073" sldId="1822"/>
        </pc:sldMkLst>
        <pc:spChg chg="mod">
          <ac:chgData name="伊健 杜" userId="e69aded81da48593" providerId="LiveId" clId="{2675C2B8-D16A-412D-B6C5-56CC7EDE60D1}" dt="2022-12-12T17:08:47.037" v="5937"/>
          <ac:spMkLst>
            <pc:docMk/>
            <pc:sldMk cId="1189890073" sldId="1822"/>
            <ac:spMk id="2" creationId="{10304424-DB4A-36E7-9E0D-D32A5DD0F26C}"/>
          </ac:spMkLst>
        </pc:spChg>
        <pc:spChg chg="mod">
          <ac:chgData name="伊健 杜" userId="e69aded81da48593" providerId="LiveId" clId="{2675C2B8-D16A-412D-B6C5-56CC7EDE60D1}" dt="2022-12-12T17:08:47.037" v="5937"/>
          <ac:spMkLst>
            <pc:docMk/>
            <pc:sldMk cId="1189890073" sldId="1822"/>
            <ac:spMk id="5" creationId="{E7287B0E-EF55-E721-8EFA-9A9183C0EDF9}"/>
          </ac:spMkLst>
        </pc:spChg>
        <pc:picChg chg="del">
          <ac:chgData name="伊健 杜" userId="e69aded81da48593" providerId="LiveId" clId="{2675C2B8-D16A-412D-B6C5-56CC7EDE60D1}" dt="2022-12-12T12:39:22.909" v="1919" actId="478"/>
          <ac:picMkLst>
            <pc:docMk/>
            <pc:sldMk cId="1189890073" sldId="1822"/>
            <ac:picMk id="13314" creationId="{DB2C93E1-8F4F-D491-7E09-545DD26ACEB1}"/>
          </ac:picMkLst>
        </pc:picChg>
        <pc:picChg chg="add mod">
          <ac:chgData name="伊健 杜" userId="e69aded81da48593" providerId="LiveId" clId="{2675C2B8-D16A-412D-B6C5-56CC7EDE60D1}" dt="2022-12-12T12:39:48.104" v="1922" actId="1076"/>
          <ac:picMkLst>
            <pc:docMk/>
            <pc:sldMk cId="1189890073" sldId="1822"/>
            <ac:picMk id="17410" creationId="{170F72FA-EF26-3242-E2CF-E69F007FDA2A}"/>
          </ac:picMkLst>
        </pc:picChg>
      </pc:sldChg>
      <pc:sldChg chg="addSp delSp modSp add mod">
        <pc:chgData name="伊健 杜" userId="e69aded81da48593" providerId="LiveId" clId="{2675C2B8-D16A-412D-B6C5-56CC7EDE60D1}" dt="2022-12-12T17:45:43.866" v="5938" actId="20577"/>
        <pc:sldMkLst>
          <pc:docMk/>
          <pc:sldMk cId="2623191584" sldId="1823"/>
        </pc:sldMkLst>
        <pc:spChg chg="mod">
          <ac:chgData name="伊健 杜" userId="e69aded81da48593" providerId="LiveId" clId="{2675C2B8-D16A-412D-B6C5-56CC7EDE60D1}" dt="2022-12-12T17:08:47.037" v="5937"/>
          <ac:spMkLst>
            <pc:docMk/>
            <pc:sldMk cId="2623191584" sldId="1823"/>
            <ac:spMk id="2" creationId="{10304424-DB4A-36E7-9E0D-D32A5DD0F26C}"/>
          </ac:spMkLst>
        </pc:spChg>
        <pc:spChg chg="mod">
          <ac:chgData name="伊健 杜" userId="e69aded81da48593" providerId="LiveId" clId="{2675C2B8-D16A-412D-B6C5-56CC7EDE60D1}" dt="2022-12-12T17:45:43.866" v="5938" actId="20577"/>
          <ac:spMkLst>
            <pc:docMk/>
            <pc:sldMk cId="2623191584" sldId="1823"/>
            <ac:spMk id="5" creationId="{E7287B0E-EF55-E721-8EFA-9A9183C0EDF9}"/>
          </ac:spMkLst>
        </pc:spChg>
        <pc:picChg chg="del">
          <ac:chgData name="伊健 杜" userId="e69aded81da48593" providerId="LiveId" clId="{2675C2B8-D16A-412D-B6C5-56CC7EDE60D1}" dt="2022-12-12T12:39:52.182" v="1924" actId="478"/>
          <ac:picMkLst>
            <pc:docMk/>
            <pc:sldMk cId="2623191584" sldId="1823"/>
            <ac:picMk id="17410" creationId="{170F72FA-EF26-3242-E2CF-E69F007FDA2A}"/>
          </ac:picMkLst>
        </pc:picChg>
        <pc:picChg chg="add mod">
          <ac:chgData name="伊健 杜" userId="e69aded81da48593" providerId="LiveId" clId="{2675C2B8-D16A-412D-B6C5-56CC7EDE60D1}" dt="2022-12-12T12:41:15.611" v="2029" actId="1076"/>
          <ac:picMkLst>
            <pc:docMk/>
            <pc:sldMk cId="2623191584" sldId="1823"/>
            <ac:picMk id="18434" creationId="{E1A6F27C-67AE-D7C0-DED4-C1923CE688FD}"/>
          </ac:picMkLst>
        </pc:picChg>
      </pc:sldChg>
      <pc:sldChg chg="modSp add mod">
        <pc:chgData name="伊健 杜" userId="e69aded81da48593" providerId="LiveId" clId="{2675C2B8-D16A-412D-B6C5-56CC7EDE60D1}" dt="2022-12-12T17:08:47.037" v="5937"/>
        <pc:sldMkLst>
          <pc:docMk/>
          <pc:sldMk cId="894672260" sldId="1824"/>
        </pc:sldMkLst>
        <pc:spChg chg="mod">
          <ac:chgData name="伊健 杜" userId="e69aded81da48593" providerId="LiveId" clId="{2675C2B8-D16A-412D-B6C5-56CC7EDE60D1}" dt="2022-12-12T17:08:47.037" v="5937"/>
          <ac:spMkLst>
            <pc:docMk/>
            <pc:sldMk cId="894672260" sldId="1824"/>
            <ac:spMk id="5" creationId="{E7287B0E-EF55-E721-8EFA-9A9183C0EDF9}"/>
          </ac:spMkLst>
        </pc:spChg>
      </pc:sldChg>
      <pc:sldChg chg="addSp delSp modSp add mod">
        <pc:chgData name="伊健 杜" userId="e69aded81da48593" providerId="LiveId" clId="{2675C2B8-D16A-412D-B6C5-56CC7EDE60D1}" dt="2022-12-12T17:08:47.037" v="5937"/>
        <pc:sldMkLst>
          <pc:docMk/>
          <pc:sldMk cId="424594395" sldId="1825"/>
        </pc:sldMkLst>
        <pc:spChg chg="mod">
          <ac:chgData name="伊健 杜" userId="e69aded81da48593" providerId="LiveId" clId="{2675C2B8-D16A-412D-B6C5-56CC7EDE60D1}" dt="2022-12-12T17:08:47.037" v="5937"/>
          <ac:spMkLst>
            <pc:docMk/>
            <pc:sldMk cId="424594395" sldId="1825"/>
            <ac:spMk id="2" creationId="{10304424-DB4A-36E7-9E0D-D32A5DD0F26C}"/>
          </ac:spMkLst>
        </pc:spChg>
        <pc:spChg chg="mod">
          <ac:chgData name="伊健 杜" userId="e69aded81da48593" providerId="LiveId" clId="{2675C2B8-D16A-412D-B6C5-56CC7EDE60D1}" dt="2022-12-12T17:08:47.037" v="5937"/>
          <ac:spMkLst>
            <pc:docMk/>
            <pc:sldMk cId="424594395" sldId="1825"/>
            <ac:spMk id="5" creationId="{E7287B0E-EF55-E721-8EFA-9A9183C0EDF9}"/>
          </ac:spMkLst>
        </pc:spChg>
        <pc:picChg chg="del">
          <ac:chgData name="伊健 杜" userId="e69aded81da48593" providerId="LiveId" clId="{2675C2B8-D16A-412D-B6C5-56CC7EDE60D1}" dt="2022-12-12T12:43:07.446" v="2261" actId="478"/>
          <ac:picMkLst>
            <pc:docMk/>
            <pc:sldMk cId="424594395" sldId="1825"/>
            <ac:picMk id="16388" creationId="{D7224646-E8A7-2905-C2D5-E43F4FCA4420}"/>
          </ac:picMkLst>
        </pc:picChg>
        <pc:picChg chg="add mod">
          <ac:chgData name="伊健 杜" userId="e69aded81da48593" providerId="LiveId" clId="{2675C2B8-D16A-412D-B6C5-56CC7EDE60D1}" dt="2022-12-12T12:43:58.334" v="2272" actId="1076"/>
          <ac:picMkLst>
            <pc:docMk/>
            <pc:sldMk cId="424594395" sldId="1825"/>
            <ac:picMk id="19458" creationId="{B57BB100-EECA-3EDC-F998-6D0715659392}"/>
          </ac:picMkLst>
        </pc:picChg>
        <pc:picChg chg="add mod">
          <ac:chgData name="伊健 杜" userId="e69aded81da48593" providerId="LiveId" clId="{2675C2B8-D16A-412D-B6C5-56CC7EDE60D1}" dt="2022-12-12T12:44:02.145" v="2274" actId="1076"/>
          <ac:picMkLst>
            <pc:docMk/>
            <pc:sldMk cId="424594395" sldId="1825"/>
            <ac:picMk id="19460" creationId="{388ED28A-7246-A987-D7CA-57C9DC559EC8}"/>
          </ac:picMkLst>
        </pc:picChg>
      </pc:sldChg>
      <pc:sldChg chg="addSp delSp modSp add mod">
        <pc:chgData name="伊健 杜" userId="e69aded81da48593" providerId="LiveId" clId="{2675C2B8-D16A-412D-B6C5-56CC7EDE60D1}" dt="2022-12-12T17:08:47.037" v="5937"/>
        <pc:sldMkLst>
          <pc:docMk/>
          <pc:sldMk cId="325125849" sldId="1826"/>
        </pc:sldMkLst>
        <pc:spChg chg="mod">
          <ac:chgData name="伊健 杜" userId="e69aded81da48593" providerId="LiveId" clId="{2675C2B8-D16A-412D-B6C5-56CC7EDE60D1}" dt="2022-12-12T17:08:47.037" v="5937"/>
          <ac:spMkLst>
            <pc:docMk/>
            <pc:sldMk cId="325125849" sldId="1826"/>
            <ac:spMk id="2" creationId="{10304424-DB4A-36E7-9E0D-D32A5DD0F26C}"/>
          </ac:spMkLst>
        </pc:spChg>
        <pc:spChg chg="mod">
          <ac:chgData name="伊健 杜" userId="e69aded81da48593" providerId="LiveId" clId="{2675C2B8-D16A-412D-B6C5-56CC7EDE60D1}" dt="2022-12-12T17:08:47.037" v="5937"/>
          <ac:spMkLst>
            <pc:docMk/>
            <pc:sldMk cId="325125849" sldId="1826"/>
            <ac:spMk id="5" creationId="{E7287B0E-EF55-E721-8EFA-9A9183C0EDF9}"/>
          </ac:spMkLst>
        </pc:spChg>
        <pc:picChg chg="del">
          <ac:chgData name="伊健 杜" userId="e69aded81da48593" providerId="LiveId" clId="{2675C2B8-D16A-412D-B6C5-56CC7EDE60D1}" dt="2022-12-12T12:45:31.096" v="2402" actId="478"/>
          <ac:picMkLst>
            <pc:docMk/>
            <pc:sldMk cId="325125849" sldId="1826"/>
            <ac:picMk id="19458" creationId="{B57BB100-EECA-3EDC-F998-6D0715659392}"/>
          </ac:picMkLst>
        </pc:picChg>
        <pc:picChg chg="del">
          <ac:chgData name="伊健 杜" userId="e69aded81da48593" providerId="LiveId" clId="{2675C2B8-D16A-412D-B6C5-56CC7EDE60D1}" dt="2022-12-12T12:45:31.096" v="2402" actId="478"/>
          <ac:picMkLst>
            <pc:docMk/>
            <pc:sldMk cId="325125849" sldId="1826"/>
            <ac:picMk id="19460" creationId="{388ED28A-7246-A987-D7CA-57C9DC559EC8}"/>
          </ac:picMkLst>
        </pc:picChg>
        <pc:picChg chg="add mod">
          <ac:chgData name="伊健 杜" userId="e69aded81da48593" providerId="LiveId" clId="{2675C2B8-D16A-412D-B6C5-56CC7EDE60D1}" dt="2022-12-12T12:46:10.072" v="2452" actId="1076"/>
          <ac:picMkLst>
            <pc:docMk/>
            <pc:sldMk cId="325125849" sldId="1826"/>
            <ac:picMk id="21506" creationId="{1FB0E94C-9928-91EA-94D9-7724FF23FC0B}"/>
          </ac:picMkLst>
        </pc:picChg>
      </pc:sldChg>
      <pc:sldChg chg="modSp add mod">
        <pc:chgData name="伊健 杜" userId="e69aded81da48593" providerId="LiveId" clId="{2675C2B8-D16A-412D-B6C5-56CC7EDE60D1}" dt="2022-12-12T17:08:47.037" v="5937"/>
        <pc:sldMkLst>
          <pc:docMk/>
          <pc:sldMk cId="2388399253" sldId="1827"/>
        </pc:sldMkLst>
        <pc:spChg chg="mod">
          <ac:chgData name="伊健 杜" userId="e69aded81da48593" providerId="LiveId" clId="{2675C2B8-D16A-412D-B6C5-56CC7EDE60D1}" dt="2022-12-12T17:08:47.037" v="5937"/>
          <ac:spMkLst>
            <pc:docMk/>
            <pc:sldMk cId="2388399253" sldId="1827"/>
            <ac:spMk id="5" creationId="{E7287B0E-EF55-E721-8EFA-9A9183C0EDF9}"/>
          </ac:spMkLst>
        </pc:spChg>
      </pc:sldChg>
      <pc:sldChg chg="addSp delSp modSp add mod">
        <pc:chgData name="伊健 杜" userId="e69aded81da48593" providerId="LiveId" clId="{2675C2B8-D16A-412D-B6C5-56CC7EDE60D1}" dt="2022-12-12T17:08:47.037" v="5937"/>
        <pc:sldMkLst>
          <pc:docMk/>
          <pc:sldMk cId="129023773" sldId="1828"/>
        </pc:sldMkLst>
        <pc:spChg chg="mod">
          <ac:chgData name="伊健 杜" userId="e69aded81da48593" providerId="LiveId" clId="{2675C2B8-D16A-412D-B6C5-56CC7EDE60D1}" dt="2022-12-12T12:46:32.712" v="2516"/>
          <ac:spMkLst>
            <pc:docMk/>
            <pc:sldMk cId="129023773" sldId="1828"/>
            <ac:spMk id="2" creationId="{10304424-DB4A-36E7-9E0D-D32A5DD0F26C}"/>
          </ac:spMkLst>
        </pc:spChg>
        <pc:spChg chg="mod">
          <ac:chgData name="伊健 杜" userId="e69aded81da48593" providerId="LiveId" clId="{2675C2B8-D16A-412D-B6C5-56CC7EDE60D1}" dt="2022-12-12T17:08:47.037" v="5937"/>
          <ac:spMkLst>
            <pc:docMk/>
            <pc:sldMk cId="129023773" sldId="1828"/>
            <ac:spMk id="5" creationId="{E7287B0E-EF55-E721-8EFA-9A9183C0EDF9}"/>
          </ac:spMkLst>
        </pc:spChg>
        <pc:picChg chg="del">
          <ac:chgData name="伊健 杜" userId="e69aded81da48593" providerId="LiveId" clId="{2675C2B8-D16A-412D-B6C5-56CC7EDE60D1}" dt="2022-12-12T12:47:10.745" v="2564" actId="478"/>
          <ac:picMkLst>
            <pc:docMk/>
            <pc:sldMk cId="129023773" sldId="1828"/>
            <ac:picMk id="19458" creationId="{B57BB100-EECA-3EDC-F998-6D0715659392}"/>
          </ac:picMkLst>
        </pc:picChg>
        <pc:picChg chg="del">
          <ac:chgData name="伊健 杜" userId="e69aded81da48593" providerId="LiveId" clId="{2675C2B8-D16A-412D-B6C5-56CC7EDE60D1}" dt="2022-12-12T12:47:10.745" v="2564" actId="478"/>
          <ac:picMkLst>
            <pc:docMk/>
            <pc:sldMk cId="129023773" sldId="1828"/>
            <ac:picMk id="19460" creationId="{388ED28A-7246-A987-D7CA-57C9DC559EC8}"/>
          </ac:picMkLst>
        </pc:picChg>
        <pc:picChg chg="add mod">
          <ac:chgData name="伊健 杜" userId="e69aded81da48593" providerId="LiveId" clId="{2675C2B8-D16A-412D-B6C5-56CC7EDE60D1}" dt="2022-12-12T12:47:14.532" v="2567" actId="1076"/>
          <ac:picMkLst>
            <pc:docMk/>
            <pc:sldMk cId="129023773" sldId="1828"/>
            <ac:picMk id="22530" creationId="{85939505-5866-FC62-528D-C890AFDFB357}"/>
          </ac:picMkLst>
        </pc:picChg>
      </pc:sldChg>
      <pc:sldChg chg="addSp delSp modSp add mod">
        <pc:chgData name="伊健 杜" userId="e69aded81da48593" providerId="LiveId" clId="{2675C2B8-D16A-412D-B6C5-56CC7EDE60D1}" dt="2022-12-12T17:08:47.037" v="5937"/>
        <pc:sldMkLst>
          <pc:docMk/>
          <pc:sldMk cId="2050799650" sldId="1829"/>
        </pc:sldMkLst>
        <pc:spChg chg="mod">
          <ac:chgData name="伊健 杜" userId="e69aded81da48593" providerId="LiveId" clId="{2675C2B8-D16A-412D-B6C5-56CC7EDE60D1}" dt="2022-12-12T17:08:47.037" v="5937"/>
          <ac:spMkLst>
            <pc:docMk/>
            <pc:sldMk cId="2050799650" sldId="1829"/>
            <ac:spMk id="5" creationId="{E7287B0E-EF55-E721-8EFA-9A9183C0EDF9}"/>
          </ac:spMkLst>
        </pc:spChg>
        <pc:picChg chg="del">
          <ac:chgData name="伊健 杜" userId="e69aded81da48593" providerId="LiveId" clId="{2675C2B8-D16A-412D-B6C5-56CC7EDE60D1}" dt="2022-12-12T12:48:17.869" v="2643" actId="478"/>
          <ac:picMkLst>
            <pc:docMk/>
            <pc:sldMk cId="2050799650" sldId="1829"/>
            <ac:picMk id="22530" creationId="{85939505-5866-FC62-528D-C890AFDFB357}"/>
          </ac:picMkLst>
        </pc:picChg>
        <pc:picChg chg="add mod">
          <ac:chgData name="伊健 杜" userId="e69aded81da48593" providerId="LiveId" clId="{2675C2B8-D16A-412D-B6C5-56CC7EDE60D1}" dt="2022-12-12T12:48:24.658" v="2647" actId="1076"/>
          <ac:picMkLst>
            <pc:docMk/>
            <pc:sldMk cId="2050799650" sldId="1829"/>
            <ac:picMk id="24578" creationId="{F90698DE-735A-7728-11E5-C52668724521}"/>
          </ac:picMkLst>
        </pc:picChg>
      </pc:sldChg>
      <pc:sldChg chg="addSp delSp modSp add mod">
        <pc:chgData name="伊健 杜" userId="e69aded81da48593" providerId="LiveId" clId="{2675C2B8-D16A-412D-B6C5-56CC7EDE60D1}" dt="2022-12-12T17:08:47.037" v="5937"/>
        <pc:sldMkLst>
          <pc:docMk/>
          <pc:sldMk cId="723896810" sldId="1830"/>
        </pc:sldMkLst>
        <pc:spChg chg="mod">
          <ac:chgData name="伊健 杜" userId="e69aded81da48593" providerId="LiveId" clId="{2675C2B8-D16A-412D-B6C5-56CC7EDE60D1}" dt="2022-12-12T12:48:52.640" v="2705"/>
          <ac:spMkLst>
            <pc:docMk/>
            <pc:sldMk cId="723896810" sldId="1830"/>
            <ac:spMk id="2" creationId="{10304424-DB4A-36E7-9E0D-D32A5DD0F26C}"/>
          </ac:spMkLst>
        </pc:spChg>
        <pc:spChg chg="mod">
          <ac:chgData name="伊健 杜" userId="e69aded81da48593" providerId="LiveId" clId="{2675C2B8-D16A-412D-B6C5-56CC7EDE60D1}" dt="2022-12-12T17:08:47.037" v="5937"/>
          <ac:spMkLst>
            <pc:docMk/>
            <pc:sldMk cId="723896810" sldId="1830"/>
            <ac:spMk id="5" creationId="{E7287B0E-EF55-E721-8EFA-9A9183C0EDF9}"/>
          </ac:spMkLst>
        </pc:spChg>
        <pc:picChg chg="del">
          <ac:chgData name="伊健 杜" userId="e69aded81da48593" providerId="LiveId" clId="{2675C2B8-D16A-412D-B6C5-56CC7EDE60D1}" dt="2022-12-12T12:50:04.824" v="2845" actId="478"/>
          <ac:picMkLst>
            <pc:docMk/>
            <pc:sldMk cId="723896810" sldId="1830"/>
            <ac:picMk id="22530" creationId="{85939505-5866-FC62-528D-C890AFDFB357}"/>
          </ac:picMkLst>
        </pc:picChg>
        <pc:picChg chg="add mod">
          <ac:chgData name="伊健 杜" userId="e69aded81da48593" providerId="LiveId" clId="{2675C2B8-D16A-412D-B6C5-56CC7EDE60D1}" dt="2022-12-12T12:50:33.109" v="2847" actId="1076"/>
          <ac:picMkLst>
            <pc:docMk/>
            <pc:sldMk cId="723896810" sldId="1830"/>
            <ac:picMk id="25602" creationId="{0D404285-6A36-0FBF-C7E7-D80BB045BC64}"/>
          </ac:picMkLst>
        </pc:picChg>
        <pc:picChg chg="add mod">
          <ac:chgData name="伊健 杜" userId="e69aded81da48593" providerId="LiveId" clId="{2675C2B8-D16A-412D-B6C5-56CC7EDE60D1}" dt="2022-12-12T12:51:03.294" v="2849" actId="1076"/>
          <ac:picMkLst>
            <pc:docMk/>
            <pc:sldMk cId="723896810" sldId="1830"/>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3914552007" sldId="1831"/>
        </pc:sldMkLst>
        <pc:spChg chg="mod">
          <ac:chgData name="伊健 杜" userId="e69aded81da48593" providerId="LiveId" clId="{2675C2B8-D16A-412D-B6C5-56CC7EDE60D1}" dt="2022-12-12T17:08:47.037" v="5937"/>
          <ac:spMkLst>
            <pc:docMk/>
            <pc:sldMk cId="3914552007" sldId="1831"/>
            <ac:spMk id="5" creationId="{E7287B0E-EF55-E721-8EFA-9A9183C0EDF9}"/>
          </ac:spMkLst>
        </pc:spChg>
        <pc:picChg chg="del">
          <ac:chgData name="伊健 杜" userId="e69aded81da48593" providerId="LiveId" clId="{2675C2B8-D16A-412D-B6C5-56CC7EDE60D1}" dt="2022-12-12T12:51:13.279" v="2851" actId="478"/>
          <ac:picMkLst>
            <pc:docMk/>
            <pc:sldMk cId="3914552007" sldId="1831"/>
            <ac:picMk id="25602" creationId="{0D404285-6A36-0FBF-C7E7-D80BB045BC64}"/>
          </ac:picMkLst>
        </pc:picChg>
        <pc:picChg chg="del">
          <ac:chgData name="伊健 杜" userId="e69aded81da48593" providerId="LiveId" clId="{2675C2B8-D16A-412D-B6C5-56CC7EDE60D1}" dt="2022-12-12T12:51:13.279" v="2851" actId="478"/>
          <ac:picMkLst>
            <pc:docMk/>
            <pc:sldMk cId="3914552007" sldId="1831"/>
            <ac:picMk id="25604" creationId="{1D4D7011-9FC8-911C-21F4-E800330BA218}"/>
          </ac:picMkLst>
        </pc:picChg>
        <pc:picChg chg="add mod">
          <ac:chgData name="伊健 杜" userId="e69aded81da48593" providerId="LiveId" clId="{2675C2B8-D16A-412D-B6C5-56CC7EDE60D1}" dt="2022-12-12T12:52:08.112" v="2957" actId="1076"/>
          <ac:picMkLst>
            <pc:docMk/>
            <pc:sldMk cId="3914552007" sldId="1831"/>
            <ac:picMk id="26626" creationId="{0C3B4228-E7B6-87BD-DA27-796396986E33}"/>
          </ac:picMkLst>
        </pc:picChg>
      </pc:sldChg>
      <pc:sldChg chg="modSp add mod">
        <pc:chgData name="伊健 杜" userId="e69aded81da48593" providerId="LiveId" clId="{2675C2B8-D16A-412D-B6C5-56CC7EDE60D1}" dt="2022-12-12T17:08:47.037" v="5937"/>
        <pc:sldMkLst>
          <pc:docMk/>
          <pc:sldMk cId="469157231" sldId="1832"/>
        </pc:sldMkLst>
        <pc:spChg chg="mod">
          <ac:chgData name="伊健 杜" userId="e69aded81da48593" providerId="LiveId" clId="{2675C2B8-D16A-412D-B6C5-56CC7EDE60D1}" dt="2022-12-12T17:08:47.037" v="5937"/>
          <ac:spMkLst>
            <pc:docMk/>
            <pc:sldMk cId="469157231" sldId="1832"/>
            <ac:spMk id="5" creationId="{E7287B0E-EF55-E721-8EFA-9A9183C0EDF9}"/>
          </ac:spMkLst>
        </pc:spChg>
      </pc:sldChg>
      <pc:sldChg chg="addSp delSp modSp new mod">
        <pc:chgData name="伊健 杜" userId="e69aded81da48593" providerId="LiveId" clId="{2675C2B8-D16A-412D-B6C5-56CC7EDE60D1}" dt="2022-12-12T17:08:47.037" v="5937"/>
        <pc:sldMkLst>
          <pc:docMk/>
          <pc:sldMk cId="1141779814" sldId="1833"/>
        </pc:sldMkLst>
        <pc:spChg chg="mod">
          <ac:chgData name="伊健 杜" userId="e69aded81da48593" providerId="LiveId" clId="{2675C2B8-D16A-412D-B6C5-56CC7EDE60D1}" dt="2022-12-12T17:08:47.037" v="5937"/>
          <ac:spMkLst>
            <pc:docMk/>
            <pc:sldMk cId="1141779814" sldId="1833"/>
            <ac:spMk id="2" creationId="{FFA931DD-C6E5-0703-3282-DFEF218B5AA1}"/>
          </ac:spMkLst>
        </pc:spChg>
        <pc:spChg chg="del">
          <ac:chgData name="伊健 杜" userId="e69aded81da48593" providerId="LiveId" clId="{2675C2B8-D16A-412D-B6C5-56CC7EDE60D1}" dt="2022-12-12T16:17:07.177" v="4605" actId="478"/>
          <ac:spMkLst>
            <pc:docMk/>
            <pc:sldMk cId="1141779814" sldId="1833"/>
            <ac:spMk id="3" creationId="{7A988FFE-C79D-C6CB-9AFC-76B838131A32}"/>
          </ac:spMkLst>
        </pc:spChg>
        <pc:spChg chg="add mod">
          <ac:chgData name="伊健 杜" userId="e69aded81da48593" providerId="LiveId" clId="{2675C2B8-D16A-412D-B6C5-56CC7EDE60D1}" dt="2022-12-12T17:08:47.037" v="5937"/>
          <ac:spMkLst>
            <pc:docMk/>
            <pc:sldMk cId="1141779814" sldId="1833"/>
            <ac:spMk id="4" creationId="{22B8ABAF-A7F5-A93D-1D92-E9E90168B5CF}"/>
          </ac:spMkLst>
        </pc:spChg>
      </pc:sldChg>
      <pc:sldChg chg="modSp add mod">
        <pc:chgData name="伊健 杜" userId="e69aded81da48593" providerId="LiveId" clId="{2675C2B8-D16A-412D-B6C5-56CC7EDE60D1}" dt="2022-12-12T18:11:10.277" v="5962"/>
        <pc:sldMkLst>
          <pc:docMk/>
          <pc:sldMk cId="441302955" sldId="1834"/>
        </pc:sldMkLst>
        <pc:spChg chg="mod">
          <ac:chgData name="伊健 杜" userId="e69aded81da48593" providerId="LiveId" clId="{2675C2B8-D16A-412D-B6C5-56CC7EDE60D1}" dt="2022-12-12T17:08:47.037" v="5937"/>
          <ac:spMkLst>
            <pc:docMk/>
            <pc:sldMk cId="441302955" sldId="1834"/>
            <ac:spMk id="3" creationId="{AFF80177-B508-486C-D283-AFDDC448C9C4}"/>
          </ac:spMkLst>
        </pc:spChg>
        <pc:spChg chg="mod">
          <ac:chgData name="伊健 杜" userId="e69aded81da48593" providerId="LiveId" clId="{2675C2B8-D16A-412D-B6C5-56CC7EDE60D1}" dt="2022-12-12T18:11:10.277" v="5962"/>
          <ac:spMkLst>
            <pc:docMk/>
            <pc:sldMk cId="441302955" sldId="1834"/>
            <ac:spMk id="5" creationId="{E7287B0E-EF55-E721-8EFA-9A9183C0EDF9}"/>
          </ac:spMkLst>
        </pc:spChg>
      </pc:sldChg>
      <pc:sldChg chg="modSp add mod modNotesTx">
        <pc:chgData name="伊健 杜" userId="e69aded81da48593" providerId="LiveId" clId="{2675C2B8-D16A-412D-B6C5-56CC7EDE60D1}" dt="2022-12-12T18:33:42.091" v="5964" actId="20577"/>
        <pc:sldMkLst>
          <pc:docMk/>
          <pc:sldMk cId="3272918559" sldId="1835"/>
        </pc:sldMkLst>
        <pc:spChg chg="mod">
          <ac:chgData name="伊健 杜" userId="e69aded81da48593" providerId="LiveId" clId="{2675C2B8-D16A-412D-B6C5-56CC7EDE60D1}" dt="2022-12-12T17:08:47.037" v="5937"/>
          <ac:spMkLst>
            <pc:docMk/>
            <pc:sldMk cId="3272918559" sldId="1835"/>
            <ac:spMk id="5" creationId="{E7287B0E-EF55-E721-8EFA-9A9183C0EDF9}"/>
          </ac:spMkLst>
        </pc:spChg>
      </pc:sldChg>
      <pc:sldChg chg="addSp delSp modSp add mod">
        <pc:chgData name="伊健 杜" userId="e69aded81da48593" providerId="LiveId" clId="{2675C2B8-D16A-412D-B6C5-56CC7EDE60D1}" dt="2022-12-12T17:08:47.037" v="5937"/>
        <pc:sldMkLst>
          <pc:docMk/>
          <pc:sldMk cId="3328939384" sldId="1836"/>
        </pc:sldMkLst>
        <pc:spChg chg="mod">
          <ac:chgData name="伊健 杜" userId="e69aded81da48593" providerId="LiveId" clId="{2675C2B8-D16A-412D-B6C5-56CC7EDE60D1}" dt="2022-12-12T17:08:47.037" v="5937"/>
          <ac:spMkLst>
            <pc:docMk/>
            <pc:sldMk cId="3328939384" sldId="1836"/>
            <ac:spMk id="2" creationId="{10304424-DB4A-36E7-9E0D-D32A5DD0F26C}"/>
          </ac:spMkLst>
        </pc:spChg>
        <pc:spChg chg="add mod">
          <ac:chgData name="伊健 杜" userId="e69aded81da48593" providerId="LiveId" clId="{2675C2B8-D16A-412D-B6C5-56CC7EDE60D1}" dt="2022-12-12T15:35:11.304" v="3262" actId="1076"/>
          <ac:spMkLst>
            <pc:docMk/>
            <pc:sldMk cId="3328939384" sldId="1836"/>
            <ac:spMk id="3" creationId="{6F7995F2-FDC2-BAA2-1B11-5BF9EACC0F0E}"/>
          </ac:spMkLst>
        </pc:spChg>
        <pc:spChg chg="del">
          <ac:chgData name="伊健 杜" userId="e69aded81da48593" providerId="LiveId" clId="{2675C2B8-D16A-412D-B6C5-56CC7EDE60D1}" dt="2022-12-12T15:35:08.937" v="3260" actId="478"/>
          <ac:spMkLst>
            <pc:docMk/>
            <pc:sldMk cId="3328939384" sldId="1836"/>
            <ac:spMk id="5" creationId="{E7287B0E-EF55-E721-8EFA-9A9183C0EDF9}"/>
          </ac:spMkLst>
        </pc:spChg>
        <pc:picChg chg="add mod">
          <ac:chgData name="伊健 杜" userId="e69aded81da48593" providerId="LiveId" clId="{2675C2B8-D16A-412D-B6C5-56CC7EDE60D1}" dt="2022-12-12T15:35:11.304" v="3262" actId="1076"/>
          <ac:picMkLst>
            <pc:docMk/>
            <pc:sldMk cId="3328939384" sldId="1836"/>
            <ac:picMk id="4" creationId="{BB638CA6-7BC3-F36B-55C0-02B6CEB42CC6}"/>
          </ac:picMkLst>
        </pc:picChg>
        <pc:picChg chg="del">
          <ac:chgData name="伊健 杜" userId="e69aded81da48593" providerId="LiveId" clId="{2675C2B8-D16A-412D-B6C5-56CC7EDE60D1}" dt="2022-12-12T15:35:08.937" v="3260" actId="478"/>
          <ac:picMkLst>
            <pc:docMk/>
            <pc:sldMk cId="3328939384" sldId="1836"/>
            <ac:picMk id="25602" creationId="{0D404285-6A36-0FBF-C7E7-D80BB045BC64}"/>
          </ac:picMkLst>
        </pc:picChg>
        <pc:picChg chg="del">
          <ac:chgData name="伊健 杜" userId="e69aded81da48593" providerId="LiveId" clId="{2675C2B8-D16A-412D-B6C5-56CC7EDE60D1}" dt="2022-12-12T15:35:08.937" v="3260" actId="478"/>
          <ac:picMkLst>
            <pc:docMk/>
            <pc:sldMk cId="3328939384" sldId="1836"/>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1310852061" sldId="1837"/>
        </pc:sldMkLst>
        <pc:spChg chg="mod">
          <ac:chgData name="伊健 杜" userId="e69aded81da48593" providerId="LiveId" clId="{2675C2B8-D16A-412D-B6C5-56CC7EDE60D1}" dt="2022-12-12T17:08:47.037" v="5937"/>
          <ac:spMkLst>
            <pc:docMk/>
            <pc:sldMk cId="1310852061" sldId="1837"/>
            <ac:spMk id="2" creationId="{10304424-DB4A-36E7-9E0D-D32A5DD0F26C}"/>
          </ac:spMkLst>
        </pc:spChg>
        <pc:spChg chg="mod">
          <ac:chgData name="伊健 杜" userId="e69aded81da48593" providerId="LiveId" clId="{2675C2B8-D16A-412D-B6C5-56CC7EDE60D1}" dt="2022-12-12T17:08:47.037" v="5937"/>
          <ac:spMkLst>
            <pc:docMk/>
            <pc:sldMk cId="1310852061" sldId="1837"/>
            <ac:spMk id="5" creationId="{E7287B0E-EF55-E721-8EFA-9A9183C0EDF9}"/>
          </ac:spMkLst>
        </pc:spChg>
        <pc:picChg chg="add mod">
          <ac:chgData name="伊健 杜" userId="e69aded81da48593" providerId="LiveId" clId="{2675C2B8-D16A-412D-B6C5-56CC7EDE60D1}" dt="2022-12-12T15:38:40.733" v="3362" actId="1076"/>
          <ac:picMkLst>
            <pc:docMk/>
            <pc:sldMk cId="1310852061" sldId="1837"/>
            <ac:picMk id="1026" creationId="{F7683C77-BF70-FF7C-F919-67B8744D411E}"/>
          </ac:picMkLst>
        </pc:picChg>
        <pc:picChg chg="del">
          <ac:chgData name="伊健 杜" userId="e69aded81da48593" providerId="LiveId" clId="{2675C2B8-D16A-412D-B6C5-56CC7EDE60D1}" dt="2022-12-12T15:38:31.905" v="3359" actId="478"/>
          <ac:picMkLst>
            <pc:docMk/>
            <pc:sldMk cId="1310852061" sldId="1837"/>
            <ac:picMk id="25602" creationId="{0D404285-6A36-0FBF-C7E7-D80BB045BC64}"/>
          </ac:picMkLst>
        </pc:picChg>
        <pc:picChg chg="del mod">
          <ac:chgData name="伊健 杜" userId="e69aded81da48593" providerId="LiveId" clId="{2675C2B8-D16A-412D-B6C5-56CC7EDE60D1}" dt="2022-12-12T15:38:31.905" v="3359" actId="478"/>
          <ac:picMkLst>
            <pc:docMk/>
            <pc:sldMk cId="1310852061" sldId="1837"/>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647846251" sldId="1838"/>
        </pc:sldMkLst>
        <pc:spChg chg="mod">
          <ac:chgData name="伊健 杜" userId="e69aded81da48593" providerId="LiveId" clId="{2675C2B8-D16A-412D-B6C5-56CC7EDE60D1}" dt="2022-12-12T15:44:51.446" v="3382"/>
          <ac:spMkLst>
            <pc:docMk/>
            <pc:sldMk cId="647846251" sldId="1838"/>
            <ac:spMk id="2" creationId="{10304424-DB4A-36E7-9E0D-D32A5DD0F26C}"/>
          </ac:spMkLst>
        </pc:spChg>
        <pc:spChg chg="mod">
          <ac:chgData name="伊健 杜" userId="e69aded81da48593" providerId="LiveId" clId="{2675C2B8-D16A-412D-B6C5-56CC7EDE60D1}" dt="2022-12-12T17:08:47.037" v="5937"/>
          <ac:spMkLst>
            <pc:docMk/>
            <pc:sldMk cId="647846251" sldId="1838"/>
            <ac:spMk id="5" creationId="{E7287B0E-EF55-E721-8EFA-9A9183C0EDF9}"/>
          </ac:spMkLst>
        </pc:spChg>
        <pc:picChg chg="del">
          <ac:chgData name="伊健 杜" userId="e69aded81da48593" providerId="LiveId" clId="{2675C2B8-D16A-412D-B6C5-56CC7EDE60D1}" dt="2022-12-12T15:52:06.478" v="3488" actId="478"/>
          <ac:picMkLst>
            <pc:docMk/>
            <pc:sldMk cId="647846251" sldId="1838"/>
            <ac:picMk id="1026" creationId="{F7683C77-BF70-FF7C-F919-67B8744D411E}"/>
          </ac:picMkLst>
        </pc:picChg>
        <pc:picChg chg="add mod">
          <ac:chgData name="伊健 杜" userId="e69aded81da48593" providerId="LiveId" clId="{2675C2B8-D16A-412D-B6C5-56CC7EDE60D1}" dt="2022-12-12T15:52:28.977" v="3490" actId="1076"/>
          <ac:picMkLst>
            <pc:docMk/>
            <pc:sldMk cId="647846251" sldId="1838"/>
            <ac:picMk id="2050" creationId="{99EA67DC-9DDC-9673-0F37-1407DE6FE50A}"/>
          </ac:picMkLst>
        </pc:picChg>
      </pc:sldChg>
      <pc:sldChg chg="addSp delSp modSp add mod">
        <pc:chgData name="伊健 杜" userId="e69aded81da48593" providerId="LiveId" clId="{2675C2B8-D16A-412D-B6C5-56CC7EDE60D1}" dt="2022-12-12T17:08:47.037" v="5937"/>
        <pc:sldMkLst>
          <pc:docMk/>
          <pc:sldMk cId="3553750469" sldId="1839"/>
        </pc:sldMkLst>
        <pc:spChg chg="mod">
          <ac:chgData name="伊健 杜" userId="e69aded81da48593" providerId="LiveId" clId="{2675C2B8-D16A-412D-B6C5-56CC7EDE60D1}" dt="2022-12-12T17:08:47.037" v="5937"/>
          <ac:spMkLst>
            <pc:docMk/>
            <pc:sldMk cId="3553750469" sldId="1839"/>
            <ac:spMk id="5" creationId="{E7287B0E-EF55-E721-8EFA-9A9183C0EDF9}"/>
          </ac:spMkLst>
        </pc:spChg>
        <pc:picChg chg="del">
          <ac:chgData name="伊健 杜" userId="e69aded81da48593" providerId="LiveId" clId="{2675C2B8-D16A-412D-B6C5-56CC7EDE60D1}" dt="2022-12-12T15:55:10.210" v="3608" actId="478"/>
          <ac:picMkLst>
            <pc:docMk/>
            <pc:sldMk cId="3553750469" sldId="1839"/>
            <ac:picMk id="2050" creationId="{99EA67DC-9DDC-9673-0F37-1407DE6FE50A}"/>
          </ac:picMkLst>
        </pc:picChg>
        <pc:picChg chg="add mod">
          <ac:chgData name="伊健 杜" userId="e69aded81da48593" providerId="LiveId" clId="{2675C2B8-D16A-412D-B6C5-56CC7EDE60D1}" dt="2022-12-12T15:56:39.207" v="3610" actId="1076"/>
          <ac:picMkLst>
            <pc:docMk/>
            <pc:sldMk cId="3553750469" sldId="1839"/>
            <ac:picMk id="3074" creationId="{C2F4E1E8-03DC-CBFC-BCC9-5DECC5151F07}"/>
          </ac:picMkLst>
        </pc:picChg>
      </pc:sldChg>
      <pc:sldChg chg="addSp delSp modSp add mod">
        <pc:chgData name="伊健 杜" userId="e69aded81da48593" providerId="LiveId" clId="{2675C2B8-D16A-412D-B6C5-56CC7EDE60D1}" dt="2022-12-12T17:08:47.037" v="5937"/>
        <pc:sldMkLst>
          <pc:docMk/>
          <pc:sldMk cId="4093228433" sldId="1840"/>
        </pc:sldMkLst>
        <pc:spChg chg="mod">
          <ac:chgData name="伊健 杜" userId="e69aded81da48593" providerId="LiveId" clId="{2675C2B8-D16A-412D-B6C5-56CC7EDE60D1}" dt="2022-12-12T17:08:47.037" v="5937"/>
          <ac:spMkLst>
            <pc:docMk/>
            <pc:sldMk cId="4093228433" sldId="1840"/>
            <ac:spMk id="2" creationId="{10304424-DB4A-36E7-9E0D-D32A5DD0F26C}"/>
          </ac:spMkLst>
        </pc:spChg>
        <pc:spChg chg="mod">
          <ac:chgData name="伊健 杜" userId="e69aded81da48593" providerId="LiveId" clId="{2675C2B8-D16A-412D-B6C5-56CC7EDE60D1}" dt="2022-12-12T17:08:47.037" v="5937"/>
          <ac:spMkLst>
            <pc:docMk/>
            <pc:sldMk cId="4093228433" sldId="1840"/>
            <ac:spMk id="5" creationId="{E7287B0E-EF55-E721-8EFA-9A9183C0EDF9}"/>
          </ac:spMkLst>
        </pc:spChg>
        <pc:picChg chg="del">
          <ac:chgData name="伊健 杜" userId="e69aded81da48593" providerId="LiveId" clId="{2675C2B8-D16A-412D-B6C5-56CC7EDE60D1}" dt="2022-12-12T16:00:26.796" v="3716" actId="478"/>
          <ac:picMkLst>
            <pc:docMk/>
            <pc:sldMk cId="4093228433" sldId="1840"/>
            <ac:picMk id="2050" creationId="{99EA67DC-9DDC-9673-0F37-1407DE6FE50A}"/>
          </ac:picMkLst>
        </pc:picChg>
        <pc:picChg chg="add mod">
          <ac:chgData name="伊健 杜" userId="e69aded81da48593" providerId="LiveId" clId="{2675C2B8-D16A-412D-B6C5-56CC7EDE60D1}" dt="2022-12-12T16:00:30.331" v="3718" actId="1076"/>
          <ac:picMkLst>
            <pc:docMk/>
            <pc:sldMk cId="4093228433" sldId="1840"/>
            <ac:picMk id="4098" creationId="{EF241A30-2D21-7F82-6065-24955C03A873}"/>
          </ac:picMkLst>
        </pc:picChg>
      </pc:sldChg>
      <pc:sldChg chg="addSp delSp modSp add mod">
        <pc:chgData name="伊健 杜" userId="e69aded81da48593" providerId="LiveId" clId="{2675C2B8-D16A-412D-B6C5-56CC7EDE60D1}" dt="2022-12-12T17:08:47.037" v="5937"/>
        <pc:sldMkLst>
          <pc:docMk/>
          <pc:sldMk cId="3787247942" sldId="1841"/>
        </pc:sldMkLst>
        <pc:spChg chg="mod">
          <ac:chgData name="伊健 杜" userId="e69aded81da48593" providerId="LiveId" clId="{2675C2B8-D16A-412D-B6C5-56CC7EDE60D1}" dt="2022-12-12T17:08:47.037" v="5937"/>
          <ac:spMkLst>
            <pc:docMk/>
            <pc:sldMk cId="3787247942" sldId="1841"/>
            <ac:spMk id="2" creationId="{10304424-DB4A-36E7-9E0D-D32A5DD0F26C}"/>
          </ac:spMkLst>
        </pc:spChg>
        <pc:spChg chg="mod">
          <ac:chgData name="伊健 杜" userId="e69aded81da48593" providerId="LiveId" clId="{2675C2B8-D16A-412D-B6C5-56CC7EDE60D1}" dt="2022-12-12T17:08:47.037" v="5937"/>
          <ac:spMkLst>
            <pc:docMk/>
            <pc:sldMk cId="3787247942" sldId="1841"/>
            <ac:spMk id="5" creationId="{E7287B0E-EF55-E721-8EFA-9A9183C0EDF9}"/>
          </ac:spMkLst>
        </pc:spChg>
        <pc:picChg chg="del">
          <ac:chgData name="伊健 杜" userId="e69aded81da48593" providerId="LiveId" clId="{2675C2B8-D16A-412D-B6C5-56CC7EDE60D1}" dt="2022-12-12T16:03:40.968" v="3858" actId="478"/>
          <ac:picMkLst>
            <pc:docMk/>
            <pc:sldMk cId="3787247942" sldId="1841"/>
            <ac:picMk id="4098" creationId="{EF241A30-2D21-7F82-6065-24955C03A873}"/>
          </ac:picMkLst>
        </pc:picChg>
        <pc:picChg chg="add mod">
          <ac:chgData name="伊健 杜" userId="e69aded81da48593" providerId="LiveId" clId="{2675C2B8-D16A-412D-B6C5-56CC7EDE60D1}" dt="2022-12-12T16:03:44.120" v="3860" actId="1076"/>
          <ac:picMkLst>
            <pc:docMk/>
            <pc:sldMk cId="3787247942" sldId="1841"/>
            <ac:picMk id="5122" creationId="{B1DD64AD-0FD8-1147-8BA6-6568EF44666E}"/>
          </ac:picMkLst>
        </pc:picChg>
      </pc:sldChg>
      <pc:sldChg chg="modSp add mod">
        <pc:chgData name="伊健 杜" userId="e69aded81da48593" providerId="LiveId" clId="{2675C2B8-D16A-412D-B6C5-56CC7EDE60D1}" dt="2022-12-12T17:08:47.037" v="5937"/>
        <pc:sldMkLst>
          <pc:docMk/>
          <pc:sldMk cId="3282397901" sldId="1842"/>
        </pc:sldMkLst>
        <pc:spChg chg="mod">
          <ac:chgData name="伊健 杜" userId="e69aded81da48593" providerId="LiveId" clId="{2675C2B8-D16A-412D-B6C5-56CC7EDE60D1}" dt="2022-12-12T17:08:47.037" v="5937"/>
          <ac:spMkLst>
            <pc:docMk/>
            <pc:sldMk cId="3282397901" sldId="1842"/>
            <ac:spMk id="5" creationId="{E7287B0E-EF55-E721-8EFA-9A9183C0EDF9}"/>
          </ac:spMkLst>
        </pc:spChg>
      </pc:sldChg>
      <pc:sldChg chg="addSp delSp modSp add mod">
        <pc:chgData name="伊健 杜" userId="e69aded81da48593" providerId="LiveId" clId="{2675C2B8-D16A-412D-B6C5-56CC7EDE60D1}" dt="2022-12-12T17:08:47.037" v="5937"/>
        <pc:sldMkLst>
          <pc:docMk/>
          <pc:sldMk cId="2247810595" sldId="1843"/>
        </pc:sldMkLst>
        <pc:spChg chg="mod">
          <ac:chgData name="伊健 杜" userId="e69aded81da48593" providerId="LiveId" clId="{2675C2B8-D16A-412D-B6C5-56CC7EDE60D1}" dt="2022-12-12T16:06:46.016" v="4031" actId="20577"/>
          <ac:spMkLst>
            <pc:docMk/>
            <pc:sldMk cId="2247810595" sldId="1843"/>
            <ac:spMk id="2" creationId="{10304424-DB4A-36E7-9E0D-D32A5DD0F26C}"/>
          </ac:spMkLst>
        </pc:spChg>
        <pc:spChg chg="mod">
          <ac:chgData name="伊健 杜" userId="e69aded81da48593" providerId="LiveId" clId="{2675C2B8-D16A-412D-B6C5-56CC7EDE60D1}" dt="2022-12-12T17:08:47.037" v="5937"/>
          <ac:spMkLst>
            <pc:docMk/>
            <pc:sldMk cId="2247810595" sldId="1843"/>
            <ac:spMk id="5" creationId="{E7287B0E-EF55-E721-8EFA-9A9183C0EDF9}"/>
          </ac:spMkLst>
        </pc:spChg>
        <pc:picChg chg="del mod">
          <ac:chgData name="伊健 杜" userId="e69aded81da48593" providerId="LiveId" clId="{2675C2B8-D16A-412D-B6C5-56CC7EDE60D1}" dt="2022-12-12T16:07:24.402" v="4114" actId="478"/>
          <ac:picMkLst>
            <pc:docMk/>
            <pc:sldMk cId="2247810595" sldId="1843"/>
            <ac:picMk id="5122" creationId="{B1DD64AD-0FD8-1147-8BA6-6568EF44666E}"/>
          </ac:picMkLst>
        </pc:picChg>
        <pc:picChg chg="add del">
          <ac:chgData name="伊健 杜" userId="e69aded81da48593" providerId="LiveId" clId="{2675C2B8-D16A-412D-B6C5-56CC7EDE60D1}" dt="2022-12-12T16:08:14.496" v="4116" actId="478"/>
          <ac:picMkLst>
            <pc:docMk/>
            <pc:sldMk cId="2247810595" sldId="1843"/>
            <ac:picMk id="6146" creationId="{0A7BB2CE-C094-7080-C1C1-02FFA1F8C2ED}"/>
          </ac:picMkLst>
        </pc:picChg>
        <pc:picChg chg="add mod">
          <ac:chgData name="伊健 杜" userId="e69aded81da48593" providerId="LiveId" clId="{2675C2B8-D16A-412D-B6C5-56CC7EDE60D1}" dt="2022-12-12T16:09:00.009" v="4138" actId="1076"/>
          <ac:picMkLst>
            <pc:docMk/>
            <pc:sldMk cId="2247810595" sldId="1843"/>
            <ac:picMk id="6148" creationId="{C6291CDD-6612-FB89-B0E0-3F8966E7F5CE}"/>
          </ac:picMkLst>
        </pc:picChg>
      </pc:sldChg>
      <pc:sldChg chg="addSp delSp modSp add mod">
        <pc:chgData name="伊健 杜" userId="e69aded81da48593" providerId="LiveId" clId="{2675C2B8-D16A-412D-B6C5-56CC7EDE60D1}" dt="2022-12-12T17:08:47.037" v="5937"/>
        <pc:sldMkLst>
          <pc:docMk/>
          <pc:sldMk cId="3199710514" sldId="1844"/>
        </pc:sldMkLst>
        <pc:spChg chg="mod">
          <ac:chgData name="伊健 杜" userId="e69aded81da48593" providerId="LiveId" clId="{2675C2B8-D16A-412D-B6C5-56CC7EDE60D1}" dt="2022-12-12T17:08:47.037" v="5937"/>
          <ac:spMkLst>
            <pc:docMk/>
            <pc:sldMk cId="3199710514" sldId="1844"/>
            <ac:spMk id="5" creationId="{E7287B0E-EF55-E721-8EFA-9A9183C0EDF9}"/>
          </ac:spMkLst>
        </pc:spChg>
        <pc:picChg chg="del">
          <ac:chgData name="伊健 杜" userId="e69aded81da48593" providerId="LiveId" clId="{2675C2B8-D16A-412D-B6C5-56CC7EDE60D1}" dt="2022-12-12T16:14:36.306" v="4490" actId="478"/>
          <ac:picMkLst>
            <pc:docMk/>
            <pc:sldMk cId="3199710514" sldId="1844"/>
            <ac:picMk id="6148" creationId="{C6291CDD-6612-FB89-B0E0-3F8966E7F5CE}"/>
          </ac:picMkLst>
        </pc:picChg>
        <pc:picChg chg="add del mod">
          <ac:chgData name="伊健 杜" userId="e69aded81da48593" providerId="LiveId" clId="{2675C2B8-D16A-412D-B6C5-56CC7EDE60D1}" dt="2022-12-12T16:15:37.130" v="4495" actId="478"/>
          <ac:picMkLst>
            <pc:docMk/>
            <pc:sldMk cId="3199710514" sldId="1844"/>
            <ac:picMk id="8194" creationId="{94E4192E-CB47-B3C2-192F-6DD825263FE9}"/>
          </ac:picMkLst>
        </pc:picChg>
        <pc:picChg chg="add mod">
          <ac:chgData name="伊健 杜" userId="e69aded81da48593" providerId="LiveId" clId="{2675C2B8-D16A-412D-B6C5-56CC7EDE60D1}" dt="2022-12-12T16:15:39.936" v="4497" actId="1076"/>
          <ac:picMkLst>
            <pc:docMk/>
            <pc:sldMk cId="3199710514" sldId="1844"/>
            <ac:picMk id="8196" creationId="{B48F9186-AD44-A298-FBD8-4263B1220BF9}"/>
          </ac:picMkLst>
        </pc:picChg>
      </pc:sldChg>
      <pc:sldChg chg="addSp delSp modSp add mod">
        <pc:chgData name="伊健 杜" userId="e69aded81da48593" providerId="LiveId" clId="{2675C2B8-D16A-412D-B6C5-56CC7EDE60D1}" dt="2022-12-12T17:08:47.037" v="5937"/>
        <pc:sldMkLst>
          <pc:docMk/>
          <pc:sldMk cId="2043309908" sldId="1845"/>
        </pc:sldMkLst>
        <pc:spChg chg="add del mod">
          <ac:chgData name="伊健 杜" userId="e69aded81da48593" providerId="LiveId" clId="{2675C2B8-D16A-412D-B6C5-56CC7EDE60D1}" dt="2022-12-12T16:11:35.676" v="4299" actId="478"/>
          <ac:spMkLst>
            <pc:docMk/>
            <pc:sldMk cId="2043309908" sldId="1845"/>
            <ac:spMk id="2" creationId="{17087126-11FA-1A71-03C2-E01A90AC699B}"/>
          </ac:spMkLst>
        </pc:spChg>
        <pc:spChg chg="mod">
          <ac:chgData name="伊健 杜" userId="e69aded81da48593" providerId="LiveId" clId="{2675C2B8-D16A-412D-B6C5-56CC7EDE60D1}" dt="2022-12-12T17:08:47.037" v="5937"/>
          <ac:spMkLst>
            <pc:docMk/>
            <pc:sldMk cId="2043309908" sldId="1845"/>
            <ac:spMk id="3" creationId="{AFF80177-B508-486C-D283-AFDDC448C9C4}"/>
          </ac:spMkLst>
        </pc:spChg>
        <pc:spChg chg="mod">
          <ac:chgData name="伊健 杜" userId="e69aded81da48593" providerId="LiveId" clId="{2675C2B8-D16A-412D-B6C5-56CC7EDE60D1}" dt="2022-12-12T17:08:47.037" v="5937"/>
          <ac:spMkLst>
            <pc:docMk/>
            <pc:sldMk cId="2043309908" sldId="1845"/>
            <ac:spMk id="5" creationId="{E7287B0E-EF55-E721-8EFA-9A9183C0EDF9}"/>
          </ac:spMkLst>
        </pc:spChg>
        <pc:picChg chg="del mod">
          <ac:chgData name="伊健 杜" userId="e69aded81da48593" providerId="LiveId" clId="{2675C2B8-D16A-412D-B6C5-56CC7EDE60D1}" dt="2022-12-12T16:12:23.941" v="4384" actId="478"/>
          <ac:picMkLst>
            <pc:docMk/>
            <pc:sldMk cId="2043309908" sldId="1845"/>
            <ac:picMk id="5122" creationId="{204562D6-7356-DAC9-4A32-EAD619A48062}"/>
          </ac:picMkLst>
        </pc:picChg>
        <pc:picChg chg="add mod">
          <ac:chgData name="伊健 杜" userId="e69aded81da48593" providerId="LiveId" clId="{2675C2B8-D16A-412D-B6C5-56CC7EDE60D1}" dt="2022-12-12T16:12:30.225" v="4389" actId="1076"/>
          <ac:picMkLst>
            <pc:docMk/>
            <pc:sldMk cId="2043309908" sldId="1845"/>
            <ac:picMk id="7170" creationId="{698EBBD3-5D20-72C7-32B5-26EA169C4625}"/>
          </ac:picMkLst>
        </pc:picChg>
      </pc:sldChg>
      <pc:sldChg chg="add del">
        <pc:chgData name="伊健 杜" userId="e69aded81da48593" providerId="LiveId" clId="{2675C2B8-D16A-412D-B6C5-56CC7EDE60D1}" dt="2022-12-12T16:13:38.054" v="4404" actId="47"/>
        <pc:sldMkLst>
          <pc:docMk/>
          <pc:sldMk cId="284911044" sldId="1846"/>
        </pc:sldMkLst>
      </pc:sldChg>
      <pc:sldChg chg="addSp delSp modSp add mod">
        <pc:chgData name="伊健 杜" userId="e69aded81da48593" providerId="LiveId" clId="{2675C2B8-D16A-412D-B6C5-56CC7EDE60D1}" dt="2022-12-12T17:08:47.037" v="5937"/>
        <pc:sldMkLst>
          <pc:docMk/>
          <pc:sldMk cId="1712841235" sldId="1847"/>
        </pc:sldMkLst>
        <pc:spChg chg="mod">
          <ac:chgData name="伊健 杜" userId="e69aded81da48593" providerId="LiveId" clId="{2675C2B8-D16A-412D-B6C5-56CC7EDE60D1}" dt="2022-12-12T17:08:47.037" v="5937"/>
          <ac:spMkLst>
            <pc:docMk/>
            <pc:sldMk cId="1712841235" sldId="1847"/>
            <ac:spMk id="3" creationId="{AFF80177-B508-486C-D283-AFDDC448C9C4}"/>
          </ac:spMkLst>
        </pc:spChg>
        <pc:spChg chg="mod">
          <ac:chgData name="伊健 杜" userId="e69aded81da48593" providerId="LiveId" clId="{2675C2B8-D16A-412D-B6C5-56CC7EDE60D1}" dt="2022-12-12T17:08:47.037" v="5937"/>
          <ac:spMkLst>
            <pc:docMk/>
            <pc:sldMk cId="1712841235" sldId="1847"/>
            <ac:spMk id="5" creationId="{E7287B0E-EF55-E721-8EFA-9A9183C0EDF9}"/>
          </ac:spMkLst>
        </pc:spChg>
        <pc:picChg chg="del mod">
          <ac:chgData name="伊健 杜" userId="e69aded81da48593" providerId="LiveId" clId="{2675C2B8-D16A-412D-B6C5-56CC7EDE60D1}" dt="2022-12-12T16:14:01.276" v="4473" actId="478"/>
          <ac:picMkLst>
            <pc:docMk/>
            <pc:sldMk cId="1712841235" sldId="1847"/>
            <ac:picMk id="7170" creationId="{698EBBD3-5D20-72C7-32B5-26EA169C4625}"/>
          </ac:picMkLst>
        </pc:picChg>
        <pc:picChg chg="add mod">
          <ac:chgData name="伊健 杜" userId="e69aded81da48593" providerId="LiveId" clId="{2675C2B8-D16A-412D-B6C5-56CC7EDE60D1}" dt="2022-12-12T16:14:16.716" v="4476" actId="1076"/>
          <ac:picMkLst>
            <pc:docMk/>
            <pc:sldMk cId="1712841235" sldId="1847"/>
            <ac:picMk id="9218" creationId="{6A1196D9-8E98-A617-0DAA-E0BF18B0CD8A}"/>
          </ac:picMkLst>
        </pc:picChg>
      </pc:sldChg>
      <pc:sldChg chg="addSp delSp modSp add mod">
        <pc:chgData name="伊健 杜" userId="e69aded81da48593" providerId="LiveId" clId="{2675C2B8-D16A-412D-B6C5-56CC7EDE60D1}" dt="2022-12-12T17:08:47.037" v="5937"/>
        <pc:sldMkLst>
          <pc:docMk/>
          <pc:sldMk cId="3673186016" sldId="1848"/>
        </pc:sldMkLst>
        <pc:spChg chg="mod">
          <ac:chgData name="伊健 杜" userId="e69aded81da48593" providerId="LiveId" clId="{2675C2B8-D16A-412D-B6C5-56CC7EDE60D1}" dt="2022-12-12T17:08:47.037" v="5937"/>
          <ac:spMkLst>
            <pc:docMk/>
            <pc:sldMk cId="3673186016" sldId="1848"/>
            <ac:spMk id="3" creationId="{AFF80177-B508-486C-D283-AFDDC448C9C4}"/>
          </ac:spMkLst>
        </pc:spChg>
        <pc:spChg chg="mod">
          <ac:chgData name="伊健 杜" userId="e69aded81da48593" providerId="LiveId" clId="{2675C2B8-D16A-412D-B6C5-56CC7EDE60D1}" dt="2022-12-12T17:08:47.037" v="5937"/>
          <ac:spMkLst>
            <pc:docMk/>
            <pc:sldMk cId="3673186016" sldId="1848"/>
            <ac:spMk id="5" creationId="{E7287B0E-EF55-E721-8EFA-9A9183C0EDF9}"/>
          </ac:spMkLst>
        </pc:spChg>
        <pc:picChg chg="del">
          <ac:chgData name="伊健 杜" userId="e69aded81da48593" providerId="LiveId" clId="{2675C2B8-D16A-412D-B6C5-56CC7EDE60D1}" dt="2022-12-12T16:16:38.611" v="4599" actId="478"/>
          <ac:picMkLst>
            <pc:docMk/>
            <pc:sldMk cId="3673186016" sldId="1848"/>
            <ac:picMk id="9218" creationId="{6A1196D9-8E98-A617-0DAA-E0BF18B0CD8A}"/>
          </ac:picMkLst>
        </pc:picChg>
        <pc:picChg chg="add mod">
          <ac:chgData name="伊健 杜" userId="e69aded81da48593" providerId="LiveId" clId="{2675C2B8-D16A-412D-B6C5-56CC7EDE60D1}" dt="2022-12-12T16:16:59.335" v="4604" actId="1076"/>
          <ac:picMkLst>
            <pc:docMk/>
            <pc:sldMk cId="3673186016" sldId="1848"/>
            <ac:picMk id="11266" creationId="{D10A86B2-CDBF-BE23-ED17-A9D4CD1B3026}"/>
          </ac:picMkLst>
        </pc:picChg>
      </pc:sldChg>
      <pc:sldChg chg="addSp delSp modSp add mod">
        <pc:chgData name="伊健 杜" userId="e69aded81da48593" providerId="LiveId" clId="{2675C2B8-D16A-412D-B6C5-56CC7EDE60D1}" dt="2022-12-12T17:08:47.037" v="5937"/>
        <pc:sldMkLst>
          <pc:docMk/>
          <pc:sldMk cId="2025854122" sldId="1849"/>
        </pc:sldMkLst>
        <pc:spChg chg="mod">
          <ac:chgData name="伊健 杜" userId="e69aded81da48593" providerId="LiveId" clId="{2675C2B8-D16A-412D-B6C5-56CC7EDE60D1}" dt="2022-12-12T17:08:47.037" v="5937"/>
          <ac:spMkLst>
            <pc:docMk/>
            <pc:sldMk cId="2025854122" sldId="1849"/>
            <ac:spMk id="3" creationId="{AFF80177-B508-486C-D283-AFDDC448C9C4}"/>
          </ac:spMkLst>
        </pc:spChg>
        <pc:spChg chg="mod">
          <ac:chgData name="伊健 杜" userId="e69aded81da48593" providerId="LiveId" clId="{2675C2B8-D16A-412D-B6C5-56CC7EDE60D1}" dt="2022-12-12T17:08:47.037" v="5937"/>
          <ac:spMkLst>
            <pc:docMk/>
            <pc:sldMk cId="2025854122" sldId="1849"/>
            <ac:spMk id="5" creationId="{E7287B0E-EF55-E721-8EFA-9A9183C0EDF9}"/>
          </ac:spMkLst>
        </pc:spChg>
        <pc:picChg chg="del">
          <ac:chgData name="伊健 杜" userId="e69aded81da48593" providerId="LiveId" clId="{2675C2B8-D16A-412D-B6C5-56CC7EDE60D1}" dt="2022-12-12T16:21:33.112" v="4860" actId="478"/>
          <ac:picMkLst>
            <pc:docMk/>
            <pc:sldMk cId="2025854122" sldId="1849"/>
            <ac:picMk id="11266" creationId="{D10A86B2-CDBF-BE23-ED17-A9D4CD1B3026}"/>
          </ac:picMkLst>
        </pc:picChg>
        <pc:picChg chg="add mod">
          <ac:chgData name="伊健 杜" userId="e69aded81da48593" providerId="LiveId" clId="{2675C2B8-D16A-412D-B6C5-56CC7EDE60D1}" dt="2022-12-12T16:22:32.731" v="4867" actId="14100"/>
          <ac:picMkLst>
            <pc:docMk/>
            <pc:sldMk cId="2025854122" sldId="1849"/>
            <ac:picMk id="12290" creationId="{D00E9682-B9E9-1D44-1A74-314E3940F8EA}"/>
          </ac:picMkLst>
        </pc:picChg>
      </pc:sldChg>
      <pc:sldChg chg="addSp delSp modSp add mod">
        <pc:chgData name="伊健 杜" userId="e69aded81da48593" providerId="LiveId" clId="{2675C2B8-D16A-412D-B6C5-56CC7EDE60D1}" dt="2022-12-12T17:08:47.037" v="5937"/>
        <pc:sldMkLst>
          <pc:docMk/>
          <pc:sldMk cId="225046245" sldId="1850"/>
        </pc:sldMkLst>
        <pc:spChg chg="mod">
          <ac:chgData name="伊健 杜" userId="e69aded81da48593" providerId="LiveId" clId="{2675C2B8-D16A-412D-B6C5-56CC7EDE60D1}" dt="2022-12-12T17:08:47.037" v="5937"/>
          <ac:spMkLst>
            <pc:docMk/>
            <pc:sldMk cId="225046245" sldId="1850"/>
            <ac:spMk id="3" creationId="{AFF80177-B508-486C-D283-AFDDC448C9C4}"/>
          </ac:spMkLst>
        </pc:spChg>
        <pc:spChg chg="mod">
          <ac:chgData name="伊健 杜" userId="e69aded81da48593" providerId="LiveId" clId="{2675C2B8-D16A-412D-B6C5-56CC7EDE60D1}" dt="2022-12-12T17:08:47.037" v="5937"/>
          <ac:spMkLst>
            <pc:docMk/>
            <pc:sldMk cId="225046245" sldId="1850"/>
            <ac:spMk id="5" creationId="{E7287B0E-EF55-E721-8EFA-9A9183C0EDF9}"/>
          </ac:spMkLst>
        </pc:spChg>
        <pc:picChg chg="del">
          <ac:chgData name="伊健 杜" userId="e69aded81da48593" providerId="LiveId" clId="{2675C2B8-D16A-412D-B6C5-56CC7EDE60D1}" dt="2022-12-12T16:28:33.801" v="5136" actId="478"/>
          <ac:picMkLst>
            <pc:docMk/>
            <pc:sldMk cId="225046245" sldId="1850"/>
            <ac:picMk id="12290" creationId="{D00E9682-B9E9-1D44-1A74-314E3940F8EA}"/>
          </ac:picMkLst>
        </pc:picChg>
        <pc:picChg chg="add mod">
          <ac:chgData name="伊健 杜" userId="e69aded81da48593" providerId="LiveId" clId="{2675C2B8-D16A-412D-B6C5-56CC7EDE60D1}" dt="2022-12-12T16:28:51.314" v="5139" actId="1076"/>
          <ac:picMkLst>
            <pc:docMk/>
            <pc:sldMk cId="225046245" sldId="1850"/>
            <ac:picMk id="13314" creationId="{7FBDED78-3891-DA38-3DBB-E22D36610609}"/>
          </ac:picMkLst>
        </pc:picChg>
      </pc:sldChg>
      <pc:sldChg chg="modSp add mod">
        <pc:chgData name="伊健 杜" userId="e69aded81da48593" providerId="LiveId" clId="{2675C2B8-D16A-412D-B6C5-56CC7EDE60D1}" dt="2022-12-12T17:08:47.037" v="5937"/>
        <pc:sldMkLst>
          <pc:docMk/>
          <pc:sldMk cId="155880092" sldId="1851"/>
        </pc:sldMkLst>
        <pc:spChg chg="mod">
          <ac:chgData name="伊健 杜" userId="e69aded81da48593" providerId="LiveId" clId="{2675C2B8-D16A-412D-B6C5-56CC7EDE60D1}" dt="2022-12-12T17:08:47.037" v="5937"/>
          <ac:spMkLst>
            <pc:docMk/>
            <pc:sldMk cId="155880092" sldId="1851"/>
            <ac:spMk id="2" creationId="{FFA931DD-C6E5-0703-3282-DFEF218B5AA1}"/>
          </ac:spMkLst>
        </pc:spChg>
        <pc:spChg chg="mod">
          <ac:chgData name="伊健 杜" userId="e69aded81da48593" providerId="LiveId" clId="{2675C2B8-D16A-412D-B6C5-56CC7EDE60D1}" dt="2022-12-12T17:08:47.037" v="5937"/>
          <ac:spMkLst>
            <pc:docMk/>
            <pc:sldMk cId="155880092" sldId="1851"/>
            <ac:spMk id="4" creationId="{22B8ABAF-A7F5-A93D-1D92-E9E90168B5CF}"/>
          </ac:spMkLst>
        </pc:spChg>
      </pc:sldChg>
      <pc:sldChg chg="addSp delSp modSp add mod">
        <pc:chgData name="伊健 杜" userId="e69aded81da48593" providerId="LiveId" clId="{2675C2B8-D16A-412D-B6C5-56CC7EDE60D1}" dt="2022-12-12T17:08:47.037" v="5937"/>
        <pc:sldMkLst>
          <pc:docMk/>
          <pc:sldMk cId="1848858954" sldId="1852"/>
        </pc:sldMkLst>
        <pc:spChg chg="mod">
          <ac:chgData name="伊健 杜" userId="e69aded81da48593" providerId="LiveId" clId="{2675C2B8-D16A-412D-B6C5-56CC7EDE60D1}" dt="2022-12-12T16:32:03.068" v="5171" actId="20577"/>
          <ac:spMkLst>
            <pc:docMk/>
            <pc:sldMk cId="1848858954" sldId="1852"/>
            <ac:spMk id="2" creationId="{10304424-DB4A-36E7-9E0D-D32A5DD0F26C}"/>
          </ac:spMkLst>
        </pc:spChg>
        <pc:spChg chg="mod">
          <ac:chgData name="伊健 杜" userId="e69aded81da48593" providerId="LiveId" clId="{2675C2B8-D16A-412D-B6C5-56CC7EDE60D1}" dt="2022-12-12T17:08:47.037" v="5937"/>
          <ac:spMkLst>
            <pc:docMk/>
            <pc:sldMk cId="1848858954" sldId="1852"/>
            <ac:spMk id="5" creationId="{E7287B0E-EF55-E721-8EFA-9A9183C0EDF9}"/>
          </ac:spMkLst>
        </pc:spChg>
        <pc:picChg chg="del">
          <ac:chgData name="伊健 杜" userId="e69aded81da48593" providerId="LiveId" clId="{2675C2B8-D16A-412D-B6C5-56CC7EDE60D1}" dt="2022-12-12T16:35:19.164" v="5234" actId="478"/>
          <ac:picMkLst>
            <pc:docMk/>
            <pc:sldMk cId="1848858954" sldId="1852"/>
            <ac:picMk id="8196" creationId="{B48F9186-AD44-A298-FBD8-4263B1220BF9}"/>
          </ac:picMkLst>
        </pc:picChg>
        <pc:picChg chg="add mod">
          <ac:chgData name="伊健 杜" userId="e69aded81da48593" providerId="LiveId" clId="{2675C2B8-D16A-412D-B6C5-56CC7EDE60D1}" dt="2022-12-12T16:35:24.066" v="5237" actId="1076"/>
          <ac:picMkLst>
            <pc:docMk/>
            <pc:sldMk cId="1848858954" sldId="1852"/>
            <ac:picMk id="14338" creationId="{4EA3B278-807E-8FFE-998F-119F0B6C9952}"/>
          </ac:picMkLst>
        </pc:picChg>
        <pc:picChg chg="add del">
          <ac:chgData name="伊健 杜" userId="e69aded81da48593" providerId="LiveId" clId="{2675C2B8-D16A-412D-B6C5-56CC7EDE60D1}" dt="2022-12-12T16:35:45.874" v="5239" actId="478"/>
          <ac:picMkLst>
            <pc:docMk/>
            <pc:sldMk cId="1848858954" sldId="1852"/>
            <ac:picMk id="14340" creationId="{EBCFEFA5-069A-488C-0118-A6C4D2326E58}"/>
          </ac:picMkLst>
        </pc:picChg>
      </pc:sldChg>
      <pc:sldChg chg="add del">
        <pc:chgData name="伊健 杜" userId="e69aded81da48593" providerId="LiveId" clId="{2675C2B8-D16A-412D-B6C5-56CC7EDE60D1}" dt="2022-12-12T16:31:20.960" v="5156" actId="47"/>
        <pc:sldMkLst>
          <pc:docMk/>
          <pc:sldMk cId="1981744962" sldId="1852"/>
        </pc:sldMkLst>
      </pc:sldChg>
      <pc:sldChg chg="addSp delSp modSp add mod">
        <pc:chgData name="伊健 杜" userId="e69aded81da48593" providerId="LiveId" clId="{2675C2B8-D16A-412D-B6C5-56CC7EDE60D1}" dt="2022-12-12T17:08:47.037" v="5937"/>
        <pc:sldMkLst>
          <pc:docMk/>
          <pc:sldMk cId="1281149884" sldId="1853"/>
        </pc:sldMkLst>
        <pc:spChg chg="mod">
          <ac:chgData name="伊健 杜" userId="e69aded81da48593" providerId="LiveId" clId="{2675C2B8-D16A-412D-B6C5-56CC7EDE60D1}" dt="2022-12-12T16:38:09.485" v="5248"/>
          <ac:spMkLst>
            <pc:docMk/>
            <pc:sldMk cId="1281149884" sldId="1853"/>
            <ac:spMk id="2" creationId="{10304424-DB4A-36E7-9E0D-D32A5DD0F26C}"/>
          </ac:spMkLst>
        </pc:spChg>
        <pc:spChg chg="mod">
          <ac:chgData name="伊健 杜" userId="e69aded81da48593" providerId="LiveId" clId="{2675C2B8-D16A-412D-B6C5-56CC7EDE60D1}" dt="2022-12-12T17:08:47.037" v="5937"/>
          <ac:spMkLst>
            <pc:docMk/>
            <pc:sldMk cId="1281149884" sldId="1853"/>
            <ac:spMk id="5" creationId="{E7287B0E-EF55-E721-8EFA-9A9183C0EDF9}"/>
          </ac:spMkLst>
        </pc:spChg>
        <pc:picChg chg="del">
          <ac:chgData name="伊健 杜" userId="e69aded81da48593" providerId="LiveId" clId="{2675C2B8-D16A-412D-B6C5-56CC7EDE60D1}" dt="2022-12-12T16:38:45.795" v="5352" actId="478"/>
          <ac:picMkLst>
            <pc:docMk/>
            <pc:sldMk cId="1281149884" sldId="1853"/>
            <ac:picMk id="14338" creationId="{4EA3B278-807E-8FFE-998F-119F0B6C9952}"/>
          </ac:picMkLst>
        </pc:picChg>
        <pc:picChg chg="add mod">
          <ac:chgData name="伊健 杜" userId="e69aded81da48593" providerId="LiveId" clId="{2675C2B8-D16A-412D-B6C5-56CC7EDE60D1}" dt="2022-12-12T16:39:36.530" v="5354" actId="1076"/>
          <ac:picMkLst>
            <pc:docMk/>
            <pc:sldMk cId="1281149884" sldId="1853"/>
            <ac:picMk id="15362" creationId="{2C0E8D0F-6B1A-04B9-CC77-2EF4919E78BE}"/>
          </ac:picMkLst>
        </pc:picChg>
      </pc:sldChg>
      <pc:sldChg chg="addSp delSp modSp add del mod setBg">
        <pc:chgData name="伊健 杜" userId="e69aded81da48593" providerId="LiveId" clId="{2675C2B8-D16A-412D-B6C5-56CC7EDE60D1}" dt="2022-12-12T17:08:47.037" v="5937"/>
        <pc:sldMkLst>
          <pc:docMk/>
          <pc:sldMk cId="2383208265" sldId="1854"/>
        </pc:sldMkLst>
        <pc:spChg chg="mod">
          <ac:chgData name="伊健 杜" userId="e69aded81da48593" providerId="LiveId" clId="{2675C2B8-D16A-412D-B6C5-56CC7EDE60D1}" dt="2022-12-12T16:40:45.574" v="5396" actId="26606"/>
          <ac:spMkLst>
            <pc:docMk/>
            <pc:sldMk cId="2383208265" sldId="1854"/>
            <ac:spMk id="2" creationId="{10304424-DB4A-36E7-9E0D-D32A5DD0F26C}"/>
          </ac:spMkLst>
        </pc:spChg>
        <pc:spChg chg="mod">
          <ac:chgData name="伊健 杜" userId="e69aded81da48593" providerId="LiveId" clId="{2675C2B8-D16A-412D-B6C5-56CC7EDE60D1}" dt="2022-12-12T17:08:47.037" v="5937"/>
          <ac:spMkLst>
            <pc:docMk/>
            <pc:sldMk cId="2383208265" sldId="1854"/>
            <ac:spMk id="5" creationId="{E7287B0E-EF55-E721-8EFA-9A9183C0EDF9}"/>
          </ac:spMkLst>
        </pc:spChg>
        <pc:spChg chg="add del">
          <ac:chgData name="伊健 杜" userId="e69aded81da48593" providerId="LiveId" clId="{2675C2B8-D16A-412D-B6C5-56CC7EDE60D1}" dt="2022-12-12T16:40:45.574" v="5396" actId="26606"/>
          <ac:spMkLst>
            <pc:docMk/>
            <pc:sldMk cId="2383208265" sldId="1854"/>
            <ac:spMk id="16391" creationId="{5E39A796-BE83-48B1-B33F-35C4A32AAB57}"/>
          </ac:spMkLst>
        </pc:spChg>
        <pc:spChg chg="add del">
          <ac:chgData name="伊健 杜" userId="e69aded81da48593" providerId="LiveId" clId="{2675C2B8-D16A-412D-B6C5-56CC7EDE60D1}" dt="2022-12-12T16:40:45.574" v="5396" actId="26606"/>
          <ac:spMkLst>
            <pc:docMk/>
            <pc:sldMk cId="2383208265" sldId="1854"/>
            <ac:spMk id="16393" creationId="{72F84B47-E267-4194-8194-831DB7B5547F}"/>
          </ac:spMkLst>
        </pc:spChg>
        <pc:picChg chg="del">
          <ac:chgData name="伊健 杜" userId="e69aded81da48593" providerId="LiveId" clId="{2675C2B8-D16A-412D-B6C5-56CC7EDE60D1}" dt="2022-12-12T16:40:09.645" v="5356" actId="478"/>
          <ac:picMkLst>
            <pc:docMk/>
            <pc:sldMk cId="2383208265" sldId="1854"/>
            <ac:picMk id="15362" creationId="{2C0E8D0F-6B1A-04B9-CC77-2EF4919E78BE}"/>
          </ac:picMkLst>
        </pc:picChg>
        <pc:picChg chg="add mod">
          <ac:chgData name="伊健 杜" userId="e69aded81da48593" providerId="LiveId" clId="{2675C2B8-D16A-412D-B6C5-56CC7EDE60D1}" dt="2022-12-12T16:41:06.131" v="5401" actId="1076"/>
          <ac:picMkLst>
            <pc:docMk/>
            <pc:sldMk cId="2383208265" sldId="1854"/>
            <ac:picMk id="16386" creationId="{64F67376-AB5B-A40E-625C-E712BAEE50CB}"/>
          </ac:picMkLst>
        </pc:picChg>
        <pc:picChg chg="add mod">
          <ac:chgData name="伊健 杜" userId="e69aded81da48593" providerId="LiveId" clId="{2675C2B8-D16A-412D-B6C5-56CC7EDE60D1}" dt="2022-12-12T16:41:02.086" v="5400" actId="1076"/>
          <ac:picMkLst>
            <pc:docMk/>
            <pc:sldMk cId="2383208265" sldId="1854"/>
            <ac:picMk id="16388" creationId="{86733298-38AF-4B19-73C9-2CB69ED9525B}"/>
          </ac:picMkLst>
        </pc:picChg>
        <pc:picChg chg="add del">
          <ac:chgData name="伊健 杜" userId="e69aded81da48593" providerId="LiveId" clId="{2675C2B8-D16A-412D-B6C5-56CC7EDE60D1}" dt="2022-12-12T16:41:40.737" v="5403" actId="478"/>
          <ac:picMkLst>
            <pc:docMk/>
            <pc:sldMk cId="2383208265" sldId="1854"/>
            <ac:picMk id="16390" creationId="{C63B09F7-955A-0317-4F18-8738274B1D85}"/>
          </ac:picMkLst>
        </pc:picChg>
      </pc:sldChg>
      <pc:sldChg chg="addSp delSp modSp add mod">
        <pc:chgData name="伊健 杜" userId="e69aded81da48593" providerId="LiveId" clId="{2675C2B8-D16A-412D-B6C5-56CC7EDE60D1}" dt="2022-12-12T17:08:47.037" v="5937"/>
        <pc:sldMkLst>
          <pc:docMk/>
          <pc:sldMk cId="1834061836" sldId="1855"/>
        </pc:sldMkLst>
        <pc:spChg chg="mod">
          <ac:chgData name="伊健 杜" userId="e69aded81da48593" providerId="LiveId" clId="{2675C2B8-D16A-412D-B6C5-56CC7EDE60D1}" dt="2022-12-12T16:42:01.440" v="5419"/>
          <ac:spMkLst>
            <pc:docMk/>
            <pc:sldMk cId="1834061836" sldId="1855"/>
            <ac:spMk id="2" creationId="{10304424-DB4A-36E7-9E0D-D32A5DD0F26C}"/>
          </ac:spMkLst>
        </pc:spChg>
        <pc:spChg chg="mod">
          <ac:chgData name="伊健 杜" userId="e69aded81da48593" providerId="LiveId" clId="{2675C2B8-D16A-412D-B6C5-56CC7EDE60D1}" dt="2022-12-12T17:08:47.037" v="5937"/>
          <ac:spMkLst>
            <pc:docMk/>
            <pc:sldMk cId="1834061836" sldId="1855"/>
            <ac:spMk id="5" creationId="{E7287B0E-EF55-E721-8EFA-9A9183C0EDF9}"/>
          </ac:spMkLst>
        </pc:spChg>
        <pc:picChg chg="del">
          <ac:chgData name="伊健 杜" userId="e69aded81da48593" providerId="LiveId" clId="{2675C2B8-D16A-412D-B6C5-56CC7EDE60D1}" dt="2022-12-12T16:42:50.045" v="5498" actId="478"/>
          <ac:picMkLst>
            <pc:docMk/>
            <pc:sldMk cId="1834061836" sldId="1855"/>
            <ac:picMk id="16386" creationId="{64F67376-AB5B-A40E-625C-E712BAEE50CB}"/>
          </ac:picMkLst>
        </pc:picChg>
        <pc:picChg chg="del">
          <ac:chgData name="伊健 杜" userId="e69aded81da48593" providerId="LiveId" clId="{2675C2B8-D16A-412D-B6C5-56CC7EDE60D1}" dt="2022-12-12T16:42:50.045" v="5498" actId="478"/>
          <ac:picMkLst>
            <pc:docMk/>
            <pc:sldMk cId="1834061836" sldId="1855"/>
            <ac:picMk id="16388" creationId="{86733298-38AF-4B19-73C9-2CB69ED9525B}"/>
          </ac:picMkLst>
        </pc:picChg>
        <pc:picChg chg="add del mod">
          <ac:chgData name="伊健 杜" userId="e69aded81da48593" providerId="LiveId" clId="{2675C2B8-D16A-412D-B6C5-56CC7EDE60D1}" dt="2022-12-12T16:46:41.842" v="5667" actId="478"/>
          <ac:picMkLst>
            <pc:docMk/>
            <pc:sldMk cId="1834061836" sldId="1855"/>
            <ac:picMk id="17410" creationId="{BFD93DB6-8A9E-CE99-2332-B85E67AF5079}"/>
          </ac:picMkLst>
        </pc:picChg>
        <pc:picChg chg="add mod">
          <ac:chgData name="伊健 杜" userId="e69aded81da48593" providerId="LiveId" clId="{2675C2B8-D16A-412D-B6C5-56CC7EDE60D1}" dt="2022-12-12T16:46:49.992" v="5671" actId="1076"/>
          <ac:picMkLst>
            <pc:docMk/>
            <pc:sldMk cId="1834061836" sldId="1855"/>
            <ac:picMk id="17412" creationId="{6EC6DE01-CD96-E001-9ACF-78FAE50E82EF}"/>
          </ac:picMkLst>
        </pc:picChg>
      </pc:sldChg>
      <pc:sldChg chg="addSp delSp modSp add mod">
        <pc:chgData name="伊健 杜" userId="e69aded81da48593" providerId="LiveId" clId="{2675C2B8-D16A-412D-B6C5-56CC7EDE60D1}" dt="2022-12-12T17:08:47.037" v="5937"/>
        <pc:sldMkLst>
          <pc:docMk/>
          <pc:sldMk cId="1247942368" sldId="1856"/>
        </pc:sldMkLst>
        <pc:spChg chg="mod">
          <ac:chgData name="伊健 杜" userId="e69aded81da48593" providerId="LiveId" clId="{2675C2B8-D16A-412D-B6C5-56CC7EDE60D1}" dt="2022-12-12T17:08:47.037" v="5937"/>
          <ac:spMkLst>
            <pc:docMk/>
            <pc:sldMk cId="1247942368" sldId="1856"/>
            <ac:spMk id="5" creationId="{E7287B0E-EF55-E721-8EFA-9A9183C0EDF9}"/>
          </ac:spMkLst>
        </pc:spChg>
        <pc:picChg chg="del">
          <ac:chgData name="伊健 杜" userId="e69aded81da48593" providerId="LiveId" clId="{2675C2B8-D16A-412D-B6C5-56CC7EDE60D1}" dt="2022-12-12T16:43:42.488" v="5502" actId="478"/>
          <ac:picMkLst>
            <pc:docMk/>
            <pc:sldMk cId="1247942368" sldId="1856"/>
            <ac:picMk id="17410" creationId="{BFD93DB6-8A9E-CE99-2332-B85E67AF5079}"/>
          </ac:picMkLst>
        </pc:picChg>
        <pc:picChg chg="add mod">
          <ac:chgData name="伊健 杜" userId="e69aded81da48593" providerId="LiveId" clId="{2675C2B8-D16A-412D-B6C5-56CC7EDE60D1}" dt="2022-12-12T16:44:42.468" v="5580" actId="1076"/>
          <ac:picMkLst>
            <pc:docMk/>
            <pc:sldMk cId="1247942368" sldId="1856"/>
            <ac:picMk id="18434" creationId="{1E7F5997-7942-9995-8220-AEBCA1A45168}"/>
          </ac:picMkLst>
        </pc:picChg>
      </pc:sldChg>
      <pc:sldChg chg="delSp modSp add mod">
        <pc:chgData name="伊健 杜" userId="e69aded81da48593" providerId="LiveId" clId="{2675C2B8-D16A-412D-B6C5-56CC7EDE60D1}" dt="2022-12-12T17:08:47.037" v="5937"/>
        <pc:sldMkLst>
          <pc:docMk/>
          <pc:sldMk cId="1444010171" sldId="1857"/>
        </pc:sldMkLst>
        <pc:spChg chg="mod">
          <ac:chgData name="伊健 杜" userId="e69aded81da48593" providerId="LiveId" clId="{2675C2B8-D16A-412D-B6C5-56CC7EDE60D1}" dt="2022-12-12T17:08:47.037" v="5937"/>
          <ac:spMkLst>
            <pc:docMk/>
            <pc:sldMk cId="1444010171" sldId="1857"/>
            <ac:spMk id="2" creationId="{FFA931DD-C6E5-0703-3282-DFEF218B5AA1}"/>
          </ac:spMkLst>
        </pc:spChg>
        <pc:spChg chg="del">
          <ac:chgData name="伊健 杜" userId="e69aded81da48593" providerId="LiveId" clId="{2675C2B8-D16A-412D-B6C5-56CC7EDE60D1}" dt="2022-12-12T16:47:41.832" v="5673" actId="478"/>
          <ac:spMkLst>
            <pc:docMk/>
            <pc:sldMk cId="1444010171" sldId="1857"/>
            <ac:spMk id="4" creationId="{22B8ABAF-A7F5-A93D-1D92-E9E90168B5CF}"/>
          </ac:spMkLst>
        </pc:spChg>
      </pc:sldChg>
      <pc:sldChg chg="addSp delSp modSp add mod">
        <pc:chgData name="伊健 杜" userId="e69aded81da48593" providerId="LiveId" clId="{2675C2B8-D16A-412D-B6C5-56CC7EDE60D1}" dt="2022-12-12T17:08:47.037" v="5937"/>
        <pc:sldMkLst>
          <pc:docMk/>
          <pc:sldMk cId="3242509332" sldId="1858"/>
        </pc:sldMkLst>
        <pc:spChg chg="mod">
          <ac:chgData name="伊健 杜" userId="e69aded81da48593" providerId="LiveId" clId="{2675C2B8-D16A-412D-B6C5-56CC7EDE60D1}" dt="2022-12-12T16:48:48.135" v="5743"/>
          <ac:spMkLst>
            <pc:docMk/>
            <pc:sldMk cId="3242509332" sldId="1858"/>
            <ac:spMk id="2" creationId="{10304424-DB4A-36E7-9E0D-D32A5DD0F26C}"/>
          </ac:spMkLst>
        </pc:spChg>
        <pc:spChg chg="mod">
          <ac:chgData name="伊健 杜" userId="e69aded81da48593" providerId="LiveId" clId="{2675C2B8-D16A-412D-B6C5-56CC7EDE60D1}" dt="2022-12-12T17:08:47.037" v="5937"/>
          <ac:spMkLst>
            <pc:docMk/>
            <pc:sldMk cId="3242509332" sldId="1858"/>
            <ac:spMk id="5" creationId="{E7287B0E-EF55-E721-8EFA-9A9183C0EDF9}"/>
          </ac:spMkLst>
        </pc:spChg>
        <pc:picChg chg="add mod">
          <ac:chgData name="伊健 杜" userId="e69aded81da48593" providerId="LiveId" clId="{2675C2B8-D16A-412D-B6C5-56CC7EDE60D1}" dt="2022-12-12T16:54:04.172" v="5861"/>
          <ac:picMkLst>
            <pc:docMk/>
            <pc:sldMk cId="3242509332" sldId="1858"/>
            <ac:picMk id="3" creationId="{5444F26C-83C3-0F17-5CE9-AC41B3F93876}"/>
          </ac:picMkLst>
        </pc:picChg>
        <pc:picChg chg="del">
          <ac:chgData name="伊健 杜" userId="e69aded81da48593" providerId="LiveId" clId="{2675C2B8-D16A-412D-B6C5-56CC7EDE60D1}" dt="2022-12-12T16:53:48.661" v="5860" actId="478"/>
          <ac:picMkLst>
            <pc:docMk/>
            <pc:sldMk cId="3242509332" sldId="1858"/>
            <ac:picMk id="16386" creationId="{64F67376-AB5B-A40E-625C-E712BAEE50CB}"/>
          </ac:picMkLst>
        </pc:picChg>
        <pc:picChg chg="del">
          <ac:chgData name="伊健 杜" userId="e69aded81da48593" providerId="LiveId" clId="{2675C2B8-D16A-412D-B6C5-56CC7EDE60D1}" dt="2022-12-12T16:53:48.661" v="5860" actId="478"/>
          <ac:picMkLst>
            <pc:docMk/>
            <pc:sldMk cId="3242509332" sldId="1858"/>
            <ac:picMk id="16388" creationId="{86733298-38AF-4B19-73C9-2CB69ED9525B}"/>
          </ac:picMkLst>
        </pc:picChg>
      </pc:sldChg>
      <pc:sldChg chg="add del">
        <pc:chgData name="伊健 杜" userId="e69aded81da48593" providerId="LiveId" clId="{2675C2B8-D16A-412D-B6C5-56CC7EDE60D1}" dt="2022-12-12T16:54:12.335" v="5863" actId="47"/>
        <pc:sldMkLst>
          <pc:docMk/>
          <pc:sldMk cId="1828214221" sldId="1859"/>
        </pc:sldMkLst>
      </pc:sldChg>
      <pc:sldChg chg="modSp add mod">
        <pc:chgData name="伊健 杜" userId="e69aded81da48593" providerId="LiveId" clId="{2675C2B8-D16A-412D-B6C5-56CC7EDE60D1}" dt="2022-12-12T17:08:47.037" v="5937"/>
        <pc:sldMkLst>
          <pc:docMk/>
          <pc:sldMk cId="3487957228" sldId="1859"/>
        </pc:sldMkLst>
        <pc:spChg chg="mod">
          <ac:chgData name="伊健 杜" userId="e69aded81da48593" providerId="LiveId" clId="{2675C2B8-D16A-412D-B6C5-56CC7EDE60D1}" dt="2022-12-12T17:08:47.037" v="5937"/>
          <ac:spMkLst>
            <pc:docMk/>
            <pc:sldMk cId="3487957228" sldId="1859"/>
            <ac:spMk id="2" creationId="{FFA931DD-C6E5-0703-3282-DFEF218B5AA1}"/>
          </ac:spMkLst>
        </pc:spChg>
      </pc:sldChg>
    </pc:docChg>
  </pc:docChgLst>
  <pc:docChgLst>
    <pc:chgData name="伊健 杜" userId="e69aded81da48593" providerId="LiveId" clId="{6726B2CD-3767-4EA2-BFAB-2CDE101A591F}"/>
    <pc:docChg chg="undo custSel addSld delSld modSld sldOrd modSection">
      <pc:chgData name="伊健 杜" userId="e69aded81da48593" providerId="LiveId" clId="{6726B2CD-3767-4EA2-BFAB-2CDE101A591F}" dt="2022-09-21T13:55:34.798" v="3904"/>
      <pc:docMkLst>
        <pc:docMk/>
      </pc:docMkLst>
      <pc:sldChg chg="modSp mod">
        <pc:chgData name="伊健 杜" userId="e69aded81da48593" providerId="LiveId" clId="{6726B2CD-3767-4EA2-BFAB-2CDE101A591F}" dt="2022-09-20T03:46:35.601" v="3" actId="20577"/>
        <pc:sldMkLst>
          <pc:docMk/>
          <pc:sldMk cId="3180688205" sldId="256"/>
        </pc:sldMkLst>
        <pc:spChg chg="mod">
          <ac:chgData name="伊健 杜" userId="e69aded81da48593" providerId="LiveId" clId="{6726B2CD-3767-4EA2-BFAB-2CDE101A591F}" dt="2022-09-20T03:46:35.601" v="3" actId="20577"/>
          <ac:spMkLst>
            <pc:docMk/>
            <pc:sldMk cId="3180688205" sldId="256"/>
            <ac:spMk id="2" creationId="{1F01E9DD-2818-4BD0-9996-984FE0985E67}"/>
          </ac:spMkLst>
        </pc:spChg>
      </pc:sldChg>
      <pc:sldChg chg="addSp modSp add mod">
        <pc:chgData name="伊健 杜" userId="e69aded81da48593" providerId="LiveId" clId="{6726B2CD-3767-4EA2-BFAB-2CDE101A591F}" dt="2022-09-20T13:27:59.057" v="3903"/>
        <pc:sldMkLst>
          <pc:docMk/>
          <pc:sldMk cId="2559525265" sldId="565"/>
        </pc:sldMkLst>
        <pc:spChg chg="add mod">
          <ac:chgData name="伊健 杜" userId="e69aded81da48593" providerId="LiveId" clId="{6726B2CD-3767-4EA2-BFAB-2CDE101A591F}" dt="2022-09-20T13:27:59.057" v="3903"/>
          <ac:spMkLst>
            <pc:docMk/>
            <pc:sldMk cId="2559525265" sldId="565"/>
            <ac:spMk id="2" creationId="{3B4D7DD2-A19C-C6F0-3341-DA4A8A310B77}"/>
          </ac:spMkLst>
        </pc:spChg>
        <pc:spChg chg="mod">
          <ac:chgData name="伊健 杜" userId="e69aded81da48593" providerId="LiveId" clId="{6726B2CD-3767-4EA2-BFAB-2CDE101A591F}" dt="2022-09-20T10:21:35.084" v="1175" actId="20577"/>
          <ac:spMkLst>
            <pc:docMk/>
            <pc:sldMk cId="2559525265" sldId="565"/>
            <ac:spMk id="4" creationId="{AB10C4C4-8897-5FCF-88D7-880418BECCE3}"/>
          </ac:spMkLst>
        </pc:spChg>
      </pc:sldChg>
      <pc:sldChg chg="modSp add mod">
        <pc:chgData name="伊健 杜" userId="e69aded81da48593" providerId="LiveId" clId="{6726B2CD-3767-4EA2-BFAB-2CDE101A591F}" dt="2022-09-20T10:21:37.835" v="1176" actId="20577"/>
        <pc:sldMkLst>
          <pc:docMk/>
          <pc:sldMk cId="854064981" sldId="614"/>
        </pc:sldMkLst>
        <pc:spChg chg="mod">
          <ac:chgData name="伊健 杜" userId="e69aded81da48593" providerId="LiveId" clId="{6726B2CD-3767-4EA2-BFAB-2CDE101A591F}" dt="2022-09-20T10:21:37.835" v="1176" actId="20577"/>
          <ac:spMkLst>
            <pc:docMk/>
            <pc:sldMk cId="854064981" sldId="614"/>
            <ac:spMk id="2" creationId="{1BA47C04-337D-D94C-3AB9-10A38D04FDA7}"/>
          </ac:spMkLst>
        </pc:spChg>
      </pc:sldChg>
      <pc:sldChg chg="addSp delSp add">
        <pc:chgData name="伊健 杜" userId="e69aded81da48593" providerId="LiveId" clId="{6726B2CD-3767-4EA2-BFAB-2CDE101A591F}" dt="2022-09-20T05:01:19.526" v="398"/>
        <pc:sldMkLst>
          <pc:docMk/>
          <pc:sldMk cId="2347165635" sldId="616"/>
        </pc:sldMkLst>
        <pc:picChg chg="add del">
          <ac:chgData name="伊健 杜" userId="e69aded81da48593" providerId="LiveId" clId="{6726B2CD-3767-4EA2-BFAB-2CDE101A591F}" dt="2022-09-20T05:01:19.526" v="398"/>
          <ac:picMkLst>
            <pc:docMk/>
            <pc:sldMk cId="2347165635" sldId="616"/>
            <ac:picMk id="3074" creationId="{B3353024-2EEF-D742-5B81-9EE316D683B4}"/>
          </ac:picMkLst>
        </pc:picChg>
      </pc:sldChg>
      <pc:sldChg chg="addSp delSp modSp mod">
        <pc:chgData name="伊健 杜" userId="e69aded81da48593" providerId="LiveId" clId="{6726B2CD-3767-4EA2-BFAB-2CDE101A591F}" dt="2022-09-20T03:51:20.909" v="30" actId="122"/>
        <pc:sldMkLst>
          <pc:docMk/>
          <pc:sldMk cId="1448130752" sldId="678"/>
        </pc:sldMkLst>
        <pc:spChg chg="mod">
          <ac:chgData name="伊健 杜" userId="e69aded81da48593" providerId="LiveId" clId="{6726B2CD-3767-4EA2-BFAB-2CDE101A591F}" dt="2022-09-20T03:51:20.909" v="30" actId="122"/>
          <ac:spMkLst>
            <pc:docMk/>
            <pc:sldMk cId="1448130752" sldId="678"/>
            <ac:spMk id="2" creationId="{81F4B079-5182-7332-4978-966F1AEEF4D2}"/>
          </ac:spMkLst>
        </pc:spChg>
        <pc:spChg chg="del">
          <ac:chgData name="伊健 杜" userId="e69aded81da48593" providerId="LiveId" clId="{6726B2CD-3767-4EA2-BFAB-2CDE101A591F}" dt="2022-09-20T03:51:05.313" v="9" actId="478"/>
          <ac:spMkLst>
            <pc:docMk/>
            <pc:sldMk cId="1448130752" sldId="678"/>
            <ac:spMk id="4" creationId="{CFC1CF28-580E-2280-640A-ADB8853307E7}"/>
          </ac:spMkLst>
        </pc:spChg>
        <pc:graphicFrameChg chg="add del mod">
          <ac:chgData name="伊健 杜" userId="e69aded81da48593" providerId="LiveId" clId="{6726B2CD-3767-4EA2-BFAB-2CDE101A591F}" dt="2022-09-20T03:51:03.470" v="7" actId="478"/>
          <ac:graphicFrameMkLst>
            <pc:docMk/>
            <pc:sldMk cId="1448130752" sldId="678"/>
            <ac:graphicFrameMk id="5" creationId="{3C62F251-B102-006E-5373-595E84451586}"/>
          </ac:graphicFrameMkLst>
        </pc:graphicFrameChg>
        <pc:picChg chg="del">
          <ac:chgData name="伊健 杜" userId="e69aded81da48593" providerId="LiveId" clId="{6726B2CD-3767-4EA2-BFAB-2CDE101A591F}" dt="2022-09-20T03:51:04.024" v="8" actId="478"/>
          <ac:picMkLst>
            <pc:docMk/>
            <pc:sldMk cId="1448130752" sldId="678"/>
            <ac:picMk id="3" creationId="{EC17266E-9852-E733-BBF8-522CCF291690}"/>
          </ac:picMkLst>
        </pc:picChg>
      </pc:sldChg>
      <pc:sldChg chg="del">
        <pc:chgData name="伊健 杜" userId="e69aded81da48593" providerId="LiveId" clId="{6726B2CD-3767-4EA2-BFAB-2CDE101A591F}" dt="2022-09-20T04:37:36.516" v="176" actId="47"/>
        <pc:sldMkLst>
          <pc:docMk/>
          <pc:sldMk cId="2915391975" sldId="716"/>
        </pc:sldMkLst>
      </pc:sldChg>
      <pc:sldChg chg="del">
        <pc:chgData name="伊健 杜" userId="e69aded81da48593" providerId="LiveId" clId="{6726B2CD-3767-4EA2-BFAB-2CDE101A591F}" dt="2022-09-20T04:37:36.516" v="176" actId="47"/>
        <pc:sldMkLst>
          <pc:docMk/>
          <pc:sldMk cId="4064801396" sldId="719"/>
        </pc:sldMkLst>
      </pc:sldChg>
      <pc:sldChg chg="del">
        <pc:chgData name="伊健 杜" userId="e69aded81da48593" providerId="LiveId" clId="{6726B2CD-3767-4EA2-BFAB-2CDE101A591F}" dt="2022-09-20T04:37:36.516" v="176" actId="47"/>
        <pc:sldMkLst>
          <pc:docMk/>
          <pc:sldMk cId="2885617831" sldId="721"/>
        </pc:sldMkLst>
      </pc:sldChg>
      <pc:sldChg chg="del">
        <pc:chgData name="伊健 杜" userId="e69aded81da48593" providerId="LiveId" clId="{6726B2CD-3767-4EA2-BFAB-2CDE101A591F}" dt="2022-09-20T04:37:17.341" v="171" actId="47"/>
        <pc:sldMkLst>
          <pc:docMk/>
          <pc:sldMk cId="1194265295" sldId="724"/>
        </pc:sldMkLst>
      </pc:sldChg>
      <pc:sldChg chg="del">
        <pc:chgData name="伊健 杜" userId="e69aded81da48593" providerId="LiveId" clId="{6726B2CD-3767-4EA2-BFAB-2CDE101A591F}" dt="2022-09-20T04:37:36.516" v="176" actId="47"/>
        <pc:sldMkLst>
          <pc:docMk/>
          <pc:sldMk cId="1036083878" sldId="725"/>
        </pc:sldMkLst>
      </pc:sldChg>
      <pc:sldChg chg="del">
        <pc:chgData name="伊健 杜" userId="e69aded81da48593" providerId="LiveId" clId="{6726B2CD-3767-4EA2-BFAB-2CDE101A591F}" dt="2022-09-20T04:37:36.516" v="176" actId="47"/>
        <pc:sldMkLst>
          <pc:docMk/>
          <pc:sldMk cId="3957411417" sldId="726"/>
        </pc:sldMkLst>
      </pc:sldChg>
      <pc:sldChg chg="del">
        <pc:chgData name="伊健 杜" userId="e69aded81da48593" providerId="LiveId" clId="{6726B2CD-3767-4EA2-BFAB-2CDE101A591F}" dt="2022-09-20T04:37:36.516" v="176" actId="47"/>
        <pc:sldMkLst>
          <pc:docMk/>
          <pc:sldMk cId="3300226988" sldId="727"/>
        </pc:sldMkLst>
      </pc:sldChg>
      <pc:sldChg chg="del">
        <pc:chgData name="伊健 杜" userId="e69aded81da48593" providerId="LiveId" clId="{6726B2CD-3767-4EA2-BFAB-2CDE101A591F}" dt="2022-09-20T04:37:36.516" v="176" actId="47"/>
        <pc:sldMkLst>
          <pc:docMk/>
          <pc:sldMk cId="1310106741" sldId="728"/>
        </pc:sldMkLst>
      </pc:sldChg>
      <pc:sldChg chg="del">
        <pc:chgData name="伊健 杜" userId="e69aded81da48593" providerId="LiveId" clId="{6726B2CD-3767-4EA2-BFAB-2CDE101A591F}" dt="2022-09-20T04:37:36.516" v="176" actId="47"/>
        <pc:sldMkLst>
          <pc:docMk/>
          <pc:sldMk cId="3554918669" sldId="730"/>
        </pc:sldMkLst>
      </pc:sldChg>
      <pc:sldChg chg="del">
        <pc:chgData name="伊健 杜" userId="e69aded81da48593" providerId="LiveId" clId="{6726B2CD-3767-4EA2-BFAB-2CDE101A591F}" dt="2022-09-20T04:37:36.516" v="176" actId="47"/>
        <pc:sldMkLst>
          <pc:docMk/>
          <pc:sldMk cId="1664505081" sldId="731"/>
        </pc:sldMkLst>
      </pc:sldChg>
      <pc:sldChg chg="del">
        <pc:chgData name="伊健 杜" userId="e69aded81da48593" providerId="LiveId" clId="{6726B2CD-3767-4EA2-BFAB-2CDE101A591F}" dt="2022-09-20T04:37:36.516" v="176" actId="47"/>
        <pc:sldMkLst>
          <pc:docMk/>
          <pc:sldMk cId="2054765175" sldId="733"/>
        </pc:sldMkLst>
      </pc:sldChg>
      <pc:sldChg chg="del">
        <pc:chgData name="伊健 杜" userId="e69aded81da48593" providerId="LiveId" clId="{6726B2CD-3767-4EA2-BFAB-2CDE101A591F}" dt="2022-09-20T04:37:36.516" v="176" actId="47"/>
        <pc:sldMkLst>
          <pc:docMk/>
          <pc:sldMk cId="590472421" sldId="734"/>
        </pc:sldMkLst>
      </pc:sldChg>
      <pc:sldChg chg="del">
        <pc:chgData name="伊健 杜" userId="e69aded81da48593" providerId="LiveId" clId="{6726B2CD-3767-4EA2-BFAB-2CDE101A591F}" dt="2022-09-20T04:37:36.516" v="176" actId="47"/>
        <pc:sldMkLst>
          <pc:docMk/>
          <pc:sldMk cId="1215875308" sldId="735"/>
        </pc:sldMkLst>
      </pc:sldChg>
      <pc:sldChg chg="del">
        <pc:chgData name="伊健 杜" userId="e69aded81da48593" providerId="LiveId" clId="{6726B2CD-3767-4EA2-BFAB-2CDE101A591F}" dt="2022-09-20T04:37:36.516" v="176" actId="47"/>
        <pc:sldMkLst>
          <pc:docMk/>
          <pc:sldMk cId="2136895532" sldId="736"/>
        </pc:sldMkLst>
      </pc:sldChg>
      <pc:sldChg chg="del">
        <pc:chgData name="伊健 杜" userId="e69aded81da48593" providerId="LiveId" clId="{6726B2CD-3767-4EA2-BFAB-2CDE101A591F}" dt="2022-09-20T04:37:36.516" v="176" actId="47"/>
        <pc:sldMkLst>
          <pc:docMk/>
          <pc:sldMk cId="40469609" sldId="737"/>
        </pc:sldMkLst>
      </pc:sldChg>
      <pc:sldChg chg="del">
        <pc:chgData name="伊健 杜" userId="e69aded81da48593" providerId="LiveId" clId="{6726B2CD-3767-4EA2-BFAB-2CDE101A591F}" dt="2022-09-20T04:37:36.516" v="176" actId="47"/>
        <pc:sldMkLst>
          <pc:docMk/>
          <pc:sldMk cId="828449175" sldId="738"/>
        </pc:sldMkLst>
      </pc:sldChg>
      <pc:sldChg chg="del">
        <pc:chgData name="伊健 杜" userId="e69aded81da48593" providerId="LiveId" clId="{6726B2CD-3767-4EA2-BFAB-2CDE101A591F}" dt="2022-09-20T04:37:36.516" v="176" actId="47"/>
        <pc:sldMkLst>
          <pc:docMk/>
          <pc:sldMk cId="2245249291" sldId="739"/>
        </pc:sldMkLst>
      </pc:sldChg>
      <pc:sldChg chg="del">
        <pc:chgData name="伊健 杜" userId="e69aded81da48593" providerId="LiveId" clId="{6726B2CD-3767-4EA2-BFAB-2CDE101A591F}" dt="2022-09-20T04:37:36.516" v="176" actId="47"/>
        <pc:sldMkLst>
          <pc:docMk/>
          <pc:sldMk cId="3223159935" sldId="740"/>
        </pc:sldMkLst>
      </pc:sldChg>
      <pc:sldChg chg="del">
        <pc:chgData name="伊健 杜" userId="e69aded81da48593" providerId="LiveId" clId="{6726B2CD-3767-4EA2-BFAB-2CDE101A591F}" dt="2022-09-20T04:37:36.516" v="176" actId="47"/>
        <pc:sldMkLst>
          <pc:docMk/>
          <pc:sldMk cId="1162303534" sldId="741"/>
        </pc:sldMkLst>
      </pc:sldChg>
      <pc:sldChg chg="del">
        <pc:chgData name="伊健 杜" userId="e69aded81da48593" providerId="LiveId" clId="{6726B2CD-3767-4EA2-BFAB-2CDE101A591F}" dt="2022-09-20T04:37:36.516" v="176" actId="47"/>
        <pc:sldMkLst>
          <pc:docMk/>
          <pc:sldMk cId="3383418979" sldId="742"/>
        </pc:sldMkLst>
      </pc:sldChg>
      <pc:sldChg chg="del">
        <pc:chgData name="伊健 杜" userId="e69aded81da48593" providerId="LiveId" clId="{6726B2CD-3767-4EA2-BFAB-2CDE101A591F}" dt="2022-09-20T04:37:36.516" v="176" actId="47"/>
        <pc:sldMkLst>
          <pc:docMk/>
          <pc:sldMk cId="3527277130" sldId="743"/>
        </pc:sldMkLst>
      </pc:sldChg>
      <pc:sldChg chg="del">
        <pc:chgData name="伊健 杜" userId="e69aded81da48593" providerId="LiveId" clId="{6726B2CD-3767-4EA2-BFAB-2CDE101A591F}" dt="2022-09-20T04:37:36.516" v="176" actId="47"/>
        <pc:sldMkLst>
          <pc:docMk/>
          <pc:sldMk cId="2670237570" sldId="744"/>
        </pc:sldMkLst>
      </pc:sldChg>
      <pc:sldChg chg="del">
        <pc:chgData name="伊健 杜" userId="e69aded81da48593" providerId="LiveId" clId="{6726B2CD-3767-4EA2-BFAB-2CDE101A591F}" dt="2022-09-20T04:37:36.516" v="176" actId="47"/>
        <pc:sldMkLst>
          <pc:docMk/>
          <pc:sldMk cId="927288209" sldId="745"/>
        </pc:sldMkLst>
      </pc:sldChg>
      <pc:sldChg chg="del">
        <pc:chgData name="伊健 杜" userId="e69aded81da48593" providerId="LiveId" clId="{6726B2CD-3767-4EA2-BFAB-2CDE101A591F}" dt="2022-09-20T04:37:36.516" v="176" actId="47"/>
        <pc:sldMkLst>
          <pc:docMk/>
          <pc:sldMk cId="1339705422" sldId="746"/>
        </pc:sldMkLst>
      </pc:sldChg>
      <pc:sldChg chg="del">
        <pc:chgData name="伊健 杜" userId="e69aded81da48593" providerId="LiveId" clId="{6726B2CD-3767-4EA2-BFAB-2CDE101A591F}" dt="2022-09-20T04:37:36.516" v="176" actId="47"/>
        <pc:sldMkLst>
          <pc:docMk/>
          <pc:sldMk cId="1267951317" sldId="747"/>
        </pc:sldMkLst>
      </pc:sldChg>
      <pc:sldChg chg="del">
        <pc:chgData name="伊健 杜" userId="e69aded81da48593" providerId="LiveId" clId="{6726B2CD-3767-4EA2-BFAB-2CDE101A591F}" dt="2022-09-20T04:37:36.516" v="176" actId="47"/>
        <pc:sldMkLst>
          <pc:docMk/>
          <pc:sldMk cId="442628335" sldId="748"/>
        </pc:sldMkLst>
      </pc:sldChg>
      <pc:sldChg chg="del">
        <pc:chgData name="伊健 杜" userId="e69aded81da48593" providerId="LiveId" clId="{6726B2CD-3767-4EA2-BFAB-2CDE101A591F}" dt="2022-09-20T04:37:36.516" v="176" actId="47"/>
        <pc:sldMkLst>
          <pc:docMk/>
          <pc:sldMk cId="3018255651" sldId="749"/>
        </pc:sldMkLst>
      </pc:sldChg>
      <pc:sldChg chg="del">
        <pc:chgData name="伊健 杜" userId="e69aded81da48593" providerId="LiveId" clId="{6726B2CD-3767-4EA2-BFAB-2CDE101A591F}" dt="2022-09-20T04:37:36.516" v="176" actId="47"/>
        <pc:sldMkLst>
          <pc:docMk/>
          <pc:sldMk cId="3047077294" sldId="751"/>
        </pc:sldMkLst>
      </pc:sldChg>
      <pc:sldChg chg="add del">
        <pc:chgData name="伊健 杜" userId="e69aded81da48593" providerId="LiveId" clId="{6726B2CD-3767-4EA2-BFAB-2CDE101A591F}" dt="2022-09-21T13:55:34.798" v="3904"/>
        <pc:sldMkLst>
          <pc:docMk/>
          <pc:sldMk cId="4121900207" sldId="752"/>
        </pc:sldMkLst>
      </pc:sldChg>
      <pc:sldChg chg="del">
        <pc:chgData name="伊健 杜" userId="e69aded81da48593" providerId="LiveId" clId="{6726B2CD-3767-4EA2-BFAB-2CDE101A591F}" dt="2022-09-20T04:37:36.516" v="176" actId="47"/>
        <pc:sldMkLst>
          <pc:docMk/>
          <pc:sldMk cId="1409514041" sldId="753"/>
        </pc:sldMkLst>
      </pc:sldChg>
      <pc:sldChg chg="del">
        <pc:chgData name="伊健 杜" userId="e69aded81da48593" providerId="LiveId" clId="{6726B2CD-3767-4EA2-BFAB-2CDE101A591F}" dt="2022-09-20T04:37:36.516" v="176" actId="47"/>
        <pc:sldMkLst>
          <pc:docMk/>
          <pc:sldMk cId="544494971" sldId="754"/>
        </pc:sldMkLst>
      </pc:sldChg>
      <pc:sldChg chg="del">
        <pc:chgData name="伊健 杜" userId="e69aded81da48593" providerId="LiveId" clId="{6726B2CD-3767-4EA2-BFAB-2CDE101A591F}" dt="2022-09-20T04:37:36.516" v="176" actId="47"/>
        <pc:sldMkLst>
          <pc:docMk/>
          <pc:sldMk cId="3139524613" sldId="755"/>
        </pc:sldMkLst>
      </pc:sldChg>
      <pc:sldChg chg="del">
        <pc:chgData name="伊健 杜" userId="e69aded81da48593" providerId="LiveId" clId="{6726B2CD-3767-4EA2-BFAB-2CDE101A591F}" dt="2022-09-20T04:37:36.516" v="176" actId="47"/>
        <pc:sldMkLst>
          <pc:docMk/>
          <pc:sldMk cId="1798545831" sldId="756"/>
        </pc:sldMkLst>
      </pc:sldChg>
      <pc:sldChg chg="del">
        <pc:chgData name="伊健 杜" userId="e69aded81da48593" providerId="LiveId" clId="{6726B2CD-3767-4EA2-BFAB-2CDE101A591F}" dt="2022-09-20T04:37:36.516" v="176" actId="47"/>
        <pc:sldMkLst>
          <pc:docMk/>
          <pc:sldMk cId="1133108660" sldId="757"/>
        </pc:sldMkLst>
      </pc:sldChg>
      <pc:sldChg chg="del">
        <pc:chgData name="伊健 杜" userId="e69aded81da48593" providerId="LiveId" clId="{6726B2CD-3767-4EA2-BFAB-2CDE101A591F}" dt="2022-09-20T04:37:36.516" v="176" actId="47"/>
        <pc:sldMkLst>
          <pc:docMk/>
          <pc:sldMk cId="3085996134" sldId="758"/>
        </pc:sldMkLst>
      </pc:sldChg>
      <pc:sldChg chg="del">
        <pc:chgData name="伊健 杜" userId="e69aded81da48593" providerId="LiveId" clId="{6726B2CD-3767-4EA2-BFAB-2CDE101A591F}" dt="2022-09-20T04:37:36.516" v="176" actId="47"/>
        <pc:sldMkLst>
          <pc:docMk/>
          <pc:sldMk cId="2203659382" sldId="759"/>
        </pc:sldMkLst>
      </pc:sldChg>
      <pc:sldChg chg="del">
        <pc:chgData name="伊健 杜" userId="e69aded81da48593" providerId="LiveId" clId="{6726B2CD-3767-4EA2-BFAB-2CDE101A591F}" dt="2022-09-20T04:37:36.516" v="176" actId="47"/>
        <pc:sldMkLst>
          <pc:docMk/>
          <pc:sldMk cId="1834338229" sldId="760"/>
        </pc:sldMkLst>
      </pc:sldChg>
      <pc:sldChg chg="del">
        <pc:chgData name="伊健 杜" userId="e69aded81da48593" providerId="LiveId" clId="{6726B2CD-3767-4EA2-BFAB-2CDE101A591F}" dt="2022-09-20T04:37:36.516" v="176" actId="47"/>
        <pc:sldMkLst>
          <pc:docMk/>
          <pc:sldMk cId="4133105058" sldId="762"/>
        </pc:sldMkLst>
      </pc:sldChg>
      <pc:sldChg chg="del">
        <pc:chgData name="伊健 杜" userId="e69aded81da48593" providerId="LiveId" clId="{6726B2CD-3767-4EA2-BFAB-2CDE101A591F}" dt="2022-09-20T04:37:36.516" v="176" actId="47"/>
        <pc:sldMkLst>
          <pc:docMk/>
          <pc:sldMk cId="4105244126" sldId="763"/>
        </pc:sldMkLst>
      </pc:sldChg>
      <pc:sldChg chg="del">
        <pc:chgData name="伊健 杜" userId="e69aded81da48593" providerId="LiveId" clId="{6726B2CD-3767-4EA2-BFAB-2CDE101A591F}" dt="2022-09-20T04:37:36.516" v="176" actId="47"/>
        <pc:sldMkLst>
          <pc:docMk/>
          <pc:sldMk cId="3734600097" sldId="765"/>
        </pc:sldMkLst>
      </pc:sldChg>
      <pc:sldChg chg="del">
        <pc:chgData name="伊健 杜" userId="e69aded81da48593" providerId="LiveId" clId="{6726B2CD-3767-4EA2-BFAB-2CDE101A591F}" dt="2022-09-20T04:37:36.516" v="176" actId="47"/>
        <pc:sldMkLst>
          <pc:docMk/>
          <pc:sldMk cId="1414370986" sldId="766"/>
        </pc:sldMkLst>
      </pc:sldChg>
      <pc:sldChg chg="del">
        <pc:chgData name="伊健 杜" userId="e69aded81da48593" providerId="LiveId" clId="{6726B2CD-3767-4EA2-BFAB-2CDE101A591F}" dt="2022-09-20T04:37:36.516" v="176" actId="47"/>
        <pc:sldMkLst>
          <pc:docMk/>
          <pc:sldMk cId="3217746283" sldId="767"/>
        </pc:sldMkLst>
      </pc:sldChg>
      <pc:sldChg chg="delSp modSp add del mod">
        <pc:chgData name="伊健 杜" userId="e69aded81da48593" providerId="LiveId" clId="{6726B2CD-3767-4EA2-BFAB-2CDE101A591F}" dt="2022-09-20T04:53:34.738" v="303" actId="47"/>
        <pc:sldMkLst>
          <pc:docMk/>
          <pc:sldMk cId="1721269898" sldId="768"/>
        </pc:sldMkLst>
        <pc:spChg chg="mod">
          <ac:chgData name="伊健 杜" userId="e69aded81da48593" providerId="LiveId" clId="{6726B2CD-3767-4EA2-BFAB-2CDE101A591F}" dt="2022-09-20T04:37:08.698" v="168" actId="20577"/>
          <ac:spMkLst>
            <pc:docMk/>
            <pc:sldMk cId="1721269898" sldId="768"/>
            <ac:spMk id="2" creationId="{81F4B079-5182-7332-4978-966F1AEEF4D2}"/>
          </ac:spMkLst>
        </pc:spChg>
        <pc:graphicFrameChg chg="del">
          <ac:chgData name="伊健 杜" userId="e69aded81da48593" providerId="LiveId" clId="{6726B2CD-3767-4EA2-BFAB-2CDE101A591F}" dt="2022-09-20T03:50:58.669" v="6" actId="478"/>
          <ac:graphicFrameMkLst>
            <pc:docMk/>
            <pc:sldMk cId="1721269898" sldId="768"/>
            <ac:graphicFrameMk id="5" creationId="{3C62F251-B102-006E-5373-595E84451586}"/>
          </ac:graphicFrameMkLst>
        </pc:graphicFrameChg>
        <pc:picChg chg="del">
          <ac:chgData name="伊健 杜" userId="e69aded81da48593" providerId="LiveId" clId="{6726B2CD-3767-4EA2-BFAB-2CDE101A591F}" dt="2022-09-20T04:37:23.978" v="174" actId="478"/>
          <ac:picMkLst>
            <pc:docMk/>
            <pc:sldMk cId="1721269898" sldId="768"/>
            <ac:picMk id="3" creationId="{EC17266E-9852-E733-BBF8-522CCF291690}"/>
          </ac:picMkLst>
        </pc:picChg>
      </pc:sldChg>
      <pc:sldChg chg="modSp add mod">
        <pc:chgData name="伊健 杜" userId="e69aded81da48593" providerId="LiveId" clId="{6726B2CD-3767-4EA2-BFAB-2CDE101A591F}" dt="2022-09-20T13:27:59.057" v="3903"/>
        <pc:sldMkLst>
          <pc:docMk/>
          <pc:sldMk cId="1975974575" sldId="769"/>
        </pc:sldMkLst>
        <pc:spChg chg="mod">
          <ac:chgData name="伊健 杜" userId="e69aded81da48593" providerId="LiveId" clId="{6726B2CD-3767-4EA2-BFAB-2CDE101A591F}" dt="2022-09-20T13:27:59.057" v="3903"/>
          <ac:spMkLst>
            <pc:docMk/>
            <pc:sldMk cId="1975974575" sldId="769"/>
            <ac:spMk id="2" creationId="{81F4B079-5182-7332-4978-966F1AEEF4D2}"/>
          </ac:spMkLst>
        </pc:spChg>
      </pc:sldChg>
      <pc:sldChg chg="delSp add del">
        <pc:chgData name="伊健 杜" userId="e69aded81da48593" providerId="LiveId" clId="{6726B2CD-3767-4EA2-BFAB-2CDE101A591F}" dt="2022-09-20T04:53:34.738" v="303" actId="47"/>
        <pc:sldMkLst>
          <pc:docMk/>
          <pc:sldMk cId="3575801858" sldId="770"/>
        </pc:sldMkLst>
        <pc:picChg chg="del">
          <ac:chgData name="伊健 杜" userId="e69aded81da48593" providerId="LiveId" clId="{6726B2CD-3767-4EA2-BFAB-2CDE101A591F}" dt="2022-09-20T04:37:22.774" v="173" actId="478"/>
          <ac:picMkLst>
            <pc:docMk/>
            <pc:sldMk cId="3575801858" sldId="770"/>
            <ac:picMk id="3" creationId="{EC17266E-9852-E733-BBF8-522CCF291690}"/>
          </ac:picMkLst>
        </pc:picChg>
      </pc:sldChg>
      <pc:sldChg chg="addSp delSp modSp add del">
        <pc:chgData name="伊健 杜" userId="e69aded81da48593" providerId="LiveId" clId="{6726B2CD-3767-4EA2-BFAB-2CDE101A591F}" dt="2022-09-20T04:53:34.738" v="303" actId="47"/>
        <pc:sldMkLst>
          <pc:docMk/>
          <pc:sldMk cId="3124291217" sldId="771"/>
        </pc:sldMkLst>
        <pc:spChg chg="del">
          <ac:chgData name="伊健 杜" userId="e69aded81da48593" providerId="LiveId" clId="{6726B2CD-3767-4EA2-BFAB-2CDE101A591F}" dt="2022-09-20T04:37:21.172" v="172" actId="478"/>
          <ac:spMkLst>
            <pc:docMk/>
            <pc:sldMk cId="3124291217" sldId="771"/>
            <ac:spMk id="4" creationId="{CFC1CF28-580E-2280-640A-ADB8853307E7}"/>
          </ac:spMkLst>
        </pc:spChg>
        <pc:spChg chg="add mod">
          <ac:chgData name="伊健 杜" userId="e69aded81da48593" providerId="LiveId" clId="{6726B2CD-3767-4EA2-BFAB-2CDE101A591F}" dt="2022-09-20T04:37:26.649" v="175"/>
          <ac:spMkLst>
            <pc:docMk/>
            <pc:sldMk cId="3124291217" sldId="771"/>
            <ac:spMk id="5" creationId="{E5FBA462-DC4E-E763-4177-36EAFDEC9FAB}"/>
          </ac:spMkLst>
        </pc:spChg>
        <pc:picChg chg="del">
          <ac:chgData name="伊健 杜" userId="e69aded81da48593" providerId="LiveId" clId="{6726B2CD-3767-4EA2-BFAB-2CDE101A591F}" dt="2022-09-20T04:37:21.172" v="172" actId="478"/>
          <ac:picMkLst>
            <pc:docMk/>
            <pc:sldMk cId="3124291217" sldId="771"/>
            <ac:picMk id="3" creationId="{EC17266E-9852-E733-BBF8-522CCF291690}"/>
          </ac:picMkLst>
        </pc:picChg>
      </pc:sldChg>
      <pc:sldChg chg="addSp modSp add mod">
        <pc:chgData name="伊健 杜" userId="e69aded81da48593" providerId="LiveId" clId="{6726B2CD-3767-4EA2-BFAB-2CDE101A591F}" dt="2022-09-20T13:27:59.057" v="3903"/>
        <pc:sldMkLst>
          <pc:docMk/>
          <pc:sldMk cId="3517469593" sldId="772"/>
        </pc:sldMkLst>
        <pc:spChg chg="mod">
          <ac:chgData name="伊健 杜" userId="e69aded81da48593" providerId="LiveId" clId="{6726B2CD-3767-4EA2-BFAB-2CDE101A591F}" dt="2022-09-20T04:38:16.857" v="194" actId="1076"/>
          <ac:spMkLst>
            <pc:docMk/>
            <pc:sldMk cId="3517469593" sldId="772"/>
            <ac:spMk id="2" creationId="{81F4B079-5182-7332-4978-966F1AEEF4D2}"/>
          </ac:spMkLst>
        </pc:spChg>
        <pc:spChg chg="mod">
          <ac:chgData name="伊健 杜" userId="e69aded81da48593" providerId="LiveId" clId="{6726B2CD-3767-4EA2-BFAB-2CDE101A591F}" dt="2022-09-20T13:27:59.057" v="3903"/>
          <ac:spMkLst>
            <pc:docMk/>
            <pc:sldMk cId="3517469593" sldId="772"/>
            <ac:spMk id="4" creationId="{CFC1CF28-580E-2280-640A-ADB8853307E7}"/>
          </ac:spMkLst>
        </pc:spChg>
        <pc:picChg chg="add mod">
          <ac:chgData name="伊健 杜" userId="e69aded81da48593" providerId="LiveId" clId="{6726B2CD-3767-4EA2-BFAB-2CDE101A591F}" dt="2022-09-20T05:03:34.150" v="519" actId="1076"/>
          <ac:picMkLst>
            <pc:docMk/>
            <pc:sldMk cId="3517469593" sldId="772"/>
            <ac:picMk id="4098" creationId="{CA13F8C4-6EFA-BD0B-5130-D82A64244410}"/>
          </ac:picMkLst>
        </pc:picChg>
      </pc:sldChg>
      <pc:sldChg chg="addSp modSp add mod">
        <pc:chgData name="伊健 杜" userId="e69aded81da48593" providerId="LiveId" clId="{6726B2CD-3767-4EA2-BFAB-2CDE101A591F}" dt="2022-09-20T13:27:59.057" v="3903"/>
        <pc:sldMkLst>
          <pc:docMk/>
          <pc:sldMk cId="3772621858" sldId="773"/>
        </pc:sldMkLst>
        <pc:spChg chg="mod">
          <ac:chgData name="伊健 杜" userId="e69aded81da48593" providerId="LiveId" clId="{6726B2CD-3767-4EA2-BFAB-2CDE101A591F}" dt="2022-09-20T13:27:59.057" v="3903"/>
          <ac:spMkLst>
            <pc:docMk/>
            <pc:sldMk cId="3772621858" sldId="773"/>
            <ac:spMk id="2" creationId="{81F4B079-5182-7332-4978-966F1AEEF4D2}"/>
          </ac:spMkLst>
        </pc:spChg>
        <pc:spChg chg="mod">
          <ac:chgData name="伊健 杜" userId="e69aded81da48593" providerId="LiveId" clId="{6726B2CD-3767-4EA2-BFAB-2CDE101A591F}" dt="2022-09-20T13:27:59.057" v="3903"/>
          <ac:spMkLst>
            <pc:docMk/>
            <pc:sldMk cId="3772621858" sldId="773"/>
            <ac:spMk id="4" creationId="{CFC1CF28-580E-2280-640A-ADB8853307E7}"/>
          </ac:spMkLst>
        </pc:spChg>
        <pc:picChg chg="add mod">
          <ac:chgData name="伊健 杜" userId="e69aded81da48593" providerId="LiveId" clId="{6726B2CD-3767-4EA2-BFAB-2CDE101A591F}" dt="2022-09-20T05:09:52.760" v="926" actId="1076"/>
          <ac:picMkLst>
            <pc:docMk/>
            <pc:sldMk cId="3772621858" sldId="773"/>
            <ac:picMk id="8194" creationId="{5831CD9D-C8C8-70C6-F065-41F4C57040AF}"/>
          </ac:picMkLst>
        </pc:picChg>
      </pc:sldChg>
      <pc:sldChg chg="addSp delSp modSp add del mod">
        <pc:chgData name="伊健 杜" userId="e69aded81da48593" providerId="LiveId" clId="{6726B2CD-3767-4EA2-BFAB-2CDE101A591F}" dt="2022-09-20T10:39:10.926" v="1336" actId="47"/>
        <pc:sldMkLst>
          <pc:docMk/>
          <pc:sldMk cId="140032011" sldId="774"/>
        </pc:sldMkLst>
        <pc:spChg chg="mod">
          <ac:chgData name="伊健 杜" userId="e69aded81da48593" providerId="LiveId" clId="{6726B2CD-3767-4EA2-BFAB-2CDE101A591F}" dt="2022-09-20T04:38:46.360" v="217"/>
          <ac:spMkLst>
            <pc:docMk/>
            <pc:sldMk cId="140032011" sldId="774"/>
            <ac:spMk id="2" creationId="{81F4B079-5182-7332-4978-966F1AEEF4D2}"/>
          </ac:spMkLst>
        </pc:spChg>
        <pc:spChg chg="mod">
          <ac:chgData name="伊健 杜" userId="e69aded81da48593" providerId="LiveId" clId="{6726B2CD-3767-4EA2-BFAB-2CDE101A591F}" dt="2022-09-20T10:38:05.695" v="1290" actId="1076"/>
          <ac:spMkLst>
            <pc:docMk/>
            <pc:sldMk cId="140032011" sldId="774"/>
            <ac:spMk id="5" creationId="{E5FBA462-DC4E-E763-4177-36EAFDEC9FAB}"/>
          </ac:spMkLst>
        </pc:spChg>
        <pc:picChg chg="add del mod">
          <ac:chgData name="伊健 杜" userId="e69aded81da48593" providerId="LiveId" clId="{6726B2CD-3767-4EA2-BFAB-2CDE101A591F}" dt="2022-09-20T10:38:14.983" v="1297"/>
          <ac:picMkLst>
            <pc:docMk/>
            <pc:sldMk cId="140032011" sldId="774"/>
            <ac:picMk id="3" creationId="{568D6EED-9AF9-33AD-D3ED-69AB5A6BDD4E}"/>
          </ac:picMkLst>
        </pc:picChg>
        <pc:picChg chg="add mod">
          <ac:chgData name="伊健 杜" userId="e69aded81da48593" providerId="LiveId" clId="{6726B2CD-3767-4EA2-BFAB-2CDE101A591F}" dt="2022-09-20T10:38:11.560" v="1295" actId="1076"/>
          <ac:picMkLst>
            <pc:docMk/>
            <pc:sldMk cId="140032011" sldId="774"/>
            <ac:picMk id="1026" creationId="{C4D0C72F-C8A3-2972-EA2B-53D9D6946CFD}"/>
          </ac:picMkLst>
        </pc:picChg>
      </pc:sldChg>
      <pc:sldChg chg="addSp modSp add mod">
        <pc:chgData name="伊健 杜" userId="e69aded81da48593" providerId="LiveId" clId="{6726B2CD-3767-4EA2-BFAB-2CDE101A591F}" dt="2022-09-20T13:27:59.057" v="3903"/>
        <pc:sldMkLst>
          <pc:docMk/>
          <pc:sldMk cId="779196328" sldId="775"/>
        </pc:sldMkLst>
        <pc:spChg chg="mod">
          <ac:chgData name="伊健 杜" userId="e69aded81da48593" providerId="LiveId" clId="{6726B2CD-3767-4EA2-BFAB-2CDE101A591F}" dt="2022-09-20T13:27:59.057" v="3903"/>
          <ac:spMkLst>
            <pc:docMk/>
            <pc:sldMk cId="779196328" sldId="775"/>
            <ac:spMk id="4" creationId="{CFC1CF28-580E-2280-640A-ADB8853307E7}"/>
          </ac:spMkLst>
        </pc:spChg>
        <pc:picChg chg="add mod">
          <ac:chgData name="伊健 杜" userId="e69aded81da48593" providerId="LiveId" clId="{6726B2CD-3767-4EA2-BFAB-2CDE101A591F}" dt="2022-09-20T05:05:58.789" v="647" actId="1076"/>
          <ac:picMkLst>
            <pc:docMk/>
            <pc:sldMk cId="779196328" sldId="775"/>
            <ac:picMk id="6146" creationId="{2DC7BD90-5428-F463-F3B9-4EE06DD8AAC9}"/>
          </ac:picMkLst>
        </pc:picChg>
        <pc:picChg chg="add mod">
          <ac:chgData name="伊健 杜" userId="e69aded81da48593" providerId="LiveId" clId="{6726B2CD-3767-4EA2-BFAB-2CDE101A591F}" dt="2022-09-20T05:05:59.503" v="648" actId="1076"/>
          <ac:picMkLst>
            <pc:docMk/>
            <pc:sldMk cId="779196328" sldId="775"/>
            <ac:picMk id="6148" creationId="{6EEFB996-BF5D-142E-5F55-401A8E6D5CCC}"/>
          </ac:picMkLst>
        </pc:picChg>
      </pc:sldChg>
      <pc:sldChg chg="addSp modSp add mod">
        <pc:chgData name="伊健 杜" userId="e69aded81da48593" providerId="LiveId" clId="{6726B2CD-3767-4EA2-BFAB-2CDE101A591F}" dt="2022-09-20T13:27:59.057" v="3903"/>
        <pc:sldMkLst>
          <pc:docMk/>
          <pc:sldMk cId="2067420389" sldId="776"/>
        </pc:sldMkLst>
        <pc:spChg chg="mod">
          <ac:chgData name="伊健 杜" userId="e69aded81da48593" providerId="LiveId" clId="{6726B2CD-3767-4EA2-BFAB-2CDE101A591F}" dt="2022-09-20T13:27:59.057" v="3903"/>
          <ac:spMkLst>
            <pc:docMk/>
            <pc:sldMk cId="2067420389" sldId="776"/>
            <ac:spMk id="4" creationId="{CFC1CF28-580E-2280-640A-ADB8853307E7}"/>
          </ac:spMkLst>
        </pc:spChg>
        <pc:picChg chg="add mod">
          <ac:chgData name="伊健 杜" userId="e69aded81da48593" providerId="LiveId" clId="{6726B2CD-3767-4EA2-BFAB-2CDE101A591F}" dt="2022-09-20T05:07:47.332" v="726" actId="14100"/>
          <ac:picMkLst>
            <pc:docMk/>
            <pc:sldMk cId="2067420389" sldId="776"/>
            <ac:picMk id="7170" creationId="{698F9E9C-34B1-C382-4FA2-75A8005B3E96}"/>
          </ac:picMkLst>
        </pc:picChg>
      </pc:sldChg>
      <pc:sldChg chg="modSp add mod">
        <pc:chgData name="伊健 杜" userId="e69aded81da48593" providerId="LiveId" clId="{6726B2CD-3767-4EA2-BFAB-2CDE101A591F}" dt="2022-09-20T13:27:59.057" v="3903"/>
        <pc:sldMkLst>
          <pc:docMk/>
          <pc:sldMk cId="3943682976" sldId="777"/>
        </pc:sldMkLst>
        <pc:spChg chg="mod">
          <ac:chgData name="伊健 杜" userId="e69aded81da48593" providerId="LiveId" clId="{6726B2CD-3767-4EA2-BFAB-2CDE101A591F}" dt="2022-09-20T13:27:59.057" v="3903"/>
          <ac:spMkLst>
            <pc:docMk/>
            <pc:sldMk cId="3943682976" sldId="777"/>
            <ac:spMk id="2" creationId="{81F4B079-5182-7332-4978-966F1AEEF4D2}"/>
          </ac:spMkLst>
        </pc:spChg>
        <pc:spChg chg="mod">
          <ac:chgData name="伊健 杜" userId="e69aded81da48593" providerId="LiveId" clId="{6726B2CD-3767-4EA2-BFAB-2CDE101A591F}" dt="2022-09-20T13:27:59.057" v="3903"/>
          <ac:spMkLst>
            <pc:docMk/>
            <pc:sldMk cId="3943682976" sldId="777"/>
            <ac:spMk id="4" creationId="{CFC1CF28-580E-2280-640A-ADB8853307E7}"/>
          </ac:spMkLst>
        </pc:spChg>
      </pc:sldChg>
      <pc:sldChg chg="modSp add mod">
        <pc:chgData name="伊健 杜" userId="e69aded81da48593" providerId="LiveId" clId="{6726B2CD-3767-4EA2-BFAB-2CDE101A591F}" dt="2022-09-20T13:27:59.057" v="3903"/>
        <pc:sldMkLst>
          <pc:docMk/>
          <pc:sldMk cId="1340539967" sldId="778"/>
        </pc:sldMkLst>
        <pc:spChg chg="mod">
          <ac:chgData name="伊健 杜" userId="e69aded81da48593" providerId="LiveId" clId="{6726B2CD-3767-4EA2-BFAB-2CDE101A591F}" dt="2022-09-20T13:27:59.057" v="3903"/>
          <ac:spMkLst>
            <pc:docMk/>
            <pc:sldMk cId="1340539967" sldId="778"/>
            <ac:spMk id="2" creationId="{81F4B079-5182-7332-4978-966F1AEEF4D2}"/>
          </ac:spMkLst>
        </pc:spChg>
        <pc:spChg chg="mod">
          <ac:chgData name="伊健 杜" userId="e69aded81da48593" providerId="LiveId" clId="{6726B2CD-3767-4EA2-BFAB-2CDE101A591F}" dt="2022-09-20T13:27:59.057" v="3903"/>
          <ac:spMkLst>
            <pc:docMk/>
            <pc:sldMk cId="1340539967" sldId="778"/>
            <ac:spMk id="4" creationId="{CFC1CF28-580E-2280-640A-ADB8853307E7}"/>
          </ac:spMkLst>
        </pc:spChg>
      </pc:sldChg>
      <pc:sldChg chg="addSp modSp add mod">
        <pc:chgData name="伊健 杜" userId="e69aded81da48593" providerId="LiveId" clId="{6726B2CD-3767-4EA2-BFAB-2CDE101A591F}" dt="2022-09-20T13:27:59.057" v="3903"/>
        <pc:sldMkLst>
          <pc:docMk/>
          <pc:sldMk cId="1696735835" sldId="779"/>
        </pc:sldMkLst>
        <pc:spChg chg="mod">
          <ac:chgData name="伊健 杜" userId="e69aded81da48593" providerId="LiveId" clId="{6726B2CD-3767-4EA2-BFAB-2CDE101A591F}" dt="2022-09-20T13:27:59.057" v="3903"/>
          <ac:spMkLst>
            <pc:docMk/>
            <pc:sldMk cId="1696735835" sldId="779"/>
            <ac:spMk id="5" creationId="{E5FBA462-DC4E-E763-4177-36EAFDEC9FAB}"/>
          </ac:spMkLst>
        </pc:spChg>
        <pc:picChg chg="add mod">
          <ac:chgData name="伊健 杜" userId="e69aded81da48593" providerId="LiveId" clId="{6726B2CD-3767-4EA2-BFAB-2CDE101A591F}" dt="2022-09-20T10:41:16.076" v="1341" actId="14100"/>
          <ac:picMkLst>
            <pc:docMk/>
            <pc:sldMk cId="1696735835" sldId="779"/>
            <ac:picMk id="3074" creationId="{74C9F98B-64FD-4C6E-68AF-D30E1F1362F2}"/>
          </ac:picMkLst>
        </pc:picChg>
      </pc:sldChg>
      <pc:sldChg chg="addSp modSp add mod">
        <pc:chgData name="伊健 杜" userId="e69aded81da48593" providerId="LiveId" clId="{6726B2CD-3767-4EA2-BFAB-2CDE101A591F}" dt="2022-09-20T13:27:59.057" v="3903"/>
        <pc:sldMkLst>
          <pc:docMk/>
          <pc:sldMk cId="3968348680" sldId="780"/>
        </pc:sldMkLst>
        <pc:spChg chg="mod">
          <ac:chgData name="伊健 杜" userId="e69aded81da48593" providerId="LiveId" clId="{6726B2CD-3767-4EA2-BFAB-2CDE101A591F}" dt="2022-09-20T13:27:59.057" v="3903"/>
          <ac:spMkLst>
            <pc:docMk/>
            <pc:sldMk cId="3968348680" sldId="780"/>
            <ac:spMk id="5" creationId="{E5FBA462-DC4E-E763-4177-36EAFDEC9FAB}"/>
          </ac:spMkLst>
        </pc:spChg>
        <pc:picChg chg="add mod">
          <ac:chgData name="伊健 杜" userId="e69aded81da48593" providerId="LiveId" clId="{6726B2CD-3767-4EA2-BFAB-2CDE101A591F}" dt="2022-09-20T10:42:38.453" v="1376" actId="1076"/>
          <ac:picMkLst>
            <pc:docMk/>
            <pc:sldMk cId="3968348680" sldId="780"/>
            <ac:picMk id="4098" creationId="{E93B3E34-F402-BAE9-5563-5308149233CC}"/>
          </ac:picMkLst>
        </pc:picChg>
      </pc:sldChg>
      <pc:sldChg chg="addSp modSp add mod">
        <pc:chgData name="伊健 杜" userId="e69aded81da48593" providerId="LiveId" clId="{6726B2CD-3767-4EA2-BFAB-2CDE101A591F}" dt="2022-09-20T13:27:59.057" v="3903"/>
        <pc:sldMkLst>
          <pc:docMk/>
          <pc:sldMk cId="2767785579" sldId="781"/>
        </pc:sldMkLst>
        <pc:spChg chg="mod">
          <ac:chgData name="伊健 杜" userId="e69aded81da48593" providerId="LiveId" clId="{6726B2CD-3767-4EA2-BFAB-2CDE101A591F}" dt="2022-09-20T04:38:59.536" v="231"/>
          <ac:spMkLst>
            <pc:docMk/>
            <pc:sldMk cId="2767785579" sldId="781"/>
            <ac:spMk id="2" creationId="{81F4B079-5182-7332-4978-966F1AEEF4D2}"/>
          </ac:spMkLst>
        </pc:spChg>
        <pc:spChg chg="mod">
          <ac:chgData name="伊健 杜" userId="e69aded81da48593" providerId="LiveId" clId="{6726B2CD-3767-4EA2-BFAB-2CDE101A591F}" dt="2022-09-20T13:27:59.057" v="3903"/>
          <ac:spMkLst>
            <pc:docMk/>
            <pc:sldMk cId="2767785579" sldId="781"/>
            <ac:spMk id="5" creationId="{E5FBA462-DC4E-E763-4177-36EAFDEC9FAB}"/>
          </ac:spMkLst>
        </pc:spChg>
        <pc:picChg chg="add mod">
          <ac:chgData name="伊健 杜" userId="e69aded81da48593" providerId="LiveId" clId="{6726B2CD-3767-4EA2-BFAB-2CDE101A591F}" dt="2022-09-20T10:57:43.853" v="1601" actId="1076"/>
          <ac:picMkLst>
            <pc:docMk/>
            <pc:sldMk cId="2767785579" sldId="781"/>
            <ac:picMk id="5122" creationId="{0E5C5B13-BBC1-6F86-7026-751807369A1D}"/>
          </ac:picMkLst>
        </pc:picChg>
      </pc:sldChg>
      <pc:sldChg chg="addSp modSp add mod">
        <pc:chgData name="伊健 杜" userId="e69aded81da48593" providerId="LiveId" clId="{6726B2CD-3767-4EA2-BFAB-2CDE101A591F}" dt="2022-09-20T13:27:59.057" v="3903"/>
        <pc:sldMkLst>
          <pc:docMk/>
          <pc:sldMk cId="3694264932" sldId="782"/>
        </pc:sldMkLst>
        <pc:spChg chg="mod">
          <ac:chgData name="伊健 杜" userId="e69aded81da48593" providerId="LiveId" clId="{6726B2CD-3767-4EA2-BFAB-2CDE101A591F}" dt="2022-09-20T13:27:59.057" v="3903"/>
          <ac:spMkLst>
            <pc:docMk/>
            <pc:sldMk cId="3694264932" sldId="782"/>
            <ac:spMk id="5" creationId="{E5FBA462-DC4E-E763-4177-36EAFDEC9FAB}"/>
          </ac:spMkLst>
        </pc:spChg>
        <pc:picChg chg="add mod">
          <ac:chgData name="伊健 杜" userId="e69aded81da48593" providerId="LiveId" clId="{6726B2CD-3767-4EA2-BFAB-2CDE101A591F}" dt="2022-09-20T11:03:32.145" v="1717" actId="1076"/>
          <ac:picMkLst>
            <pc:docMk/>
            <pc:sldMk cId="3694264932" sldId="782"/>
            <ac:picMk id="6146" creationId="{8A8A14D3-C9D4-104B-293E-B04F9E5183C6}"/>
          </ac:picMkLst>
        </pc:picChg>
      </pc:sldChg>
      <pc:sldChg chg="modSp add mod">
        <pc:chgData name="伊健 杜" userId="e69aded81da48593" providerId="LiveId" clId="{6726B2CD-3767-4EA2-BFAB-2CDE101A591F}" dt="2022-09-20T13:27:59.057" v="3903"/>
        <pc:sldMkLst>
          <pc:docMk/>
          <pc:sldMk cId="709636640" sldId="783"/>
        </pc:sldMkLst>
        <pc:spChg chg="mod">
          <ac:chgData name="伊健 杜" userId="e69aded81da48593" providerId="LiveId" clId="{6726B2CD-3767-4EA2-BFAB-2CDE101A591F}" dt="2022-09-20T13:27:59.057" v="3903"/>
          <ac:spMkLst>
            <pc:docMk/>
            <pc:sldMk cId="709636640" sldId="783"/>
            <ac:spMk id="5" creationId="{E5FBA462-DC4E-E763-4177-36EAFDEC9FAB}"/>
          </ac:spMkLst>
        </pc:spChg>
      </pc:sldChg>
      <pc:sldChg chg="addSp delSp modSp add mod">
        <pc:chgData name="伊健 杜" userId="e69aded81da48593" providerId="LiveId" clId="{6726B2CD-3767-4EA2-BFAB-2CDE101A591F}" dt="2022-09-20T13:27:59.057" v="3903"/>
        <pc:sldMkLst>
          <pc:docMk/>
          <pc:sldMk cId="3098461152" sldId="784"/>
        </pc:sldMkLst>
        <pc:spChg chg="mod">
          <ac:chgData name="伊健 杜" userId="e69aded81da48593" providerId="LiveId" clId="{6726B2CD-3767-4EA2-BFAB-2CDE101A591F}" dt="2022-09-20T13:15:16.933" v="3894" actId="1076"/>
          <ac:spMkLst>
            <pc:docMk/>
            <pc:sldMk cId="3098461152" sldId="784"/>
            <ac:spMk id="2" creationId="{81F4B079-5182-7332-4978-966F1AEEF4D2}"/>
          </ac:spMkLst>
        </pc:spChg>
        <pc:spChg chg="add del mod">
          <ac:chgData name="伊健 杜" userId="e69aded81da48593" providerId="LiveId" clId="{6726B2CD-3767-4EA2-BFAB-2CDE101A591F}" dt="2022-09-20T13:27:59.057" v="3903"/>
          <ac:spMkLst>
            <pc:docMk/>
            <pc:sldMk cId="3098461152" sldId="784"/>
            <ac:spMk id="5" creationId="{E5FBA462-DC4E-E763-4177-36EAFDEC9FAB}"/>
          </ac:spMkLst>
        </pc:spChg>
        <pc:picChg chg="add mod">
          <ac:chgData name="伊健 杜" userId="e69aded81da48593" providerId="LiveId" clId="{6726B2CD-3767-4EA2-BFAB-2CDE101A591F}" dt="2022-09-20T12:33:03.567" v="3030" actId="1076"/>
          <ac:picMkLst>
            <pc:docMk/>
            <pc:sldMk cId="3098461152" sldId="784"/>
            <ac:picMk id="3" creationId="{E8D1750B-A5B0-57CF-7577-90C5CC6F061C}"/>
          </ac:picMkLst>
        </pc:picChg>
        <pc:picChg chg="add mod">
          <ac:chgData name="伊健 杜" userId="e69aded81da48593" providerId="LiveId" clId="{6726B2CD-3767-4EA2-BFAB-2CDE101A591F}" dt="2022-09-20T12:32:41.420" v="3028" actId="1076"/>
          <ac:picMkLst>
            <pc:docMk/>
            <pc:sldMk cId="3098461152" sldId="784"/>
            <ac:picMk id="1026" creationId="{43C85E97-1033-BD93-0C18-E3514ED5DBEE}"/>
          </ac:picMkLst>
        </pc:picChg>
      </pc:sldChg>
      <pc:sldChg chg="add del">
        <pc:chgData name="伊健 杜" userId="e69aded81da48593" providerId="LiveId" clId="{6726B2CD-3767-4EA2-BFAB-2CDE101A591F}" dt="2022-09-20T13:12:14.604" v="3844" actId="47"/>
        <pc:sldMkLst>
          <pc:docMk/>
          <pc:sldMk cId="632469082" sldId="785"/>
        </pc:sldMkLst>
      </pc:sldChg>
      <pc:sldChg chg="add del">
        <pc:chgData name="伊健 杜" userId="e69aded81da48593" providerId="LiveId" clId="{6726B2CD-3767-4EA2-BFAB-2CDE101A591F}" dt="2022-09-20T13:12:14.604" v="3844" actId="47"/>
        <pc:sldMkLst>
          <pc:docMk/>
          <pc:sldMk cId="131751037" sldId="786"/>
        </pc:sldMkLst>
      </pc:sldChg>
      <pc:sldChg chg="addSp modSp add mod ord">
        <pc:chgData name="伊健 杜" userId="e69aded81da48593" providerId="LiveId" clId="{6726B2CD-3767-4EA2-BFAB-2CDE101A591F}" dt="2022-09-20T13:27:59.057" v="3903"/>
        <pc:sldMkLst>
          <pc:docMk/>
          <pc:sldMk cId="2209567193" sldId="787"/>
        </pc:sldMkLst>
        <pc:spChg chg="mod">
          <ac:chgData name="伊健 杜" userId="e69aded81da48593" providerId="LiveId" clId="{6726B2CD-3767-4EA2-BFAB-2CDE101A591F}" dt="2022-09-20T13:27:59.057" v="3903"/>
          <ac:spMkLst>
            <pc:docMk/>
            <pc:sldMk cId="2209567193" sldId="787"/>
            <ac:spMk id="2" creationId="{81F4B079-5182-7332-4978-966F1AEEF4D2}"/>
          </ac:spMkLst>
        </pc:spChg>
        <pc:spChg chg="mod">
          <ac:chgData name="伊健 杜" userId="e69aded81da48593" providerId="LiveId" clId="{6726B2CD-3767-4EA2-BFAB-2CDE101A591F}" dt="2022-09-20T13:27:59.057" v="3903"/>
          <ac:spMkLst>
            <pc:docMk/>
            <pc:sldMk cId="2209567193" sldId="787"/>
            <ac:spMk id="5" creationId="{E5FBA462-DC4E-E763-4177-36EAFDEC9FAB}"/>
          </ac:spMkLst>
        </pc:spChg>
        <pc:picChg chg="add mod">
          <ac:chgData name="伊健 杜" userId="e69aded81da48593" providerId="LiveId" clId="{6726B2CD-3767-4EA2-BFAB-2CDE101A591F}" dt="2022-09-20T11:12:29.573" v="2015" actId="1076"/>
          <ac:picMkLst>
            <pc:docMk/>
            <pc:sldMk cId="2209567193" sldId="787"/>
            <ac:picMk id="7170" creationId="{57A7A442-2474-40A0-A244-B3E61A35A0DD}"/>
          </ac:picMkLst>
        </pc:picChg>
      </pc:sldChg>
      <pc:sldChg chg="addSp modSp add mod ord">
        <pc:chgData name="伊健 杜" userId="e69aded81da48593" providerId="LiveId" clId="{6726B2CD-3767-4EA2-BFAB-2CDE101A591F}" dt="2022-09-20T13:27:59.057" v="3903"/>
        <pc:sldMkLst>
          <pc:docMk/>
          <pc:sldMk cId="3293583786" sldId="788"/>
        </pc:sldMkLst>
        <pc:spChg chg="mod">
          <ac:chgData name="伊健 杜" userId="e69aded81da48593" providerId="LiveId" clId="{6726B2CD-3767-4EA2-BFAB-2CDE101A591F}" dt="2022-09-20T13:27:59.057" v="3903"/>
          <ac:spMkLst>
            <pc:docMk/>
            <pc:sldMk cId="3293583786" sldId="788"/>
            <ac:spMk id="2" creationId="{81F4B079-5182-7332-4978-966F1AEEF4D2}"/>
          </ac:spMkLst>
        </pc:spChg>
        <pc:spChg chg="mod">
          <ac:chgData name="伊健 杜" userId="e69aded81da48593" providerId="LiveId" clId="{6726B2CD-3767-4EA2-BFAB-2CDE101A591F}" dt="2022-09-20T13:27:59.057" v="3903"/>
          <ac:spMkLst>
            <pc:docMk/>
            <pc:sldMk cId="3293583786" sldId="788"/>
            <ac:spMk id="5" creationId="{E5FBA462-DC4E-E763-4177-36EAFDEC9FAB}"/>
          </ac:spMkLst>
        </pc:spChg>
        <pc:picChg chg="add mod">
          <ac:chgData name="伊健 杜" userId="e69aded81da48593" providerId="LiveId" clId="{6726B2CD-3767-4EA2-BFAB-2CDE101A591F}" dt="2022-09-20T11:19:04.535" v="2082" actId="1076"/>
          <ac:picMkLst>
            <pc:docMk/>
            <pc:sldMk cId="3293583786" sldId="788"/>
            <ac:picMk id="8194" creationId="{2FBB7A4B-98F1-8A4B-1098-875D7AF22841}"/>
          </ac:picMkLst>
        </pc:picChg>
      </pc:sldChg>
      <pc:sldChg chg="addSp modSp add mod ord">
        <pc:chgData name="伊健 杜" userId="e69aded81da48593" providerId="LiveId" clId="{6726B2CD-3767-4EA2-BFAB-2CDE101A591F}" dt="2022-09-20T13:27:59.057" v="3903"/>
        <pc:sldMkLst>
          <pc:docMk/>
          <pc:sldMk cId="3731306999" sldId="789"/>
        </pc:sldMkLst>
        <pc:spChg chg="mod">
          <ac:chgData name="伊健 杜" userId="e69aded81da48593" providerId="LiveId" clId="{6726B2CD-3767-4EA2-BFAB-2CDE101A591F}" dt="2022-09-20T13:27:59.057" v="3903"/>
          <ac:spMkLst>
            <pc:docMk/>
            <pc:sldMk cId="3731306999" sldId="789"/>
            <ac:spMk id="2" creationId="{81F4B079-5182-7332-4978-966F1AEEF4D2}"/>
          </ac:spMkLst>
        </pc:spChg>
        <pc:spChg chg="mod">
          <ac:chgData name="伊健 杜" userId="e69aded81da48593" providerId="LiveId" clId="{6726B2CD-3767-4EA2-BFAB-2CDE101A591F}" dt="2022-09-20T13:27:59.057" v="3903"/>
          <ac:spMkLst>
            <pc:docMk/>
            <pc:sldMk cId="3731306999" sldId="789"/>
            <ac:spMk id="5" creationId="{E5FBA462-DC4E-E763-4177-36EAFDEC9FAB}"/>
          </ac:spMkLst>
        </pc:spChg>
        <pc:picChg chg="add mod">
          <ac:chgData name="伊健 杜" userId="e69aded81da48593" providerId="LiveId" clId="{6726B2CD-3767-4EA2-BFAB-2CDE101A591F}" dt="2022-09-20T11:20:46.557" v="2174" actId="1076"/>
          <ac:picMkLst>
            <pc:docMk/>
            <pc:sldMk cId="3731306999" sldId="789"/>
            <ac:picMk id="9218" creationId="{1ECD2956-27E6-17DF-DB14-5CD6BB0CBFDB}"/>
          </ac:picMkLst>
        </pc:picChg>
      </pc:sldChg>
      <pc:sldChg chg="modSp add mod ord">
        <pc:chgData name="伊健 杜" userId="e69aded81da48593" providerId="LiveId" clId="{6726B2CD-3767-4EA2-BFAB-2CDE101A591F}" dt="2022-09-20T13:27:59.057" v="3903"/>
        <pc:sldMkLst>
          <pc:docMk/>
          <pc:sldMk cId="2990129987" sldId="790"/>
        </pc:sldMkLst>
        <pc:spChg chg="mod">
          <ac:chgData name="伊健 杜" userId="e69aded81da48593" providerId="LiveId" clId="{6726B2CD-3767-4EA2-BFAB-2CDE101A591F}" dt="2022-09-20T13:27:59.057" v="3903"/>
          <ac:spMkLst>
            <pc:docMk/>
            <pc:sldMk cId="2990129987" sldId="790"/>
            <ac:spMk id="2" creationId="{81F4B079-5182-7332-4978-966F1AEEF4D2}"/>
          </ac:spMkLst>
        </pc:spChg>
        <pc:spChg chg="mod">
          <ac:chgData name="伊健 杜" userId="e69aded81da48593" providerId="LiveId" clId="{6726B2CD-3767-4EA2-BFAB-2CDE101A591F}" dt="2022-09-20T13:27:59.057" v="3903"/>
          <ac:spMkLst>
            <pc:docMk/>
            <pc:sldMk cId="2990129987" sldId="790"/>
            <ac:spMk id="5" creationId="{E5FBA462-DC4E-E763-4177-36EAFDEC9FAB}"/>
          </ac:spMkLst>
        </pc:spChg>
      </pc:sldChg>
      <pc:sldChg chg="addSp modSp add mod">
        <pc:chgData name="伊健 杜" userId="e69aded81da48593" providerId="LiveId" clId="{6726B2CD-3767-4EA2-BFAB-2CDE101A591F}" dt="2022-09-20T13:27:59.057" v="3903"/>
        <pc:sldMkLst>
          <pc:docMk/>
          <pc:sldMk cId="2266736779" sldId="791"/>
        </pc:sldMkLst>
        <pc:spChg chg="mod">
          <ac:chgData name="伊健 杜" userId="e69aded81da48593" providerId="LiveId" clId="{6726B2CD-3767-4EA2-BFAB-2CDE101A591F}" dt="2022-09-20T13:27:59.057" v="3903"/>
          <ac:spMkLst>
            <pc:docMk/>
            <pc:sldMk cId="2266736779" sldId="791"/>
            <ac:spMk id="2" creationId="{81F4B079-5182-7332-4978-966F1AEEF4D2}"/>
          </ac:spMkLst>
        </pc:spChg>
        <pc:spChg chg="mod">
          <ac:chgData name="伊健 杜" userId="e69aded81da48593" providerId="LiveId" clId="{6726B2CD-3767-4EA2-BFAB-2CDE101A591F}" dt="2022-09-20T13:27:59.057" v="3903"/>
          <ac:spMkLst>
            <pc:docMk/>
            <pc:sldMk cId="2266736779" sldId="791"/>
            <ac:spMk id="5" creationId="{E5FBA462-DC4E-E763-4177-36EAFDEC9FAB}"/>
          </ac:spMkLst>
        </pc:spChg>
        <pc:picChg chg="add mod">
          <ac:chgData name="伊健 杜" userId="e69aded81da48593" providerId="LiveId" clId="{6726B2CD-3767-4EA2-BFAB-2CDE101A591F}" dt="2022-09-20T11:43:39.199" v="2737" actId="1076"/>
          <ac:picMkLst>
            <pc:docMk/>
            <pc:sldMk cId="2266736779" sldId="791"/>
            <ac:picMk id="10242" creationId="{6BCD83C7-E019-5E07-C995-5789CCE18D8A}"/>
          </ac:picMkLst>
        </pc:picChg>
      </pc:sldChg>
      <pc:sldChg chg="addSp modSp add mod">
        <pc:chgData name="伊健 杜" userId="e69aded81da48593" providerId="LiveId" clId="{6726B2CD-3767-4EA2-BFAB-2CDE101A591F}" dt="2022-09-20T13:27:59.057" v="3903"/>
        <pc:sldMkLst>
          <pc:docMk/>
          <pc:sldMk cId="1698368961" sldId="792"/>
        </pc:sldMkLst>
        <pc:spChg chg="mod">
          <ac:chgData name="伊健 杜" userId="e69aded81da48593" providerId="LiveId" clId="{6726B2CD-3767-4EA2-BFAB-2CDE101A591F}" dt="2022-09-20T13:27:59.057" v="3903"/>
          <ac:spMkLst>
            <pc:docMk/>
            <pc:sldMk cId="1698368961" sldId="792"/>
            <ac:spMk id="2" creationId="{81F4B079-5182-7332-4978-966F1AEEF4D2}"/>
          </ac:spMkLst>
        </pc:spChg>
        <pc:spChg chg="mod">
          <ac:chgData name="伊健 杜" userId="e69aded81da48593" providerId="LiveId" clId="{6726B2CD-3767-4EA2-BFAB-2CDE101A591F}" dt="2022-09-20T13:27:59.057" v="3903"/>
          <ac:spMkLst>
            <pc:docMk/>
            <pc:sldMk cId="1698368961" sldId="792"/>
            <ac:spMk id="5" creationId="{E5FBA462-DC4E-E763-4177-36EAFDEC9FAB}"/>
          </ac:spMkLst>
        </pc:spChg>
        <pc:picChg chg="add mod">
          <ac:chgData name="伊健 杜" userId="e69aded81da48593" providerId="LiveId" clId="{6726B2CD-3767-4EA2-BFAB-2CDE101A591F}" dt="2022-09-20T11:34:41.198" v="2504" actId="1076"/>
          <ac:picMkLst>
            <pc:docMk/>
            <pc:sldMk cId="1698368961" sldId="792"/>
            <ac:picMk id="11266" creationId="{A1C361C7-06DE-2D01-5D24-F75C5BFE740E}"/>
          </ac:picMkLst>
        </pc:picChg>
      </pc:sldChg>
      <pc:sldChg chg="addSp modSp add mod">
        <pc:chgData name="伊健 杜" userId="e69aded81da48593" providerId="LiveId" clId="{6726B2CD-3767-4EA2-BFAB-2CDE101A591F}" dt="2022-09-20T13:27:59.057" v="3903"/>
        <pc:sldMkLst>
          <pc:docMk/>
          <pc:sldMk cId="2198390484" sldId="793"/>
        </pc:sldMkLst>
        <pc:spChg chg="mod">
          <ac:chgData name="伊健 杜" userId="e69aded81da48593" providerId="LiveId" clId="{6726B2CD-3767-4EA2-BFAB-2CDE101A591F}" dt="2022-09-20T13:27:59.057" v="3903"/>
          <ac:spMkLst>
            <pc:docMk/>
            <pc:sldMk cId="2198390484" sldId="793"/>
            <ac:spMk id="2" creationId="{81F4B079-5182-7332-4978-966F1AEEF4D2}"/>
          </ac:spMkLst>
        </pc:spChg>
        <pc:spChg chg="add mod ord">
          <ac:chgData name="伊健 杜" userId="e69aded81da48593" providerId="LiveId" clId="{6726B2CD-3767-4EA2-BFAB-2CDE101A591F}" dt="2022-09-20T13:27:59.057" v="3903"/>
          <ac:spMkLst>
            <pc:docMk/>
            <pc:sldMk cId="2198390484" sldId="793"/>
            <ac:spMk id="3" creationId="{3530435A-740D-8539-706F-56CBF2F70A37}"/>
          </ac:spMkLst>
        </pc:spChg>
        <pc:spChg chg="add mod">
          <ac:chgData name="伊健 杜" userId="e69aded81da48593" providerId="LiveId" clId="{6726B2CD-3767-4EA2-BFAB-2CDE101A591F}" dt="2022-09-20T11:40:42.001" v="2653" actId="13822"/>
          <ac:spMkLst>
            <pc:docMk/>
            <pc:sldMk cId="2198390484" sldId="793"/>
            <ac:spMk id="4" creationId="{4405AFB6-0CF8-6659-AEB9-06C00DBED827}"/>
          </ac:spMkLst>
        </pc:spChg>
        <pc:spChg chg="mod ord">
          <ac:chgData name="伊健 杜" userId="e69aded81da48593" providerId="LiveId" clId="{6726B2CD-3767-4EA2-BFAB-2CDE101A591F}" dt="2022-09-20T13:27:59.057" v="3903"/>
          <ac:spMkLst>
            <pc:docMk/>
            <pc:sldMk cId="2198390484" sldId="793"/>
            <ac:spMk id="5" creationId="{E5FBA462-DC4E-E763-4177-36EAFDEC9FAB}"/>
          </ac:spMkLst>
        </pc:spChg>
        <pc:spChg chg="add mod">
          <ac:chgData name="伊健 杜" userId="e69aded81da48593" providerId="LiveId" clId="{6726B2CD-3767-4EA2-BFAB-2CDE101A591F}" dt="2022-09-20T11:41:18.910" v="2669" actId="14100"/>
          <ac:spMkLst>
            <pc:docMk/>
            <pc:sldMk cId="2198390484" sldId="793"/>
            <ac:spMk id="6" creationId="{645BB5FA-9517-6975-F766-6C9F91700316}"/>
          </ac:spMkLst>
        </pc:spChg>
        <pc:picChg chg="add mod">
          <ac:chgData name="伊健 杜" userId="e69aded81da48593" providerId="LiveId" clId="{6726B2CD-3767-4EA2-BFAB-2CDE101A591F}" dt="2022-09-20T11:41:12.070" v="2666" actId="1076"/>
          <ac:picMkLst>
            <pc:docMk/>
            <pc:sldMk cId="2198390484" sldId="793"/>
            <ac:picMk id="12290" creationId="{F43E3224-B9CF-66AF-26CC-5B7BA3DBC6C1}"/>
          </ac:picMkLst>
        </pc:picChg>
      </pc:sldChg>
      <pc:sldChg chg="addSp modSp add mod">
        <pc:chgData name="伊健 杜" userId="e69aded81da48593" providerId="LiveId" clId="{6726B2CD-3767-4EA2-BFAB-2CDE101A591F}" dt="2022-09-20T11:49:44.202" v="2845"/>
        <pc:sldMkLst>
          <pc:docMk/>
          <pc:sldMk cId="590882603" sldId="794"/>
        </pc:sldMkLst>
        <pc:spChg chg="mod">
          <ac:chgData name="伊健 杜" userId="e69aded81da48593" providerId="LiveId" clId="{6726B2CD-3767-4EA2-BFAB-2CDE101A591F}" dt="2022-09-20T11:44:05.489" v="2740" actId="1076"/>
          <ac:spMkLst>
            <pc:docMk/>
            <pc:sldMk cId="590882603" sldId="794"/>
            <ac:spMk id="2" creationId="{81F4B079-5182-7332-4978-966F1AEEF4D2}"/>
          </ac:spMkLst>
        </pc:spChg>
        <pc:spChg chg="add mod">
          <ac:chgData name="伊健 杜" userId="e69aded81da48593" providerId="LiveId" clId="{6726B2CD-3767-4EA2-BFAB-2CDE101A591F}" dt="2022-09-20T11:47:42.864" v="2821" actId="1076"/>
          <ac:spMkLst>
            <pc:docMk/>
            <pc:sldMk cId="590882603" sldId="794"/>
            <ac:spMk id="3" creationId="{283F5427-988C-9BC9-75CC-99C855211FE2}"/>
          </ac:spMkLst>
        </pc:spChg>
        <pc:spChg chg="add mod">
          <ac:chgData name="伊健 杜" userId="e69aded81da48593" providerId="LiveId" clId="{6726B2CD-3767-4EA2-BFAB-2CDE101A591F}" dt="2022-09-20T11:49:36.572" v="2833" actId="1076"/>
          <ac:spMkLst>
            <pc:docMk/>
            <pc:sldMk cId="590882603" sldId="794"/>
            <ac:spMk id="4" creationId="{2430EC44-63B0-2A4E-2989-952F30D7DF0B}"/>
          </ac:spMkLst>
        </pc:spChg>
        <pc:spChg chg="mod">
          <ac:chgData name="伊健 杜" userId="e69aded81da48593" providerId="LiveId" clId="{6726B2CD-3767-4EA2-BFAB-2CDE101A591F}" dt="2022-09-20T11:49:44.202" v="2845"/>
          <ac:spMkLst>
            <pc:docMk/>
            <pc:sldMk cId="590882603" sldId="794"/>
            <ac:spMk id="5" creationId="{E5FBA462-DC4E-E763-4177-36EAFDEC9FAB}"/>
          </ac:spMkLst>
        </pc:spChg>
        <pc:picChg chg="add mod">
          <ac:chgData name="伊健 杜" userId="e69aded81da48593" providerId="LiveId" clId="{6726B2CD-3767-4EA2-BFAB-2CDE101A591F}" dt="2022-09-20T11:47:42.864" v="2821" actId="1076"/>
          <ac:picMkLst>
            <pc:docMk/>
            <pc:sldMk cId="590882603" sldId="794"/>
            <ac:picMk id="13314" creationId="{231ECA53-B810-5043-C5ED-0AF834A2234D}"/>
          </ac:picMkLst>
        </pc:picChg>
        <pc:picChg chg="add mod">
          <ac:chgData name="伊健 杜" userId="e69aded81da48593" providerId="LiveId" clId="{6726B2CD-3767-4EA2-BFAB-2CDE101A591F}" dt="2022-09-20T11:47:45.104" v="2823" actId="1076"/>
          <ac:picMkLst>
            <pc:docMk/>
            <pc:sldMk cId="590882603" sldId="794"/>
            <ac:picMk id="13316" creationId="{10E1D558-406B-9862-2B1A-5ADAA77588F4}"/>
          </ac:picMkLst>
        </pc:picChg>
        <pc:picChg chg="add mod">
          <ac:chgData name="伊健 杜" userId="e69aded81da48593" providerId="LiveId" clId="{6726B2CD-3767-4EA2-BFAB-2CDE101A591F}" dt="2022-09-20T11:49:26.408" v="2827" actId="1076"/>
          <ac:picMkLst>
            <pc:docMk/>
            <pc:sldMk cId="590882603" sldId="794"/>
            <ac:picMk id="13318" creationId="{0F0F3A5C-1027-BF34-3D53-6DC8974346DF}"/>
          </ac:picMkLst>
        </pc:picChg>
      </pc:sldChg>
      <pc:sldChg chg="addSp delSp modSp add mod">
        <pc:chgData name="伊健 杜" userId="e69aded81da48593" providerId="LiveId" clId="{6726B2CD-3767-4EA2-BFAB-2CDE101A591F}" dt="2022-09-20T13:15:55.702" v="3901" actId="20577"/>
        <pc:sldMkLst>
          <pc:docMk/>
          <pc:sldMk cId="1952386580" sldId="795"/>
        </pc:sldMkLst>
        <pc:spChg chg="mod">
          <ac:chgData name="伊健 杜" userId="e69aded81da48593" providerId="LiveId" clId="{6726B2CD-3767-4EA2-BFAB-2CDE101A591F}" dt="2022-09-20T11:50:09.091" v="2885" actId="1076"/>
          <ac:spMkLst>
            <pc:docMk/>
            <pc:sldMk cId="1952386580" sldId="795"/>
            <ac:spMk id="2" creationId="{81F4B079-5182-7332-4978-966F1AEEF4D2}"/>
          </ac:spMkLst>
        </pc:spChg>
        <pc:spChg chg="add mod">
          <ac:chgData name="伊健 杜" userId="e69aded81da48593" providerId="LiveId" clId="{6726B2CD-3767-4EA2-BFAB-2CDE101A591F}" dt="2022-09-20T11:51:43.316" v="2931" actId="1076"/>
          <ac:spMkLst>
            <pc:docMk/>
            <pc:sldMk cId="1952386580" sldId="795"/>
            <ac:spMk id="3" creationId="{0595724A-2EB1-7F79-F7E9-00BAF26ECE83}"/>
          </ac:spMkLst>
        </pc:spChg>
        <pc:spChg chg="add mod">
          <ac:chgData name="伊健 杜" userId="e69aded81da48593" providerId="LiveId" clId="{6726B2CD-3767-4EA2-BFAB-2CDE101A591F}" dt="2022-09-20T13:15:55.702" v="3901" actId="20577"/>
          <ac:spMkLst>
            <pc:docMk/>
            <pc:sldMk cId="1952386580" sldId="795"/>
            <ac:spMk id="4" creationId="{8D3333AF-2EDB-FE71-D5CF-450F8D41DF4F}"/>
          </ac:spMkLst>
        </pc:spChg>
        <pc:spChg chg="del mod">
          <ac:chgData name="伊健 杜" userId="e69aded81da48593" providerId="LiveId" clId="{6726B2CD-3767-4EA2-BFAB-2CDE101A591F}" dt="2022-09-20T13:15:42.954" v="3895" actId="478"/>
          <ac:spMkLst>
            <pc:docMk/>
            <pc:sldMk cId="1952386580" sldId="795"/>
            <ac:spMk id="5" creationId="{E5FBA462-DC4E-E763-4177-36EAFDEC9FAB}"/>
          </ac:spMkLst>
        </pc:spChg>
        <pc:picChg chg="add del mod">
          <ac:chgData name="伊健 杜" userId="e69aded81da48593" providerId="LiveId" clId="{6726B2CD-3767-4EA2-BFAB-2CDE101A591F}" dt="2022-09-20T11:50:46.752" v="2890" actId="478"/>
          <ac:picMkLst>
            <pc:docMk/>
            <pc:sldMk cId="1952386580" sldId="795"/>
            <ac:picMk id="15362" creationId="{9FDBA7AF-8983-825A-3C85-FEFBE472C890}"/>
          </ac:picMkLst>
        </pc:picChg>
        <pc:picChg chg="add mod">
          <ac:chgData name="伊健 杜" userId="e69aded81da48593" providerId="LiveId" clId="{6726B2CD-3767-4EA2-BFAB-2CDE101A591F}" dt="2022-09-20T11:51:44.628" v="2932" actId="1076"/>
          <ac:picMkLst>
            <pc:docMk/>
            <pc:sldMk cId="1952386580" sldId="795"/>
            <ac:picMk id="15364" creationId="{1F5966C1-F12B-B350-AF43-FFC13C164D72}"/>
          </ac:picMkLst>
        </pc:picChg>
        <pc:picChg chg="add mod">
          <ac:chgData name="伊健 杜" userId="e69aded81da48593" providerId="LiveId" clId="{6726B2CD-3767-4EA2-BFAB-2CDE101A591F}" dt="2022-09-20T11:51:50.084" v="2935" actId="1076"/>
          <ac:picMkLst>
            <pc:docMk/>
            <pc:sldMk cId="1952386580" sldId="795"/>
            <ac:picMk id="15366" creationId="{85644FEC-2938-B80B-9542-19F25AEFD7BE}"/>
          </ac:picMkLst>
        </pc:picChg>
      </pc:sldChg>
      <pc:sldChg chg="modSp add mod">
        <pc:chgData name="伊健 杜" userId="e69aded81da48593" providerId="LiveId" clId="{6726B2CD-3767-4EA2-BFAB-2CDE101A591F}" dt="2022-09-20T13:27:59.057" v="3903"/>
        <pc:sldMkLst>
          <pc:docMk/>
          <pc:sldMk cId="2085536860" sldId="796"/>
        </pc:sldMkLst>
        <pc:spChg chg="mod">
          <ac:chgData name="伊健 杜" userId="e69aded81da48593" providerId="LiveId" clId="{6726B2CD-3767-4EA2-BFAB-2CDE101A591F}" dt="2022-09-20T13:27:59.057" v="3903"/>
          <ac:spMkLst>
            <pc:docMk/>
            <pc:sldMk cId="2085536860" sldId="796"/>
            <ac:spMk id="5" creationId="{E5FBA462-DC4E-E763-4177-36EAFDEC9FAB}"/>
          </ac:spMkLst>
        </pc:spChg>
      </pc:sldChg>
      <pc:sldChg chg="add del">
        <pc:chgData name="伊健 杜" userId="e69aded81da48593" providerId="LiveId" clId="{6726B2CD-3767-4EA2-BFAB-2CDE101A591F}" dt="2022-09-20T11:56:32.280" v="3024" actId="47"/>
        <pc:sldMkLst>
          <pc:docMk/>
          <pc:sldMk cId="1538074367" sldId="797"/>
        </pc:sldMkLst>
      </pc:sldChg>
      <pc:sldChg chg="addSp delSp modSp add mod">
        <pc:chgData name="伊健 杜" userId="e69aded81da48593" providerId="LiveId" clId="{6726B2CD-3767-4EA2-BFAB-2CDE101A591F}" dt="2022-09-20T10:21:39.827" v="1177" actId="20577"/>
        <pc:sldMkLst>
          <pc:docMk/>
          <pc:sldMk cId="1065469340" sldId="798"/>
        </pc:sldMkLst>
        <pc:spChg chg="mod">
          <ac:chgData name="伊健 杜" userId="e69aded81da48593" providerId="LiveId" clId="{6726B2CD-3767-4EA2-BFAB-2CDE101A591F}" dt="2022-09-20T10:21:39.827" v="1177" actId="20577"/>
          <ac:spMkLst>
            <pc:docMk/>
            <pc:sldMk cId="1065469340" sldId="798"/>
            <ac:spMk id="2" creationId="{1BA47C04-337D-D94C-3AB9-10A38D04FDA7}"/>
          </ac:spMkLst>
        </pc:spChg>
        <pc:spChg chg="del">
          <ac:chgData name="伊健 杜" userId="e69aded81da48593" providerId="LiveId" clId="{6726B2CD-3767-4EA2-BFAB-2CDE101A591F}" dt="2022-09-20T04:55:11.587" v="355" actId="478"/>
          <ac:spMkLst>
            <pc:docMk/>
            <pc:sldMk cId="1065469340" sldId="798"/>
            <ac:spMk id="5" creationId="{CF2D3C1A-62B8-E8D3-3EFA-359E5B575C22}"/>
          </ac:spMkLst>
        </pc:spChg>
        <pc:picChg chg="add del mod">
          <ac:chgData name="伊健 杜" userId="e69aded81da48593" providerId="LiveId" clId="{6726B2CD-3767-4EA2-BFAB-2CDE101A591F}" dt="2022-09-20T04:57:58.785" v="363" actId="478"/>
          <ac:picMkLst>
            <pc:docMk/>
            <pc:sldMk cId="1065469340" sldId="798"/>
            <ac:picMk id="1026" creationId="{6627AC40-75B7-925E-E093-EBE07171842B}"/>
          </ac:picMkLst>
        </pc:picChg>
        <pc:picChg chg="add mod">
          <ac:chgData name="伊健 杜" userId="e69aded81da48593" providerId="LiveId" clId="{6726B2CD-3767-4EA2-BFAB-2CDE101A591F}" dt="2022-09-20T04:58:07.751" v="369" actId="1076"/>
          <ac:picMkLst>
            <pc:docMk/>
            <pc:sldMk cId="1065469340" sldId="798"/>
            <ac:picMk id="1028" creationId="{C0810A13-75AB-AF66-7B47-6E45A01A1B89}"/>
          </ac:picMkLst>
        </pc:picChg>
        <pc:picChg chg="del">
          <ac:chgData name="伊健 杜" userId="e69aded81da48593" providerId="LiveId" clId="{6726B2CD-3767-4EA2-BFAB-2CDE101A591F}" dt="2022-09-20T04:55:08.820" v="354" actId="478"/>
          <ac:picMkLst>
            <pc:docMk/>
            <pc:sldMk cId="1065469340" sldId="798"/>
            <ac:picMk id="3074" creationId="{555B69B5-FFAF-A27F-A14A-D389A553D736}"/>
          </ac:picMkLst>
        </pc:picChg>
      </pc:sldChg>
      <pc:sldChg chg="new del">
        <pc:chgData name="伊健 杜" userId="e69aded81da48593" providerId="LiveId" clId="{6726B2CD-3767-4EA2-BFAB-2CDE101A591F}" dt="2022-09-20T04:57:51.882" v="361" actId="47"/>
        <pc:sldMkLst>
          <pc:docMk/>
          <pc:sldMk cId="1495143184" sldId="799"/>
        </pc:sldMkLst>
      </pc:sldChg>
      <pc:sldChg chg="addSp modSp add mod">
        <pc:chgData name="伊健 杜" userId="e69aded81da48593" providerId="LiveId" clId="{6726B2CD-3767-4EA2-BFAB-2CDE101A591F}" dt="2022-09-20T13:27:59.057" v="3903"/>
        <pc:sldMkLst>
          <pc:docMk/>
          <pc:sldMk cId="1772000038" sldId="799"/>
        </pc:sldMkLst>
        <pc:spChg chg="mod">
          <ac:chgData name="伊健 杜" userId="e69aded81da48593" providerId="LiveId" clId="{6726B2CD-3767-4EA2-BFAB-2CDE101A591F}" dt="2022-09-20T10:21:42.434" v="1178" actId="20577"/>
          <ac:spMkLst>
            <pc:docMk/>
            <pc:sldMk cId="1772000038" sldId="799"/>
            <ac:spMk id="2" creationId="{1BA47C04-337D-D94C-3AB9-10A38D04FDA7}"/>
          </ac:spMkLst>
        </pc:spChg>
        <pc:spChg chg="add mod">
          <ac:chgData name="伊健 杜" userId="e69aded81da48593" providerId="LiveId" clId="{6726B2CD-3767-4EA2-BFAB-2CDE101A591F}" dt="2022-09-20T13:27:59.057" v="3903"/>
          <ac:spMkLst>
            <pc:docMk/>
            <pc:sldMk cId="1772000038" sldId="799"/>
            <ac:spMk id="3" creationId="{09E64E34-8C80-04CA-B34A-02144BCCA232}"/>
          </ac:spMkLst>
        </pc:spChg>
        <pc:picChg chg="mod">
          <ac:chgData name="伊健 杜" userId="e69aded81da48593" providerId="LiveId" clId="{6726B2CD-3767-4EA2-BFAB-2CDE101A591F}" dt="2022-09-20T04:58:31.649" v="374" actId="1076"/>
          <ac:picMkLst>
            <pc:docMk/>
            <pc:sldMk cId="1772000038" sldId="799"/>
            <ac:picMk id="1026" creationId="{6627AC40-75B7-925E-E093-EBE07171842B}"/>
          </ac:picMkLst>
        </pc:picChg>
        <pc:picChg chg="add mod">
          <ac:chgData name="伊健 杜" userId="e69aded81da48593" providerId="LiveId" clId="{6726B2CD-3767-4EA2-BFAB-2CDE101A591F}" dt="2022-09-20T13:16:26.844" v="3902" actId="1076"/>
          <ac:picMkLst>
            <pc:docMk/>
            <pc:sldMk cId="1772000038" sldId="799"/>
            <ac:picMk id="2050" creationId="{22A99977-FC5C-5034-15CF-1235F3FABA06}"/>
          </ac:picMkLst>
        </pc:picChg>
      </pc:sldChg>
      <pc:sldChg chg="modSp add mod">
        <pc:chgData name="伊健 杜" userId="e69aded81da48593" providerId="LiveId" clId="{6726B2CD-3767-4EA2-BFAB-2CDE101A591F}" dt="2022-09-20T13:27:59.057" v="3903"/>
        <pc:sldMkLst>
          <pc:docMk/>
          <pc:sldMk cId="3883834301" sldId="800"/>
        </pc:sldMkLst>
        <pc:spChg chg="mod">
          <ac:chgData name="伊健 杜" userId="e69aded81da48593" providerId="LiveId" clId="{6726B2CD-3767-4EA2-BFAB-2CDE101A591F}" dt="2022-09-20T13:27:59.057" v="3903"/>
          <ac:spMkLst>
            <pc:docMk/>
            <pc:sldMk cId="3883834301" sldId="800"/>
            <ac:spMk id="3" creationId="{84E97449-1849-7B49-4BCA-1EBC657AA4F6}"/>
          </ac:spMkLst>
        </pc:spChg>
      </pc:sldChg>
      <pc:sldChg chg="delSp modSp add mod">
        <pc:chgData name="伊健 杜" userId="e69aded81da48593" providerId="LiveId" clId="{6726B2CD-3767-4EA2-BFAB-2CDE101A591F}" dt="2022-09-20T13:27:59.057" v="3903"/>
        <pc:sldMkLst>
          <pc:docMk/>
          <pc:sldMk cId="1810192253" sldId="801"/>
        </pc:sldMkLst>
        <pc:spChg chg="mod">
          <ac:chgData name="伊健 杜" userId="e69aded81da48593" providerId="LiveId" clId="{6726B2CD-3767-4EA2-BFAB-2CDE101A591F}" dt="2022-09-20T13:27:59.057" v="3903"/>
          <ac:spMkLst>
            <pc:docMk/>
            <pc:sldMk cId="1810192253" sldId="801"/>
            <ac:spMk id="4" creationId="{CFC1CF28-580E-2280-640A-ADB8853307E7}"/>
          </ac:spMkLst>
        </pc:spChg>
        <pc:picChg chg="del">
          <ac:chgData name="伊健 杜" userId="e69aded81da48593" providerId="LiveId" clId="{6726B2CD-3767-4EA2-BFAB-2CDE101A591F}" dt="2022-09-20T05:07:54.301" v="728" actId="478"/>
          <ac:picMkLst>
            <pc:docMk/>
            <pc:sldMk cId="1810192253" sldId="801"/>
            <ac:picMk id="7170" creationId="{698F9E9C-34B1-C382-4FA2-75A8005B3E96}"/>
          </ac:picMkLst>
        </pc:picChg>
      </pc:sldChg>
      <pc:sldChg chg="addSp delSp modSp add mod">
        <pc:chgData name="伊健 杜" userId="e69aded81da48593" providerId="LiveId" clId="{6726B2CD-3767-4EA2-BFAB-2CDE101A591F}" dt="2022-09-20T13:27:59.057" v="3903"/>
        <pc:sldMkLst>
          <pc:docMk/>
          <pc:sldMk cId="2783029714" sldId="802"/>
        </pc:sldMkLst>
        <pc:spChg chg="mod">
          <ac:chgData name="伊健 杜" userId="e69aded81da48593" providerId="LiveId" clId="{6726B2CD-3767-4EA2-BFAB-2CDE101A591F}" dt="2022-09-20T13:27:59.057" v="3903"/>
          <ac:spMkLst>
            <pc:docMk/>
            <pc:sldMk cId="2783029714" sldId="802"/>
            <ac:spMk id="2" creationId="{81F4B079-5182-7332-4978-966F1AEEF4D2}"/>
          </ac:spMkLst>
        </pc:spChg>
        <pc:spChg chg="mod">
          <ac:chgData name="伊健 杜" userId="e69aded81da48593" providerId="LiveId" clId="{6726B2CD-3767-4EA2-BFAB-2CDE101A591F}" dt="2022-09-20T13:27:59.057" v="3903"/>
          <ac:spMkLst>
            <pc:docMk/>
            <pc:sldMk cId="2783029714" sldId="802"/>
            <ac:spMk id="4" creationId="{CFC1CF28-580E-2280-640A-ADB8853307E7}"/>
          </ac:spMkLst>
        </pc:spChg>
        <pc:picChg chg="del">
          <ac:chgData name="伊健 杜" userId="e69aded81da48593" providerId="LiveId" clId="{6726B2CD-3767-4EA2-BFAB-2CDE101A591F}" dt="2022-09-20T05:10:54.881" v="979" actId="478"/>
          <ac:picMkLst>
            <pc:docMk/>
            <pc:sldMk cId="2783029714" sldId="802"/>
            <ac:picMk id="8194" creationId="{5831CD9D-C8C8-70C6-F065-41F4C57040AF}"/>
          </ac:picMkLst>
        </pc:picChg>
        <pc:picChg chg="add mod">
          <ac:chgData name="伊健 杜" userId="e69aded81da48593" providerId="LiveId" clId="{6726B2CD-3767-4EA2-BFAB-2CDE101A591F}" dt="2022-09-20T05:11:58.559" v="984" actId="1076"/>
          <ac:picMkLst>
            <pc:docMk/>
            <pc:sldMk cId="2783029714" sldId="802"/>
            <ac:picMk id="10242" creationId="{43375B3E-EAC5-CE21-5BC5-AC5358561F31}"/>
          </ac:picMkLst>
        </pc:picChg>
        <pc:picChg chg="add mod">
          <ac:chgData name="伊健 杜" userId="e69aded81da48593" providerId="LiveId" clId="{6726B2CD-3767-4EA2-BFAB-2CDE101A591F}" dt="2022-09-20T05:11:57.763" v="983" actId="1076"/>
          <ac:picMkLst>
            <pc:docMk/>
            <pc:sldMk cId="2783029714" sldId="802"/>
            <ac:picMk id="10244" creationId="{F40AC32D-1809-40E3-DB83-7D89283D6A96}"/>
          </ac:picMkLst>
        </pc:picChg>
        <pc:picChg chg="add mod">
          <ac:chgData name="伊健 杜" userId="e69aded81da48593" providerId="LiveId" clId="{6726B2CD-3767-4EA2-BFAB-2CDE101A591F}" dt="2022-09-20T05:12:26.258" v="990" actId="1076"/>
          <ac:picMkLst>
            <pc:docMk/>
            <pc:sldMk cId="2783029714" sldId="802"/>
            <ac:picMk id="10246" creationId="{2B383D91-7049-5F8A-16FC-4912ACAEE5E0}"/>
          </ac:picMkLst>
        </pc:picChg>
      </pc:sldChg>
      <pc:sldChg chg="addSp delSp modSp add mod">
        <pc:chgData name="伊健 杜" userId="e69aded81da48593" providerId="LiveId" clId="{6726B2CD-3767-4EA2-BFAB-2CDE101A591F}" dt="2022-09-20T13:27:59.057" v="3903"/>
        <pc:sldMkLst>
          <pc:docMk/>
          <pc:sldMk cId="304348175" sldId="803"/>
        </pc:sldMkLst>
        <pc:spChg chg="mod">
          <ac:chgData name="伊健 杜" userId="e69aded81da48593" providerId="LiveId" clId="{6726B2CD-3767-4EA2-BFAB-2CDE101A591F}" dt="2022-09-20T13:27:59.057" v="3903"/>
          <ac:spMkLst>
            <pc:docMk/>
            <pc:sldMk cId="304348175" sldId="803"/>
            <ac:spMk id="2" creationId="{81F4B079-5182-7332-4978-966F1AEEF4D2}"/>
          </ac:spMkLst>
        </pc:spChg>
        <pc:spChg chg="mod">
          <ac:chgData name="伊健 杜" userId="e69aded81da48593" providerId="LiveId" clId="{6726B2CD-3767-4EA2-BFAB-2CDE101A591F}" dt="2022-09-20T13:27:59.057" v="3903"/>
          <ac:spMkLst>
            <pc:docMk/>
            <pc:sldMk cId="304348175" sldId="803"/>
            <ac:spMk id="4" creationId="{CFC1CF28-580E-2280-640A-ADB8853307E7}"/>
          </ac:spMkLst>
        </pc:spChg>
        <pc:picChg chg="del">
          <ac:chgData name="伊健 杜" userId="e69aded81da48593" providerId="LiveId" clId="{6726B2CD-3767-4EA2-BFAB-2CDE101A591F}" dt="2022-09-20T05:14:14.504" v="994" actId="478"/>
          <ac:picMkLst>
            <pc:docMk/>
            <pc:sldMk cId="304348175" sldId="803"/>
            <ac:picMk id="10242" creationId="{43375B3E-EAC5-CE21-5BC5-AC5358561F31}"/>
          </ac:picMkLst>
        </pc:picChg>
        <pc:picChg chg="del">
          <ac:chgData name="伊健 杜" userId="e69aded81da48593" providerId="LiveId" clId="{6726B2CD-3767-4EA2-BFAB-2CDE101A591F}" dt="2022-09-20T05:14:14.124" v="993" actId="478"/>
          <ac:picMkLst>
            <pc:docMk/>
            <pc:sldMk cId="304348175" sldId="803"/>
            <ac:picMk id="10244" creationId="{F40AC32D-1809-40E3-DB83-7D89283D6A96}"/>
          </ac:picMkLst>
        </pc:picChg>
        <pc:picChg chg="del">
          <ac:chgData name="伊健 杜" userId="e69aded81da48593" providerId="LiveId" clId="{6726B2CD-3767-4EA2-BFAB-2CDE101A591F}" dt="2022-09-20T05:14:13.421" v="992" actId="478"/>
          <ac:picMkLst>
            <pc:docMk/>
            <pc:sldMk cId="304348175" sldId="803"/>
            <ac:picMk id="10246" creationId="{2B383D91-7049-5F8A-16FC-4912ACAEE5E0}"/>
          </ac:picMkLst>
        </pc:picChg>
        <pc:picChg chg="add del">
          <ac:chgData name="伊健 杜" userId="e69aded81da48593" providerId="LiveId" clId="{6726B2CD-3767-4EA2-BFAB-2CDE101A591F}" dt="2022-09-20T05:15:20.353" v="1084" actId="478"/>
          <ac:picMkLst>
            <pc:docMk/>
            <pc:sldMk cId="304348175" sldId="803"/>
            <ac:picMk id="11266" creationId="{54922C40-9B56-ACE9-588C-463A8C88E3EC}"/>
          </ac:picMkLst>
        </pc:picChg>
        <pc:picChg chg="add mod">
          <ac:chgData name="伊健 杜" userId="e69aded81da48593" providerId="LiveId" clId="{6726B2CD-3767-4EA2-BFAB-2CDE101A591F}" dt="2022-09-20T05:15:34.588" v="1086" actId="1076"/>
          <ac:picMkLst>
            <pc:docMk/>
            <pc:sldMk cId="304348175" sldId="803"/>
            <ac:picMk id="11268" creationId="{4E246609-1D14-15EB-0B12-07DF7E2662AB}"/>
          </ac:picMkLst>
        </pc:picChg>
        <pc:picChg chg="add mod">
          <ac:chgData name="伊健 杜" userId="e69aded81da48593" providerId="LiveId" clId="{6726B2CD-3767-4EA2-BFAB-2CDE101A591F}" dt="2022-09-20T05:16:03.684" v="1091" actId="1076"/>
          <ac:picMkLst>
            <pc:docMk/>
            <pc:sldMk cId="304348175" sldId="803"/>
            <ac:picMk id="11270" creationId="{F4F11AD2-1F8B-AA90-2C6D-FC541CA79AE9}"/>
          </ac:picMkLst>
        </pc:picChg>
        <pc:picChg chg="add mod">
          <ac:chgData name="伊健 杜" userId="e69aded81da48593" providerId="LiveId" clId="{6726B2CD-3767-4EA2-BFAB-2CDE101A591F}" dt="2022-09-20T05:16:04.541" v="1092" actId="1076"/>
          <ac:picMkLst>
            <pc:docMk/>
            <pc:sldMk cId="304348175" sldId="803"/>
            <ac:picMk id="11272" creationId="{A250336C-BBBF-E350-2A39-276417F07192}"/>
          </ac:picMkLst>
        </pc:picChg>
        <pc:picChg chg="add mod">
          <ac:chgData name="伊健 杜" userId="e69aded81da48593" providerId="LiveId" clId="{6726B2CD-3767-4EA2-BFAB-2CDE101A591F}" dt="2022-09-20T05:16:28.937" v="1095" actId="1076"/>
          <ac:picMkLst>
            <pc:docMk/>
            <pc:sldMk cId="304348175" sldId="803"/>
            <ac:picMk id="11274" creationId="{70341E88-F052-5D59-BF0E-44EFAE23B13D}"/>
          </ac:picMkLst>
        </pc:picChg>
      </pc:sldChg>
      <pc:sldChg chg="addSp delSp modSp add mod">
        <pc:chgData name="伊健 杜" userId="e69aded81da48593" providerId="LiveId" clId="{6726B2CD-3767-4EA2-BFAB-2CDE101A591F}" dt="2022-09-20T13:27:59.057" v="3903"/>
        <pc:sldMkLst>
          <pc:docMk/>
          <pc:sldMk cId="3033192863" sldId="804"/>
        </pc:sldMkLst>
        <pc:spChg chg="mod">
          <ac:chgData name="伊健 杜" userId="e69aded81da48593" providerId="LiveId" clId="{6726B2CD-3767-4EA2-BFAB-2CDE101A591F}" dt="2022-09-20T13:27:59.057" v="3903"/>
          <ac:spMkLst>
            <pc:docMk/>
            <pc:sldMk cId="3033192863" sldId="804"/>
            <ac:spMk id="5" creationId="{E5FBA462-DC4E-E763-4177-36EAFDEC9FAB}"/>
          </ac:spMkLst>
        </pc:spChg>
        <pc:picChg chg="del">
          <ac:chgData name="伊健 杜" userId="e69aded81da48593" providerId="LiveId" clId="{6726B2CD-3767-4EA2-BFAB-2CDE101A591F}" dt="2022-09-20T10:38:35.324" v="1299" actId="478"/>
          <ac:picMkLst>
            <pc:docMk/>
            <pc:sldMk cId="3033192863" sldId="804"/>
            <ac:picMk id="1026" creationId="{C4D0C72F-C8A3-2972-EA2B-53D9D6946CFD}"/>
          </ac:picMkLst>
        </pc:picChg>
        <pc:picChg chg="add mod">
          <ac:chgData name="伊健 杜" userId="e69aded81da48593" providerId="LiveId" clId="{6726B2CD-3767-4EA2-BFAB-2CDE101A591F}" dt="2022-09-20T10:38:37.979" v="1301" actId="1076"/>
          <ac:picMkLst>
            <pc:docMk/>
            <pc:sldMk cId="3033192863" sldId="804"/>
            <ac:picMk id="2050" creationId="{F6370EFC-29E2-CA49-C566-2E899C2426E7}"/>
          </ac:picMkLst>
        </pc:picChg>
      </pc:sldChg>
      <pc:sldChg chg="addSp delSp modSp new mod">
        <pc:chgData name="伊健 杜" userId="e69aded81da48593" providerId="LiveId" clId="{6726B2CD-3767-4EA2-BFAB-2CDE101A591F}" dt="2022-09-20T10:48:25.042" v="1409" actId="1076"/>
        <pc:sldMkLst>
          <pc:docMk/>
          <pc:sldMk cId="428026793" sldId="805"/>
        </pc:sldMkLst>
        <pc:spChg chg="del">
          <ac:chgData name="伊健 杜" userId="e69aded81da48593" providerId="LiveId" clId="{6726B2CD-3767-4EA2-BFAB-2CDE101A591F}" dt="2022-09-20T10:42:41.884" v="1378" actId="478"/>
          <ac:spMkLst>
            <pc:docMk/>
            <pc:sldMk cId="428026793" sldId="805"/>
            <ac:spMk id="2" creationId="{7F469A16-DE99-C11D-0B19-8DFA7833AB80}"/>
          </ac:spMkLst>
        </pc:spChg>
        <pc:spChg chg="del">
          <ac:chgData name="伊健 杜" userId="e69aded81da48593" providerId="LiveId" clId="{6726B2CD-3767-4EA2-BFAB-2CDE101A591F}" dt="2022-09-20T10:42:41.884" v="1378" actId="478"/>
          <ac:spMkLst>
            <pc:docMk/>
            <pc:sldMk cId="428026793" sldId="805"/>
            <ac:spMk id="3" creationId="{7EF6764A-B7AC-D055-E87C-618C669F538C}"/>
          </ac:spMkLst>
        </pc:spChg>
        <pc:picChg chg="add mod">
          <ac:chgData name="伊健 杜" userId="e69aded81da48593" providerId="LiveId" clId="{6726B2CD-3767-4EA2-BFAB-2CDE101A591F}" dt="2022-09-20T10:48:20.248" v="1407" actId="14100"/>
          <ac:picMkLst>
            <pc:docMk/>
            <pc:sldMk cId="428026793" sldId="805"/>
            <ac:picMk id="5" creationId="{04D61C45-ABF5-CD9A-71A1-EFDA800B42E6}"/>
          </ac:picMkLst>
        </pc:picChg>
        <pc:picChg chg="add mod">
          <ac:chgData name="伊健 杜" userId="e69aded81da48593" providerId="LiveId" clId="{6726B2CD-3767-4EA2-BFAB-2CDE101A591F}" dt="2022-09-20T10:47:11.769" v="1391" actId="1076"/>
          <ac:picMkLst>
            <pc:docMk/>
            <pc:sldMk cId="428026793" sldId="805"/>
            <ac:picMk id="7" creationId="{4E8189E3-42D2-04B1-E393-E1862F76022B}"/>
          </ac:picMkLst>
        </pc:picChg>
        <pc:picChg chg="add mod">
          <ac:chgData name="伊健 杜" userId="e69aded81da48593" providerId="LiveId" clId="{6726B2CD-3767-4EA2-BFAB-2CDE101A591F}" dt="2022-09-20T10:48:25.042" v="1409" actId="1076"/>
          <ac:picMkLst>
            <pc:docMk/>
            <pc:sldMk cId="428026793" sldId="805"/>
            <ac:picMk id="9" creationId="{A14C08ED-E214-AFFE-A93A-0756C7490ED1}"/>
          </ac:picMkLst>
        </pc:picChg>
        <pc:picChg chg="add mod">
          <ac:chgData name="伊健 杜" userId="e69aded81da48593" providerId="LiveId" clId="{6726B2CD-3767-4EA2-BFAB-2CDE101A591F}" dt="2022-09-20T10:48:21.071" v="1408" actId="1076"/>
          <ac:picMkLst>
            <pc:docMk/>
            <pc:sldMk cId="428026793" sldId="805"/>
            <ac:picMk id="11" creationId="{694966DE-0B92-1A1A-7A87-6DEE87F56C62}"/>
          </ac:picMkLst>
        </pc:picChg>
        <pc:picChg chg="add mod">
          <ac:chgData name="伊健 杜" userId="e69aded81da48593" providerId="LiveId" clId="{6726B2CD-3767-4EA2-BFAB-2CDE101A591F}" dt="2022-09-20T10:48:17.880" v="1404" actId="1076"/>
          <ac:picMkLst>
            <pc:docMk/>
            <pc:sldMk cId="428026793" sldId="805"/>
            <ac:picMk id="13" creationId="{245580DB-8E61-09AB-EC19-D33F023F9921}"/>
          </ac:picMkLst>
        </pc:picChg>
      </pc:sldChg>
      <pc:sldChg chg="modSp add mod">
        <pc:chgData name="伊健 杜" userId="e69aded81da48593" providerId="LiveId" clId="{6726B2CD-3767-4EA2-BFAB-2CDE101A591F}" dt="2022-09-20T13:27:59.057" v="3903"/>
        <pc:sldMkLst>
          <pc:docMk/>
          <pc:sldMk cId="740689385" sldId="806"/>
        </pc:sldMkLst>
        <pc:spChg chg="mod">
          <ac:chgData name="伊健 杜" userId="e69aded81da48593" providerId="LiveId" clId="{6726B2CD-3767-4EA2-BFAB-2CDE101A591F}" dt="2022-09-20T10:49:05.310" v="1420" actId="1076"/>
          <ac:spMkLst>
            <pc:docMk/>
            <pc:sldMk cId="740689385" sldId="806"/>
            <ac:spMk id="2" creationId="{81F4B079-5182-7332-4978-966F1AEEF4D2}"/>
          </ac:spMkLst>
        </pc:spChg>
        <pc:spChg chg="mod">
          <ac:chgData name="伊健 杜" userId="e69aded81da48593" providerId="LiveId" clId="{6726B2CD-3767-4EA2-BFAB-2CDE101A591F}" dt="2022-09-20T13:27:59.057" v="3903"/>
          <ac:spMkLst>
            <pc:docMk/>
            <pc:sldMk cId="740689385" sldId="806"/>
            <ac:spMk id="4" creationId="{CFC1CF28-580E-2280-640A-ADB8853307E7}"/>
          </ac:spMkLst>
        </pc:spChg>
      </pc:sldChg>
      <pc:sldChg chg="add del">
        <pc:chgData name="伊健 杜" userId="e69aded81da48593" providerId="LiveId" clId="{6726B2CD-3767-4EA2-BFAB-2CDE101A591F}" dt="2022-09-20T10:48:29.303" v="1411" actId="47"/>
        <pc:sldMkLst>
          <pc:docMk/>
          <pc:sldMk cId="3373423432" sldId="806"/>
        </pc:sldMkLst>
      </pc:sldChg>
      <pc:sldChg chg="modSp add mod">
        <pc:chgData name="伊健 杜" userId="e69aded81da48593" providerId="LiveId" clId="{6726B2CD-3767-4EA2-BFAB-2CDE101A591F}" dt="2022-09-20T13:27:59.057" v="3903"/>
        <pc:sldMkLst>
          <pc:docMk/>
          <pc:sldMk cId="1363416428" sldId="807"/>
        </pc:sldMkLst>
        <pc:spChg chg="mod">
          <ac:chgData name="伊健 杜" userId="e69aded81da48593" providerId="LiveId" clId="{6726B2CD-3767-4EA2-BFAB-2CDE101A591F}" dt="2022-09-20T13:27:59.057" v="3903"/>
          <ac:spMkLst>
            <pc:docMk/>
            <pc:sldMk cId="1363416428" sldId="807"/>
            <ac:spMk id="4" creationId="{CFC1CF28-580E-2280-640A-ADB8853307E7}"/>
          </ac:spMkLst>
        </pc:spChg>
      </pc:sldChg>
      <pc:sldChg chg="addSp delSp modSp add mod">
        <pc:chgData name="伊健 杜" userId="e69aded81da48593" providerId="LiveId" clId="{6726B2CD-3767-4EA2-BFAB-2CDE101A591F}" dt="2022-09-20T13:27:59.057" v="3903"/>
        <pc:sldMkLst>
          <pc:docMk/>
          <pc:sldMk cId="800753362" sldId="808"/>
        </pc:sldMkLst>
        <pc:spChg chg="mod">
          <ac:chgData name="伊健 杜" userId="e69aded81da48593" providerId="LiveId" clId="{6726B2CD-3767-4EA2-BFAB-2CDE101A591F}" dt="2022-09-20T13:27:59.057" v="3903"/>
          <ac:spMkLst>
            <pc:docMk/>
            <pc:sldMk cId="800753362" sldId="808"/>
            <ac:spMk id="2" creationId="{81F4B079-5182-7332-4978-966F1AEEF4D2}"/>
          </ac:spMkLst>
        </pc:spChg>
        <pc:spChg chg="del">
          <ac:chgData name="伊健 杜" userId="e69aded81da48593" providerId="LiveId" clId="{6726B2CD-3767-4EA2-BFAB-2CDE101A591F}" dt="2022-09-20T11:41:45.970" v="2672" actId="478"/>
          <ac:spMkLst>
            <pc:docMk/>
            <pc:sldMk cId="800753362" sldId="808"/>
            <ac:spMk id="3" creationId="{3530435A-740D-8539-706F-56CBF2F70A37}"/>
          </ac:spMkLst>
        </pc:spChg>
        <pc:spChg chg="del">
          <ac:chgData name="伊健 杜" userId="e69aded81da48593" providerId="LiveId" clId="{6726B2CD-3767-4EA2-BFAB-2CDE101A591F}" dt="2022-09-20T11:41:45.970" v="2672" actId="478"/>
          <ac:spMkLst>
            <pc:docMk/>
            <pc:sldMk cId="800753362" sldId="808"/>
            <ac:spMk id="4" creationId="{4405AFB6-0CF8-6659-AEB9-06C00DBED827}"/>
          </ac:spMkLst>
        </pc:spChg>
        <pc:spChg chg="del">
          <ac:chgData name="伊健 杜" userId="e69aded81da48593" providerId="LiveId" clId="{6726B2CD-3767-4EA2-BFAB-2CDE101A591F}" dt="2022-09-20T11:41:45.970" v="2672" actId="478"/>
          <ac:spMkLst>
            <pc:docMk/>
            <pc:sldMk cId="800753362" sldId="808"/>
            <ac:spMk id="5" creationId="{E5FBA462-DC4E-E763-4177-36EAFDEC9FAB}"/>
          </ac:spMkLst>
        </pc:spChg>
        <pc:spChg chg="del">
          <ac:chgData name="伊健 杜" userId="e69aded81da48593" providerId="LiveId" clId="{6726B2CD-3767-4EA2-BFAB-2CDE101A591F}" dt="2022-09-20T11:41:45.970" v="2672" actId="478"/>
          <ac:spMkLst>
            <pc:docMk/>
            <pc:sldMk cId="800753362" sldId="808"/>
            <ac:spMk id="6" creationId="{645BB5FA-9517-6975-F766-6C9F91700316}"/>
          </ac:spMkLst>
        </pc:spChg>
        <pc:spChg chg="add mod">
          <ac:chgData name="伊健 杜" userId="e69aded81da48593" providerId="LiveId" clId="{6726B2CD-3767-4EA2-BFAB-2CDE101A591F}" dt="2022-09-20T13:27:59.057" v="3903"/>
          <ac:spMkLst>
            <pc:docMk/>
            <pc:sldMk cId="800753362" sldId="808"/>
            <ac:spMk id="7" creationId="{EFE702FC-7025-EC17-0174-0F04929768FD}"/>
          </ac:spMkLst>
        </pc:spChg>
        <pc:spChg chg="add del mod">
          <ac:chgData name="伊健 杜" userId="e69aded81da48593" providerId="LiveId" clId="{6726B2CD-3767-4EA2-BFAB-2CDE101A591F}" dt="2022-09-20T11:43:57.705" v="2739"/>
          <ac:spMkLst>
            <pc:docMk/>
            <pc:sldMk cId="800753362" sldId="808"/>
            <ac:spMk id="8" creationId="{3F56F2E8-DC14-F500-0EF6-F4CC34D4DCD2}"/>
          </ac:spMkLst>
        </pc:spChg>
        <pc:picChg chg="del">
          <ac:chgData name="伊健 杜" userId="e69aded81da48593" providerId="LiveId" clId="{6726B2CD-3767-4EA2-BFAB-2CDE101A591F}" dt="2022-09-20T11:41:45.970" v="2672" actId="478"/>
          <ac:picMkLst>
            <pc:docMk/>
            <pc:sldMk cId="800753362" sldId="808"/>
            <ac:picMk id="12290" creationId="{F43E3224-B9CF-66AF-26CC-5B7BA3DBC6C1}"/>
          </ac:picMkLst>
        </pc:picChg>
      </pc:sldChg>
      <pc:sldChg chg="delSp add mod">
        <pc:chgData name="伊健 杜" userId="e69aded81da48593" providerId="LiveId" clId="{6726B2CD-3767-4EA2-BFAB-2CDE101A591F}" dt="2022-09-20T11:56:28.480" v="3023" actId="478"/>
        <pc:sldMkLst>
          <pc:docMk/>
          <pc:sldMk cId="4259454601" sldId="809"/>
        </pc:sldMkLst>
        <pc:spChg chg="del">
          <ac:chgData name="伊健 杜" userId="e69aded81da48593" providerId="LiveId" clId="{6726B2CD-3767-4EA2-BFAB-2CDE101A591F}" dt="2022-09-20T11:56:28.480" v="3023" actId="478"/>
          <ac:spMkLst>
            <pc:docMk/>
            <pc:sldMk cId="4259454601" sldId="809"/>
            <ac:spMk id="5" creationId="{E5FBA462-DC4E-E763-4177-36EAFDEC9FAB}"/>
          </ac:spMkLst>
        </pc:spChg>
      </pc:sldChg>
      <pc:sldChg chg="addSp delSp modSp new mod ord">
        <pc:chgData name="伊健 杜" userId="e69aded81da48593" providerId="LiveId" clId="{6726B2CD-3767-4EA2-BFAB-2CDE101A591F}" dt="2022-09-20T13:27:59.057" v="3903"/>
        <pc:sldMkLst>
          <pc:docMk/>
          <pc:sldMk cId="2525823142" sldId="810"/>
        </pc:sldMkLst>
        <pc:spChg chg="del">
          <ac:chgData name="伊健 杜" userId="e69aded81da48593" providerId="LiveId" clId="{6726B2CD-3767-4EA2-BFAB-2CDE101A591F}" dt="2022-09-20T12:34:10.966" v="3032" actId="478"/>
          <ac:spMkLst>
            <pc:docMk/>
            <pc:sldMk cId="2525823142" sldId="810"/>
            <ac:spMk id="2" creationId="{6C64A2B7-6008-F8BD-2975-EF570366C738}"/>
          </ac:spMkLst>
        </pc:spChg>
        <pc:spChg chg="del">
          <ac:chgData name="伊健 杜" userId="e69aded81da48593" providerId="LiveId" clId="{6726B2CD-3767-4EA2-BFAB-2CDE101A591F}" dt="2022-09-20T12:34:10.966" v="3032" actId="478"/>
          <ac:spMkLst>
            <pc:docMk/>
            <pc:sldMk cId="2525823142" sldId="810"/>
            <ac:spMk id="3" creationId="{D437EFC5-587A-0E14-A5F8-439C30E7A99B}"/>
          </ac:spMkLst>
        </pc:spChg>
        <pc:spChg chg="add mod">
          <ac:chgData name="伊健 杜" userId="e69aded81da48593" providerId="LiveId" clId="{6726B2CD-3767-4EA2-BFAB-2CDE101A591F}" dt="2022-09-20T13:11:51.014" v="3842" actId="207"/>
          <ac:spMkLst>
            <pc:docMk/>
            <pc:sldMk cId="2525823142" sldId="810"/>
            <ac:spMk id="5" creationId="{F6652689-23FF-B763-6EF1-D6CCB4449519}"/>
          </ac:spMkLst>
        </pc:spChg>
        <pc:spChg chg="add mod">
          <ac:chgData name="伊健 杜" userId="e69aded81da48593" providerId="LiveId" clId="{6726B2CD-3767-4EA2-BFAB-2CDE101A591F}" dt="2022-09-20T13:27:59.057" v="3903"/>
          <ac:spMkLst>
            <pc:docMk/>
            <pc:sldMk cId="2525823142" sldId="810"/>
            <ac:spMk id="6" creationId="{A6D3503E-256A-CE7D-1CBE-C220FB0F661B}"/>
          </ac:spMkLst>
        </pc:spChg>
        <pc:picChg chg="add mod">
          <ac:chgData name="伊健 杜" userId="e69aded81da48593" providerId="LiveId" clId="{6726B2CD-3767-4EA2-BFAB-2CDE101A591F}" dt="2022-09-20T13:06:39.556" v="3718" actId="1076"/>
          <ac:picMkLst>
            <pc:docMk/>
            <pc:sldMk cId="2525823142" sldId="810"/>
            <ac:picMk id="4" creationId="{BA309978-469E-6500-BC95-A67CB8F8E376}"/>
          </ac:picMkLst>
        </pc:picChg>
        <pc:picChg chg="add del mod">
          <ac:chgData name="伊健 杜" userId="e69aded81da48593" providerId="LiveId" clId="{6726B2CD-3767-4EA2-BFAB-2CDE101A591F}" dt="2022-09-20T12:38:08.949" v="3036" actId="21"/>
          <ac:picMkLst>
            <pc:docMk/>
            <pc:sldMk cId="2525823142" sldId="810"/>
            <ac:picMk id="2050" creationId="{EA977C11-CE94-38F4-8E14-4E7548B36253}"/>
          </ac:picMkLst>
        </pc:picChg>
      </pc:sldChg>
      <pc:sldChg chg="addSp delSp modSp add mod">
        <pc:chgData name="伊健 杜" userId="e69aded81da48593" providerId="LiveId" clId="{6726B2CD-3767-4EA2-BFAB-2CDE101A591F}" dt="2022-09-20T13:27:59.057" v="3903"/>
        <pc:sldMkLst>
          <pc:docMk/>
          <pc:sldMk cId="849789823" sldId="811"/>
        </pc:sldMkLst>
        <pc:spChg chg="mod">
          <ac:chgData name="伊健 杜" userId="e69aded81da48593" providerId="LiveId" clId="{6726B2CD-3767-4EA2-BFAB-2CDE101A591F}" dt="2022-09-20T13:27:59.057" v="3903"/>
          <ac:spMkLst>
            <pc:docMk/>
            <pc:sldMk cId="849789823" sldId="811"/>
            <ac:spMk id="5" creationId="{E5FBA462-DC4E-E763-4177-36EAFDEC9FAB}"/>
          </ac:spMkLst>
        </pc:spChg>
        <pc:picChg chg="del">
          <ac:chgData name="伊健 杜" userId="e69aded81da48593" providerId="LiveId" clId="{6726B2CD-3767-4EA2-BFAB-2CDE101A591F}" dt="2022-09-20T12:38:10.809" v="3037" actId="478"/>
          <ac:picMkLst>
            <pc:docMk/>
            <pc:sldMk cId="849789823" sldId="811"/>
            <ac:picMk id="3" creationId="{E8D1750B-A5B0-57CF-7577-90C5CC6F061C}"/>
          </ac:picMkLst>
        </pc:picChg>
        <pc:picChg chg="add mod">
          <ac:chgData name="伊健 杜" userId="e69aded81da48593" providerId="LiveId" clId="{6726B2CD-3767-4EA2-BFAB-2CDE101A591F}" dt="2022-09-20T12:39:04.437" v="3082" actId="14100"/>
          <ac:picMkLst>
            <pc:docMk/>
            <pc:sldMk cId="849789823" sldId="811"/>
            <ac:picMk id="4" creationId="{39D68F1A-1844-FCEF-C340-4BA632C15DB7}"/>
          </ac:picMkLst>
        </pc:picChg>
        <pc:picChg chg="del">
          <ac:chgData name="伊健 杜" userId="e69aded81da48593" providerId="LiveId" clId="{6726B2CD-3767-4EA2-BFAB-2CDE101A591F}" dt="2022-09-20T12:38:10.809" v="3037" actId="478"/>
          <ac:picMkLst>
            <pc:docMk/>
            <pc:sldMk cId="849789823" sldId="811"/>
            <ac:picMk id="1026" creationId="{43C85E97-1033-BD93-0C18-E3514ED5DBEE}"/>
          </ac:picMkLst>
        </pc:picChg>
        <pc:picChg chg="add del mod">
          <ac:chgData name="伊健 杜" userId="e69aded81da48593" providerId="LiveId" clId="{6726B2CD-3767-4EA2-BFAB-2CDE101A591F}" dt="2022-09-20T12:39:56.894" v="3126" actId="478"/>
          <ac:picMkLst>
            <pc:docMk/>
            <pc:sldMk cId="849789823" sldId="811"/>
            <ac:picMk id="3074" creationId="{A95F4B84-33BC-33F9-A838-5250F357E69D}"/>
          </ac:picMkLst>
        </pc:picChg>
        <pc:picChg chg="add mod">
          <ac:chgData name="伊健 杜" userId="e69aded81da48593" providerId="LiveId" clId="{6726B2CD-3767-4EA2-BFAB-2CDE101A591F}" dt="2022-09-20T12:40:00.259" v="3130" actId="1076"/>
          <ac:picMkLst>
            <pc:docMk/>
            <pc:sldMk cId="849789823" sldId="811"/>
            <ac:picMk id="3076" creationId="{F9FE9B72-8569-C417-C61B-510AF6AB6F6C}"/>
          </ac:picMkLst>
        </pc:picChg>
      </pc:sldChg>
      <pc:sldChg chg="addSp delSp modSp add mod ord">
        <pc:chgData name="伊健 杜" userId="e69aded81da48593" providerId="LiveId" clId="{6726B2CD-3767-4EA2-BFAB-2CDE101A591F}" dt="2022-09-20T13:27:59.057" v="3903"/>
        <pc:sldMkLst>
          <pc:docMk/>
          <pc:sldMk cId="10606733" sldId="812"/>
        </pc:sldMkLst>
        <pc:spChg chg="mod">
          <ac:chgData name="伊健 杜" userId="e69aded81da48593" providerId="LiveId" clId="{6726B2CD-3767-4EA2-BFAB-2CDE101A591F}" dt="2022-09-20T13:27:59.057" v="3903"/>
          <ac:spMkLst>
            <pc:docMk/>
            <pc:sldMk cId="10606733" sldId="812"/>
            <ac:spMk id="5" creationId="{E5FBA462-DC4E-E763-4177-36EAFDEC9FAB}"/>
          </ac:spMkLst>
        </pc:spChg>
        <pc:picChg chg="add del mod">
          <ac:chgData name="伊健 杜" userId="e69aded81da48593" providerId="LiveId" clId="{6726B2CD-3767-4EA2-BFAB-2CDE101A591F}" dt="2022-09-20T12:42:33.786" v="3201" actId="478"/>
          <ac:picMkLst>
            <pc:docMk/>
            <pc:sldMk cId="10606733" sldId="812"/>
            <ac:picMk id="3" creationId="{6A1BCFEB-4A94-06F0-9715-EEA693666DED}"/>
          </ac:picMkLst>
        </pc:picChg>
        <pc:picChg chg="del mod">
          <ac:chgData name="伊健 杜" userId="e69aded81da48593" providerId="LiveId" clId="{6726B2CD-3767-4EA2-BFAB-2CDE101A591F}" dt="2022-09-20T12:39:27.924" v="3125" actId="478"/>
          <ac:picMkLst>
            <pc:docMk/>
            <pc:sldMk cId="10606733" sldId="812"/>
            <ac:picMk id="4" creationId="{39D68F1A-1844-FCEF-C340-4BA632C15DB7}"/>
          </ac:picMkLst>
        </pc:picChg>
        <pc:picChg chg="del">
          <ac:chgData name="伊健 杜" userId="e69aded81da48593" providerId="LiveId" clId="{6726B2CD-3767-4EA2-BFAB-2CDE101A591F}" dt="2022-09-20T12:40:18.314" v="3132" actId="478"/>
          <ac:picMkLst>
            <pc:docMk/>
            <pc:sldMk cId="10606733" sldId="812"/>
            <ac:picMk id="3074" creationId="{A95F4B84-33BC-33F9-A838-5250F357E69D}"/>
          </ac:picMkLst>
        </pc:picChg>
        <pc:picChg chg="add del mod">
          <ac:chgData name="伊健 杜" userId="e69aded81da48593" providerId="LiveId" clId="{6726B2CD-3767-4EA2-BFAB-2CDE101A591F}" dt="2022-09-20T12:42:33.786" v="3201" actId="478"/>
          <ac:picMkLst>
            <pc:docMk/>
            <pc:sldMk cId="10606733" sldId="812"/>
            <ac:picMk id="4098" creationId="{7866649F-2187-E571-7D56-91D30DF48F4E}"/>
          </ac:picMkLst>
        </pc:picChg>
        <pc:picChg chg="add del mod">
          <ac:chgData name="伊健 杜" userId="e69aded81da48593" providerId="LiveId" clId="{6726B2CD-3767-4EA2-BFAB-2CDE101A591F}" dt="2022-09-20T12:46:14.314" v="3211" actId="478"/>
          <ac:picMkLst>
            <pc:docMk/>
            <pc:sldMk cId="10606733" sldId="812"/>
            <ac:picMk id="4100" creationId="{740D9DA4-3156-1EE4-DFBF-CDB73B8E2F44}"/>
          </ac:picMkLst>
        </pc:picChg>
        <pc:picChg chg="add del mod">
          <ac:chgData name="伊健 杜" userId="e69aded81da48593" providerId="LiveId" clId="{6726B2CD-3767-4EA2-BFAB-2CDE101A591F}" dt="2022-09-20T12:46:14.314" v="3211" actId="478"/>
          <ac:picMkLst>
            <pc:docMk/>
            <pc:sldMk cId="10606733" sldId="812"/>
            <ac:picMk id="4102" creationId="{9A20ADD3-9F32-7ED1-D7F6-05B5F6F06DAB}"/>
          </ac:picMkLst>
        </pc:picChg>
        <pc:picChg chg="add mod">
          <ac:chgData name="伊健 杜" userId="e69aded81da48593" providerId="LiveId" clId="{6726B2CD-3767-4EA2-BFAB-2CDE101A591F}" dt="2022-09-20T12:47:19.970" v="3236" actId="1076"/>
          <ac:picMkLst>
            <pc:docMk/>
            <pc:sldMk cId="10606733" sldId="812"/>
            <ac:picMk id="4104" creationId="{0CE5EF8A-0FCA-EDCA-3776-08ED57F0A236}"/>
          </ac:picMkLst>
        </pc:picChg>
        <pc:picChg chg="add mod">
          <ac:chgData name="伊健 杜" userId="e69aded81da48593" providerId="LiveId" clId="{6726B2CD-3767-4EA2-BFAB-2CDE101A591F}" dt="2022-09-20T12:47:14.757" v="3233" actId="1076"/>
          <ac:picMkLst>
            <pc:docMk/>
            <pc:sldMk cId="10606733" sldId="812"/>
            <ac:picMk id="4106" creationId="{F2B57F69-B18F-838C-A713-A32A59566754}"/>
          </ac:picMkLst>
        </pc:picChg>
      </pc:sldChg>
      <pc:sldChg chg="addSp delSp modSp add mod ord">
        <pc:chgData name="伊健 杜" userId="e69aded81da48593" providerId="LiveId" clId="{6726B2CD-3767-4EA2-BFAB-2CDE101A591F}" dt="2022-09-20T13:27:59.057" v="3903"/>
        <pc:sldMkLst>
          <pc:docMk/>
          <pc:sldMk cId="196576766" sldId="813"/>
        </pc:sldMkLst>
        <pc:spChg chg="del">
          <ac:chgData name="伊健 杜" userId="e69aded81da48593" providerId="LiveId" clId="{6726B2CD-3767-4EA2-BFAB-2CDE101A591F}" dt="2022-09-20T13:12:42.237" v="3845" actId="478"/>
          <ac:spMkLst>
            <pc:docMk/>
            <pc:sldMk cId="196576766" sldId="813"/>
            <ac:spMk id="2" creationId="{81F4B079-5182-7332-4978-966F1AEEF4D2}"/>
          </ac:spMkLst>
        </pc:spChg>
        <pc:spChg chg="mod">
          <ac:chgData name="伊健 杜" userId="e69aded81da48593" providerId="LiveId" clId="{6726B2CD-3767-4EA2-BFAB-2CDE101A591F}" dt="2022-09-20T13:27:59.057" v="3903"/>
          <ac:spMkLst>
            <pc:docMk/>
            <pc:sldMk cId="196576766" sldId="813"/>
            <ac:spMk id="5" creationId="{E5FBA462-DC4E-E763-4177-36EAFDEC9FAB}"/>
          </ac:spMkLst>
        </pc:spChg>
        <pc:spChg chg="add del mod">
          <ac:chgData name="伊健 杜" userId="e69aded81da48593" providerId="LiveId" clId="{6726B2CD-3767-4EA2-BFAB-2CDE101A591F}" dt="2022-09-20T13:12:44.627" v="3846" actId="478"/>
          <ac:spMkLst>
            <pc:docMk/>
            <pc:sldMk cId="196576766" sldId="813"/>
            <ac:spMk id="6" creationId="{1DC74BCC-6633-2D5B-C33D-E8651ED440CA}"/>
          </ac:spMkLst>
        </pc:spChg>
        <pc:spChg chg="add mod">
          <ac:chgData name="伊健 杜" userId="e69aded81da48593" providerId="LiveId" clId="{6726B2CD-3767-4EA2-BFAB-2CDE101A591F}" dt="2022-09-20T13:12:50.283" v="3847"/>
          <ac:spMkLst>
            <pc:docMk/>
            <pc:sldMk cId="196576766" sldId="813"/>
            <ac:spMk id="7" creationId="{A2FDA32B-F50A-112A-1DA4-66DA2F75B170}"/>
          </ac:spMkLst>
        </pc:spChg>
      </pc:sldChg>
      <pc:sldChg chg="addSp delSp modSp new mod modAnim">
        <pc:chgData name="伊健 杜" userId="e69aded81da48593" providerId="LiveId" clId="{6726B2CD-3767-4EA2-BFAB-2CDE101A591F}" dt="2022-09-20T13:27:59.057" v="3903"/>
        <pc:sldMkLst>
          <pc:docMk/>
          <pc:sldMk cId="2940568874" sldId="814"/>
        </pc:sldMkLst>
        <pc:spChg chg="del">
          <ac:chgData name="伊健 杜" userId="e69aded81da48593" providerId="LiveId" clId="{6726B2CD-3767-4EA2-BFAB-2CDE101A591F}" dt="2022-09-20T12:58:25.743" v="3309" actId="478"/>
          <ac:spMkLst>
            <pc:docMk/>
            <pc:sldMk cId="2940568874" sldId="814"/>
            <ac:spMk id="2" creationId="{EEA6450A-DF07-81ED-5C77-E6ABDE096EB1}"/>
          </ac:spMkLst>
        </pc:spChg>
        <pc:spChg chg="del">
          <ac:chgData name="伊健 杜" userId="e69aded81da48593" providerId="LiveId" clId="{6726B2CD-3767-4EA2-BFAB-2CDE101A591F}" dt="2022-09-20T12:58:25.743" v="3309" actId="478"/>
          <ac:spMkLst>
            <pc:docMk/>
            <pc:sldMk cId="2940568874" sldId="814"/>
            <ac:spMk id="3" creationId="{6416A7EB-6DD1-193F-DF51-3BE5985076E7}"/>
          </ac:spMkLst>
        </pc:spChg>
        <pc:spChg chg="add mod">
          <ac:chgData name="伊健 杜" userId="e69aded81da48593" providerId="LiveId" clId="{6726B2CD-3767-4EA2-BFAB-2CDE101A591F}" dt="2022-09-20T13:27:59.057" v="3903"/>
          <ac:spMkLst>
            <pc:docMk/>
            <pc:sldMk cId="2940568874" sldId="814"/>
            <ac:spMk id="4" creationId="{5F42F3F7-1DAC-B546-7B30-BE057F43ED87}"/>
          </ac:spMkLst>
        </pc:spChg>
        <pc:spChg chg="add mod">
          <ac:chgData name="伊健 杜" userId="e69aded81da48593" providerId="LiveId" clId="{6726B2CD-3767-4EA2-BFAB-2CDE101A591F}" dt="2022-09-20T13:00:06.862" v="3424" actId="1076"/>
          <ac:spMkLst>
            <pc:docMk/>
            <pc:sldMk cId="2940568874" sldId="814"/>
            <ac:spMk id="5" creationId="{410C7D88-309A-DE94-1DB1-DAD656C40249}"/>
          </ac:spMkLst>
        </pc:spChg>
        <pc:spChg chg="add mod">
          <ac:chgData name="伊健 杜" userId="e69aded81da48593" providerId="LiveId" clId="{6726B2CD-3767-4EA2-BFAB-2CDE101A591F}" dt="2022-09-20T13:00:18.813" v="3446" actId="1076"/>
          <ac:spMkLst>
            <pc:docMk/>
            <pc:sldMk cId="2940568874" sldId="814"/>
            <ac:spMk id="6" creationId="{EFA522A6-45C6-699D-1F1B-A4F9F6444647}"/>
          </ac:spMkLst>
        </pc:spChg>
        <pc:spChg chg="add mod">
          <ac:chgData name="伊健 杜" userId="e69aded81da48593" providerId="LiveId" clId="{6726B2CD-3767-4EA2-BFAB-2CDE101A591F}" dt="2022-09-20T13:00:33.182" v="3451" actId="14100"/>
          <ac:spMkLst>
            <pc:docMk/>
            <pc:sldMk cId="2940568874" sldId="814"/>
            <ac:spMk id="7" creationId="{AE4830B5-D684-40A4-BD61-6F381883BF84}"/>
          </ac:spMkLst>
        </pc:spChg>
        <pc:spChg chg="add mod">
          <ac:chgData name="伊健 杜" userId="e69aded81da48593" providerId="LiveId" clId="{6726B2CD-3767-4EA2-BFAB-2CDE101A591F}" dt="2022-09-20T13:27:59.057" v="3903"/>
          <ac:spMkLst>
            <pc:docMk/>
            <pc:sldMk cId="2940568874" sldId="814"/>
            <ac:spMk id="8" creationId="{7415DA3A-1A60-1B89-5348-0FCA0CBB69E9}"/>
          </ac:spMkLst>
        </pc:spChg>
        <pc:picChg chg="add mod">
          <ac:chgData name="伊健 杜" userId="e69aded81da48593" providerId="LiveId" clId="{6726B2CD-3767-4EA2-BFAB-2CDE101A591F}" dt="2022-09-20T12:58:38.618" v="3316" actId="14100"/>
          <ac:picMkLst>
            <pc:docMk/>
            <pc:sldMk cId="2940568874" sldId="814"/>
            <ac:picMk id="7170" creationId="{9B55C595-B4FC-D6B7-E228-3DCD9ADBBC8F}"/>
          </ac:picMkLst>
        </pc:picChg>
      </pc:sldChg>
      <pc:sldChg chg="addSp delSp modSp add mod ord modAnim">
        <pc:chgData name="伊健 杜" userId="e69aded81da48593" providerId="LiveId" clId="{6726B2CD-3767-4EA2-BFAB-2CDE101A591F}" dt="2022-09-20T13:27:59.057" v="3903"/>
        <pc:sldMkLst>
          <pc:docMk/>
          <pc:sldMk cId="1032148845" sldId="815"/>
        </pc:sldMkLst>
        <pc:spChg chg="del">
          <ac:chgData name="伊健 杜" userId="e69aded81da48593" providerId="LiveId" clId="{6726B2CD-3767-4EA2-BFAB-2CDE101A591F}" dt="2022-09-20T13:01:38.154" v="3481" actId="478"/>
          <ac:spMkLst>
            <pc:docMk/>
            <pc:sldMk cId="1032148845" sldId="815"/>
            <ac:spMk id="2" creationId="{EEA6450A-DF07-81ED-5C77-E6ABDE096EB1}"/>
          </ac:spMkLst>
        </pc:spChg>
        <pc:spChg chg="del">
          <ac:chgData name="伊健 杜" userId="e69aded81da48593" providerId="LiveId" clId="{6726B2CD-3767-4EA2-BFAB-2CDE101A591F}" dt="2022-09-20T13:01:38.154" v="3481" actId="478"/>
          <ac:spMkLst>
            <pc:docMk/>
            <pc:sldMk cId="1032148845" sldId="815"/>
            <ac:spMk id="3" creationId="{6416A7EB-6DD1-193F-DF51-3BE5985076E7}"/>
          </ac:spMkLst>
        </pc:spChg>
        <pc:spChg chg="add mod">
          <ac:chgData name="伊健 杜" userId="e69aded81da48593" providerId="LiveId" clId="{6726B2CD-3767-4EA2-BFAB-2CDE101A591F}" dt="2022-09-20T13:27:59.057" v="3903"/>
          <ac:spMkLst>
            <pc:docMk/>
            <pc:sldMk cId="1032148845" sldId="815"/>
            <ac:spMk id="4" creationId="{52DF69E1-1EE7-CBE8-70D5-479456292B62}"/>
          </ac:spMkLst>
        </pc:spChg>
        <pc:spChg chg="add mod">
          <ac:chgData name="伊健 杜" userId="e69aded81da48593" providerId="LiveId" clId="{6726B2CD-3767-4EA2-BFAB-2CDE101A591F}" dt="2022-09-20T13:03:12.132" v="3607" actId="1076"/>
          <ac:spMkLst>
            <pc:docMk/>
            <pc:sldMk cId="1032148845" sldId="815"/>
            <ac:spMk id="5" creationId="{63CE7CD0-1198-B2F5-845F-DECAB0AEBACE}"/>
          </ac:spMkLst>
        </pc:spChg>
        <pc:picChg chg="add mod">
          <ac:chgData name="伊健 杜" userId="e69aded81da48593" providerId="LiveId" clId="{6726B2CD-3767-4EA2-BFAB-2CDE101A591F}" dt="2022-09-20T13:01:41.052" v="3483" actId="1076"/>
          <ac:picMkLst>
            <pc:docMk/>
            <pc:sldMk cId="1032148845" sldId="815"/>
            <ac:picMk id="8194" creationId="{99C60C4C-58B2-A72F-8D32-56BB02E91D7A}"/>
          </ac:picMkLst>
        </pc:picChg>
      </pc:sldChg>
      <pc:sldChg chg="addSp delSp modSp add mod">
        <pc:chgData name="伊健 杜" userId="e69aded81da48593" providerId="LiveId" clId="{6726B2CD-3767-4EA2-BFAB-2CDE101A591F}" dt="2022-09-20T13:05:18.966" v="3680" actId="1076"/>
        <pc:sldMkLst>
          <pc:docMk/>
          <pc:sldMk cId="2173714310" sldId="816"/>
        </pc:sldMkLst>
        <pc:spChg chg="del">
          <ac:chgData name="伊健 杜" userId="e69aded81da48593" providerId="LiveId" clId="{6726B2CD-3767-4EA2-BFAB-2CDE101A591F}" dt="2022-09-20T12:48:16.573" v="3263" actId="478"/>
          <ac:spMkLst>
            <pc:docMk/>
            <pc:sldMk cId="2173714310" sldId="816"/>
            <ac:spMk id="2" creationId="{EEA6450A-DF07-81ED-5C77-E6ABDE096EB1}"/>
          </ac:spMkLst>
        </pc:spChg>
        <pc:spChg chg="del">
          <ac:chgData name="伊健 杜" userId="e69aded81da48593" providerId="LiveId" clId="{6726B2CD-3767-4EA2-BFAB-2CDE101A591F}" dt="2022-09-20T12:48:16.573" v="3263" actId="478"/>
          <ac:spMkLst>
            <pc:docMk/>
            <pc:sldMk cId="2173714310" sldId="816"/>
            <ac:spMk id="3" creationId="{6416A7EB-6DD1-193F-DF51-3BE5985076E7}"/>
          </ac:spMkLst>
        </pc:spChg>
        <pc:grpChg chg="add mod">
          <ac:chgData name="伊健 杜" userId="e69aded81da48593" providerId="LiveId" clId="{6726B2CD-3767-4EA2-BFAB-2CDE101A591F}" dt="2022-09-20T13:04:29.343" v="3677" actId="1076"/>
          <ac:grpSpMkLst>
            <pc:docMk/>
            <pc:sldMk cId="2173714310" sldId="816"/>
            <ac:grpSpMk id="4" creationId="{BAB3B34C-F44E-D19A-D076-94C6E67B814A}"/>
          </ac:grpSpMkLst>
        </pc:grpChg>
        <pc:picChg chg="mod">
          <ac:chgData name="伊健 杜" userId="e69aded81da48593" providerId="LiveId" clId="{6726B2CD-3767-4EA2-BFAB-2CDE101A591F}" dt="2022-09-20T13:04:29.343" v="3677" actId="1076"/>
          <ac:picMkLst>
            <pc:docMk/>
            <pc:sldMk cId="2173714310" sldId="816"/>
            <ac:picMk id="6" creationId="{6C99F51E-6F9F-E540-2CDE-7A02E42F8033}"/>
          </ac:picMkLst>
        </pc:picChg>
        <pc:picChg chg="mod">
          <ac:chgData name="伊健 杜" userId="e69aded81da48593" providerId="LiveId" clId="{6726B2CD-3767-4EA2-BFAB-2CDE101A591F}" dt="2022-09-20T13:04:29.343" v="3677" actId="1076"/>
          <ac:picMkLst>
            <pc:docMk/>
            <pc:sldMk cId="2173714310" sldId="816"/>
            <ac:picMk id="7" creationId="{7C74FB2F-84F2-E458-1FFF-19C48A4B164F}"/>
          </ac:picMkLst>
        </pc:picChg>
        <pc:picChg chg="mod">
          <ac:chgData name="伊健 杜" userId="e69aded81da48593" providerId="LiveId" clId="{6726B2CD-3767-4EA2-BFAB-2CDE101A591F}" dt="2022-09-20T13:04:29.343" v="3677" actId="1076"/>
          <ac:picMkLst>
            <pc:docMk/>
            <pc:sldMk cId="2173714310" sldId="816"/>
            <ac:picMk id="8" creationId="{53D886CD-2D90-70BD-BA73-FA8D22EC4BD3}"/>
          </ac:picMkLst>
        </pc:picChg>
        <pc:picChg chg="mod">
          <ac:chgData name="伊健 杜" userId="e69aded81da48593" providerId="LiveId" clId="{6726B2CD-3767-4EA2-BFAB-2CDE101A591F}" dt="2022-09-20T13:04:29.343" v="3677" actId="1076"/>
          <ac:picMkLst>
            <pc:docMk/>
            <pc:sldMk cId="2173714310" sldId="816"/>
            <ac:picMk id="9" creationId="{8B91DC4C-3ACC-EA14-F474-9876588BDE8B}"/>
          </ac:picMkLst>
        </pc:picChg>
        <pc:picChg chg="mod">
          <ac:chgData name="伊健 杜" userId="e69aded81da48593" providerId="LiveId" clId="{6726B2CD-3767-4EA2-BFAB-2CDE101A591F}" dt="2022-09-20T13:04:29.343" v="3677" actId="1076"/>
          <ac:picMkLst>
            <pc:docMk/>
            <pc:sldMk cId="2173714310" sldId="816"/>
            <ac:picMk id="10" creationId="{25C5C3E2-C9AA-D80D-8D7A-FF030F0A9D30}"/>
          </ac:picMkLst>
        </pc:picChg>
        <pc:picChg chg="add del mod">
          <ac:chgData name="伊健 杜" userId="e69aded81da48593" providerId="LiveId" clId="{6726B2CD-3767-4EA2-BFAB-2CDE101A591F}" dt="2022-09-20T12:48:31.032" v="3267" actId="478"/>
          <ac:picMkLst>
            <pc:docMk/>
            <pc:sldMk cId="2173714310" sldId="816"/>
            <ac:picMk id="12" creationId="{F6A79133-4530-F381-1890-6D16E0B86E32}"/>
          </ac:picMkLst>
        </pc:picChg>
        <pc:picChg chg="add del mod">
          <ac:chgData name="伊健 杜" userId="e69aded81da48593" providerId="LiveId" clId="{6726B2CD-3767-4EA2-BFAB-2CDE101A591F}" dt="2022-09-20T12:48:31.032" v="3267" actId="478"/>
          <ac:picMkLst>
            <pc:docMk/>
            <pc:sldMk cId="2173714310" sldId="816"/>
            <ac:picMk id="13" creationId="{302928BA-3BEF-7321-6E9B-411B0A309D99}"/>
          </ac:picMkLst>
        </pc:picChg>
        <pc:picChg chg="add mod">
          <ac:chgData name="伊健 杜" userId="e69aded81da48593" providerId="LiveId" clId="{6726B2CD-3767-4EA2-BFAB-2CDE101A591F}" dt="2022-09-20T13:04:06.530" v="3666" actId="1076"/>
          <ac:picMkLst>
            <pc:docMk/>
            <pc:sldMk cId="2173714310" sldId="816"/>
            <ac:picMk id="14" creationId="{3006BA71-B215-B3EC-B9DC-BAC15A9DE901}"/>
          </ac:picMkLst>
        </pc:picChg>
        <pc:picChg chg="add mod">
          <ac:chgData name="伊健 杜" userId="e69aded81da48593" providerId="LiveId" clId="{6726B2CD-3767-4EA2-BFAB-2CDE101A591F}" dt="2022-09-20T12:50:51.320" v="3294" actId="1076"/>
          <ac:picMkLst>
            <pc:docMk/>
            <pc:sldMk cId="2173714310" sldId="816"/>
            <ac:picMk id="15" creationId="{21FB6D6F-3209-1562-AAF3-BF5C4A01E251}"/>
          </ac:picMkLst>
        </pc:picChg>
        <pc:picChg chg="add mod">
          <ac:chgData name="伊健 杜" userId="e69aded81da48593" providerId="LiveId" clId="{6726B2CD-3767-4EA2-BFAB-2CDE101A591F}" dt="2022-09-20T13:04:24.200" v="3675" actId="1076"/>
          <ac:picMkLst>
            <pc:docMk/>
            <pc:sldMk cId="2173714310" sldId="816"/>
            <ac:picMk id="6146" creationId="{40BF7DF8-44B3-8E4D-5F69-26227E3902B9}"/>
          </ac:picMkLst>
        </pc:picChg>
        <pc:picChg chg="add mod">
          <ac:chgData name="伊健 杜" userId="e69aded81da48593" providerId="LiveId" clId="{6726B2CD-3767-4EA2-BFAB-2CDE101A591F}" dt="2022-09-20T12:50:14.398" v="3289" actId="1076"/>
          <ac:picMkLst>
            <pc:docMk/>
            <pc:sldMk cId="2173714310" sldId="816"/>
            <ac:picMk id="6148" creationId="{4EB7616C-833E-4F23-0046-03517FB894AB}"/>
          </ac:picMkLst>
        </pc:picChg>
        <pc:picChg chg="add mod">
          <ac:chgData name="伊健 杜" userId="e69aded81da48593" providerId="LiveId" clId="{6726B2CD-3767-4EA2-BFAB-2CDE101A591F}" dt="2022-09-20T13:04:07.803" v="3667" actId="1076"/>
          <ac:picMkLst>
            <pc:docMk/>
            <pc:sldMk cId="2173714310" sldId="816"/>
            <ac:picMk id="6150" creationId="{239124AC-3ED3-117E-A756-D073A3AB7C28}"/>
          </ac:picMkLst>
        </pc:picChg>
        <pc:picChg chg="add mod">
          <ac:chgData name="伊健 杜" userId="e69aded81da48593" providerId="LiveId" clId="{6726B2CD-3767-4EA2-BFAB-2CDE101A591F}" dt="2022-09-20T13:04:05.305" v="3665" actId="1076"/>
          <ac:picMkLst>
            <pc:docMk/>
            <pc:sldMk cId="2173714310" sldId="816"/>
            <ac:picMk id="6152" creationId="{C582193C-ADA1-1DDE-DF55-9C46AECFF80F}"/>
          </ac:picMkLst>
        </pc:picChg>
        <pc:picChg chg="add mod">
          <ac:chgData name="伊健 杜" userId="e69aded81da48593" providerId="LiveId" clId="{6726B2CD-3767-4EA2-BFAB-2CDE101A591F}" dt="2022-09-20T13:05:18.966" v="3680" actId="1076"/>
          <ac:picMkLst>
            <pc:docMk/>
            <pc:sldMk cId="2173714310" sldId="816"/>
            <ac:picMk id="6154" creationId="{026D8E94-C91A-AA03-3D3A-8824C02773A4}"/>
          </ac:picMkLst>
        </pc:picChg>
        <pc:cxnChg chg="mod">
          <ac:chgData name="伊健 杜" userId="e69aded81da48593" providerId="LiveId" clId="{6726B2CD-3767-4EA2-BFAB-2CDE101A591F}" dt="2022-09-20T13:04:29.343" v="3677" actId="1076"/>
          <ac:cxnSpMkLst>
            <pc:docMk/>
            <pc:sldMk cId="2173714310" sldId="816"/>
            <ac:cxnSpMk id="5" creationId="{501B30CD-2028-90F0-0409-1589A0A6948F}"/>
          </ac:cxnSpMkLst>
        </pc:cxnChg>
        <pc:cxnChg chg="add del mod">
          <ac:chgData name="伊健 杜" userId="e69aded81da48593" providerId="LiveId" clId="{6726B2CD-3767-4EA2-BFAB-2CDE101A591F}" dt="2022-09-20T12:48:31.032" v="3267" actId="478"/>
          <ac:cxnSpMkLst>
            <pc:docMk/>
            <pc:sldMk cId="2173714310" sldId="816"/>
            <ac:cxnSpMk id="11" creationId="{08890BEB-8229-753B-A9E8-2C584F847414}"/>
          </ac:cxnSpMkLst>
        </pc:cxnChg>
      </pc:sldChg>
      <pc:sldChg chg="addSp delSp modSp new mod ord modAnim">
        <pc:chgData name="伊健 杜" userId="e69aded81da48593" providerId="LiveId" clId="{6726B2CD-3767-4EA2-BFAB-2CDE101A591F}" dt="2022-09-20T13:27:59.057" v="3903"/>
        <pc:sldMkLst>
          <pc:docMk/>
          <pc:sldMk cId="1821255484" sldId="817"/>
        </pc:sldMkLst>
        <pc:spChg chg="del">
          <ac:chgData name="伊健 杜" userId="e69aded81da48593" providerId="LiveId" clId="{6726B2CD-3767-4EA2-BFAB-2CDE101A591F}" dt="2022-09-20T13:02:41.003" v="3566" actId="478"/>
          <ac:spMkLst>
            <pc:docMk/>
            <pc:sldMk cId="1821255484" sldId="817"/>
            <ac:spMk id="2" creationId="{058448DA-D619-F9C6-408E-C8E6493E4D98}"/>
          </ac:spMkLst>
        </pc:spChg>
        <pc:spChg chg="del">
          <ac:chgData name="伊健 杜" userId="e69aded81da48593" providerId="LiveId" clId="{6726B2CD-3767-4EA2-BFAB-2CDE101A591F}" dt="2022-09-20T13:02:41.003" v="3566" actId="478"/>
          <ac:spMkLst>
            <pc:docMk/>
            <pc:sldMk cId="1821255484" sldId="817"/>
            <ac:spMk id="3" creationId="{A343C724-0A62-A924-1ECF-6F4DEB216F96}"/>
          </ac:spMkLst>
        </pc:spChg>
        <pc:spChg chg="add mod">
          <ac:chgData name="伊健 杜" userId="e69aded81da48593" providerId="LiveId" clId="{6726B2CD-3767-4EA2-BFAB-2CDE101A591F}" dt="2022-09-20T13:27:59.057" v="3903"/>
          <ac:spMkLst>
            <pc:docMk/>
            <pc:sldMk cId="1821255484" sldId="817"/>
            <ac:spMk id="4" creationId="{720E40CD-7554-7DCE-1777-5038C39E132A}"/>
          </ac:spMkLst>
        </pc:spChg>
        <pc:picChg chg="add mod">
          <ac:chgData name="伊健 杜" userId="e69aded81da48593" providerId="LiveId" clId="{6726B2CD-3767-4EA2-BFAB-2CDE101A591F}" dt="2022-09-20T13:03:22.767" v="3609" actId="1076"/>
          <ac:picMkLst>
            <pc:docMk/>
            <pc:sldMk cId="1821255484" sldId="817"/>
            <ac:picMk id="9218" creationId="{BE8A6C63-DE9C-3514-FD1B-4F8D1C11DA32}"/>
          </ac:picMkLst>
        </pc:picChg>
      </pc:sldChg>
      <pc:sldChg chg="addSp delSp modSp new mod">
        <pc:chgData name="伊健 杜" userId="e69aded81da48593" providerId="LiveId" clId="{6726B2CD-3767-4EA2-BFAB-2CDE101A591F}" dt="2022-09-20T13:07:54.032" v="3795" actId="1076"/>
        <pc:sldMkLst>
          <pc:docMk/>
          <pc:sldMk cId="1976819153" sldId="818"/>
        </pc:sldMkLst>
        <pc:spChg chg="del">
          <ac:chgData name="伊健 杜" userId="e69aded81da48593" providerId="LiveId" clId="{6726B2CD-3767-4EA2-BFAB-2CDE101A591F}" dt="2022-09-20T13:07:37.478" v="3778" actId="478"/>
          <ac:spMkLst>
            <pc:docMk/>
            <pc:sldMk cId="1976819153" sldId="818"/>
            <ac:spMk id="2" creationId="{07B25299-F2AB-BA3E-CB85-A5410AF84DA7}"/>
          </ac:spMkLst>
        </pc:spChg>
        <pc:spChg chg="del">
          <ac:chgData name="伊健 杜" userId="e69aded81da48593" providerId="LiveId" clId="{6726B2CD-3767-4EA2-BFAB-2CDE101A591F}" dt="2022-09-20T13:07:37.478" v="3778" actId="478"/>
          <ac:spMkLst>
            <pc:docMk/>
            <pc:sldMk cId="1976819153" sldId="818"/>
            <ac:spMk id="3" creationId="{22689B93-84E4-D6E8-11B5-BD15465DD70E}"/>
          </ac:spMkLst>
        </pc:spChg>
        <pc:spChg chg="add mod">
          <ac:chgData name="伊健 杜" userId="e69aded81da48593" providerId="LiveId" clId="{6726B2CD-3767-4EA2-BFAB-2CDE101A591F}" dt="2022-09-20T13:07:54.032" v="3795" actId="1076"/>
          <ac:spMkLst>
            <pc:docMk/>
            <pc:sldMk cId="1976819153" sldId="818"/>
            <ac:spMk id="5" creationId="{60F22900-3854-5D27-0459-26E40333BC34}"/>
          </ac:spMkLst>
        </pc:spChg>
        <pc:picChg chg="add mod">
          <ac:chgData name="伊健 杜" userId="e69aded81da48593" providerId="LiveId" clId="{6726B2CD-3767-4EA2-BFAB-2CDE101A591F}" dt="2022-09-20T13:07:39.311" v="3780" actId="1076"/>
          <ac:picMkLst>
            <pc:docMk/>
            <pc:sldMk cId="1976819153" sldId="818"/>
            <ac:picMk id="4" creationId="{D9BFBDFE-397C-E433-1BAA-401D8D03E646}"/>
          </ac:picMkLst>
        </pc:picChg>
      </pc:sldChg>
      <pc:sldChg chg="addSp delSp modSp add mod">
        <pc:chgData name="伊健 杜" userId="e69aded81da48593" providerId="LiveId" clId="{6726B2CD-3767-4EA2-BFAB-2CDE101A591F}" dt="2022-09-20T13:08:09.090" v="3802" actId="20577"/>
        <pc:sldMkLst>
          <pc:docMk/>
          <pc:sldMk cId="4286359174" sldId="819"/>
        </pc:sldMkLst>
        <pc:spChg chg="mod">
          <ac:chgData name="伊健 杜" userId="e69aded81da48593" providerId="LiveId" clId="{6726B2CD-3767-4EA2-BFAB-2CDE101A591F}" dt="2022-09-20T13:08:09.090" v="3802" actId="20577"/>
          <ac:spMkLst>
            <pc:docMk/>
            <pc:sldMk cId="4286359174" sldId="819"/>
            <ac:spMk id="5" creationId="{60F22900-3854-5D27-0459-26E40333BC34}"/>
          </ac:spMkLst>
        </pc:spChg>
        <pc:picChg chg="add mod">
          <ac:chgData name="伊健 杜" userId="e69aded81da48593" providerId="LiveId" clId="{6726B2CD-3767-4EA2-BFAB-2CDE101A591F}" dt="2022-09-20T13:08:04.501" v="3800" actId="14100"/>
          <ac:picMkLst>
            <pc:docMk/>
            <pc:sldMk cId="4286359174" sldId="819"/>
            <ac:picMk id="2" creationId="{46313A44-D821-1B57-080A-C491CAADF575}"/>
          </ac:picMkLst>
        </pc:picChg>
        <pc:picChg chg="del">
          <ac:chgData name="伊健 杜" userId="e69aded81da48593" providerId="LiveId" clId="{6726B2CD-3767-4EA2-BFAB-2CDE101A591F}" dt="2022-09-20T13:08:01.418" v="3797" actId="478"/>
          <ac:picMkLst>
            <pc:docMk/>
            <pc:sldMk cId="4286359174" sldId="819"/>
            <ac:picMk id="4" creationId="{D9BFBDFE-397C-E433-1BAA-401D8D03E646}"/>
          </ac:picMkLst>
        </pc:picChg>
      </pc:sldChg>
      <pc:sldChg chg="addSp delSp modSp add mod">
        <pc:chgData name="伊健 杜" userId="e69aded81da48593" providerId="LiveId" clId="{6726B2CD-3767-4EA2-BFAB-2CDE101A591F}" dt="2022-09-20T13:08:21.513" v="3811" actId="20577"/>
        <pc:sldMkLst>
          <pc:docMk/>
          <pc:sldMk cId="2898797117" sldId="820"/>
        </pc:sldMkLst>
        <pc:spChg chg="mod">
          <ac:chgData name="伊健 杜" userId="e69aded81da48593" providerId="LiveId" clId="{6726B2CD-3767-4EA2-BFAB-2CDE101A591F}" dt="2022-09-20T13:08:21.513" v="3811" actId="20577"/>
          <ac:spMkLst>
            <pc:docMk/>
            <pc:sldMk cId="2898797117" sldId="820"/>
            <ac:spMk id="5" creationId="{60F22900-3854-5D27-0459-26E40333BC34}"/>
          </ac:spMkLst>
        </pc:spChg>
        <pc:picChg chg="del mod">
          <ac:chgData name="伊健 杜" userId="e69aded81da48593" providerId="LiveId" clId="{6726B2CD-3767-4EA2-BFAB-2CDE101A591F}" dt="2022-09-20T13:08:16.382" v="3805" actId="478"/>
          <ac:picMkLst>
            <pc:docMk/>
            <pc:sldMk cId="2898797117" sldId="820"/>
            <ac:picMk id="2" creationId="{46313A44-D821-1B57-080A-C491CAADF575}"/>
          </ac:picMkLst>
        </pc:picChg>
        <pc:picChg chg="add mod">
          <ac:chgData name="伊健 杜" userId="e69aded81da48593" providerId="LiveId" clId="{6726B2CD-3767-4EA2-BFAB-2CDE101A591F}" dt="2022-09-20T13:08:19.917" v="3809" actId="1076"/>
          <ac:picMkLst>
            <pc:docMk/>
            <pc:sldMk cId="2898797117" sldId="820"/>
            <ac:picMk id="3" creationId="{4038933A-FD40-12FC-39A9-631074D45B9C}"/>
          </ac:picMkLst>
        </pc:picChg>
      </pc:sldChg>
      <pc:sldChg chg="addSp delSp modSp add mod">
        <pc:chgData name="伊健 杜" userId="e69aded81da48593" providerId="LiveId" clId="{6726B2CD-3767-4EA2-BFAB-2CDE101A591F}" dt="2022-09-20T13:08:38.303" v="3823" actId="1076"/>
        <pc:sldMkLst>
          <pc:docMk/>
          <pc:sldMk cId="4210527832" sldId="821"/>
        </pc:sldMkLst>
        <pc:spChg chg="mod">
          <ac:chgData name="伊健 杜" userId="e69aded81da48593" providerId="LiveId" clId="{6726B2CD-3767-4EA2-BFAB-2CDE101A591F}" dt="2022-09-20T13:08:34.720" v="3820" actId="20577"/>
          <ac:spMkLst>
            <pc:docMk/>
            <pc:sldMk cId="4210527832" sldId="821"/>
            <ac:spMk id="5" creationId="{60F22900-3854-5D27-0459-26E40333BC34}"/>
          </ac:spMkLst>
        </pc:spChg>
        <pc:picChg chg="add mod">
          <ac:chgData name="伊健 杜" userId="e69aded81da48593" providerId="LiveId" clId="{6726B2CD-3767-4EA2-BFAB-2CDE101A591F}" dt="2022-09-20T13:08:38.303" v="3823" actId="1076"/>
          <ac:picMkLst>
            <pc:docMk/>
            <pc:sldMk cId="4210527832" sldId="821"/>
            <ac:picMk id="2" creationId="{FE704339-0EE2-79FE-DB50-8FE4B6579186}"/>
          </ac:picMkLst>
        </pc:picChg>
        <pc:picChg chg="del">
          <ac:chgData name="伊健 杜" userId="e69aded81da48593" providerId="LiveId" clId="{6726B2CD-3767-4EA2-BFAB-2CDE101A591F}" dt="2022-09-20T13:08:27.552" v="3813" actId="478"/>
          <ac:picMkLst>
            <pc:docMk/>
            <pc:sldMk cId="4210527832" sldId="821"/>
            <ac:picMk id="3" creationId="{4038933A-FD40-12FC-39A9-631074D45B9C}"/>
          </ac:picMkLst>
        </pc:picChg>
      </pc:sldChg>
      <pc:sldChg chg="modSp add del mod">
        <pc:chgData name="伊健 杜" userId="e69aded81da48593" providerId="LiveId" clId="{6726B2CD-3767-4EA2-BFAB-2CDE101A591F}" dt="2022-09-20T13:13:32.380" v="3881" actId="47"/>
        <pc:sldMkLst>
          <pc:docMk/>
          <pc:sldMk cId="1147157883" sldId="822"/>
        </pc:sldMkLst>
        <pc:spChg chg="mod">
          <ac:chgData name="伊健 杜" userId="e69aded81da48593" providerId="LiveId" clId="{6726B2CD-3767-4EA2-BFAB-2CDE101A591F}" dt="2022-09-20T13:13:14.190" v="3880" actId="20577"/>
          <ac:spMkLst>
            <pc:docMk/>
            <pc:sldMk cId="1147157883" sldId="822"/>
            <ac:spMk id="5" creationId="{E5FBA462-DC4E-E763-4177-36EAFDEC9FAB}"/>
          </ac:spMkLst>
        </pc:spChg>
        <pc:spChg chg="mod">
          <ac:chgData name="伊健 杜" userId="e69aded81da48593" providerId="LiveId" clId="{6726B2CD-3767-4EA2-BFAB-2CDE101A591F}" dt="2022-09-20T13:13:02.281" v="3850" actId="14100"/>
          <ac:spMkLst>
            <pc:docMk/>
            <pc:sldMk cId="1147157883" sldId="822"/>
            <ac:spMk id="7" creationId="{A2FDA32B-F50A-112A-1DA4-66DA2F75B170}"/>
          </ac:spMkLst>
        </pc:spChg>
      </pc:sldChg>
    </pc:docChg>
  </pc:docChgLst>
  <pc:docChgLst>
    <pc:chgData name="伊健 杜" userId="e69aded81da48593" providerId="LiveId" clId="{83A22E12-844C-4D6A-AF6F-83829D2365E1}"/>
    <pc:docChg chg="undo custSel addSld delSld modSld sldOrd">
      <pc:chgData name="伊健 杜" userId="e69aded81da48593" providerId="LiveId" clId="{83A22E12-844C-4D6A-AF6F-83829D2365E1}" dt="2022-12-08T15:06:08.995" v="2908" actId="20577"/>
      <pc:docMkLst>
        <pc:docMk/>
      </pc:docMkLst>
      <pc:sldChg chg="del">
        <pc:chgData name="伊健 杜" userId="e69aded81da48593" providerId="LiveId" clId="{83A22E12-844C-4D6A-AF6F-83829D2365E1}" dt="2022-12-08T10:15:51.237" v="0" actId="47"/>
        <pc:sldMkLst>
          <pc:docMk/>
          <pc:sldMk cId="3267991469" sldId="1721"/>
        </pc:sldMkLst>
      </pc:sldChg>
      <pc:sldChg chg="del">
        <pc:chgData name="伊健 杜" userId="e69aded81da48593" providerId="LiveId" clId="{83A22E12-844C-4D6A-AF6F-83829D2365E1}" dt="2022-12-08T10:15:51.237" v="0" actId="47"/>
        <pc:sldMkLst>
          <pc:docMk/>
          <pc:sldMk cId="3132663699" sldId="1722"/>
        </pc:sldMkLst>
      </pc:sldChg>
      <pc:sldChg chg="del">
        <pc:chgData name="伊健 杜" userId="e69aded81da48593" providerId="LiveId" clId="{83A22E12-844C-4D6A-AF6F-83829D2365E1}" dt="2022-12-08T10:15:51.237" v="0" actId="47"/>
        <pc:sldMkLst>
          <pc:docMk/>
          <pc:sldMk cId="3759598514" sldId="1723"/>
        </pc:sldMkLst>
      </pc:sldChg>
      <pc:sldChg chg="del">
        <pc:chgData name="伊健 杜" userId="e69aded81da48593" providerId="LiveId" clId="{83A22E12-844C-4D6A-AF6F-83829D2365E1}" dt="2022-12-08T10:15:51.237" v="0" actId="47"/>
        <pc:sldMkLst>
          <pc:docMk/>
          <pc:sldMk cId="1084291594" sldId="1724"/>
        </pc:sldMkLst>
      </pc:sldChg>
      <pc:sldChg chg="del">
        <pc:chgData name="伊健 杜" userId="e69aded81da48593" providerId="LiveId" clId="{83A22E12-844C-4D6A-AF6F-83829D2365E1}" dt="2022-12-08T10:15:51.237" v="0" actId="47"/>
        <pc:sldMkLst>
          <pc:docMk/>
          <pc:sldMk cId="2956021832" sldId="1725"/>
        </pc:sldMkLst>
      </pc:sldChg>
      <pc:sldChg chg="del">
        <pc:chgData name="伊健 杜" userId="e69aded81da48593" providerId="LiveId" clId="{83A22E12-844C-4D6A-AF6F-83829D2365E1}" dt="2022-12-08T10:15:51.237" v="0" actId="47"/>
        <pc:sldMkLst>
          <pc:docMk/>
          <pc:sldMk cId="743407591" sldId="1726"/>
        </pc:sldMkLst>
      </pc:sldChg>
      <pc:sldChg chg="del">
        <pc:chgData name="伊健 杜" userId="e69aded81da48593" providerId="LiveId" clId="{83A22E12-844C-4D6A-AF6F-83829D2365E1}" dt="2022-12-08T10:15:51.237" v="0" actId="47"/>
        <pc:sldMkLst>
          <pc:docMk/>
          <pc:sldMk cId="837458575" sldId="1728"/>
        </pc:sldMkLst>
      </pc:sldChg>
      <pc:sldChg chg="del">
        <pc:chgData name="伊健 杜" userId="e69aded81da48593" providerId="LiveId" clId="{83A22E12-844C-4D6A-AF6F-83829D2365E1}" dt="2022-12-08T10:15:51.237" v="0" actId="47"/>
        <pc:sldMkLst>
          <pc:docMk/>
          <pc:sldMk cId="3612246148" sldId="1729"/>
        </pc:sldMkLst>
      </pc:sldChg>
      <pc:sldChg chg="del">
        <pc:chgData name="伊健 杜" userId="e69aded81da48593" providerId="LiveId" clId="{83A22E12-844C-4D6A-AF6F-83829D2365E1}" dt="2022-12-08T10:15:51.237" v="0" actId="47"/>
        <pc:sldMkLst>
          <pc:docMk/>
          <pc:sldMk cId="2225819362" sldId="1730"/>
        </pc:sldMkLst>
      </pc:sldChg>
      <pc:sldChg chg="del">
        <pc:chgData name="伊健 杜" userId="e69aded81da48593" providerId="LiveId" clId="{83A22E12-844C-4D6A-AF6F-83829D2365E1}" dt="2022-12-08T10:15:51.237" v="0" actId="47"/>
        <pc:sldMkLst>
          <pc:docMk/>
          <pc:sldMk cId="2166880924" sldId="1731"/>
        </pc:sldMkLst>
      </pc:sldChg>
      <pc:sldChg chg="del">
        <pc:chgData name="伊健 杜" userId="e69aded81da48593" providerId="LiveId" clId="{83A22E12-844C-4D6A-AF6F-83829D2365E1}" dt="2022-12-08T10:15:51.237" v="0" actId="47"/>
        <pc:sldMkLst>
          <pc:docMk/>
          <pc:sldMk cId="3623378072" sldId="1732"/>
        </pc:sldMkLst>
      </pc:sldChg>
      <pc:sldChg chg="del">
        <pc:chgData name="伊健 杜" userId="e69aded81da48593" providerId="LiveId" clId="{83A22E12-844C-4D6A-AF6F-83829D2365E1}" dt="2022-12-08T10:15:51.237" v="0" actId="47"/>
        <pc:sldMkLst>
          <pc:docMk/>
          <pc:sldMk cId="424649381" sldId="1733"/>
        </pc:sldMkLst>
      </pc:sldChg>
      <pc:sldChg chg="del">
        <pc:chgData name="伊健 杜" userId="e69aded81da48593" providerId="LiveId" clId="{83A22E12-844C-4D6A-AF6F-83829D2365E1}" dt="2022-12-08T10:15:51.237" v="0" actId="47"/>
        <pc:sldMkLst>
          <pc:docMk/>
          <pc:sldMk cId="3398352433" sldId="1736"/>
        </pc:sldMkLst>
      </pc:sldChg>
      <pc:sldChg chg="del">
        <pc:chgData name="伊健 杜" userId="e69aded81da48593" providerId="LiveId" clId="{83A22E12-844C-4D6A-AF6F-83829D2365E1}" dt="2022-12-08T10:15:51.237" v="0" actId="47"/>
        <pc:sldMkLst>
          <pc:docMk/>
          <pc:sldMk cId="1633068199" sldId="1737"/>
        </pc:sldMkLst>
      </pc:sldChg>
      <pc:sldChg chg="del">
        <pc:chgData name="伊健 杜" userId="e69aded81da48593" providerId="LiveId" clId="{83A22E12-844C-4D6A-AF6F-83829D2365E1}" dt="2022-12-08T10:15:51.237" v="0" actId="47"/>
        <pc:sldMkLst>
          <pc:docMk/>
          <pc:sldMk cId="1707588064" sldId="1738"/>
        </pc:sldMkLst>
      </pc:sldChg>
      <pc:sldChg chg="del">
        <pc:chgData name="伊健 杜" userId="e69aded81da48593" providerId="LiveId" clId="{83A22E12-844C-4D6A-AF6F-83829D2365E1}" dt="2022-12-08T10:15:51.237" v="0" actId="47"/>
        <pc:sldMkLst>
          <pc:docMk/>
          <pc:sldMk cId="2009820301" sldId="1739"/>
        </pc:sldMkLst>
      </pc:sldChg>
      <pc:sldChg chg="del">
        <pc:chgData name="伊健 杜" userId="e69aded81da48593" providerId="LiveId" clId="{83A22E12-844C-4D6A-AF6F-83829D2365E1}" dt="2022-12-08T10:15:51.237" v="0" actId="47"/>
        <pc:sldMkLst>
          <pc:docMk/>
          <pc:sldMk cId="3703545670" sldId="1740"/>
        </pc:sldMkLst>
      </pc:sldChg>
      <pc:sldChg chg="del">
        <pc:chgData name="伊健 杜" userId="e69aded81da48593" providerId="LiveId" clId="{83A22E12-844C-4D6A-AF6F-83829D2365E1}" dt="2022-12-08T10:15:51.237" v="0" actId="47"/>
        <pc:sldMkLst>
          <pc:docMk/>
          <pc:sldMk cId="2018002820" sldId="1741"/>
        </pc:sldMkLst>
      </pc:sldChg>
      <pc:sldChg chg="del">
        <pc:chgData name="伊健 杜" userId="e69aded81da48593" providerId="LiveId" clId="{83A22E12-844C-4D6A-AF6F-83829D2365E1}" dt="2022-12-08T10:15:51.237" v="0" actId="47"/>
        <pc:sldMkLst>
          <pc:docMk/>
          <pc:sldMk cId="2972953963" sldId="1742"/>
        </pc:sldMkLst>
      </pc:sldChg>
      <pc:sldChg chg="del">
        <pc:chgData name="伊健 杜" userId="e69aded81da48593" providerId="LiveId" clId="{83A22E12-844C-4D6A-AF6F-83829D2365E1}" dt="2022-12-08T10:15:51.237" v="0" actId="47"/>
        <pc:sldMkLst>
          <pc:docMk/>
          <pc:sldMk cId="676461044" sldId="1743"/>
        </pc:sldMkLst>
      </pc:sldChg>
      <pc:sldChg chg="del">
        <pc:chgData name="伊健 杜" userId="e69aded81da48593" providerId="LiveId" clId="{83A22E12-844C-4D6A-AF6F-83829D2365E1}" dt="2022-12-08T10:15:51.237" v="0" actId="47"/>
        <pc:sldMkLst>
          <pc:docMk/>
          <pc:sldMk cId="1801669877" sldId="1744"/>
        </pc:sldMkLst>
      </pc:sldChg>
      <pc:sldChg chg="del">
        <pc:chgData name="伊健 杜" userId="e69aded81da48593" providerId="LiveId" clId="{83A22E12-844C-4D6A-AF6F-83829D2365E1}" dt="2022-12-08T10:15:51.237" v="0" actId="47"/>
        <pc:sldMkLst>
          <pc:docMk/>
          <pc:sldMk cId="3150060664" sldId="1745"/>
        </pc:sldMkLst>
      </pc:sldChg>
      <pc:sldChg chg="del">
        <pc:chgData name="伊健 杜" userId="e69aded81da48593" providerId="LiveId" clId="{83A22E12-844C-4D6A-AF6F-83829D2365E1}" dt="2022-12-08T10:15:51.237" v="0" actId="47"/>
        <pc:sldMkLst>
          <pc:docMk/>
          <pc:sldMk cId="669720593" sldId="1746"/>
        </pc:sldMkLst>
      </pc:sldChg>
      <pc:sldChg chg="del">
        <pc:chgData name="伊健 杜" userId="e69aded81da48593" providerId="LiveId" clId="{83A22E12-844C-4D6A-AF6F-83829D2365E1}" dt="2022-12-08T10:15:51.237" v="0" actId="47"/>
        <pc:sldMkLst>
          <pc:docMk/>
          <pc:sldMk cId="1582857976" sldId="1747"/>
        </pc:sldMkLst>
      </pc:sldChg>
      <pc:sldChg chg="del">
        <pc:chgData name="伊健 杜" userId="e69aded81da48593" providerId="LiveId" clId="{83A22E12-844C-4D6A-AF6F-83829D2365E1}" dt="2022-12-08T10:15:51.237" v="0" actId="47"/>
        <pc:sldMkLst>
          <pc:docMk/>
          <pc:sldMk cId="1901595544" sldId="1748"/>
        </pc:sldMkLst>
      </pc:sldChg>
      <pc:sldChg chg="del">
        <pc:chgData name="伊健 杜" userId="e69aded81da48593" providerId="LiveId" clId="{83A22E12-844C-4D6A-AF6F-83829D2365E1}" dt="2022-12-08T10:15:51.237" v="0" actId="47"/>
        <pc:sldMkLst>
          <pc:docMk/>
          <pc:sldMk cId="695947131" sldId="1749"/>
        </pc:sldMkLst>
      </pc:sldChg>
      <pc:sldChg chg="del">
        <pc:chgData name="伊健 杜" userId="e69aded81da48593" providerId="LiveId" clId="{83A22E12-844C-4D6A-AF6F-83829D2365E1}" dt="2022-12-08T10:15:51.237" v="0" actId="47"/>
        <pc:sldMkLst>
          <pc:docMk/>
          <pc:sldMk cId="2474577579" sldId="1750"/>
        </pc:sldMkLst>
      </pc:sldChg>
      <pc:sldChg chg="del">
        <pc:chgData name="伊健 杜" userId="e69aded81da48593" providerId="LiveId" clId="{83A22E12-844C-4D6A-AF6F-83829D2365E1}" dt="2022-12-08T10:15:51.237" v="0" actId="47"/>
        <pc:sldMkLst>
          <pc:docMk/>
          <pc:sldMk cId="3424745315" sldId="1751"/>
        </pc:sldMkLst>
      </pc:sldChg>
      <pc:sldChg chg="del">
        <pc:chgData name="伊健 杜" userId="e69aded81da48593" providerId="LiveId" clId="{83A22E12-844C-4D6A-AF6F-83829D2365E1}" dt="2022-12-08T10:15:51.237" v="0" actId="47"/>
        <pc:sldMkLst>
          <pc:docMk/>
          <pc:sldMk cId="3879191903" sldId="1753"/>
        </pc:sldMkLst>
      </pc:sldChg>
      <pc:sldChg chg="del">
        <pc:chgData name="伊健 杜" userId="e69aded81da48593" providerId="LiveId" clId="{83A22E12-844C-4D6A-AF6F-83829D2365E1}" dt="2022-12-08T10:15:51.237" v="0" actId="47"/>
        <pc:sldMkLst>
          <pc:docMk/>
          <pc:sldMk cId="1245748469" sldId="1754"/>
        </pc:sldMkLst>
      </pc:sldChg>
      <pc:sldChg chg="del">
        <pc:chgData name="伊健 杜" userId="e69aded81da48593" providerId="LiveId" clId="{83A22E12-844C-4D6A-AF6F-83829D2365E1}" dt="2022-12-08T10:15:51.237" v="0" actId="47"/>
        <pc:sldMkLst>
          <pc:docMk/>
          <pc:sldMk cId="1872689665" sldId="1755"/>
        </pc:sldMkLst>
      </pc:sldChg>
      <pc:sldChg chg="del">
        <pc:chgData name="伊健 杜" userId="e69aded81da48593" providerId="LiveId" clId="{83A22E12-844C-4D6A-AF6F-83829D2365E1}" dt="2022-12-08T10:15:51.237" v="0" actId="47"/>
        <pc:sldMkLst>
          <pc:docMk/>
          <pc:sldMk cId="3634200150" sldId="1756"/>
        </pc:sldMkLst>
      </pc:sldChg>
      <pc:sldChg chg="del">
        <pc:chgData name="伊健 杜" userId="e69aded81da48593" providerId="LiveId" clId="{83A22E12-844C-4D6A-AF6F-83829D2365E1}" dt="2022-12-08T10:15:51.237" v="0" actId="47"/>
        <pc:sldMkLst>
          <pc:docMk/>
          <pc:sldMk cId="868892606" sldId="1757"/>
        </pc:sldMkLst>
      </pc:sldChg>
      <pc:sldChg chg="del">
        <pc:chgData name="伊健 杜" userId="e69aded81da48593" providerId="LiveId" clId="{83A22E12-844C-4D6A-AF6F-83829D2365E1}" dt="2022-12-08T10:15:51.237" v="0" actId="47"/>
        <pc:sldMkLst>
          <pc:docMk/>
          <pc:sldMk cId="1442665877" sldId="1758"/>
        </pc:sldMkLst>
      </pc:sldChg>
      <pc:sldChg chg="del">
        <pc:chgData name="伊健 杜" userId="e69aded81da48593" providerId="LiveId" clId="{83A22E12-844C-4D6A-AF6F-83829D2365E1}" dt="2022-12-08T10:15:51.237" v="0" actId="47"/>
        <pc:sldMkLst>
          <pc:docMk/>
          <pc:sldMk cId="621066469" sldId="1759"/>
        </pc:sldMkLst>
      </pc:sldChg>
      <pc:sldChg chg="del">
        <pc:chgData name="伊健 杜" userId="e69aded81da48593" providerId="LiveId" clId="{83A22E12-844C-4D6A-AF6F-83829D2365E1}" dt="2022-12-08T10:15:51.237" v="0" actId="47"/>
        <pc:sldMkLst>
          <pc:docMk/>
          <pc:sldMk cId="2191808266" sldId="1760"/>
        </pc:sldMkLst>
      </pc:sldChg>
      <pc:sldChg chg="del">
        <pc:chgData name="伊健 杜" userId="e69aded81da48593" providerId="LiveId" clId="{83A22E12-844C-4D6A-AF6F-83829D2365E1}" dt="2022-12-08T10:15:51.237" v="0" actId="47"/>
        <pc:sldMkLst>
          <pc:docMk/>
          <pc:sldMk cId="3332179650" sldId="1761"/>
        </pc:sldMkLst>
      </pc:sldChg>
      <pc:sldChg chg="del">
        <pc:chgData name="伊健 杜" userId="e69aded81da48593" providerId="LiveId" clId="{83A22E12-844C-4D6A-AF6F-83829D2365E1}" dt="2022-12-08T10:15:51.237" v="0" actId="47"/>
        <pc:sldMkLst>
          <pc:docMk/>
          <pc:sldMk cId="586565132" sldId="1762"/>
        </pc:sldMkLst>
      </pc:sldChg>
      <pc:sldChg chg="del">
        <pc:chgData name="伊健 杜" userId="e69aded81da48593" providerId="LiveId" clId="{83A22E12-844C-4D6A-AF6F-83829D2365E1}" dt="2022-12-08T10:15:51.237" v="0" actId="47"/>
        <pc:sldMkLst>
          <pc:docMk/>
          <pc:sldMk cId="1560302308" sldId="1763"/>
        </pc:sldMkLst>
      </pc:sldChg>
      <pc:sldChg chg="del">
        <pc:chgData name="伊健 杜" userId="e69aded81da48593" providerId="LiveId" clId="{83A22E12-844C-4D6A-AF6F-83829D2365E1}" dt="2022-12-08T10:15:51.237" v="0" actId="47"/>
        <pc:sldMkLst>
          <pc:docMk/>
          <pc:sldMk cId="855232527" sldId="1764"/>
        </pc:sldMkLst>
      </pc:sldChg>
      <pc:sldChg chg="del">
        <pc:chgData name="伊健 杜" userId="e69aded81da48593" providerId="LiveId" clId="{83A22E12-844C-4D6A-AF6F-83829D2365E1}" dt="2022-12-08T10:15:51.237" v="0" actId="47"/>
        <pc:sldMkLst>
          <pc:docMk/>
          <pc:sldMk cId="1086137213" sldId="1765"/>
        </pc:sldMkLst>
      </pc:sldChg>
      <pc:sldChg chg="del">
        <pc:chgData name="伊健 杜" userId="e69aded81da48593" providerId="LiveId" clId="{83A22E12-844C-4D6A-AF6F-83829D2365E1}" dt="2022-12-08T10:15:51.237" v="0" actId="47"/>
        <pc:sldMkLst>
          <pc:docMk/>
          <pc:sldMk cId="322042154" sldId="1766"/>
        </pc:sldMkLst>
      </pc:sldChg>
      <pc:sldChg chg="del">
        <pc:chgData name="伊健 杜" userId="e69aded81da48593" providerId="LiveId" clId="{83A22E12-844C-4D6A-AF6F-83829D2365E1}" dt="2022-12-08T10:15:51.237" v="0" actId="47"/>
        <pc:sldMkLst>
          <pc:docMk/>
          <pc:sldMk cId="1976426888" sldId="1767"/>
        </pc:sldMkLst>
      </pc:sldChg>
      <pc:sldChg chg="del">
        <pc:chgData name="伊健 杜" userId="e69aded81da48593" providerId="LiveId" clId="{83A22E12-844C-4D6A-AF6F-83829D2365E1}" dt="2022-12-08T10:15:51.237" v="0" actId="47"/>
        <pc:sldMkLst>
          <pc:docMk/>
          <pc:sldMk cId="974374568" sldId="1768"/>
        </pc:sldMkLst>
      </pc:sldChg>
      <pc:sldChg chg="del">
        <pc:chgData name="伊健 杜" userId="e69aded81da48593" providerId="LiveId" clId="{83A22E12-844C-4D6A-AF6F-83829D2365E1}" dt="2022-12-08T10:15:51.237" v="0" actId="47"/>
        <pc:sldMkLst>
          <pc:docMk/>
          <pc:sldMk cId="1829306694" sldId="1769"/>
        </pc:sldMkLst>
      </pc:sldChg>
      <pc:sldChg chg="del">
        <pc:chgData name="伊健 杜" userId="e69aded81da48593" providerId="LiveId" clId="{83A22E12-844C-4D6A-AF6F-83829D2365E1}" dt="2022-12-08T10:15:51.237" v="0" actId="47"/>
        <pc:sldMkLst>
          <pc:docMk/>
          <pc:sldMk cId="185223128" sldId="1770"/>
        </pc:sldMkLst>
      </pc:sldChg>
      <pc:sldChg chg="del">
        <pc:chgData name="伊健 杜" userId="e69aded81da48593" providerId="LiveId" clId="{83A22E12-844C-4D6A-AF6F-83829D2365E1}" dt="2022-12-08T10:15:51.237" v="0" actId="47"/>
        <pc:sldMkLst>
          <pc:docMk/>
          <pc:sldMk cId="3505755174" sldId="1771"/>
        </pc:sldMkLst>
      </pc:sldChg>
      <pc:sldChg chg="del">
        <pc:chgData name="伊健 杜" userId="e69aded81da48593" providerId="LiveId" clId="{83A22E12-844C-4D6A-AF6F-83829D2365E1}" dt="2022-12-08T10:15:51.237" v="0" actId="47"/>
        <pc:sldMkLst>
          <pc:docMk/>
          <pc:sldMk cId="3648116519" sldId="1772"/>
        </pc:sldMkLst>
      </pc:sldChg>
      <pc:sldChg chg="modSp mod">
        <pc:chgData name="伊健 杜" userId="e69aded81da48593" providerId="LiveId" clId="{83A22E12-844C-4D6A-AF6F-83829D2365E1}" dt="2022-12-08T15:06:08.995" v="2908" actId="20577"/>
        <pc:sldMkLst>
          <pc:docMk/>
          <pc:sldMk cId="2043182941" sldId="1785"/>
        </pc:sldMkLst>
        <pc:spChg chg="mod">
          <ac:chgData name="伊健 杜" userId="e69aded81da48593" providerId="LiveId" clId="{83A22E12-844C-4D6A-AF6F-83829D2365E1}" dt="2022-12-08T15:06:08.995" v="2908" actId="20577"/>
          <ac:spMkLst>
            <pc:docMk/>
            <pc:sldMk cId="2043182941" sldId="1785"/>
            <ac:spMk id="5" creationId="{E7287B0E-EF55-E721-8EFA-9A9183C0EDF9}"/>
          </ac:spMkLst>
        </pc:spChg>
      </pc:sldChg>
      <pc:sldChg chg="addSp">
        <pc:chgData name="伊健 杜" userId="e69aded81da48593" providerId="LiveId" clId="{83A22E12-844C-4D6A-AF6F-83829D2365E1}" dt="2022-12-08T14:30:47.480" v="2907"/>
        <pc:sldMkLst>
          <pc:docMk/>
          <pc:sldMk cId="348466492" sldId="1787"/>
        </pc:sldMkLst>
        <pc:inkChg chg="add">
          <ac:chgData name="伊健 杜" userId="e69aded81da48593" providerId="LiveId" clId="{83A22E12-844C-4D6A-AF6F-83829D2365E1}" dt="2022-12-08T14:30:47.480" v="2907"/>
          <ac:inkMkLst>
            <pc:docMk/>
            <pc:sldMk cId="348466492" sldId="1787"/>
            <ac:inkMk id="2" creationId="{7B5E598D-9441-04A3-3296-0A4B0469E21F}"/>
          </ac:inkMkLst>
        </pc:inkChg>
      </pc:sldChg>
      <pc:sldChg chg="addSp delSp modSp add mod setBg addAnim delAnim">
        <pc:chgData name="伊健 杜" userId="e69aded81da48593" providerId="LiveId" clId="{83A22E12-844C-4D6A-AF6F-83829D2365E1}" dt="2022-12-08T12:21:48.302" v="2906"/>
        <pc:sldMkLst>
          <pc:docMk/>
          <pc:sldMk cId="911399312" sldId="1788"/>
        </pc:sldMkLst>
        <pc:spChg chg="mod">
          <ac:chgData name="伊健 杜" userId="e69aded81da48593" providerId="LiveId" clId="{83A22E12-844C-4D6A-AF6F-83829D2365E1}" dt="2022-12-08T12:21:48.302" v="2906"/>
          <ac:spMkLst>
            <pc:docMk/>
            <pc:sldMk cId="911399312" sldId="1788"/>
            <ac:spMk id="2" creationId="{10304424-DB4A-36E7-9E0D-D32A5DD0F26C}"/>
          </ac:spMkLst>
        </pc:spChg>
        <pc:spChg chg="mod">
          <ac:chgData name="伊健 杜" userId="e69aded81da48593" providerId="LiveId" clId="{83A22E12-844C-4D6A-AF6F-83829D2365E1}" dt="2022-12-08T12:21:48.302" v="2906"/>
          <ac:spMkLst>
            <pc:docMk/>
            <pc:sldMk cId="911399312" sldId="1788"/>
            <ac:spMk id="5" creationId="{E7287B0E-EF55-E721-8EFA-9A9183C0EDF9}"/>
          </ac:spMkLst>
        </pc:spChg>
        <pc:picChg chg="add mod">
          <ac:chgData name="伊健 杜" userId="e69aded81da48593" providerId="LiveId" clId="{83A22E12-844C-4D6A-AF6F-83829D2365E1}" dt="2022-12-08T10:49:43.705" v="425" actId="1076"/>
          <ac:picMkLst>
            <pc:docMk/>
            <pc:sldMk cId="911399312" sldId="1788"/>
            <ac:picMk id="1026" creationId="{4728630F-8C95-988A-AB1D-2CECCC11D857}"/>
          </ac:picMkLst>
        </pc:picChg>
        <pc:picChg chg="del">
          <ac:chgData name="伊健 杜" userId="e69aded81da48593" providerId="LiveId" clId="{83A22E12-844C-4D6A-AF6F-83829D2365E1}" dt="2022-12-08T10:49:00.829" v="420" actId="478"/>
          <ac:picMkLst>
            <pc:docMk/>
            <pc:sldMk cId="911399312" sldId="1788"/>
            <ac:picMk id="7170" creationId="{A273AA73-E28A-D40A-8523-AD77ADB84A45}"/>
          </ac:picMkLst>
        </pc:picChg>
        <pc:cxnChg chg="add del">
          <ac:chgData name="伊健 杜" userId="e69aded81da48593" providerId="LiveId" clId="{83A22E12-844C-4D6A-AF6F-83829D2365E1}" dt="2022-12-08T10:49:41.139" v="424" actId="26606"/>
          <ac:cxnSpMkLst>
            <pc:docMk/>
            <pc:sldMk cId="911399312" sldId="1788"/>
            <ac:cxnSpMk id="1031" creationId="{A7F400EE-A8A5-48AF-B4D6-291B52C6F0B0}"/>
          </ac:cxnSpMkLst>
        </pc:cxnChg>
      </pc:sldChg>
      <pc:sldChg chg="modSp add mod">
        <pc:chgData name="伊健 杜" userId="e69aded81da48593" providerId="LiveId" clId="{83A22E12-844C-4D6A-AF6F-83829D2365E1}" dt="2022-12-08T10:34:12.751" v="99"/>
        <pc:sldMkLst>
          <pc:docMk/>
          <pc:sldMk cId="3055207800" sldId="1789"/>
        </pc:sldMkLst>
        <pc:spChg chg="mod">
          <ac:chgData name="伊健 杜" userId="e69aded81da48593" providerId="LiveId" clId="{83A22E12-844C-4D6A-AF6F-83829D2365E1}" dt="2022-12-08T10:34:12.751" v="99"/>
          <ac:spMkLst>
            <pc:docMk/>
            <pc:sldMk cId="3055207800" sldId="1789"/>
            <ac:spMk id="4" creationId="{2CD63A4E-E37B-41A6-9090-C7BF9F9D4BD7}"/>
          </ac:spMkLst>
        </pc:spChg>
      </pc:sldChg>
      <pc:sldChg chg="modSp add mod">
        <pc:chgData name="伊健 杜" userId="e69aded81da48593" providerId="LiveId" clId="{83A22E12-844C-4D6A-AF6F-83829D2365E1}" dt="2022-12-08T12:21:48.302" v="2906"/>
        <pc:sldMkLst>
          <pc:docMk/>
          <pc:sldMk cId="121719829" sldId="1790"/>
        </pc:sldMkLst>
        <pc:spChg chg="mod">
          <ac:chgData name="伊健 杜" userId="e69aded81da48593" providerId="LiveId" clId="{83A22E12-844C-4D6A-AF6F-83829D2365E1}" dt="2022-12-08T12:21:48.302" v="2906"/>
          <ac:spMkLst>
            <pc:docMk/>
            <pc:sldMk cId="121719829" sldId="1790"/>
            <ac:spMk id="4" creationId="{2CD63A4E-E37B-41A6-9090-C7BF9F9D4BD7}"/>
          </ac:spMkLst>
        </pc:spChg>
      </pc:sldChg>
      <pc:sldChg chg="modSp add mod">
        <pc:chgData name="伊健 杜" userId="e69aded81da48593" providerId="LiveId" clId="{83A22E12-844C-4D6A-AF6F-83829D2365E1}" dt="2022-12-08T12:21:48.302" v="2906"/>
        <pc:sldMkLst>
          <pc:docMk/>
          <pc:sldMk cId="1429165965" sldId="1791"/>
        </pc:sldMkLst>
        <pc:spChg chg="mod">
          <ac:chgData name="伊健 杜" userId="e69aded81da48593" providerId="LiveId" clId="{83A22E12-844C-4D6A-AF6F-83829D2365E1}" dt="2022-12-08T12:21:48.302" v="2906"/>
          <ac:spMkLst>
            <pc:docMk/>
            <pc:sldMk cId="1429165965" sldId="1791"/>
            <ac:spMk id="4" creationId="{2CD63A4E-E37B-41A6-9090-C7BF9F9D4BD7}"/>
          </ac:spMkLst>
        </pc:spChg>
      </pc:sldChg>
      <pc:sldChg chg="addSp delSp modSp add mod">
        <pc:chgData name="伊健 杜" userId="e69aded81da48593" providerId="LiveId" clId="{83A22E12-844C-4D6A-AF6F-83829D2365E1}" dt="2022-12-08T12:21:48.302" v="2906"/>
        <pc:sldMkLst>
          <pc:docMk/>
          <pc:sldMk cId="347609410" sldId="1792"/>
        </pc:sldMkLst>
        <pc:spChg chg="mod">
          <ac:chgData name="伊健 杜" userId="e69aded81da48593" providerId="LiveId" clId="{83A22E12-844C-4D6A-AF6F-83829D2365E1}" dt="2022-12-08T10:50:03.829" v="445"/>
          <ac:spMkLst>
            <pc:docMk/>
            <pc:sldMk cId="347609410" sldId="1792"/>
            <ac:spMk id="2" creationId="{10304424-DB4A-36E7-9E0D-D32A5DD0F26C}"/>
          </ac:spMkLst>
        </pc:spChg>
        <pc:spChg chg="add del">
          <ac:chgData name="伊健 杜" userId="e69aded81da48593" providerId="LiveId" clId="{83A22E12-844C-4D6A-AF6F-83829D2365E1}" dt="2022-12-08T10:53:00.379" v="544" actId="478"/>
          <ac:spMkLst>
            <pc:docMk/>
            <pc:sldMk cId="347609410" sldId="1792"/>
            <ac:spMk id="3" creationId="{F5B193F1-2897-8576-F0BD-D1E925903ABE}"/>
          </ac:spMkLst>
        </pc:spChg>
        <pc:spChg chg="mod">
          <ac:chgData name="伊健 杜" userId="e69aded81da48593" providerId="LiveId" clId="{83A22E12-844C-4D6A-AF6F-83829D2365E1}" dt="2022-12-08T12:21:48.302" v="2906"/>
          <ac:spMkLst>
            <pc:docMk/>
            <pc:sldMk cId="347609410" sldId="1792"/>
            <ac:spMk id="5" creationId="{E7287B0E-EF55-E721-8EFA-9A9183C0EDF9}"/>
          </ac:spMkLst>
        </pc:spChg>
        <pc:picChg chg="add mod">
          <ac:chgData name="伊健 杜" userId="e69aded81da48593" providerId="LiveId" clId="{83A22E12-844C-4D6A-AF6F-83829D2365E1}" dt="2022-12-08T10:53:14.088" v="548" actId="1076"/>
          <ac:picMkLst>
            <pc:docMk/>
            <pc:sldMk cId="347609410" sldId="1792"/>
            <ac:picMk id="6" creationId="{32C4F5C0-A838-043D-2CD2-DE84B1B921E0}"/>
          </ac:picMkLst>
        </pc:picChg>
        <pc:picChg chg="del">
          <ac:chgData name="伊健 杜" userId="e69aded81da48593" providerId="LiveId" clId="{83A22E12-844C-4D6A-AF6F-83829D2365E1}" dt="2022-12-08T10:50:34.804" v="496" actId="478"/>
          <ac:picMkLst>
            <pc:docMk/>
            <pc:sldMk cId="347609410" sldId="1792"/>
            <ac:picMk id="1026" creationId="{4728630F-8C95-988A-AB1D-2CECCC11D857}"/>
          </ac:picMkLst>
        </pc:picChg>
      </pc:sldChg>
      <pc:sldChg chg="modSp new del mod">
        <pc:chgData name="伊健 杜" userId="e69aded81da48593" providerId="LiveId" clId="{83A22E12-844C-4D6A-AF6F-83829D2365E1}" dt="2022-12-08T10:47:15.486" v="283" actId="47"/>
        <pc:sldMkLst>
          <pc:docMk/>
          <pc:sldMk cId="2438607030" sldId="1792"/>
        </pc:sldMkLst>
        <pc:spChg chg="mod">
          <ac:chgData name="伊健 杜" userId="e69aded81da48593" providerId="LiveId" clId="{83A22E12-844C-4D6A-AF6F-83829D2365E1}" dt="2022-12-08T10:47:14.312" v="282"/>
          <ac:spMkLst>
            <pc:docMk/>
            <pc:sldMk cId="2438607030" sldId="1792"/>
            <ac:spMk id="2" creationId="{9D0AA7CF-E99D-A21A-1F74-B558C1F9DF15}"/>
          </ac:spMkLst>
        </pc:spChg>
      </pc:sldChg>
      <pc:sldChg chg="addSp delSp modSp add mod">
        <pc:chgData name="伊健 杜" userId="e69aded81da48593" providerId="LiveId" clId="{83A22E12-844C-4D6A-AF6F-83829D2365E1}" dt="2022-12-08T12:21:48.302" v="2906"/>
        <pc:sldMkLst>
          <pc:docMk/>
          <pc:sldMk cId="2404114991" sldId="1793"/>
        </pc:sldMkLst>
        <pc:spChg chg="mod">
          <ac:chgData name="伊健 杜" userId="e69aded81da48593" providerId="LiveId" clId="{83A22E12-844C-4D6A-AF6F-83829D2365E1}" dt="2022-12-08T12:21:48.302" v="2906"/>
          <ac:spMkLst>
            <pc:docMk/>
            <pc:sldMk cId="2404114991" sldId="1793"/>
            <ac:spMk id="5" creationId="{E7287B0E-EF55-E721-8EFA-9A9183C0EDF9}"/>
          </ac:spMkLst>
        </pc:spChg>
        <pc:picChg chg="del">
          <ac:chgData name="伊健 杜" userId="e69aded81da48593" providerId="LiveId" clId="{83A22E12-844C-4D6A-AF6F-83829D2365E1}" dt="2022-12-08T10:58:49.724" v="648" actId="478"/>
          <ac:picMkLst>
            <pc:docMk/>
            <pc:sldMk cId="2404114991" sldId="1793"/>
            <ac:picMk id="6" creationId="{32C4F5C0-A838-043D-2CD2-DE84B1B921E0}"/>
          </ac:picMkLst>
        </pc:picChg>
        <pc:picChg chg="add mod">
          <ac:chgData name="伊健 杜" userId="e69aded81da48593" providerId="LiveId" clId="{83A22E12-844C-4D6A-AF6F-83829D2365E1}" dt="2022-12-08T10:59:05.540" v="650" actId="1076"/>
          <ac:picMkLst>
            <pc:docMk/>
            <pc:sldMk cId="2404114991" sldId="1793"/>
            <ac:picMk id="3074" creationId="{8FB7FF17-6045-6742-7854-521EC85B450C}"/>
          </ac:picMkLst>
        </pc:picChg>
      </pc:sldChg>
      <pc:sldChg chg="modSp add mod">
        <pc:chgData name="伊健 杜" userId="e69aded81da48593" providerId="LiveId" clId="{83A22E12-844C-4D6A-AF6F-83829D2365E1}" dt="2022-12-08T12:21:48.302" v="2906"/>
        <pc:sldMkLst>
          <pc:docMk/>
          <pc:sldMk cId="1140786682" sldId="1794"/>
        </pc:sldMkLst>
        <pc:spChg chg="mod">
          <ac:chgData name="伊健 杜" userId="e69aded81da48593" providerId="LiveId" clId="{83A22E12-844C-4D6A-AF6F-83829D2365E1}" dt="2022-12-08T12:21:48.302" v="2906"/>
          <ac:spMkLst>
            <pc:docMk/>
            <pc:sldMk cId="1140786682" sldId="1794"/>
            <ac:spMk id="4" creationId="{2CD63A4E-E37B-41A6-9090-C7BF9F9D4BD7}"/>
          </ac:spMkLst>
        </pc:spChg>
      </pc:sldChg>
      <pc:sldChg chg="addSp delSp modSp add mod">
        <pc:chgData name="伊健 杜" userId="e69aded81da48593" providerId="LiveId" clId="{83A22E12-844C-4D6A-AF6F-83829D2365E1}" dt="2022-12-08T12:21:48.302" v="2906"/>
        <pc:sldMkLst>
          <pc:docMk/>
          <pc:sldMk cId="2444242798" sldId="1795"/>
        </pc:sldMkLst>
        <pc:spChg chg="mod">
          <ac:chgData name="伊健 杜" userId="e69aded81da48593" providerId="LiveId" clId="{83A22E12-844C-4D6A-AF6F-83829D2365E1}" dt="2022-12-08T12:21:48.302" v="2906"/>
          <ac:spMkLst>
            <pc:docMk/>
            <pc:sldMk cId="2444242798" sldId="1795"/>
            <ac:spMk id="2" creationId="{10304424-DB4A-36E7-9E0D-D32A5DD0F26C}"/>
          </ac:spMkLst>
        </pc:spChg>
        <pc:spChg chg="mod">
          <ac:chgData name="伊健 杜" userId="e69aded81da48593" providerId="LiveId" clId="{83A22E12-844C-4D6A-AF6F-83829D2365E1}" dt="2022-12-08T12:21:48.302" v="2906"/>
          <ac:spMkLst>
            <pc:docMk/>
            <pc:sldMk cId="2444242798" sldId="1795"/>
            <ac:spMk id="5" creationId="{E7287B0E-EF55-E721-8EFA-9A9183C0EDF9}"/>
          </ac:spMkLst>
        </pc:spChg>
        <pc:picChg chg="del">
          <ac:chgData name="伊健 杜" userId="e69aded81da48593" providerId="LiveId" clId="{83A22E12-844C-4D6A-AF6F-83829D2365E1}" dt="2022-12-08T11:02:15.918" v="772" actId="478"/>
          <ac:picMkLst>
            <pc:docMk/>
            <pc:sldMk cId="2444242798" sldId="1795"/>
            <ac:picMk id="6" creationId="{32C4F5C0-A838-043D-2CD2-DE84B1B921E0}"/>
          </ac:picMkLst>
        </pc:picChg>
        <pc:picChg chg="add mod">
          <ac:chgData name="伊健 杜" userId="e69aded81da48593" providerId="LiveId" clId="{83A22E12-844C-4D6A-AF6F-83829D2365E1}" dt="2022-12-08T11:06:33.687" v="804" actId="1076"/>
          <ac:picMkLst>
            <pc:docMk/>
            <pc:sldMk cId="2444242798" sldId="1795"/>
            <ac:picMk id="4098" creationId="{D3704CE2-A8A4-EF44-4CCA-E66FE0743927}"/>
          </ac:picMkLst>
        </pc:picChg>
      </pc:sldChg>
      <pc:sldChg chg="addSp delSp modSp add mod">
        <pc:chgData name="伊健 杜" userId="e69aded81da48593" providerId="LiveId" clId="{83A22E12-844C-4D6A-AF6F-83829D2365E1}" dt="2022-12-08T12:21:48.302" v="2906"/>
        <pc:sldMkLst>
          <pc:docMk/>
          <pc:sldMk cId="1977330403" sldId="1796"/>
        </pc:sldMkLst>
        <pc:spChg chg="mod">
          <ac:chgData name="伊健 杜" userId="e69aded81da48593" providerId="LiveId" clId="{83A22E12-844C-4D6A-AF6F-83829D2365E1}" dt="2022-12-08T12:21:48.302" v="2906"/>
          <ac:spMkLst>
            <pc:docMk/>
            <pc:sldMk cId="1977330403" sldId="1796"/>
            <ac:spMk id="2" creationId="{10304424-DB4A-36E7-9E0D-D32A5DD0F26C}"/>
          </ac:spMkLst>
        </pc:spChg>
        <pc:spChg chg="mod">
          <ac:chgData name="伊健 杜" userId="e69aded81da48593" providerId="LiveId" clId="{83A22E12-844C-4D6A-AF6F-83829D2365E1}" dt="2022-12-08T12:21:48.302" v="2906"/>
          <ac:spMkLst>
            <pc:docMk/>
            <pc:sldMk cId="1977330403" sldId="1796"/>
            <ac:spMk id="5" creationId="{E7287B0E-EF55-E721-8EFA-9A9183C0EDF9}"/>
          </ac:spMkLst>
        </pc:spChg>
        <pc:picChg chg="del">
          <ac:chgData name="伊健 杜" userId="e69aded81da48593" providerId="LiveId" clId="{83A22E12-844C-4D6A-AF6F-83829D2365E1}" dt="2022-12-08T11:22:15.518" v="958" actId="478"/>
          <ac:picMkLst>
            <pc:docMk/>
            <pc:sldMk cId="1977330403" sldId="1796"/>
            <ac:picMk id="4098" creationId="{D3704CE2-A8A4-EF44-4CCA-E66FE0743927}"/>
          </ac:picMkLst>
        </pc:picChg>
        <pc:picChg chg="add mod">
          <ac:chgData name="伊健 杜" userId="e69aded81da48593" providerId="LiveId" clId="{83A22E12-844C-4D6A-AF6F-83829D2365E1}" dt="2022-12-08T11:22:37.918" v="961" actId="1076"/>
          <ac:picMkLst>
            <pc:docMk/>
            <pc:sldMk cId="1977330403" sldId="1796"/>
            <ac:picMk id="5122" creationId="{8C4FF075-D79E-C1D3-1448-0F07FADA6611}"/>
          </ac:picMkLst>
        </pc:picChg>
      </pc:sldChg>
      <pc:sldChg chg="addSp delSp modSp add mod setBg">
        <pc:chgData name="伊健 杜" userId="e69aded81da48593" providerId="LiveId" clId="{83A22E12-844C-4D6A-AF6F-83829D2365E1}" dt="2022-12-08T12:21:48.302" v="2906"/>
        <pc:sldMkLst>
          <pc:docMk/>
          <pc:sldMk cId="1852777442" sldId="1797"/>
        </pc:sldMkLst>
        <pc:spChg chg="mod">
          <ac:chgData name="伊健 杜" userId="e69aded81da48593" providerId="LiveId" clId="{83A22E12-844C-4D6A-AF6F-83829D2365E1}" dt="2022-12-08T12:21:48.302" v="2906"/>
          <ac:spMkLst>
            <pc:docMk/>
            <pc:sldMk cId="1852777442" sldId="1797"/>
            <ac:spMk id="2" creationId="{10304424-DB4A-36E7-9E0D-D32A5DD0F26C}"/>
          </ac:spMkLst>
        </pc:spChg>
        <pc:spChg chg="mod">
          <ac:chgData name="伊健 杜" userId="e69aded81da48593" providerId="LiveId" clId="{83A22E12-844C-4D6A-AF6F-83829D2365E1}" dt="2022-12-08T12:21:48.302" v="2906"/>
          <ac:spMkLst>
            <pc:docMk/>
            <pc:sldMk cId="1852777442" sldId="1797"/>
            <ac:spMk id="5" creationId="{E7287B0E-EF55-E721-8EFA-9A9183C0EDF9}"/>
          </ac:spMkLst>
        </pc:spChg>
        <pc:spChg chg="add del">
          <ac:chgData name="伊健 杜" userId="e69aded81da48593" providerId="LiveId" clId="{83A22E12-844C-4D6A-AF6F-83829D2365E1}" dt="2022-12-08T11:23:27.458" v="1068" actId="26606"/>
          <ac:spMkLst>
            <pc:docMk/>
            <pc:sldMk cId="1852777442" sldId="1797"/>
            <ac:spMk id="11" creationId="{E8A8EAB8-D2FF-444D-B34B-7D32F106AD0E}"/>
          </ac:spMkLst>
        </pc:spChg>
        <pc:picChg chg="add mod modCrop">
          <ac:chgData name="伊健 杜" userId="e69aded81da48593" providerId="LiveId" clId="{83A22E12-844C-4D6A-AF6F-83829D2365E1}" dt="2022-12-08T11:23:43.652" v="1075" actId="1076"/>
          <ac:picMkLst>
            <pc:docMk/>
            <pc:sldMk cId="1852777442" sldId="1797"/>
            <ac:picMk id="3" creationId="{F32F69D3-B993-7EBF-D6E9-7B99A950EE4A}"/>
          </ac:picMkLst>
        </pc:picChg>
        <pc:picChg chg="add del">
          <ac:chgData name="伊健 杜" userId="e69aded81da48593" providerId="LiveId" clId="{83A22E12-844C-4D6A-AF6F-83829D2365E1}" dt="2022-12-08T11:23:27.458" v="1068" actId="26606"/>
          <ac:picMkLst>
            <pc:docMk/>
            <pc:sldMk cId="1852777442" sldId="1797"/>
            <ac:picMk id="7" creationId="{BDBA6E0A-4239-26BB-B53D-01318DDD3266}"/>
          </ac:picMkLst>
        </pc:picChg>
        <pc:picChg chg="del">
          <ac:chgData name="伊健 杜" userId="e69aded81da48593" providerId="LiveId" clId="{83A22E12-844C-4D6A-AF6F-83829D2365E1}" dt="2022-12-08T11:22:41.960" v="963" actId="478"/>
          <ac:picMkLst>
            <pc:docMk/>
            <pc:sldMk cId="1852777442" sldId="1797"/>
            <ac:picMk id="5122" creationId="{8C4FF075-D79E-C1D3-1448-0F07FADA6611}"/>
          </ac:picMkLst>
        </pc:picChg>
        <pc:cxnChg chg="add del">
          <ac:chgData name="伊健 杜" userId="e69aded81da48593" providerId="LiveId" clId="{83A22E12-844C-4D6A-AF6F-83829D2365E1}" dt="2022-12-08T11:23:27.458" v="1068" actId="26606"/>
          <ac:cxnSpMkLst>
            <pc:docMk/>
            <pc:sldMk cId="1852777442" sldId="1797"/>
            <ac:cxnSpMk id="13" creationId="{EEA38897-7BA3-4408-8083-3235339C4A60}"/>
          </ac:cxnSpMkLst>
        </pc:cxnChg>
        <pc:cxnChg chg="add del">
          <ac:chgData name="伊健 杜" userId="e69aded81da48593" providerId="LiveId" clId="{83A22E12-844C-4D6A-AF6F-83829D2365E1}" dt="2022-12-08T11:23:27.458" v="1068" actId="26606"/>
          <ac:cxnSpMkLst>
            <pc:docMk/>
            <pc:sldMk cId="1852777442" sldId="1797"/>
            <ac:cxnSpMk id="15" creationId="{F11AD06B-AB20-4097-8606-5DA00DBACE88}"/>
          </ac:cxnSpMkLst>
        </pc:cxnChg>
      </pc:sldChg>
      <pc:sldChg chg="addSp delSp modSp add mod setBg">
        <pc:chgData name="伊健 杜" userId="e69aded81da48593" providerId="LiveId" clId="{83A22E12-844C-4D6A-AF6F-83829D2365E1}" dt="2022-12-08T12:21:48.302" v="2906"/>
        <pc:sldMkLst>
          <pc:docMk/>
          <pc:sldMk cId="2142042874" sldId="1798"/>
        </pc:sldMkLst>
        <pc:spChg chg="mod">
          <ac:chgData name="伊健 杜" userId="e69aded81da48593" providerId="LiveId" clId="{83A22E12-844C-4D6A-AF6F-83829D2365E1}" dt="2022-12-08T11:31:09.669" v="1226" actId="26606"/>
          <ac:spMkLst>
            <pc:docMk/>
            <pc:sldMk cId="2142042874" sldId="1798"/>
            <ac:spMk id="2" creationId="{10304424-DB4A-36E7-9E0D-D32A5DD0F26C}"/>
          </ac:spMkLst>
        </pc:spChg>
        <pc:spChg chg="mod ord">
          <ac:chgData name="伊健 杜" userId="e69aded81da48593" providerId="LiveId" clId="{83A22E12-844C-4D6A-AF6F-83829D2365E1}" dt="2022-12-08T12:21:48.302" v="2906"/>
          <ac:spMkLst>
            <pc:docMk/>
            <pc:sldMk cId="2142042874" sldId="1798"/>
            <ac:spMk id="5" creationId="{E7287B0E-EF55-E721-8EFA-9A9183C0EDF9}"/>
          </ac:spMkLst>
        </pc:spChg>
        <pc:spChg chg="add del">
          <ac:chgData name="伊健 杜" userId="e69aded81da48593" providerId="LiveId" clId="{83A22E12-844C-4D6A-AF6F-83829D2365E1}" dt="2022-12-08T11:31:09.669" v="1226" actId="26606"/>
          <ac:spMkLst>
            <pc:docMk/>
            <pc:sldMk cId="2142042874" sldId="1798"/>
            <ac:spMk id="6151" creationId="{79BB35BC-D5C2-4C8B-A22A-A71E6191913B}"/>
          </ac:spMkLst>
        </pc:spChg>
        <pc:picChg chg="del">
          <ac:chgData name="伊健 杜" userId="e69aded81da48593" providerId="LiveId" clId="{83A22E12-844C-4D6A-AF6F-83829D2365E1}" dt="2022-12-08T11:24:14.822" v="1090" actId="478"/>
          <ac:picMkLst>
            <pc:docMk/>
            <pc:sldMk cId="2142042874" sldId="1798"/>
            <ac:picMk id="3" creationId="{F32F69D3-B993-7EBF-D6E9-7B99A950EE4A}"/>
          </ac:picMkLst>
        </pc:picChg>
        <pc:picChg chg="add mod">
          <ac:chgData name="伊健 杜" userId="e69aded81da48593" providerId="LiveId" clId="{83A22E12-844C-4D6A-AF6F-83829D2365E1}" dt="2022-12-08T11:31:09.669" v="1226" actId="26606"/>
          <ac:picMkLst>
            <pc:docMk/>
            <pc:sldMk cId="2142042874" sldId="1798"/>
            <ac:picMk id="6146" creationId="{AE45F6F5-87E3-BCD5-ECA3-8BB72029A1FF}"/>
          </ac:picMkLst>
        </pc:picChg>
      </pc:sldChg>
      <pc:sldChg chg="addSp delSp modSp add mod">
        <pc:chgData name="伊健 杜" userId="e69aded81da48593" providerId="LiveId" clId="{83A22E12-844C-4D6A-AF6F-83829D2365E1}" dt="2022-12-08T12:21:48.302" v="2906"/>
        <pc:sldMkLst>
          <pc:docMk/>
          <pc:sldMk cId="686059501" sldId="1799"/>
        </pc:sldMkLst>
        <pc:spChg chg="mod">
          <ac:chgData name="伊健 杜" userId="e69aded81da48593" providerId="LiveId" clId="{83A22E12-844C-4D6A-AF6F-83829D2365E1}" dt="2022-12-08T12:21:48.302" v="2906"/>
          <ac:spMkLst>
            <pc:docMk/>
            <pc:sldMk cId="686059501" sldId="1799"/>
            <ac:spMk id="5" creationId="{E7287B0E-EF55-E721-8EFA-9A9183C0EDF9}"/>
          </ac:spMkLst>
        </pc:spChg>
        <pc:picChg chg="del">
          <ac:chgData name="伊健 杜" userId="e69aded81da48593" providerId="LiveId" clId="{83A22E12-844C-4D6A-AF6F-83829D2365E1}" dt="2022-12-08T11:32:25.102" v="1432" actId="478"/>
          <ac:picMkLst>
            <pc:docMk/>
            <pc:sldMk cId="686059501" sldId="1799"/>
            <ac:picMk id="6146" creationId="{AE45F6F5-87E3-BCD5-ECA3-8BB72029A1FF}"/>
          </ac:picMkLst>
        </pc:picChg>
        <pc:picChg chg="add del mod">
          <ac:chgData name="伊健 杜" userId="e69aded81da48593" providerId="LiveId" clId="{83A22E12-844C-4D6A-AF6F-83829D2365E1}" dt="2022-12-08T11:34:25.536" v="1438" actId="478"/>
          <ac:picMkLst>
            <pc:docMk/>
            <pc:sldMk cId="686059501" sldId="1799"/>
            <ac:picMk id="8194" creationId="{CFF3AC57-6A14-E68B-FB5A-436C5EE747DD}"/>
          </ac:picMkLst>
        </pc:picChg>
        <pc:picChg chg="add mod">
          <ac:chgData name="伊健 杜" userId="e69aded81da48593" providerId="LiveId" clId="{83A22E12-844C-4D6A-AF6F-83829D2365E1}" dt="2022-12-08T11:34:31.104" v="1444" actId="1076"/>
          <ac:picMkLst>
            <pc:docMk/>
            <pc:sldMk cId="686059501" sldId="1799"/>
            <ac:picMk id="8196" creationId="{EACB64F8-4C8B-8D32-8C66-75F705A0EFF5}"/>
          </ac:picMkLst>
        </pc:picChg>
      </pc:sldChg>
      <pc:sldChg chg="modSp add mod">
        <pc:chgData name="伊健 杜" userId="e69aded81da48593" providerId="LiveId" clId="{83A22E12-844C-4D6A-AF6F-83829D2365E1}" dt="2022-12-08T12:21:48.302" v="2906"/>
        <pc:sldMkLst>
          <pc:docMk/>
          <pc:sldMk cId="1351847430" sldId="1800"/>
        </pc:sldMkLst>
        <pc:spChg chg="mod">
          <ac:chgData name="伊健 杜" userId="e69aded81da48593" providerId="LiveId" clId="{83A22E12-844C-4D6A-AF6F-83829D2365E1}" dt="2022-12-08T12:21:48.302" v="2906"/>
          <ac:spMkLst>
            <pc:docMk/>
            <pc:sldMk cId="1351847430" sldId="1800"/>
            <ac:spMk id="4" creationId="{2CD63A4E-E37B-41A6-9090-C7BF9F9D4BD7}"/>
          </ac:spMkLst>
        </pc:spChg>
      </pc:sldChg>
      <pc:sldChg chg="modSp add mod">
        <pc:chgData name="伊健 杜" userId="e69aded81da48593" providerId="LiveId" clId="{83A22E12-844C-4D6A-AF6F-83829D2365E1}" dt="2022-12-08T12:21:48.302" v="2906"/>
        <pc:sldMkLst>
          <pc:docMk/>
          <pc:sldMk cId="516982602" sldId="1801"/>
        </pc:sldMkLst>
        <pc:spChg chg="mod">
          <ac:chgData name="伊健 杜" userId="e69aded81da48593" providerId="LiveId" clId="{83A22E12-844C-4D6A-AF6F-83829D2365E1}" dt="2022-12-08T12:21:48.302" v="2906"/>
          <ac:spMkLst>
            <pc:docMk/>
            <pc:sldMk cId="516982602" sldId="1801"/>
            <ac:spMk id="4" creationId="{2CD63A4E-E37B-41A6-9090-C7BF9F9D4BD7}"/>
          </ac:spMkLst>
        </pc:spChg>
      </pc:sldChg>
      <pc:sldChg chg="addSp delSp modSp add mod ord">
        <pc:chgData name="伊健 杜" userId="e69aded81da48593" providerId="LiveId" clId="{83A22E12-844C-4D6A-AF6F-83829D2365E1}" dt="2022-12-08T12:21:48.302" v="2906"/>
        <pc:sldMkLst>
          <pc:docMk/>
          <pc:sldMk cId="3868789338" sldId="1802"/>
        </pc:sldMkLst>
        <pc:spChg chg="mod">
          <ac:chgData name="伊健 杜" userId="e69aded81da48593" providerId="LiveId" clId="{83A22E12-844C-4D6A-AF6F-83829D2365E1}" dt="2022-12-08T12:21:48.302" v="2906"/>
          <ac:spMkLst>
            <pc:docMk/>
            <pc:sldMk cId="3868789338" sldId="1802"/>
            <ac:spMk id="3" creationId="{AFF80177-B508-486C-D283-AFDDC448C9C4}"/>
          </ac:spMkLst>
        </pc:spChg>
        <pc:spChg chg="mod">
          <ac:chgData name="伊健 杜" userId="e69aded81da48593" providerId="LiveId" clId="{83A22E12-844C-4D6A-AF6F-83829D2365E1}" dt="2022-12-08T12:21:48.302" v="2906"/>
          <ac:spMkLst>
            <pc:docMk/>
            <pc:sldMk cId="3868789338" sldId="1802"/>
            <ac:spMk id="5" creationId="{E7287B0E-EF55-E721-8EFA-9A9183C0EDF9}"/>
          </ac:spMkLst>
        </pc:spChg>
        <pc:picChg chg="add del mod">
          <ac:chgData name="伊健 杜" userId="e69aded81da48593" providerId="LiveId" clId="{83A22E12-844C-4D6A-AF6F-83829D2365E1}" dt="2022-12-08T11:39:36.829" v="1942" actId="478"/>
          <ac:picMkLst>
            <pc:docMk/>
            <pc:sldMk cId="3868789338" sldId="1802"/>
            <ac:picMk id="2" creationId="{479F96E6-EDAF-A908-20A2-1A0CA362A567}"/>
          </ac:picMkLst>
        </pc:picChg>
        <pc:picChg chg="add mod">
          <ac:chgData name="伊健 杜" userId="e69aded81da48593" providerId="LiveId" clId="{83A22E12-844C-4D6A-AF6F-83829D2365E1}" dt="2022-12-08T11:40:49.007" v="1945" actId="1076"/>
          <ac:picMkLst>
            <pc:docMk/>
            <pc:sldMk cId="3868789338" sldId="1802"/>
            <ac:picMk id="4" creationId="{3FF48D39-FDED-72C2-C775-6D0A66F9B949}"/>
          </ac:picMkLst>
        </pc:picChg>
        <pc:picChg chg="del">
          <ac:chgData name="伊健 杜" userId="e69aded81da48593" providerId="LiveId" clId="{83A22E12-844C-4D6A-AF6F-83829D2365E1}" dt="2022-12-08T11:36:13.878" v="1588" actId="478"/>
          <ac:picMkLst>
            <pc:docMk/>
            <pc:sldMk cId="3868789338" sldId="1802"/>
            <ac:picMk id="9218" creationId="{16042FC7-1AE0-A98C-7931-89437A3C2D99}"/>
          </ac:picMkLst>
        </pc:picChg>
        <pc:picChg chg="del">
          <ac:chgData name="伊健 杜" userId="e69aded81da48593" providerId="LiveId" clId="{83A22E12-844C-4D6A-AF6F-83829D2365E1}" dt="2022-12-08T11:36:13.878" v="1588" actId="478"/>
          <ac:picMkLst>
            <pc:docMk/>
            <pc:sldMk cId="3868789338" sldId="1802"/>
            <ac:picMk id="9220" creationId="{70344E29-2A41-6350-4D37-F553779715FC}"/>
          </ac:picMkLst>
        </pc:picChg>
      </pc:sldChg>
      <pc:sldChg chg="modSp add">
        <pc:chgData name="伊健 杜" userId="e69aded81da48593" providerId="LiveId" clId="{83A22E12-844C-4D6A-AF6F-83829D2365E1}" dt="2022-12-08T12:21:48.302" v="2906"/>
        <pc:sldMkLst>
          <pc:docMk/>
          <pc:sldMk cId="614896049" sldId="1803"/>
        </pc:sldMkLst>
        <pc:spChg chg="mod">
          <ac:chgData name="伊健 杜" userId="e69aded81da48593" providerId="LiveId" clId="{83A22E12-844C-4D6A-AF6F-83829D2365E1}" dt="2022-12-08T12:21:48.302" v="2906"/>
          <ac:spMkLst>
            <pc:docMk/>
            <pc:sldMk cId="614896049" sldId="1803"/>
            <ac:spMk id="3" creationId="{AFF80177-B508-486C-D283-AFDDC448C9C4}"/>
          </ac:spMkLst>
        </pc:spChg>
        <pc:spChg chg="mod">
          <ac:chgData name="伊健 杜" userId="e69aded81da48593" providerId="LiveId" clId="{83A22E12-844C-4D6A-AF6F-83829D2365E1}" dt="2022-12-08T12:21:48.302" v="2906"/>
          <ac:spMkLst>
            <pc:docMk/>
            <pc:sldMk cId="614896049" sldId="1803"/>
            <ac:spMk id="5" creationId="{E7287B0E-EF55-E721-8EFA-9A9183C0EDF9}"/>
          </ac:spMkLst>
        </pc:spChg>
      </pc:sldChg>
      <pc:sldChg chg="addSp delSp modSp add mod">
        <pc:chgData name="伊健 杜" userId="e69aded81da48593" providerId="LiveId" clId="{83A22E12-844C-4D6A-AF6F-83829D2365E1}" dt="2022-12-08T12:21:48.302" v="2906"/>
        <pc:sldMkLst>
          <pc:docMk/>
          <pc:sldMk cId="4183010274" sldId="1804"/>
        </pc:sldMkLst>
        <pc:spChg chg="mod">
          <ac:chgData name="伊健 杜" userId="e69aded81da48593" providerId="LiveId" clId="{83A22E12-844C-4D6A-AF6F-83829D2365E1}" dt="2022-12-08T12:21:48.302" v="2906"/>
          <ac:spMkLst>
            <pc:docMk/>
            <pc:sldMk cId="4183010274" sldId="1804"/>
            <ac:spMk id="3" creationId="{AFF80177-B508-486C-D283-AFDDC448C9C4}"/>
          </ac:spMkLst>
        </pc:spChg>
        <pc:spChg chg="mod">
          <ac:chgData name="伊健 杜" userId="e69aded81da48593" providerId="LiveId" clId="{83A22E12-844C-4D6A-AF6F-83829D2365E1}" dt="2022-12-08T12:21:48.302" v="2906"/>
          <ac:spMkLst>
            <pc:docMk/>
            <pc:sldMk cId="4183010274" sldId="1804"/>
            <ac:spMk id="5" creationId="{E7287B0E-EF55-E721-8EFA-9A9183C0EDF9}"/>
          </ac:spMkLst>
        </pc:spChg>
        <pc:picChg chg="del">
          <ac:chgData name="伊健 杜" userId="e69aded81da48593" providerId="LiveId" clId="{83A22E12-844C-4D6A-AF6F-83829D2365E1}" dt="2022-12-08T11:41:07.578" v="1949" actId="478"/>
          <ac:picMkLst>
            <pc:docMk/>
            <pc:sldMk cId="4183010274" sldId="1804"/>
            <ac:picMk id="4" creationId="{3FF48D39-FDED-72C2-C775-6D0A66F9B949}"/>
          </ac:picMkLst>
        </pc:picChg>
        <pc:picChg chg="add mod">
          <ac:chgData name="伊健 杜" userId="e69aded81da48593" providerId="LiveId" clId="{83A22E12-844C-4D6A-AF6F-83829D2365E1}" dt="2022-12-08T11:42:50.427" v="2081" actId="1076"/>
          <ac:picMkLst>
            <pc:docMk/>
            <pc:sldMk cId="4183010274" sldId="1804"/>
            <ac:picMk id="11266" creationId="{5008B4FB-B35E-B85C-86B9-88F33D2BFC4E}"/>
          </ac:picMkLst>
        </pc:picChg>
      </pc:sldChg>
      <pc:sldChg chg="addSp modSp add mod">
        <pc:chgData name="伊健 杜" userId="e69aded81da48593" providerId="LiveId" clId="{83A22E12-844C-4D6A-AF6F-83829D2365E1}" dt="2022-12-08T12:21:48.302" v="2906"/>
        <pc:sldMkLst>
          <pc:docMk/>
          <pc:sldMk cId="3604283647" sldId="1805"/>
        </pc:sldMkLst>
        <pc:spChg chg="add mod">
          <ac:chgData name="伊健 杜" userId="e69aded81da48593" providerId="LiveId" clId="{83A22E12-844C-4D6A-AF6F-83829D2365E1}" dt="2022-12-08T12:21:48.302" v="2906"/>
          <ac:spMkLst>
            <pc:docMk/>
            <pc:sldMk cId="3604283647" sldId="1805"/>
            <ac:spMk id="2" creationId="{D2E14A89-106E-0522-E3E0-4A64DA7DF377}"/>
          </ac:spMkLst>
        </pc:spChg>
        <pc:spChg chg="mod">
          <ac:chgData name="伊健 杜" userId="e69aded81da48593" providerId="LiveId" clId="{83A22E12-844C-4D6A-AF6F-83829D2365E1}" dt="2022-12-08T12:21:48.302" v="2906"/>
          <ac:spMkLst>
            <pc:docMk/>
            <pc:sldMk cId="3604283647" sldId="1805"/>
            <ac:spMk id="4" creationId="{2CD63A4E-E37B-41A6-9090-C7BF9F9D4BD7}"/>
          </ac:spMkLst>
        </pc:spChg>
      </pc:sldChg>
      <pc:sldChg chg="addSp delSp modSp add mod">
        <pc:chgData name="伊健 杜" userId="e69aded81da48593" providerId="LiveId" clId="{83A22E12-844C-4D6A-AF6F-83829D2365E1}" dt="2022-12-08T12:21:48.302" v="2906"/>
        <pc:sldMkLst>
          <pc:docMk/>
          <pc:sldMk cId="2420948112" sldId="1806"/>
        </pc:sldMkLst>
        <pc:spChg chg="mod">
          <ac:chgData name="伊健 杜" userId="e69aded81da48593" providerId="LiveId" clId="{83A22E12-844C-4D6A-AF6F-83829D2365E1}" dt="2022-12-08T12:21:48.302" v="2906"/>
          <ac:spMkLst>
            <pc:docMk/>
            <pc:sldMk cId="2420948112" sldId="1806"/>
            <ac:spMk id="2" creationId="{10304424-DB4A-36E7-9E0D-D32A5DD0F26C}"/>
          </ac:spMkLst>
        </pc:spChg>
        <pc:spChg chg="mod">
          <ac:chgData name="伊健 杜" userId="e69aded81da48593" providerId="LiveId" clId="{83A22E12-844C-4D6A-AF6F-83829D2365E1}" dt="2022-12-08T12:21:48.302" v="2906"/>
          <ac:spMkLst>
            <pc:docMk/>
            <pc:sldMk cId="2420948112" sldId="1806"/>
            <ac:spMk id="5" creationId="{E7287B0E-EF55-E721-8EFA-9A9183C0EDF9}"/>
          </ac:spMkLst>
        </pc:spChg>
        <pc:picChg chg="del">
          <ac:chgData name="伊健 杜" userId="e69aded81da48593" providerId="LiveId" clId="{83A22E12-844C-4D6A-AF6F-83829D2365E1}" dt="2022-12-08T11:46:03.800" v="2473" actId="478"/>
          <ac:picMkLst>
            <pc:docMk/>
            <pc:sldMk cId="2420948112" sldId="1806"/>
            <ac:picMk id="4098" creationId="{D3704CE2-A8A4-EF44-4CCA-E66FE0743927}"/>
          </ac:picMkLst>
        </pc:picChg>
        <pc:picChg chg="add mod">
          <ac:chgData name="伊健 杜" userId="e69aded81da48593" providerId="LiveId" clId="{83A22E12-844C-4D6A-AF6F-83829D2365E1}" dt="2022-12-08T11:46:42.936" v="2477" actId="1076"/>
          <ac:picMkLst>
            <pc:docMk/>
            <pc:sldMk cId="2420948112" sldId="1806"/>
            <ac:picMk id="12290" creationId="{1F895F6C-508B-65BB-30BC-791DF746DEB5}"/>
          </ac:picMkLst>
        </pc:picChg>
      </pc:sldChg>
      <pc:sldChg chg="addSp delSp modSp add mod">
        <pc:chgData name="伊健 杜" userId="e69aded81da48593" providerId="LiveId" clId="{83A22E12-844C-4D6A-AF6F-83829D2365E1}" dt="2022-12-08T12:21:48.302" v="2906"/>
        <pc:sldMkLst>
          <pc:docMk/>
          <pc:sldMk cId="686958012" sldId="1807"/>
        </pc:sldMkLst>
        <pc:spChg chg="mod">
          <ac:chgData name="伊健 杜" userId="e69aded81da48593" providerId="LiveId" clId="{83A22E12-844C-4D6A-AF6F-83829D2365E1}" dt="2022-12-08T12:21:48.302" v="2906"/>
          <ac:spMkLst>
            <pc:docMk/>
            <pc:sldMk cId="686958012" sldId="1807"/>
            <ac:spMk id="2" creationId="{10304424-DB4A-36E7-9E0D-D32A5DD0F26C}"/>
          </ac:spMkLst>
        </pc:spChg>
        <pc:spChg chg="mod">
          <ac:chgData name="伊健 杜" userId="e69aded81da48593" providerId="LiveId" clId="{83A22E12-844C-4D6A-AF6F-83829D2365E1}" dt="2022-12-08T12:21:48.302" v="2906"/>
          <ac:spMkLst>
            <pc:docMk/>
            <pc:sldMk cId="686958012" sldId="1807"/>
            <ac:spMk id="5" creationId="{E7287B0E-EF55-E721-8EFA-9A9183C0EDF9}"/>
          </ac:spMkLst>
        </pc:spChg>
        <pc:picChg chg="del">
          <ac:chgData name="伊健 杜" userId="e69aded81da48593" providerId="LiveId" clId="{83A22E12-844C-4D6A-AF6F-83829D2365E1}" dt="2022-12-08T11:46:48.009" v="2479" actId="478"/>
          <ac:picMkLst>
            <pc:docMk/>
            <pc:sldMk cId="686958012" sldId="1807"/>
            <ac:picMk id="12290" creationId="{1F895F6C-508B-65BB-30BC-791DF746DEB5}"/>
          </ac:picMkLst>
        </pc:picChg>
        <pc:picChg chg="add mod">
          <ac:chgData name="伊健 杜" userId="e69aded81da48593" providerId="LiveId" clId="{83A22E12-844C-4D6A-AF6F-83829D2365E1}" dt="2022-12-08T12:08:32.672" v="2596" actId="1076"/>
          <ac:picMkLst>
            <pc:docMk/>
            <pc:sldMk cId="686958012" sldId="1807"/>
            <ac:picMk id="13314" creationId="{5250B92F-00E4-56C4-69B4-C29968ECBF19}"/>
          </ac:picMkLst>
        </pc:picChg>
      </pc:sldChg>
      <pc:sldChg chg="addSp delSp modSp add mod">
        <pc:chgData name="伊健 杜" userId="e69aded81da48593" providerId="LiveId" clId="{83A22E12-844C-4D6A-AF6F-83829D2365E1}" dt="2022-12-08T12:21:48.302" v="2906"/>
        <pc:sldMkLst>
          <pc:docMk/>
          <pc:sldMk cId="4283497013" sldId="1808"/>
        </pc:sldMkLst>
        <pc:spChg chg="mod">
          <ac:chgData name="伊健 杜" userId="e69aded81da48593" providerId="LiveId" clId="{83A22E12-844C-4D6A-AF6F-83829D2365E1}" dt="2022-12-08T12:21:48.302" v="2906"/>
          <ac:spMkLst>
            <pc:docMk/>
            <pc:sldMk cId="4283497013" sldId="1808"/>
            <ac:spMk id="2" creationId="{10304424-DB4A-36E7-9E0D-D32A5DD0F26C}"/>
          </ac:spMkLst>
        </pc:spChg>
        <pc:spChg chg="mod">
          <ac:chgData name="伊健 杜" userId="e69aded81da48593" providerId="LiveId" clId="{83A22E12-844C-4D6A-AF6F-83829D2365E1}" dt="2022-12-08T12:21:48.302" v="2906"/>
          <ac:spMkLst>
            <pc:docMk/>
            <pc:sldMk cId="4283497013" sldId="1808"/>
            <ac:spMk id="5" creationId="{E7287B0E-EF55-E721-8EFA-9A9183C0EDF9}"/>
          </ac:spMkLst>
        </pc:spChg>
        <pc:picChg chg="del">
          <ac:chgData name="伊健 杜" userId="e69aded81da48593" providerId="LiveId" clId="{83A22E12-844C-4D6A-AF6F-83829D2365E1}" dt="2022-12-08T12:13:55.403" v="2708" actId="478"/>
          <ac:picMkLst>
            <pc:docMk/>
            <pc:sldMk cId="4283497013" sldId="1808"/>
            <ac:picMk id="12290" creationId="{1F895F6C-508B-65BB-30BC-791DF746DEB5}"/>
          </ac:picMkLst>
        </pc:picChg>
        <pc:picChg chg="add mod">
          <ac:chgData name="伊健 杜" userId="e69aded81da48593" providerId="LiveId" clId="{83A22E12-844C-4D6A-AF6F-83829D2365E1}" dt="2022-12-08T12:13:59.690" v="2711" actId="1076"/>
          <ac:picMkLst>
            <pc:docMk/>
            <pc:sldMk cId="4283497013" sldId="1808"/>
            <ac:picMk id="14338" creationId="{ACBC9679-6D4C-1AA2-0C31-33177070631F}"/>
          </ac:picMkLst>
        </pc:picChg>
      </pc:sldChg>
      <pc:sldChg chg="addSp delSp modSp add mod">
        <pc:chgData name="伊健 杜" userId="e69aded81da48593" providerId="LiveId" clId="{83A22E12-844C-4D6A-AF6F-83829D2365E1}" dt="2022-12-08T12:21:48.302" v="2906"/>
        <pc:sldMkLst>
          <pc:docMk/>
          <pc:sldMk cId="1921265270" sldId="1809"/>
        </pc:sldMkLst>
        <pc:spChg chg="mod">
          <ac:chgData name="伊健 杜" userId="e69aded81da48593" providerId="LiveId" clId="{83A22E12-844C-4D6A-AF6F-83829D2365E1}" dt="2022-12-08T12:21:48.302" v="2906"/>
          <ac:spMkLst>
            <pc:docMk/>
            <pc:sldMk cId="1921265270" sldId="1809"/>
            <ac:spMk id="2" creationId="{10304424-DB4A-36E7-9E0D-D32A5DD0F26C}"/>
          </ac:spMkLst>
        </pc:spChg>
        <pc:spChg chg="mod">
          <ac:chgData name="伊健 杜" userId="e69aded81da48593" providerId="LiveId" clId="{83A22E12-844C-4D6A-AF6F-83829D2365E1}" dt="2022-12-08T12:21:48.302" v="2906"/>
          <ac:spMkLst>
            <pc:docMk/>
            <pc:sldMk cId="1921265270" sldId="1809"/>
            <ac:spMk id="5" creationId="{E7287B0E-EF55-E721-8EFA-9A9183C0EDF9}"/>
          </ac:spMkLst>
        </pc:spChg>
        <pc:picChg chg="del">
          <ac:chgData name="伊健 杜" userId="e69aded81da48593" providerId="LiveId" clId="{83A22E12-844C-4D6A-AF6F-83829D2365E1}" dt="2022-12-08T12:16:02.596" v="2898" actId="478"/>
          <ac:picMkLst>
            <pc:docMk/>
            <pc:sldMk cId="1921265270" sldId="1809"/>
            <ac:picMk id="14338" creationId="{ACBC9679-6D4C-1AA2-0C31-33177070631F}"/>
          </ac:picMkLst>
        </pc:picChg>
        <pc:picChg chg="add mod">
          <ac:chgData name="伊健 杜" userId="e69aded81da48593" providerId="LiveId" clId="{83A22E12-844C-4D6A-AF6F-83829D2365E1}" dt="2022-12-08T12:16:19.920" v="2905" actId="1076"/>
          <ac:picMkLst>
            <pc:docMk/>
            <pc:sldMk cId="1921265270" sldId="1809"/>
            <ac:picMk id="15362" creationId="{5FDCEF5B-DDB1-5EFE-8CAC-D0016BF2183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F9070-1657-451E-8BFC-A6E754EC4A19}" type="datetimeFigureOut">
              <a:rPr lang="zh-TW" altLang="en-US" smtClean="0"/>
              <a:t>2023/2/15</a:t>
            </a:fld>
            <a:endParaRPr lang="zh-TW" altLang="en-US" dirty="0"/>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80A06-7AC2-46AA-936B-D875ABD9AA9B}" type="slidenum">
              <a:rPr lang="zh-TW" altLang="en-US" smtClean="0"/>
              <a:t>‹#›</a:t>
            </a:fld>
            <a:endParaRPr lang="zh-TW" altLang="en-US" dirty="0"/>
          </a:p>
        </p:txBody>
      </p:sp>
    </p:spTree>
    <p:extLst>
      <p:ext uri="{BB962C8B-B14F-4D97-AF65-F5344CB8AC3E}">
        <p14:creationId xmlns:p14="http://schemas.microsoft.com/office/powerpoint/2010/main" val="51556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33</a:t>
            </a:fld>
            <a:endParaRPr lang="zh-TW" altLang="en-US" dirty="0"/>
          </a:p>
        </p:txBody>
      </p:sp>
    </p:spTree>
    <p:extLst>
      <p:ext uri="{BB962C8B-B14F-4D97-AF65-F5344CB8AC3E}">
        <p14:creationId xmlns:p14="http://schemas.microsoft.com/office/powerpoint/2010/main" val="173410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39DAE3-7E78-4CEA-99AA-CDFF6FFD2BA9}"/>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38F5D7E-4064-4F68-9AF7-5EF837757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9FD4FF82-6502-4E5F-A87A-5EEE6474043B}"/>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5" name="頁尾版面配置區 4">
            <a:extLst>
              <a:ext uri="{FF2B5EF4-FFF2-40B4-BE49-F238E27FC236}">
                <a16:creationId xmlns:a16="http://schemas.microsoft.com/office/drawing/2014/main" id="{4B0BBA92-3E84-45C9-BF45-3AB1B5C272B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6DDF5E5-8655-4A36-8DDA-A56663962892}"/>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125553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CCCE45-EADF-4BF1-870F-70EB9F7FEDB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3AB9C5A-DA17-49B8-ACA1-8D034949611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F665C6F-D27C-4709-ADB8-0A88E9B33CF7}"/>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5" name="頁尾版面配置區 4">
            <a:extLst>
              <a:ext uri="{FF2B5EF4-FFF2-40B4-BE49-F238E27FC236}">
                <a16:creationId xmlns:a16="http://schemas.microsoft.com/office/drawing/2014/main" id="{3E9E0AC0-7DFC-4063-B701-17BFB35E1AA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2C9251D-770A-417C-A7E7-6B669540C73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02803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64040F77-69A4-4ACF-AA03-37C94372EE5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4FC437B8-DE69-4564-A7CA-1EFE78AD3BB8}"/>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F4ED19D-E2B6-4037-A980-42D2C8B2A323}"/>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5" name="頁尾版面配置區 4">
            <a:extLst>
              <a:ext uri="{FF2B5EF4-FFF2-40B4-BE49-F238E27FC236}">
                <a16:creationId xmlns:a16="http://schemas.microsoft.com/office/drawing/2014/main" id="{B1813522-317E-4D64-B5C6-E61B6921CB8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C02D6CF-06F5-4427-A637-AEC959CAADC7}"/>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63386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F3073B-AF4E-4101-82CF-F4DAA33997D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40BC630-1920-427B-BD5F-A51A9CE43E8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130B87A-5E35-459F-8340-201414A67E2C}"/>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5" name="頁尾版面配置區 4">
            <a:extLst>
              <a:ext uri="{FF2B5EF4-FFF2-40B4-BE49-F238E27FC236}">
                <a16:creationId xmlns:a16="http://schemas.microsoft.com/office/drawing/2014/main" id="{B6724642-1483-48A9-8680-AFBA718D2F2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D33F10A-6F5A-4842-8C7F-E05742342F08}"/>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183808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07F25C-E14C-4690-B4D9-C7C6C8E64DA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B666DC28-2272-4E07-AF2A-40A2DD5FA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B00CCD5-6AB4-424F-9B24-5A62C840804A}"/>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5" name="頁尾版面配置區 4">
            <a:extLst>
              <a:ext uri="{FF2B5EF4-FFF2-40B4-BE49-F238E27FC236}">
                <a16:creationId xmlns:a16="http://schemas.microsoft.com/office/drawing/2014/main" id="{970CBDF8-E01C-4E7B-80A3-78EB297AB23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99D3B9E-1CD3-4D94-806E-421BA409DFF1}"/>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924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DFD5E1-2C1D-4518-91BA-9AF3B2941F2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CF7EAC8-87FB-4499-96A2-FEEB7E08D7D8}"/>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372F2DD-410D-4F00-84E8-7DA79C0ABAA9}"/>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0ED2181-45E0-45BE-BC23-C627C574DE9C}"/>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6" name="頁尾版面配置區 5">
            <a:extLst>
              <a:ext uri="{FF2B5EF4-FFF2-40B4-BE49-F238E27FC236}">
                <a16:creationId xmlns:a16="http://schemas.microsoft.com/office/drawing/2014/main" id="{C3E85B42-CC8B-46C0-B18F-C981AE74D72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63ED01A-1939-4760-9F2A-CEE627F9DC8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32710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B5E34C-2721-4EB4-9769-61E95C31309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CF7B875-1A6E-49E8-91E2-E1DBE356D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AE746D7-C09D-41F7-BA7C-4A19A549511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F60AEE2-8A82-4C80-A892-FF2F5141EB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2ACA5C6C-4F95-49BC-9603-499E2C45F07A}"/>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4A62790D-C336-466A-B7F6-AEDAC2BE6C53}"/>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8" name="頁尾版面配置區 7">
            <a:extLst>
              <a:ext uri="{FF2B5EF4-FFF2-40B4-BE49-F238E27FC236}">
                <a16:creationId xmlns:a16="http://schemas.microsoft.com/office/drawing/2014/main" id="{7A4F020B-DC75-4875-AF35-E9966F27A87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3B2DAC13-3F20-4DBB-81C5-69EFB9B069AA}"/>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293287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6F0D3C-28B2-4868-85A5-5B5601B22D04}"/>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455B87ED-B2B2-418E-B286-4BF7C7CAB888}"/>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4" name="頁尾版面配置區 3">
            <a:extLst>
              <a:ext uri="{FF2B5EF4-FFF2-40B4-BE49-F238E27FC236}">
                <a16:creationId xmlns:a16="http://schemas.microsoft.com/office/drawing/2014/main" id="{08932B91-592C-4A98-8203-6F35C756D7D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B671E50-726A-450D-AC8B-2749B37274E6}"/>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48706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5DDEAC34-BEF2-4CED-8679-487C263C328B}"/>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3" name="頁尾版面配置區 2">
            <a:extLst>
              <a:ext uri="{FF2B5EF4-FFF2-40B4-BE49-F238E27FC236}">
                <a16:creationId xmlns:a16="http://schemas.microsoft.com/office/drawing/2014/main" id="{87C93964-CF72-497A-9B7F-EDA33D63B4A7}"/>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056BBB4-15FD-4876-8A9C-E463BD0215F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7651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AC8262-1956-4948-A142-310FDC195D3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3705D35-25EF-44EE-9CAA-D1F060952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2C99153-0BD9-4D60-AADA-697FBA96A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234388D-7A8F-4D38-9BBD-BE262C09584E}"/>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6" name="頁尾版面配置區 5">
            <a:extLst>
              <a:ext uri="{FF2B5EF4-FFF2-40B4-BE49-F238E27FC236}">
                <a16:creationId xmlns:a16="http://schemas.microsoft.com/office/drawing/2014/main" id="{65D30DD3-45C3-4FEE-A069-9AE5874155C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16B3C07-7DA8-4D4E-AD92-21E09D25E044}"/>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87143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F9FE4F-EE93-4D49-80D9-9F3AE9911D7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86B773F-2480-460E-85E8-A8DC879A8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4A0DC7D-A2F5-400C-A705-8D9E45BB2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2D560FF-F3DD-4220-9FDE-8FF35330F1CB}"/>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6" name="頁尾版面配置區 5">
            <a:extLst>
              <a:ext uri="{FF2B5EF4-FFF2-40B4-BE49-F238E27FC236}">
                <a16:creationId xmlns:a16="http://schemas.microsoft.com/office/drawing/2014/main" id="{4105C6D1-D615-4B86-90B6-2DCCC768894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7F97F6D-637D-4333-9132-A0ABC625281E}"/>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77417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37A49CA8-3681-46FD-9B9F-8C9AD143C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FCAA116-3460-4EC2-9928-02E5267C0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E4982B0-4A73-49BB-AA98-D4A3A5885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F2A8A-8F63-4558-9316-0552651B4252}" type="datetimeFigureOut">
              <a:rPr lang="zh-TW" altLang="en-US" smtClean="0"/>
              <a:t>2023/2/15</a:t>
            </a:fld>
            <a:endParaRPr lang="zh-TW" altLang="en-US" dirty="0"/>
          </a:p>
        </p:txBody>
      </p:sp>
      <p:sp>
        <p:nvSpPr>
          <p:cNvPr id="5" name="頁尾版面配置區 4">
            <a:extLst>
              <a:ext uri="{FF2B5EF4-FFF2-40B4-BE49-F238E27FC236}">
                <a16:creationId xmlns:a16="http://schemas.microsoft.com/office/drawing/2014/main" id="{9A207DCD-601C-4291-901E-8AB48BF00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60BB402-7A0F-4E74-9546-1BB963482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27503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78739E-41E8-236E-E230-B8B23241333A}"/>
              </a:ext>
            </a:extLst>
          </p:cNvPr>
          <p:cNvSpPr>
            <a:spLocks noGrp="1"/>
          </p:cNvSpPr>
          <p:nvPr>
            <p:ph type="ctrTitle"/>
          </p:nvPr>
        </p:nvSpPr>
        <p:spPr/>
        <p:txBody>
          <a:bodyPr/>
          <a:lstStyle/>
          <a:p>
            <a:r>
              <a:rPr lang="en-US" altLang="zh-TW" dirty="0"/>
              <a:t>2/15</a:t>
            </a:r>
            <a:endParaRPr lang="zh-TW" altLang="en-US" dirty="0"/>
          </a:p>
        </p:txBody>
      </p:sp>
    </p:spTree>
    <p:extLst>
      <p:ext uri="{BB962C8B-B14F-4D97-AF65-F5344CB8AC3E}">
        <p14:creationId xmlns:p14="http://schemas.microsoft.com/office/powerpoint/2010/main" val="120619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来得及</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他没赶上公交车，已经来不及准时上班了</a:t>
            </a:r>
            <a:endParaRPr lang="en-US" altLang="zh-TW" sz="4000" dirty="0"/>
          </a:p>
        </p:txBody>
      </p:sp>
      <p:pic>
        <p:nvPicPr>
          <p:cNvPr id="9218" name="Picture 2" descr="恰好没有赶上公车，真是太棒了- 知乎">
            <a:extLst>
              <a:ext uri="{FF2B5EF4-FFF2-40B4-BE49-F238E27FC236}">
                <a16:creationId xmlns:a16="http://schemas.microsoft.com/office/drawing/2014/main" id="{2C9678B5-5F38-E6F1-F097-F00E1E7A2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892" y="2716865"/>
            <a:ext cx="5284643" cy="345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42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只好</a:t>
            </a:r>
            <a:r>
              <a:rPr lang="en-US" altLang="zh-TW" sz="5400" dirty="0"/>
              <a:t>.ADV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他来不及准时到公司上班，只好想想等等怎么跟老板道歉</a:t>
            </a:r>
            <a:endParaRPr lang="en-US" altLang="zh-TW" sz="4000" dirty="0"/>
          </a:p>
        </p:txBody>
      </p:sp>
      <p:pic>
        <p:nvPicPr>
          <p:cNvPr id="1026" name="Picture 2" descr="職場難免有磨擦，開口道歉需要把握三大細節｜518職場熊報">
            <a:extLst>
              <a:ext uri="{FF2B5EF4-FFF2-40B4-BE49-F238E27FC236}">
                <a16:creationId xmlns:a16="http://schemas.microsoft.com/office/drawing/2014/main" id="{05050B0F-8D59-1665-19CE-5B5F14716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27" y="2590454"/>
            <a:ext cx="5908964" cy="394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18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只好</a:t>
            </a:r>
            <a:r>
              <a:rPr lang="en-US" altLang="zh-TW" sz="5400" dirty="0"/>
              <a:t>.ADV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为了在旅行后能来得及回来上课，</a:t>
            </a:r>
            <a:endParaRPr lang="en-US" altLang="zh-TW" sz="4000" dirty="0"/>
          </a:p>
          <a:p>
            <a:pPr algn="ctr"/>
            <a:r>
              <a:rPr lang="zh-TW" altLang="en-US" sz="4000" dirty="0"/>
              <a:t>他只好买很晚的公车票回学校</a:t>
            </a:r>
            <a:endParaRPr lang="en-US" altLang="zh-TW" sz="4000" dirty="0"/>
          </a:p>
        </p:txBody>
      </p:sp>
      <p:pic>
        <p:nvPicPr>
          <p:cNvPr id="2050" name="Picture 2" descr="凌晨中環通宵巴士大受酒客歡迎- 巴士攝影作品貼圖區(B3) - hkitalk.net 香港交通資訊網- 手機版- Powered by Discuz!">
            <a:extLst>
              <a:ext uri="{FF2B5EF4-FFF2-40B4-BE49-F238E27FC236}">
                <a16:creationId xmlns:a16="http://schemas.microsoft.com/office/drawing/2014/main" id="{DDC226DD-D870-0E02-BEE2-75E479F43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764" y="2485685"/>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42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你曾经有什么事情来不及做呢</a:t>
            </a:r>
            <a:r>
              <a:rPr lang="en-US" altLang="zh-TW" sz="4000" dirty="0"/>
              <a:t>?</a:t>
            </a:r>
          </a:p>
        </p:txBody>
      </p:sp>
      <p:sp>
        <p:nvSpPr>
          <p:cNvPr id="2" name="標題 1">
            <a:extLst>
              <a:ext uri="{FF2B5EF4-FFF2-40B4-BE49-F238E27FC236}">
                <a16:creationId xmlns:a16="http://schemas.microsoft.com/office/drawing/2014/main" id="{938774E0-4576-FF87-EFB7-54383314DB83}"/>
              </a:ext>
            </a:extLst>
          </p:cNvPr>
          <p:cNvSpPr txBox="1">
            <a:spLocks/>
          </p:cNvSpPr>
          <p:nvPr/>
        </p:nvSpPr>
        <p:spPr>
          <a:xfrm>
            <a:off x="224771" y="4091781"/>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r>
              <a:rPr lang="zh-TW" altLang="en-US" sz="4000" dirty="0"/>
              <a:t>，只好</a:t>
            </a:r>
            <a:r>
              <a:rPr lang="en-US" altLang="zh-TW" sz="4000" dirty="0"/>
              <a:t>……</a:t>
            </a:r>
          </a:p>
        </p:txBody>
      </p:sp>
    </p:spTree>
    <p:extLst>
      <p:ext uri="{BB962C8B-B14F-4D97-AF65-F5344CB8AC3E}">
        <p14:creationId xmlns:p14="http://schemas.microsoft.com/office/powerpoint/2010/main" val="1934134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如果时间来得及，你在睡觉前会做些什么呢</a:t>
            </a:r>
            <a:r>
              <a:rPr lang="en-US" altLang="zh-TW" sz="4000" dirty="0"/>
              <a:t>?</a:t>
            </a:r>
          </a:p>
        </p:txBody>
      </p:sp>
      <p:sp>
        <p:nvSpPr>
          <p:cNvPr id="2" name="標題 1">
            <a:extLst>
              <a:ext uri="{FF2B5EF4-FFF2-40B4-BE49-F238E27FC236}">
                <a16:creationId xmlns:a16="http://schemas.microsoft.com/office/drawing/2014/main" id="{855BF2D2-B314-885A-12E5-C6A2627B7205}"/>
              </a:ext>
            </a:extLst>
          </p:cNvPr>
          <p:cNvSpPr txBox="1">
            <a:spLocks/>
          </p:cNvSpPr>
          <p:nvPr/>
        </p:nvSpPr>
        <p:spPr>
          <a:xfrm>
            <a:off x="224771" y="4102172"/>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r>
              <a:rPr lang="zh-TW" altLang="en-US" sz="4000" dirty="0"/>
              <a:t>，只好</a:t>
            </a:r>
            <a:r>
              <a:rPr lang="en-US" altLang="zh-TW" sz="4000" dirty="0"/>
              <a:t>……</a:t>
            </a:r>
          </a:p>
        </p:txBody>
      </p:sp>
    </p:spTree>
    <p:extLst>
      <p:ext uri="{BB962C8B-B14F-4D97-AF65-F5344CB8AC3E}">
        <p14:creationId xmlns:p14="http://schemas.microsoft.com/office/powerpoint/2010/main" val="2000620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复杂</a:t>
            </a:r>
            <a:r>
              <a:rPr lang="en-US" altLang="zh-TW" sz="5400" dirty="0"/>
              <a:t>.ADJ</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248670"/>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这是一道很复杂的数学题</a:t>
            </a:r>
            <a:endParaRPr lang="en-US" altLang="zh-TW" sz="4000" dirty="0"/>
          </a:p>
        </p:txBody>
      </p:sp>
      <p:pic>
        <p:nvPicPr>
          <p:cNvPr id="3074" name="Picture 2" descr="科学网-牛顿力学中的质点动量和能量概念如何推广到狭义相对论及出现的差异-陈方培的博文">
            <a:extLst>
              <a:ext uri="{FF2B5EF4-FFF2-40B4-BE49-F238E27FC236}">
                <a16:creationId xmlns:a16="http://schemas.microsoft.com/office/drawing/2014/main" id="{4EF75D96-DB72-1B9A-522D-0828F1E6E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164" y="1342137"/>
            <a:ext cx="4407908" cy="559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468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复杂</a:t>
            </a:r>
            <a:r>
              <a:rPr lang="en-US" altLang="zh-TW" sz="5400" dirty="0"/>
              <a:t>.ADJ</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这件事很复杂，有很多你不该知道的事情</a:t>
            </a:r>
            <a:endParaRPr lang="en-US" altLang="zh-TW" sz="4000" dirty="0"/>
          </a:p>
        </p:txBody>
      </p:sp>
      <p:pic>
        <p:nvPicPr>
          <p:cNvPr id="4098" name="Picture 2" descr="猪说:“其实有时候知道的太多，反而就不快乐了”-哔哩哔哩">
            <a:extLst>
              <a:ext uri="{FF2B5EF4-FFF2-40B4-BE49-F238E27FC236}">
                <a16:creationId xmlns:a16="http://schemas.microsoft.com/office/drawing/2014/main" id="{2DE19289-8502-F91F-B7A9-E473250FE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292" y="2983026"/>
            <a:ext cx="5842642" cy="328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814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复杂</a:t>
            </a:r>
            <a:r>
              <a:rPr lang="en-US" altLang="zh-TW" sz="5400" dirty="0"/>
              <a:t>.ADJ</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他们的关系很复杂，很难说清楚</a:t>
            </a:r>
            <a:endParaRPr lang="en-US" altLang="zh-TW" sz="4000" dirty="0"/>
          </a:p>
        </p:txBody>
      </p:sp>
      <p:pic>
        <p:nvPicPr>
          <p:cNvPr id="5122" name="Picture 2" descr="好複雜的男女關係！">
            <a:extLst>
              <a:ext uri="{FF2B5EF4-FFF2-40B4-BE49-F238E27FC236}">
                <a16:creationId xmlns:a16="http://schemas.microsoft.com/office/drawing/2014/main" id="{BF5041C2-4D12-27E3-6E2A-0408DAC8A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526" y="2405290"/>
            <a:ext cx="5936947" cy="445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668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你喜欢看剧情复杂的电影</a:t>
            </a:r>
            <a:r>
              <a:rPr lang="en-US" altLang="zh-TW" sz="4000" dirty="0"/>
              <a:t>?</a:t>
            </a:r>
            <a:r>
              <a:rPr lang="zh-TW" altLang="en-US" sz="4000" dirty="0"/>
              <a:t>还是简单的电影</a:t>
            </a:r>
            <a:r>
              <a:rPr lang="en-US" altLang="zh-TW" sz="4000" dirty="0"/>
              <a:t>?</a:t>
            </a:r>
          </a:p>
        </p:txBody>
      </p:sp>
    </p:spTree>
    <p:extLst>
      <p:ext uri="{BB962C8B-B14F-4D97-AF65-F5344CB8AC3E}">
        <p14:creationId xmlns:p14="http://schemas.microsoft.com/office/powerpoint/2010/main" val="3668235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你觉得世界上最复杂的知识是什么</a:t>
            </a:r>
            <a:r>
              <a:rPr lang="en-US" altLang="zh-TW" sz="4000" dirty="0"/>
              <a:t>?</a:t>
            </a:r>
          </a:p>
        </p:txBody>
      </p:sp>
    </p:spTree>
    <p:extLst>
      <p:ext uri="{BB962C8B-B14F-4D97-AF65-F5344CB8AC3E}">
        <p14:creationId xmlns:p14="http://schemas.microsoft.com/office/powerpoint/2010/main" val="298241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阅读</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他们很喜欢阅读，只要有空他就会拿起书来看</a:t>
            </a:r>
            <a:endParaRPr lang="en-US" altLang="zh-TW" sz="4000" dirty="0"/>
          </a:p>
        </p:txBody>
      </p:sp>
      <p:pic>
        <p:nvPicPr>
          <p:cNvPr id="6146" name="Picture 2" descr="三種簡單方法讓孩子更享受閱讀| 培養興趣| 親子閱讀| 大紀元">
            <a:extLst>
              <a:ext uri="{FF2B5EF4-FFF2-40B4-BE49-F238E27FC236}">
                <a16:creationId xmlns:a16="http://schemas.microsoft.com/office/drawing/2014/main" id="{D0CCE43C-AA58-F79F-8B78-8DE8618EC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17" y="2750128"/>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835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只好</a:t>
            </a:r>
            <a:r>
              <a:rPr lang="en-US" altLang="zh-TW" sz="5400" dirty="0"/>
              <a:t>.ADV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14300" y="1160122"/>
            <a:ext cx="1242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他早上太晚起床，来不及吃早餐，只好饿着肚子去工作</a:t>
            </a:r>
            <a:endParaRPr lang="en-US" altLang="zh-TW" sz="4000" dirty="0"/>
          </a:p>
        </p:txBody>
      </p:sp>
      <p:pic>
        <p:nvPicPr>
          <p:cNvPr id="1026" name="Picture 2" descr="總是肚子餓?兩怪招讓妳一下就飽@ 全國首創親子運動中心MyFitnessMyBeauty :: 痞客邦::">
            <a:extLst>
              <a:ext uri="{FF2B5EF4-FFF2-40B4-BE49-F238E27FC236}">
                <a16:creationId xmlns:a16="http://schemas.microsoft.com/office/drawing/2014/main" id="{C2AF1D4A-2FAF-3CE2-1404-D1FCFD19B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021" y="3058825"/>
            <a:ext cx="3385958" cy="324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332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只好</a:t>
            </a:r>
            <a:r>
              <a:rPr lang="en-US" altLang="zh-TW" sz="5400" dirty="0"/>
              <a:t>.ADV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14300" y="1160122"/>
            <a:ext cx="1242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他这个月的钱不够了，只好少买一些东西，多省一点钱</a:t>
            </a:r>
            <a:endParaRPr lang="en-US" altLang="zh-TW" sz="3600" dirty="0"/>
          </a:p>
        </p:txBody>
      </p:sp>
      <p:pic>
        <p:nvPicPr>
          <p:cNvPr id="2050" name="Picture 2" descr="不要跟别人说你没钱，越说你会越没钱| 练达人情| 访问The Interview">
            <a:extLst>
              <a:ext uri="{FF2B5EF4-FFF2-40B4-BE49-F238E27FC236}">
                <a16:creationId xmlns:a16="http://schemas.microsoft.com/office/drawing/2014/main" id="{80DDEC80-BBA1-B023-EF0E-5B8EBD606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895" y="2475294"/>
            <a:ext cx="7076210" cy="371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473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628467" y="2766218"/>
            <a:ext cx="1093506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如果你去买菜，但付钱的时候发现自己没带钱，你会怎么做呢</a:t>
            </a:r>
            <a:r>
              <a:rPr lang="en-US" altLang="zh-TW" sz="4000" dirty="0"/>
              <a:t>?</a:t>
            </a:r>
          </a:p>
        </p:txBody>
      </p:sp>
    </p:spTree>
    <p:extLst>
      <p:ext uri="{BB962C8B-B14F-4D97-AF65-F5344CB8AC3E}">
        <p14:creationId xmlns:p14="http://schemas.microsoft.com/office/powerpoint/2010/main" val="63176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115258" y="2766218"/>
            <a:ext cx="124225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如果你出国玩，但错过了回来的飞机，你会怎么办呢</a:t>
            </a:r>
            <a:r>
              <a:rPr lang="en-US" altLang="zh-TW" sz="4000" dirty="0"/>
              <a:t>?</a:t>
            </a:r>
          </a:p>
        </p:txBody>
      </p:sp>
    </p:spTree>
    <p:extLst>
      <p:ext uri="{BB962C8B-B14F-4D97-AF65-F5344CB8AC3E}">
        <p14:creationId xmlns:p14="http://schemas.microsoft.com/office/powerpoint/2010/main" val="141058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填空</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14300" y="1160122"/>
            <a:ext cx="1242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他最不喜欢做的题目就是填空题</a:t>
            </a:r>
            <a:endParaRPr lang="en-US" altLang="zh-TW" sz="4000" dirty="0"/>
          </a:p>
        </p:txBody>
      </p:sp>
      <p:pic>
        <p:nvPicPr>
          <p:cNvPr id="3074" name="Picture 2" descr="填空题- 快懂百科">
            <a:extLst>
              <a:ext uri="{FF2B5EF4-FFF2-40B4-BE49-F238E27FC236}">
                <a16:creationId xmlns:a16="http://schemas.microsoft.com/office/drawing/2014/main" id="{8400E2ED-D678-8B14-F608-22B8865B0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18" y="2485685"/>
            <a:ext cx="7248525" cy="40671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被人討厭怎麼辦?花10分鐘看本篇教你如何看待與如何解決!!-啾的人生滴雞精- 一起啾的">
            <a:extLst>
              <a:ext uri="{FF2B5EF4-FFF2-40B4-BE49-F238E27FC236}">
                <a16:creationId xmlns:a16="http://schemas.microsoft.com/office/drawing/2014/main" id="{000EE619-B9EA-BD97-75D0-F87352627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013" y="2171268"/>
            <a:ext cx="3990975" cy="399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72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填空</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14300" y="1160122"/>
            <a:ext cx="1242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这家便利商店的店员上礼拜不做了，</a:t>
            </a:r>
            <a:endParaRPr lang="en-US" altLang="zh-TW" sz="4000" dirty="0"/>
          </a:p>
          <a:p>
            <a:pPr algn="ctr"/>
            <a:r>
              <a:rPr lang="zh-TW" altLang="en-US" sz="4000" dirty="0"/>
              <a:t>他们正在找新的员工填空</a:t>
            </a:r>
            <a:endParaRPr lang="en-US" altLang="zh-TW" sz="4000" dirty="0"/>
          </a:p>
        </p:txBody>
      </p:sp>
      <p:pic>
        <p:nvPicPr>
          <p:cNvPr id="4098" name="Picture 2" descr="未提供相片說明。">
            <a:extLst>
              <a:ext uri="{FF2B5EF4-FFF2-40B4-BE49-F238E27FC236}">
                <a16:creationId xmlns:a16="http://schemas.microsoft.com/office/drawing/2014/main" id="{9885E1FC-4E10-D4C2-E213-A74EFD485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754" y="2407227"/>
            <a:ext cx="4450773" cy="445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270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115258" y="2766218"/>
            <a:ext cx="124225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除了上课跟打工，你会怎么填空你每天剩下的时间呢</a:t>
            </a:r>
            <a:r>
              <a:rPr lang="en-US" altLang="zh-TW" sz="4000" dirty="0"/>
              <a:t>?</a:t>
            </a:r>
          </a:p>
        </p:txBody>
      </p:sp>
    </p:spTree>
    <p:extLst>
      <p:ext uri="{BB962C8B-B14F-4D97-AF65-F5344CB8AC3E}">
        <p14:creationId xmlns:p14="http://schemas.microsoft.com/office/powerpoint/2010/main" val="408864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115258" y="2766218"/>
            <a:ext cx="124225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如果你的这个月吃饭的钱不够了，你会怎么填空呢</a:t>
            </a:r>
            <a:r>
              <a:rPr lang="en-US" altLang="zh-TW" sz="4000" dirty="0"/>
              <a:t>?</a:t>
            </a:r>
          </a:p>
        </p:txBody>
      </p:sp>
    </p:spTree>
    <p:extLst>
      <p:ext uri="{BB962C8B-B14F-4D97-AF65-F5344CB8AC3E}">
        <p14:creationId xmlns:p14="http://schemas.microsoft.com/office/powerpoint/2010/main" val="114702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86000" y="4143663"/>
            <a:ext cx="124225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solidFill>
                  <a:srgbClr val="FF0000"/>
                </a:solidFill>
              </a:rPr>
              <a:t>赤</a:t>
            </a:r>
            <a:r>
              <a:rPr lang="en-US" altLang="zh-TW" sz="4000" dirty="0">
                <a:solidFill>
                  <a:srgbClr val="FF0000"/>
                </a:solidFill>
              </a:rPr>
              <a:t>(</a:t>
            </a:r>
            <a:r>
              <a:rPr lang="en-US" altLang="zh-TW" sz="4000" dirty="0" err="1">
                <a:solidFill>
                  <a:srgbClr val="FF0000"/>
                </a:solidFill>
              </a:rPr>
              <a:t>Chì</a:t>
            </a:r>
            <a:r>
              <a:rPr lang="en-US" altLang="zh-TW" sz="4000" dirty="0">
                <a:solidFill>
                  <a:srgbClr val="FF0000"/>
                </a:solidFill>
              </a:rPr>
              <a:t>)</a:t>
            </a:r>
            <a:r>
              <a:rPr lang="zh-TW" altLang="en-US" sz="4000" dirty="0">
                <a:solidFill>
                  <a:srgbClr val="FF0000"/>
                </a:solidFill>
              </a:rPr>
              <a:t>字</a:t>
            </a:r>
            <a:r>
              <a:rPr lang="zh-TW" altLang="en-US" sz="4000" dirty="0"/>
              <a:t>──花的钱比赚的钱多</a:t>
            </a:r>
            <a:endParaRPr lang="en-US" altLang="zh-TW" sz="4000" dirty="0"/>
          </a:p>
        </p:txBody>
      </p:sp>
      <p:sp>
        <p:nvSpPr>
          <p:cNvPr id="7" name="標題 1">
            <a:extLst>
              <a:ext uri="{FF2B5EF4-FFF2-40B4-BE49-F238E27FC236}">
                <a16:creationId xmlns:a16="http://schemas.microsoft.com/office/drawing/2014/main" id="{82A3D810-892E-43DE-2EAE-D60AE3775B6B}"/>
              </a:ext>
            </a:extLst>
          </p:cNvPr>
          <p:cNvSpPr txBox="1">
            <a:spLocks/>
          </p:cNvSpPr>
          <p:nvPr/>
        </p:nvSpPr>
        <p:spPr>
          <a:xfrm>
            <a:off x="0" y="2477726"/>
            <a:ext cx="124225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如果你是老板，这个月你的商店</a:t>
            </a:r>
            <a:r>
              <a:rPr lang="zh-TW" altLang="en-US" sz="4000" dirty="0">
                <a:solidFill>
                  <a:srgbClr val="FF0000"/>
                </a:solidFill>
              </a:rPr>
              <a:t>赤字</a:t>
            </a:r>
            <a:r>
              <a:rPr lang="zh-TW" altLang="en-US" sz="4000" dirty="0"/>
              <a:t>，</a:t>
            </a:r>
            <a:endParaRPr lang="en-US" altLang="zh-TW" sz="4000" dirty="0"/>
          </a:p>
          <a:p>
            <a:pPr algn="ctr"/>
            <a:r>
              <a:rPr lang="zh-TW" altLang="en-US" sz="4000" dirty="0"/>
              <a:t>你会怎</a:t>
            </a:r>
            <a:r>
              <a:rPr lang="zh-CN" altLang="en-US" sz="4000" dirty="0"/>
              <a:t>么填</a:t>
            </a:r>
            <a:r>
              <a:rPr lang="zh-TW" altLang="en-US" sz="4000" dirty="0"/>
              <a:t>空呢</a:t>
            </a:r>
            <a:r>
              <a:rPr lang="en-US" altLang="zh-TW" sz="4000" dirty="0"/>
              <a:t>?</a:t>
            </a:r>
          </a:p>
        </p:txBody>
      </p:sp>
      <p:pic>
        <p:nvPicPr>
          <p:cNvPr id="1026" name="Picture 2" descr="股价一路下滑，哪些子品牌在为百胜中国市值蒸发背锅？ | 界面· 财经号">
            <a:extLst>
              <a:ext uri="{FF2B5EF4-FFF2-40B4-BE49-F238E27FC236}">
                <a16:creationId xmlns:a16="http://schemas.microsoft.com/office/drawing/2014/main" id="{082A3372-8721-03F2-2D00-6707E511A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259" y="4387198"/>
            <a:ext cx="4334741" cy="247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76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猜</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14300" y="1160122"/>
            <a:ext cx="1242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他不知道这题的答案，只好从四个可能的答案中猜，</a:t>
            </a:r>
            <a:endParaRPr lang="en-US" altLang="zh-TW" sz="4000" dirty="0"/>
          </a:p>
          <a:p>
            <a:pPr algn="ctr"/>
            <a:r>
              <a:rPr lang="zh-TW" altLang="en-US" sz="4000" dirty="0"/>
              <a:t>希望能猜到一个</a:t>
            </a:r>
            <a:endParaRPr lang="en-US" altLang="zh-TW" sz="4000" dirty="0"/>
          </a:p>
        </p:txBody>
      </p:sp>
      <p:pic>
        <p:nvPicPr>
          <p:cNvPr id="8194" name="Picture 2" descr="網上選擇題- Econ補習- 經濟人教育中心Econer">
            <a:extLst>
              <a:ext uri="{FF2B5EF4-FFF2-40B4-BE49-F238E27FC236}">
                <a16:creationId xmlns:a16="http://schemas.microsoft.com/office/drawing/2014/main" id="{AD5DB548-3C5D-3670-3375-8C7FF7031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591" y="2791326"/>
            <a:ext cx="7474618" cy="37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93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阅读</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她很喜欢阅读报纸和小说，但是他完全不想看课本</a:t>
            </a:r>
            <a:endParaRPr lang="en-US" altLang="zh-TW" sz="3600" dirty="0"/>
          </a:p>
        </p:txBody>
      </p:sp>
      <p:pic>
        <p:nvPicPr>
          <p:cNvPr id="7170" name="Picture 2" descr="當孩子不想讀書、學習態度消極父母如何提升孩子學習動機？｜蔡宜芳心理師| 媽咪拜MamiBuy">
            <a:extLst>
              <a:ext uri="{FF2B5EF4-FFF2-40B4-BE49-F238E27FC236}">
                <a16:creationId xmlns:a16="http://schemas.microsoft.com/office/drawing/2014/main" id="{1CFD434E-D3E1-B4BC-712F-A355CEEB9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050" y="2485685"/>
            <a:ext cx="60579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750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猜</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14300" y="1160122"/>
            <a:ext cx="1242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他很喜欢猜谜</a:t>
            </a:r>
            <a:r>
              <a:rPr lang="en-US" altLang="zh-TW" sz="4000" dirty="0"/>
              <a:t>(</a:t>
            </a:r>
            <a:r>
              <a:rPr lang="en-US" altLang="zh-TW" sz="4000" dirty="0" err="1"/>
              <a:t>Mí</a:t>
            </a:r>
            <a:r>
              <a:rPr lang="en-US" altLang="zh-TW" sz="4000" dirty="0"/>
              <a:t>)</a:t>
            </a:r>
          </a:p>
        </p:txBody>
      </p:sp>
      <p:pic>
        <p:nvPicPr>
          <p:cNvPr id="9218" name="Picture 2" descr="猜猜看- Google Play 上的应用">
            <a:extLst>
              <a:ext uri="{FF2B5EF4-FFF2-40B4-BE49-F238E27FC236}">
                <a16:creationId xmlns:a16="http://schemas.microsoft.com/office/drawing/2014/main" id="{8B703F7F-9529-D1F6-CD54-3A6AC350C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464" y="2888673"/>
            <a:ext cx="3501736" cy="3501736"/>
          </a:xfrm>
          <a:prstGeom prst="rect">
            <a:avLst/>
          </a:prstGeom>
          <a:noFill/>
          <a:extLst>
            <a:ext uri="{909E8E84-426E-40DD-AFC4-6F175D3DCCD1}">
              <a14:hiddenFill xmlns:a14="http://schemas.microsoft.com/office/drawing/2010/main">
                <a:solidFill>
                  <a:srgbClr val="FFFFFF"/>
                </a:solidFill>
              </a14:hiddenFill>
            </a:ext>
          </a:extLst>
        </p:spPr>
      </p:pic>
      <p:sp>
        <p:nvSpPr>
          <p:cNvPr id="6" name="標題 1">
            <a:extLst>
              <a:ext uri="{FF2B5EF4-FFF2-40B4-BE49-F238E27FC236}">
                <a16:creationId xmlns:a16="http://schemas.microsoft.com/office/drawing/2014/main" id="{BEA763D6-CAB9-DE04-6FEB-5D67D32B108D}"/>
              </a:ext>
            </a:extLst>
          </p:cNvPr>
          <p:cNvSpPr txBox="1">
            <a:spLocks/>
          </p:cNvSpPr>
          <p:nvPr/>
        </p:nvSpPr>
        <p:spPr>
          <a:xfrm>
            <a:off x="5732318" y="3161908"/>
            <a:ext cx="58015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偷什么东西不犯法</a:t>
            </a:r>
            <a:r>
              <a:rPr lang="en-US" altLang="zh-TW" sz="4000" dirty="0"/>
              <a:t>?</a:t>
            </a:r>
          </a:p>
        </p:txBody>
      </p:sp>
      <p:sp>
        <p:nvSpPr>
          <p:cNvPr id="7" name="標題 1">
            <a:extLst>
              <a:ext uri="{FF2B5EF4-FFF2-40B4-BE49-F238E27FC236}">
                <a16:creationId xmlns:a16="http://schemas.microsoft.com/office/drawing/2014/main" id="{414C02E1-89F2-E6E0-F3FE-515B78086FD1}"/>
              </a:ext>
            </a:extLst>
          </p:cNvPr>
          <p:cNvSpPr txBox="1">
            <a:spLocks/>
          </p:cNvSpPr>
          <p:nvPr/>
        </p:nvSpPr>
        <p:spPr>
          <a:xfrm>
            <a:off x="5732318" y="4372315"/>
            <a:ext cx="58015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偷笑</a:t>
            </a:r>
            <a:endParaRPr lang="en-US" altLang="zh-TW" sz="4000" dirty="0"/>
          </a:p>
        </p:txBody>
      </p:sp>
    </p:spTree>
    <p:extLst>
      <p:ext uri="{BB962C8B-B14F-4D97-AF65-F5344CB8AC3E}">
        <p14:creationId xmlns:p14="http://schemas.microsoft.com/office/powerpoint/2010/main" val="227374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猜</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14300" y="1160122"/>
            <a:ext cx="1242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他的女朋友很喜欢让他猜她的心情，而他总是猜不出来</a:t>
            </a:r>
            <a:endParaRPr lang="en-US" altLang="zh-TW" sz="3600" dirty="0"/>
          </a:p>
        </p:txBody>
      </p:sp>
      <p:pic>
        <p:nvPicPr>
          <p:cNvPr id="7170" name="Picture 2" descr="下一關遊戲: 三次內就猜中女友說的隨便是什麼意思IG:chinkaopei">
            <a:extLst>
              <a:ext uri="{FF2B5EF4-FFF2-40B4-BE49-F238E27FC236}">
                <a16:creationId xmlns:a16="http://schemas.microsoft.com/office/drawing/2014/main" id="{B2B99E9A-5C7E-8293-E400-85E0C0946B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0"/>
          <a:stretch/>
        </p:blipFill>
        <p:spPr bwMode="auto">
          <a:xfrm>
            <a:off x="3238500" y="2485686"/>
            <a:ext cx="5715000" cy="432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960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115258" y="2766218"/>
            <a:ext cx="124225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你喜欢猜谜吗</a:t>
            </a:r>
            <a:r>
              <a:rPr lang="en-US" altLang="zh-TW" sz="4000" dirty="0"/>
              <a:t>?</a:t>
            </a:r>
          </a:p>
        </p:txBody>
      </p:sp>
    </p:spTree>
    <p:extLst>
      <p:ext uri="{BB962C8B-B14F-4D97-AF65-F5344CB8AC3E}">
        <p14:creationId xmlns:p14="http://schemas.microsoft.com/office/powerpoint/2010/main" val="2208905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岳父手寫3字春聯要他猜神人解答：是4字祝福- 生活- 中時新聞網">
            <a:extLst>
              <a:ext uri="{FF2B5EF4-FFF2-40B4-BE49-F238E27FC236}">
                <a16:creationId xmlns:a16="http://schemas.microsoft.com/office/drawing/2014/main" id="{D63AA756-7330-AC1A-0485-0E58B0E0B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934" y="2483926"/>
            <a:ext cx="7776132" cy="4374074"/>
          </a:xfrm>
          <a:prstGeom prst="rect">
            <a:avLst/>
          </a:prstGeom>
          <a:noFill/>
          <a:extLst>
            <a:ext uri="{909E8E84-426E-40DD-AFC4-6F175D3DCCD1}">
              <a14:hiddenFill xmlns:a14="http://schemas.microsoft.com/office/drawing/2010/main">
                <a:solidFill>
                  <a:srgbClr val="FFFFFF"/>
                </a:solidFill>
              </a14:hiddenFill>
            </a:ext>
          </a:extLst>
        </p:spPr>
      </p:pic>
      <p:sp>
        <p:nvSpPr>
          <p:cNvPr id="6" name="標題 5">
            <a:extLst>
              <a:ext uri="{FF2B5EF4-FFF2-40B4-BE49-F238E27FC236}">
                <a16:creationId xmlns:a16="http://schemas.microsoft.com/office/drawing/2014/main" id="{1D2BD230-621E-906A-0F0B-3D2C7049661E}"/>
              </a:ext>
            </a:extLst>
          </p:cNvPr>
          <p:cNvSpPr>
            <a:spLocks noGrp="1"/>
          </p:cNvSpPr>
          <p:nvPr>
            <p:ph type="title"/>
          </p:nvPr>
        </p:nvSpPr>
        <p:spPr/>
        <p:txBody>
          <a:bodyPr/>
          <a:lstStyle/>
          <a:p>
            <a:endParaRPr lang="zh-TW" altLang="en-US" dirty="0"/>
          </a:p>
        </p:txBody>
      </p:sp>
      <p:sp>
        <p:nvSpPr>
          <p:cNvPr id="7" name="標題 1">
            <a:extLst>
              <a:ext uri="{FF2B5EF4-FFF2-40B4-BE49-F238E27FC236}">
                <a16:creationId xmlns:a16="http://schemas.microsoft.com/office/drawing/2014/main" id="{D1832914-5DCA-690B-8D90-38B48468FDB2}"/>
              </a:ext>
            </a:extLst>
          </p:cNvPr>
          <p:cNvSpPr txBox="1">
            <a:spLocks/>
          </p:cNvSpPr>
          <p:nvPr/>
        </p:nvSpPr>
        <p:spPr>
          <a:xfrm>
            <a:off x="-115258" y="116536"/>
            <a:ext cx="124225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猜猜看这些字是什么</a:t>
            </a:r>
            <a:r>
              <a:rPr lang="en-US" altLang="zh-TW" sz="4000" dirty="0"/>
              <a:t>?</a:t>
            </a:r>
          </a:p>
        </p:txBody>
      </p:sp>
    </p:spTree>
    <p:extLst>
      <p:ext uri="{BB962C8B-B14F-4D97-AF65-F5344CB8AC3E}">
        <p14:creationId xmlns:p14="http://schemas.microsoft.com/office/powerpoint/2010/main" val="1255134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交通標誌大搜奇！這幾個好好笑還有更好笑的嗎？敲碗等… | 互動享生活| 多媒體看時事| 時事話題">
            <a:extLst>
              <a:ext uri="{FF2B5EF4-FFF2-40B4-BE49-F238E27FC236}">
                <a16:creationId xmlns:a16="http://schemas.microsoft.com/office/drawing/2014/main" id="{198BC2E4-D5A0-16B3-1883-3EF0933DA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436" y="436418"/>
            <a:ext cx="8437128" cy="6322358"/>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88BE7CE2-4D0D-CAD5-EEFA-CAD798A8A005}"/>
              </a:ext>
            </a:extLst>
          </p:cNvPr>
          <p:cNvSpPr txBox="1">
            <a:spLocks/>
          </p:cNvSpPr>
          <p:nvPr/>
        </p:nvSpPr>
        <p:spPr>
          <a:xfrm>
            <a:off x="-116052" y="-174409"/>
            <a:ext cx="124225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猜猜看这个图案在说什么</a:t>
            </a:r>
            <a:r>
              <a:rPr lang="en-US" altLang="zh-TW" sz="4000" dirty="0"/>
              <a:t>?</a:t>
            </a:r>
          </a:p>
        </p:txBody>
      </p:sp>
    </p:spTree>
    <p:extLst>
      <p:ext uri="{BB962C8B-B14F-4D97-AF65-F5344CB8AC3E}">
        <p14:creationId xmlns:p14="http://schemas.microsoft.com/office/powerpoint/2010/main" val="2030568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當心仰笑！高美館路標搞笑防鳥屎│路牌│TVBS新聞網">
            <a:extLst>
              <a:ext uri="{FF2B5EF4-FFF2-40B4-BE49-F238E27FC236}">
                <a16:creationId xmlns:a16="http://schemas.microsoft.com/office/drawing/2014/main" id="{ACFA5ED3-EBE6-316A-D890-E723FBA6D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74272"/>
            <a:ext cx="685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871FA661-223B-D200-8FF9-2F2F84E1757C}"/>
              </a:ext>
            </a:extLst>
          </p:cNvPr>
          <p:cNvSpPr txBox="1">
            <a:spLocks/>
          </p:cNvSpPr>
          <p:nvPr/>
        </p:nvSpPr>
        <p:spPr>
          <a:xfrm>
            <a:off x="-115258" y="116536"/>
            <a:ext cx="124225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猜猜看这个图案在说什么</a:t>
            </a:r>
            <a:r>
              <a:rPr lang="en-US" altLang="zh-TW" sz="4000" dirty="0"/>
              <a:t>?</a:t>
            </a:r>
          </a:p>
        </p:txBody>
      </p:sp>
    </p:spTree>
    <p:extLst>
      <p:ext uri="{BB962C8B-B14F-4D97-AF65-F5344CB8AC3E}">
        <p14:creationId xmlns:p14="http://schemas.microsoft.com/office/powerpoint/2010/main" val="546349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2A03E2-C148-FF6E-0154-6C3D093FC9A1}"/>
              </a:ext>
            </a:extLst>
          </p:cNvPr>
          <p:cNvSpPr>
            <a:spLocks noGrp="1"/>
          </p:cNvSpPr>
          <p:nvPr>
            <p:ph type="title"/>
          </p:nvPr>
        </p:nvSpPr>
        <p:spPr/>
        <p:txBody>
          <a:bodyPr/>
          <a:lstStyle/>
          <a:p>
            <a:endParaRPr lang="zh-TW" altLang="en-US"/>
          </a:p>
        </p:txBody>
      </p:sp>
      <p:pic>
        <p:nvPicPr>
          <p:cNvPr id="26626" name="Picture 2" descr="交通標誌大搜奇！這幾個好好笑還有更好笑的嗎？ | 網搜話題| 趣聞網搜| 發燒車訊">
            <a:extLst>
              <a:ext uri="{FF2B5EF4-FFF2-40B4-BE49-F238E27FC236}">
                <a16:creationId xmlns:a16="http://schemas.microsoft.com/office/drawing/2014/main" id="{76A61D8F-99AA-3C4A-688F-FBCE62463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530" y="-1766576"/>
            <a:ext cx="5058641" cy="8447930"/>
          </a:xfrm>
          <a:prstGeom prst="rect">
            <a:avLst/>
          </a:prstGeom>
          <a:noFill/>
          <a:extLst>
            <a:ext uri="{909E8E84-426E-40DD-AFC4-6F175D3DCCD1}">
              <a14:hiddenFill xmlns:a14="http://schemas.microsoft.com/office/drawing/2010/main">
                <a:solidFill>
                  <a:srgbClr val="FFFFFF"/>
                </a:solidFill>
              </a14:hiddenFill>
            </a:ext>
          </a:extLst>
        </p:spPr>
      </p:pic>
      <p:sp>
        <p:nvSpPr>
          <p:cNvPr id="4" name="標題 1">
            <a:extLst>
              <a:ext uri="{FF2B5EF4-FFF2-40B4-BE49-F238E27FC236}">
                <a16:creationId xmlns:a16="http://schemas.microsoft.com/office/drawing/2014/main" id="{7404B359-9F56-2311-1BBC-A4D69FDA7780}"/>
              </a:ext>
            </a:extLst>
          </p:cNvPr>
          <p:cNvSpPr txBox="1">
            <a:spLocks noGrp="1"/>
          </p:cNvSpPr>
          <p:nvPr>
            <p:ph idx="1"/>
          </p:nvPr>
        </p:nvSpPr>
        <p:spPr>
          <a:xfrm>
            <a:off x="-1821872" y="365125"/>
            <a:ext cx="10515600" cy="435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猜猜看这个图案在说什么</a:t>
            </a:r>
            <a:r>
              <a:rPr lang="en-US" altLang="zh-TW" sz="4000" dirty="0"/>
              <a:t>?</a:t>
            </a:r>
          </a:p>
        </p:txBody>
      </p:sp>
    </p:spTree>
    <p:extLst>
      <p:ext uri="{BB962C8B-B14F-4D97-AF65-F5344CB8AC3E}">
        <p14:creationId xmlns:p14="http://schemas.microsoft.com/office/powerpoint/2010/main" val="277486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5866CB-DC72-1C1C-A670-808BB82A68F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A19986B-4DBD-426F-75D1-935A7B718047}"/>
              </a:ext>
            </a:extLst>
          </p:cNvPr>
          <p:cNvSpPr>
            <a:spLocks noGrp="1"/>
          </p:cNvSpPr>
          <p:nvPr>
            <p:ph idx="1"/>
          </p:nvPr>
        </p:nvSpPr>
        <p:spPr/>
        <p:txBody>
          <a:bodyPr/>
          <a:lstStyle/>
          <a:p>
            <a:endParaRPr lang="zh-TW" altLang="en-US"/>
          </a:p>
        </p:txBody>
      </p:sp>
      <p:pic>
        <p:nvPicPr>
          <p:cNvPr id="27650" name="Picture 2" descr="台湾新北市为蝙蝠和猫设公路警示牌（图）-搜狐新闻">
            <a:extLst>
              <a:ext uri="{FF2B5EF4-FFF2-40B4-BE49-F238E27FC236}">
                <a16:creationId xmlns:a16="http://schemas.microsoft.com/office/drawing/2014/main" id="{3FDA347A-770A-D863-B6CF-0071F54C0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459" y="2480397"/>
            <a:ext cx="6593334" cy="3937936"/>
          </a:xfrm>
          <a:prstGeom prst="rect">
            <a:avLst/>
          </a:prstGeom>
          <a:noFill/>
          <a:extLst>
            <a:ext uri="{909E8E84-426E-40DD-AFC4-6F175D3DCCD1}">
              <a14:hiddenFill xmlns:a14="http://schemas.microsoft.com/office/drawing/2010/main">
                <a:solidFill>
                  <a:srgbClr val="FFFFFF"/>
                </a:solidFill>
              </a14:hiddenFill>
            </a:ext>
          </a:extLst>
        </p:spPr>
      </p:pic>
      <p:sp>
        <p:nvSpPr>
          <p:cNvPr id="4" name="標題 1">
            <a:extLst>
              <a:ext uri="{FF2B5EF4-FFF2-40B4-BE49-F238E27FC236}">
                <a16:creationId xmlns:a16="http://schemas.microsoft.com/office/drawing/2014/main" id="{1AFCF2D2-6C87-6EAD-B934-A69DFDCBF9E8}"/>
              </a:ext>
            </a:extLst>
          </p:cNvPr>
          <p:cNvSpPr txBox="1">
            <a:spLocks/>
          </p:cNvSpPr>
          <p:nvPr/>
        </p:nvSpPr>
        <p:spPr>
          <a:xfrm>
            <a:off x="-115258" y="116536"/>
            <a:ext cx="124225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猜猜看这个图案在说什么</a:t>
            </a:r>
            <a:r>
              <a:rPr lang="en-US" altLang="zh-TW" sz="4000" dirty="0"/>
              <a:t>?</a:t>
            </a:r>
          </a:p>
        </p:txBody>
      </p:sp>
    </p:spTree>
    <p:extLst>
      <p:ext uri="{BB962C8B-B14F-4D97-AF65-F5344CB8AC3E}">
        <p14:creationId xmlns:p14="http://schemas.microsoft.com/office/powerpoint/2010/main" val="2438513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AFF80177-B508-486C-D283-AFDDC448C9C4}"/>
              </a:ext>
            </a:extLst>
          </p:cNvPr>
          <p:cNvSpPr txBox="1">
            <a:spLocks/>
          </p:cNvSpPr>
          <p:nvPr/>
        </p:nvSpPr>
        <p:spPr>
          <a:xfrm>
            <a:off x="5432153" y="58235"/>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t>否则</a:t>
            </a:r>
            <a:endParaRPr lang="zh-TW" altLang="en-US" dirty="0"/>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8052756" y="-2"/>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sp>
        <p:nvSpPr>
          <p:cNvPr id="8" name="標題 1">
            <a:extLst>
              <a:ext uri="{FF2B5EF4-FFF2-40B4-BE49-F238E27FC236}">
                <a16:creationId xmlns:a16="http://schemas.microsoft.com/office/drawing/2014/main" id="{755DC383-E2A0-32C2-8340-1801810DE705}"/>
              </a:ext>
            </a:extLst>
          </p:cNvPr>
          <p:cNvSpPr txBox="1">
            <a:spLocks/>
          </p:cNvSpPr>
          <p:nvPr/>
        </p:nvSpPr>
        <p:spPr>
          <a:xfrm>
            <a:off x="7963461" y="62411"/>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B</a:t>
            </a:r>
          </a:p>
        </p:txBody>
      </p:sp>
      <p:sp>
        <p:nvSpPr>
          <p:cNvPr id="9" name="標題 1">
            <a:extLst>
              <a:ext uri="{FF2B5EF4-FFF2-40B4-BE49-F238E27FC236}">
                <a16:creationId xmlns:a16="http://schemas.microsoft.com/office/drawing/2014/main" id="{6A82B541-CC19-C624-E036-CDA304BF9C0D}"/>
              </a:ext>
            </a:extLst>
          </p:cNvPr>
          <p:cNvSpPr txBox="1">
            <a:spLocks/>
          </p:cNvSpPr>
          <p:nvPr/>
        </p:nvSpPr>
        <p:spPr>
          <a:xfrm>
            <a:off x="1733051" y="49335"/>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a:t>
            </a:r>
          </a:p>
        </p:txBody>
      </p:sp>
      <p:sp>
        <p:nvSpPr>
          <p:cNvPr id="10" name="標題 1">
            <a:extLst>
              <a:ext uri="{FF2B5EF4-FFF2-40B4-BE49-F238E27FC236}">
                <a16:creationId xmlns:a16="http://schemas.microsoft.com/office/drawing/2014/main" id="{775124FD-46F6-133D-886E-330114BE8359}"/>
              </a:ext>
            </a:extLst>
          </p:cNvPr>
          <p:cNvSpPr txBox="1">
            <a:spLocks/>
          </p:cNvSpPr>
          <p:nvPr/>
        </p:nvSpPr>
        <p:spPr>
          <a:xfrm>
            <a:off x="4174109" y="58235"/>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4000" dirty="0"/>
          </a:p>
        </p:txBody>
      </p:sp>
      <p:sp>
        <p:nvSpPr>
          <p:cNvPr id="11" name="標題 1">
            <a:extLst>
              <a:ext uri="{FF2B5EF4-FFF2-40B4-BE49-F238E27FC236}">
                <a16:creationId xmlns:a16="http://schemas.microsoft.com/office/drawing/2014/main" id="{F715F366-1B62-8F7D-0BFD-738AFF121A22}"/>
              </a:ext>
            </a:extLst>
          </p:cNvPr>
          <p:cNvSpPr txBox="1">
            <a:spLocks/>
          </p:cNvSpPr>
          <p:nvPr/>
        </p:nvSpPr>
        <p:spPr>
          <a:xfrm>
            <a:off x="4283191" y="29117"/>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a:t>
            </a:r>
            <a:endParaRPr lang="en-US" altLang="zh-TW" sz="4000" dirty="0"/>
          </a:p>
        </p:txBody>
      </p:sp>
      <p:sp>
        <p:nvSpPr>
          <p:cNvPr id="12" name="標題 1">
            <a:extLst>
              <a:ext uri="{FF2B5EF4-FFF2-40B4-BE49-F238E27FC236}">
                <a16:creationId xmlns:a16="http://schemas.microsoft.com/office/drawing/2014/main" id="{566E938F-8B7F-45C0-0B4C-43DED0666BD4}"/>
              </a:ext>
            </a:extLst>
          </p:cNvPr>
          <p:cNvSpPr txBox="1">
            <a:spLocks/>
          </p:cNvSpPr>
          <p:nvPr/>
        </p:nvSpPr>
        <p:spPr>
          <a:xfrm>
            <a:off x="295341" y="2766218"/>
            <a:ext cx="116013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她觉得想要学好语言，一定要多说，否则很难学会</a:t>
            </a:r>
            <a:endParaRPr lang="en-US" altLang="zh-TW" sz="4000" dirty="0"/>
          </a:p>
        </p:txBody>
      </p:sp>
      <p:sp>
        <p:nvSpPr>
          <p:cNvPr id="13" name="標題 1">
            <a:extLst>
              <a:ext uri="{FF2B5EF4-FFF2-40B4-BE49-F238E27FC236}">
                <a16:creationId xmlns:a16="http://schemas.microsoft.com/office/drawing/2014/main" id="{446FB9A0-2B83-C230-06B3-1A4D8CD3C625}"/>
              </a:ext>
            </a:extLst>
          </p:cNvPr>
          <p:cNvSpPr txBox="1">
            <a:spLocks/>
          </p:cNvSpPr>
          <p:nvPr/>
        </p:nvSpPr>
        <p:spPr>
          <a:xfrm>
            <a:off x="3502139" y="1766387"/>
            <a:ext cx="6059904" cy="937418"/>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如果</a:t>
            </a:r>
            <a:r>
              <a:rPr lang="en-US" altLang="zh-TW" dirty="0"/>
              <a:t>A</a:t>
            </a:r>
            <a:r>
              <a:rPr lang="zh-TW" altLang="en-US" dirty="0"/>
              <a:t>没做→</a:t>
            </a:r>
            <a:r>
              <a:rPr lang="en-US" altLang="zh-TW" dirty="0"/>
              <a:t>B</a:t>
            </a:r>
            <a:endParaRPr lang="zh-TW" altLang="en-US" dirty="0"/>
          </a:p>
        </p:txBody>
      </p:sp>
      <p:pic>
        <p:nvPicPr>
          <p:cNvPr id="2050" name="Picture 2" descr="如何快速产生科研好想法？】 - 知乎">
            <a:extLst>
              <a:ext uri="{FF2B5EF4-FFF2-40B4-BE49-F238E27FC236}">
                <a16:creationId xmlns:a16="http://schemas.microsoft.com/office/drawing/2014/main" id="{4DC7AE28-E74A-660D-C847-BEEC48719DE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89" b="97493" l="10000" r="90000">
                        <a14:foregroundMark x1="35694" y1="90808" x2="45139" y2="97493"/>
                      </a14:backgroundRemoval>
                    </a14:imgEffect>
                  </a14:imgLayer>
                </a14:imgProps>
              </a:ext>
              <a:ext uri="{28A0092B-C50C-407E-A947-70E740481C1C}">
                <a14:useLocalDpi xmlns:a14="http://schemas.microsoft.com/office/drawing/2010/main" val="0"/>
              </a:ext>
            </a:extLst>
          </a:blip>
          <a:srcRect/>
          <a:stretch>
            <a:fillRect/>
          </a:stretch>
        </p:blipFill>
        <p:spPr bwMode="auto">
          <a:xfrm>
            <a:off x="3206189" y="2295601"/>
            <a:ext cx="4584032" cy="45712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真正高情商的人，都掌握了這些說話技巧">
            <a:extLst>
              <a:ext uri="{FF2B5EF4-FFF2-40B4-BE49-F238E27FC236}">
                <a16:creationId xmlns:a16="http://schemas.microsoft.com/office/drawing/2014/main" id="{F27462C3-3BD6-71FE-86A9-0CEAEE1B4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3050" y="4043512"/>
            <a:ext cx="2765153" cy="276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987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AFF80177-B508-486C-D283-AFDDC448C9C4}"/>
              </a:ext>
            </a:extLst>
          </p:cNvPr>
          <p:cNvSpPr txBox="1">
            <a:spLocks/>
          </p:cNvSpPr>
          <p:nvPr/>
        </p:nvSpPr>
        <p:spPr>
          <a:xfrm>
            <a:off x="5432153" y="58235"/>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t>否则</a:t>
            </a:r>
            <a:endParaRPr lang="zh-TW" altLang="en-US" dirty="0"/>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8052756" y="-2"/>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sp>
        <p:nvSpPr>
          <p:cNvPr id="8" name="標題 1">
            <a:extLst>
              <a:ext uri="{FF2B5EF4-FFF2-40B4-BE49-F238E27FC236}">
                <a16:creationId xmlns:a16="http://schemas.microsoft.com/office/drawing/2014/main" id="{755DC383-E2A0-32C2-8340-1801810DE705}"/>
              </a:ext>
            </a:extLst>
          </p:cNvPr>
          <p:cNvSpPr txBox="1">
            <a:spLocks/>
          </p:cNvSpPr>
          <p:nvPr/>
        </p:nvSpPr>
        <p:spPr>
          <a:xfrm>
            <a:off x="7963461" y="62411"/>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B</a:t>
            </a:r>
          </a:p>
        </p:txBody>
      </p:sp>
      <p:sp>
        <p:nvSpPr>
          <p:cNvPr id="9" name="標題 1">
            <a:extLst>
              <a:ext uri="{FF2B5EF4-FFF2-40B4-BE49-F238E27FC236}">
                <a16:creationId xmlns:a16="http://schemas.microsoft.com/office/drawing/2014/main" id="{6A82B541-CC19-C624-E036-CDA304BF9C0D}"/>
              </a:ext>
            </a:extLst>
          </p:cNvPr>
          <p:cNvSpPr txBox="1">
            <a:spLocks/>
          </p:cNvSpPr>
          <p:nvPr/>
        </p:nvSpPr>
        <p:spPr>
          <a:xfrm>
            <a:off x="1733051" y="49335"/>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a:t>
            </a:r>
          </a:p>
        </p:txBody>
      </p:sp>
      <p:sp>
        <p:nvSpPr>
          <p:cNvPr id="10" name="標題 1">
            <a:extLst>
              <a:ext uri="{FF2B5EF4-FFF2-40B4-BE49-F238E27FC236}">
                <a16:creationId xmlns:a16="http://schemas.microsoft.com/office/drawing/2014/main" id="{775124FD-46F6-133D-886E-330114BE8359}"/>
              </a:ext>
            </a:extLst>
          </p:cNvPr>
          <p:cNvSpPr txBox="1">
            <a:spLocks/>
          </p:cNvSpPr>
          <p:nvPr/>
        </p:nvSpPr>
        <p:spPr>
          <a:xfrm>
            <a:off x="4174109" y="58235"/>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4000" dirty="0"/>
          </a:p>
        </p:txBody>
      </p:sp>
      <p:sp>
        <p:nvSpPr>
          <p:cNvPr id="11" name="標題 1">
            <a:extLst>
              <a:ext uri="{FF2B5EF4-FFF2-40B4-BE49-F238E27FC236}">
                <a16:creationId xmlns:a16="http://schemas.microsoft.com/office/drawing/2014/main" id="{F715F366-1B62-8F7D-0BFD-738AFF121A22}"/>
              </a:ext>
            </a:extLst>
          </p:cNvPr>
          <p:cNvSpPr txBox="1">
            <a:spLocks/>
          </p:cNvSpPr>
          <p:nvPr/>
        </p:nvSpPr>
        <p:spPr>
          <a:xfrm>
            <a:off x="4283191" y="29117"/>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a:t>
            </a:r>
            <a:endParaRPr lang="en-US" altLang="zh-TW" sz="4000" dirty="0"/>
          </a:p>
        </p:txBody>
      </p:sp>
      <p:sp>
        <p:nvSpPr>
          <p:cNvPr id="12" name="標題 1">
            <a:extLst>
              <a:ext uri="{FF2B5EF4-FFF2-40B4-BE49-F238E27FC236}">
                <a16:creationId xmlns:a16="http://schemas.microsoft.com/office/drawing/2014/main" id="{566E938F-8B7F-45C0-0B4C-43DED0666BD4}"/>
              </a:ext>
            </a:extLst>
          </p:cNvPr>
          <p:cNvSpPr txBox="1">
            <a:spLocks/>
          </p:cNvSpPr>
          <p:nvPr/>
        </p:nvSpPr>
        <p:spPr>
          <a:xfrm>
            <a:off x="295341" y="1723480"/>
            <a:ext cx="116013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最近可能会下雨，要带雨伞，否则会淋到雨</a:t>
            </a:r>
            <a:endParaRPr lang="en-US" altLang="zh-TW" sz="4000" dirty="0"/>
          </a:p>
        </p:txBody>
      </p:sp>
      <p:pic>
        <p:nvPicPr>
          <p:cNvPr id="4098" name="Picture 2" descr="出门记得带伞GIF动图图片-正版gif素材401775675-摄图网">
            <a:extLst>
              <a:ext uri="{FF2B5EF4-FFF2-40B4-BE49-F238E27FC236}">
                <a16:creationId xmlns:a16="http://schemas.microsoft.com/office/drawing/2014/main" id="{64328FC3-7A75-9954-8F2F-E69F141B9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460" y="2944177"/>
            <a:ext cx="3913824" cy="39138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75609D6-8D77-5BB5-E0D8-E3B7EB3D1C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2515"/>
          <a:stretch/>
        </p:blipFill>
        <p:spPr bwMode="auto">
          <a:xfrm>
            <a:off x="7170355" y="3607384"/>
            <a:ext cx="5021645" cy="337634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indows憑證申請及操作步驟－憑證中心::台新證券">
            <a:extLst>
              <a:ext uri="{FF2B5EF4-FFF2-40B4-BE49-F238E27FC236}">
                <a16:creationId xmlns:a16="http://schemas.microsoft.com/office/drawing/2014/main" id="{35FF31DA-0645-FE0D-8735-2CE36D05D1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63" y="3756821"/>
            <a:ext cx="27813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67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85800" y="2517548"/>
            <a:ext cx="10820400" cy="1822904"/>
          </a:xfrm>
        </p:spPr>
        <p:txBody>
          <a:bodyPr>
            <a:normAutofit/>
          </a:bodyPr>
          <a:lstStyle/>
          <a:p>
            <a:pPr algn="ctr"/>
            <a:r>
              <a:rPr lang="zh-TW" altLang="en-US" sz="5400" dirty="0"/>
              <a:t>阅读 </a:t>
            </a:r>
            <a:r>
              <a:rPr lang="en-US" altLang="zh-TW" sz="5400" dirty="0"/>
              <a:t>V.S</a:t>
            </a:r>
            <a:r>
              <a:rPr lang="zh-TW" altLang="en-US" sz="5400" dirty="0"/>
              <a:t> 看书</a:t>
            </a:r>
            <a:r>
              <a:rPr lang="en-US" altLang="zh-TW" sz="5400" dirty="0"/>
              <a:t> </a:t>
            </a:r>
            <a:br>
              <a:rPr lang="en-US" altLang="zh-TW" sz="5400" dirty="0"/>
            </a:br>
            <a:endParaRPr lang="zh-TW" altLang="en-US" sz="5400" dirty="0"/>
          </a:p>
        </p:txBody>
      </p:sp>
    </p:spTree>
    <p:extLst>
      <p:ext uri="{BB962C8B-B14F-4D97-AF65-F5344CB8AC3E}">
        <p14:creationId xmlns:p14="http://schemas.microsoft.com/office/powerpoint/2010/main" val="601978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AFF80177-B508-486C-D283-AFDDC448C9C4}"/>
              </a:ext>
            </a:extLst>
          </p:cNvPr>
          <p:cNvSpPr txBox="1">
            <a:spLocks/>
          </p:cNvSpPr>
          <p:nvPr/>
        </p:nvSpPr>
        <p:spPr>
          <a:xfrm>
            <a:off x="5432153" y="58235"/>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t>否则</a:t>
            </a:r>
            <a:endParaRPr lang="zh-TW" altLang="en-US" dirty="0"/>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8052756" y="-2"/>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sp>
        <p:nvSpPr>
          <p:cNvPr id="8" name="標題 1">
            <a:extLst>
              <a:ext uri="{FF2B5EF4-FFF2-40B4-BE49-F238E27FC236}">
                <a16:creationId xmlns:a16="http://schemas.microsoft.com/office/drawing/2014/main" id="{755DC383-E2A0-32C2-8340-1801810DE705}"/>
              </a:ext>
            </a:extLst>
          </p:cNvPr>
          <p:cNvSpPr txBox="1">
            <a:spLocks/>
          </p:cNvSpPr>
          <p:nvPr/>
        </p:nvSpPr>
        <p:spPr>
          <a:xfrm>
            <a:off x="7963461" y="62411"/>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B</a:t>
            </a:r>
          </a:p>
        </p:txBody>
      </p:sp>
      <p:sp>
        <p:nvSpPr>
          <p:cNvPr id="9" name="標題 1">
            <a:extLst>
              <a:ext uri="{FF2B5EF4-FFF2-40B4-BE49-F238E27FC236}">
                <a16:creationId xmlns:a16="http://schemas.microsoft.com/office/drawing/2014/main" id="{6A82B541-CC19-C624-E036-CDA304BF9C0D}"/>
              </a:ext>
            </a:extLst>
          </p:cNvPr>
          <p:cNvSpPr txBox="1">
            <a:spLocks/>
          </p:cNvSpPr>
          <p:nvPr/>
        </p:nvSpPr>
        <p:spPr>
          <a:xfrm>
            <a:off x="1733051" y="49335"/>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a:t>
            </a:r>
          </a:p>
        </p:txBody>
      </p:sp>
      <p:sp>
        <p:nvSpPr>
          <p:cNvPr id="10" name="標題 1">
            <a:extLst>
              <a:ext uri="{FF2B5EF4-FFF2-40B4-BE49-F238E27FC236}">
                <a16:creationId xmlns:a16="http://schemas.microsoft.com/office/drawing/2014/main" id="{775124FD-46F6-133D-886E-330114BE8359}"/>
              </a:ext>
            </a:extLst>
          </p:cNvPr>
          <p:cNvSpPr txBox="1">
            <a:spLocks/>
          </p:cNvSpPr>
          <p:nvPr/>
        </p:nvSpPr>
        <p:spPr>
          <a:xfrm>
            <a:off x="4174109" y="58235"/>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4000" dirty="0"/>
          </a:p>
        </p:txBody>
      </p:sp>
      <p:sp>
        <p:nvSpPr>
          <p:cNvPr id="11" name="標題 1">
            <a:extLst>
              <a:ext uri="{FF2B5EF4-FFF2-40B4-BE49-F238E27FC236}">
                <a16:creationId xmlns:a16="http://schemas.microsoft.com/office/drawing/2014/main" id="{F715F366-1B62-8F7D-0BFD-738AFF121A22}"/>
              </a:ext>
            </a:extLst>
          </p:cNvPr>
          <p:cNvSpPr txBox="1">
            <a:spLocks/>
          </p:cNvSpPr>
          <p:nvPr/>
        </p:nvSpPr>
        <p:spPr>
          <a:xfrm>
            <a:off x="4283191" y="29117"/>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a:t>
            </a:r>
            <a:endParaRPr lang="en-US" altLang="zh-TW" sz="4000" dirty="0"/>
          </a:p>
        </p:txBody>
      </p:sp>
      <p:sp>
        <p:nvSpPr>
          <p:cNvPr id="12" name="標題 1">
            <a:extLst>
              <a:ext uri="{FF2B5EF4-FFF2-40B4-BE49-F238E27FC236}">
                <a16:creationId xmlns:a16="http://schemas.microsoft.com/office/drawing/2014/main" id="{566E938F-8B7F-45C0-0B4C-43DED0666BD4}"/>
              </a:ext>
            </a:extLst>
          </p:cNvPr>
          <p:cNvSpPr txBox="1">
            <a:spLocks/>
          </p:cNvSpPr>
          <p:nvPr/>
        </p:nvSpPr>
        <p:spPr>
          <a:xfrm>
            <a:off x="295341" y="1675354"/>
            <a:ext cx="116013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减肥一定要运动，不能只靠吃得少，否则很</a:t>
            </a:r>
            <a:r>
              <a:rPr lang="zh-CN" altLang="en-US" sz="4000"/>
              <a:t>难</a:t>
            </a:r>
            <a:r>
              <a:rPr lang="zh-TW" altLang="en-US" sz="4000"/>
              <a:t>成功</a:t>
            </a:r>
            <a:endParaRPr lang="en-US" altLang="zh-TW" sz="4000" dirty="0"/>
          </a:p>
        </p:txBody>
      </p:sp>
      <p:pic>
        <p:nvPicPr>
          <p:cNvPr id="3074" name="Picture 2" descr="猫与运动摄影图-猫与运动图片大全-猫与运动照片-摄图新视界">
            <a:extLst>
              <a:ext uri="{FF2B5EF4-FFF2-40B4-BE49-F238E27FC236}">
                <a16:creationId xmlns:a16="http://schemas.microsoft.com/office/drawing/2014/main" id="{A6CC15FD-4339-A016-2CE8-FD4DF8F69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261" y="2756496"/>
            <a:ext cx="4832566" cy="40723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世界最胖虎斑貓」比籃球肥！肉多到在地上滑不用走被罵翻悲傷真相曝| 動物星球| 生活| 聯合新聞網">
            <a:extLst>
              <a:ext uri="{FF2B5EF4-FFF2-40B4-BE49-F238E27FC236}">
                <a16:creationId xmlns:a16="http://schemas.microsoft.com/office/drawing/2014/main" id="{C56AED51-C5A9-029C-5463-3185AF92C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018" y="3468146"/>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263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5A4F86-1C71-C3CD-169C-D9D918C4A72C}"/>
              </a:ext>
            </a:extLst>
          </p:cNvPr>
          <p:cNvSpPr>
            <a:spLocks noGrp="1"/>
          </p:cNvSpPr>
          <p:nvPr>
            <p:ph type="title"/>
          </p:nvPr>
        </p:nvSpPr>
        <p:spPr>
          <a:xfrm>
            <a:off x="838200" y="1739523"/>
            <a:ext cx="10515600" cy="1325563"/>
          </a:xfrm>
        </p:spPr>
        <p:txBody>
          <a:bodyPr/>
          <a:lstStyle/>
          <a:p>
            <a:pPr algn="ctr"/>
            <a:r>
              <a:rPr lang="zh-TW" altLang="en-US" dirty="0"/>
              <a:t>出国玩要注意什么事情呢</a:t>
            </a:r>
            <a:r>
              <a:rPr lang="en-US" altLang="zh-TW" dirty="0"/>
              <a:t>?</a:t>
            </a:r>
            <a:endParaRPr lang="zh-TW" altLang="en-US" dirty="0"/>
          </a:p>
        </p:txBody>
      </p:sp>
      <p:sp>
        <p:nvSpPr>
          <p:cNvPr id="4" name="標題 1">
            <a:extLst>
              <a:ext uri="{FF2B5EF4-FFF2-40B4-BE49-F238E27FC236}">
                <a16:creationId xmlns:a16="http://schemas.microsoft.com/office/drawing/2014/main" id="{C54E9045-BED9-1983-64A1-51A09FE61821}"/>
              </a:ext>
            </a:extLst>
          </p:cNvPr>
          <p:cNvSpPr txBox="1">
            <a:spLocks/>
          </p:cNvSpPr>
          <p:nvPr/>
        </p:nvSpPr>
        <p:spPr>
          <a:xfrm>
            <a:off x="4790468" y="3851152"/>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t>否则</a:t>
            </a:r>
            <a:endParaRPr lang="zh-TW" altLang="en-US" dirty="0"/>
          </a:p>
        </p:txBody>
      </p:sp>
      <p:sp>
        <p:nvSpPr>
          <p:cNvPr id="5" name="標題 1">
            <a:extLst>
              <a:ext uri="{FF2B5EF4-FFF2-40B4-BE49-F238E27FC236}">
                <a16:creationId xmlns:a16="http://schemas.microsoft.com/office/drawing/2014/main" id="{0D445CAE-F774-AB28-1BB2-6E04705F1515}"/>
              </a:ext>
            </a:extLst>
          </p:cNvPr>
          <p:cNvSpPr txBox="1">
            <a:spLocks/>
          </p:cNvSpPr>
          <p:nvPr/>
        </p:nvSpPr>
        <p:spPr>
          <a:xfrm>
            <a:off x="7411071" y="3792915"/>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sp>
        <p:nvSpPr>
          <p:cNvPr id="6" name="標題 1">
            <a:extLst>
              <a:ext uri="{FF2B5EF4-FFF2-40B4-BE49-F238E27FC236}">
                <a16:creationId xmlns:a16="http://schemas.microsoft.com/office/drawing/2014/main" id="{4E85E8FE-2B29-108C-4B8D-D1D6C3512C95}"/>
              </a:ext>
            </a:extLst>
          </p:cNvPr>
          <p:cNvSpPr txBox="1">
            <a:spLocks/>
          </p:cNvSpPr>
          <p:nvPr/>
        </p:nvSpPr>
        <p:spPr>
          <a:xfrm>
            <a:off x="7321776" y="3855328"/>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B</a:t>
            </a:r>
          </a:p>
        </p:txBody>
      </p:sp>
      <p:sp>
        <p:nvSpPr>
          <p:cNvPr id="7" name="標題 1">
            <a:extLst>
              <a:ext uri="{FF2B5EF4-FFF2-40B4-BE49-F238E27FC236}">
                <a16:creationId xmlns:a16="http://schemas.microsoft.com/office/drawing/2014/main" id="{2A5DD398-D560-FB7E-DD48-B25F24D56B3D}"/>
              </a:ext>
            </a:extLst>
          </p:cNvPr>
          <p:cNvSpPr txBox="1">
            <a:spLocks/>
          </p:cNvSpPr>
          <p:nvPr/>
        </p:nvSpPr>
        <p:spPr>
          <a:xfrm>
            <a:off x="1091366" y="3842252"/>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a:t>
            </a:r>
          </a:p>
        </p:txBody>
      </p:sp>
      <p:sp>
        <p:nvSpPr>
          <p:cNvPr id="8" name="標題 1">
            <a:extLst>
              <a:ext uri="{FF2B5EF4-FFF2-40B4-BE49-F238E27FC236}">
                <a16:creationId xmlns:a16="http://schemas.microsoft.com/office/drawing/2014/main" id="{2BB8914B-EDBC-CFD1-2705-DD1E4D76FE38}"/>
              </a:ext>
            </a:extLst>
          </p:cNvPr>
          <p:cNvSpPr txBox="1">
            <a:spLocks/>
          </p:cNvSpPr>
          <p:nvPr/>
        </p:nvSpPr>
        <p:spPr>
          <a:xfrm>
            <a:off x="3641506" y="3822034"/>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a:t>
            </a:r>
            <a:endParaRPr lang="en-US" altLang="zh-TW" sz="4000" dirty="0"/>
          </a:p>
        </p:txBody>
      </p:sp>
    </p:spTree>
    <p:extLst>
      <p:ext uri="{BB962C8B-B14F-4D97-AF65-F5344CB8AC3E}">
        <p14:creationId xmlns:p14="http://schemas.microsoft.com/office/powerpoint/2010/main" val="1558680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5A4F86-1C71-C3CD-169C-D9D918C4A72C}"/>
              </a:ext>
            </a:extLst>
          </p:cNvPr>
          <p:cNvSpPr>
            <a:spLocks noGrp="1"/>
          </p:cNvSpPr>
          <p:nvPr>
            <p:ph type="title"/>
          </p:nvPr>
        </p:nvSpPr>
        <p:spPr>
          <a:xfrm>
            <a:off x="838200" y="1739523"/>
            <a:ext cx="10515600" cy="1325563"/>
          </a:xfrm>
        </p:spPr>
        <p:txBody>
          <a:bodyPr/>
          <a:lstStyle/>
          <a:p>
            <a:pPr algn="ctr"/>
            <a:r>
              <a:rPr lang="zh-TW" altLang="en-US" dirty="0"/>
              <a:t>要怎么毕业呢</a:t>
            </a:r>
            <a:r>
              <a:rPr lang="en-US" altLang="zh-TW" dirty="0"/>
              <a:t>?</a:t>
            </a:r>
            <a:endParaRPr lang="zh-TW" altLang="en-US" dirty="0"/>
          </a:p>
        </p:txBody>
      </p:sp>
      <p:sp>
        <p:nvSpPr>
          <p:cNvPr id="4" name="標題 1">
            <a:extLst>
              <a:ext uri="{FF2B5EF4-FFF2-40B4-BE49-F238E27FC236}">
                <a16:creationId xmlns:a16="http://schemas.microsoft.com/office/drawing/2014/main" id="{C54E9045-BED9-1983-64A1-51A09FE61821}"/>
              </a:ext>
            </a:extLst>
          </p:cNvPr>
          <p:cNvSpPr txBox="1">
            <a:spLocks/>
          </p:cNvSpPr>
          <p:nvPr/>
        </p:nvSpPr>
        <p:spPr>
          <a:xfrm>
            <a:off x="4790468" y="3851152"/>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t>否则</a:t>
            </a:r>
            <a:endParaRPr lang="zh-TW" altLang="en-US" dirty="0"/>
          </a:p>
        </p:txBody>
      </p:sp>
      <p:sp>
        <p:nvSpPr>
          <p:cNvPr id="5" name="標題 1">
            <a:extLst>
              <a:ext uri="{FF2B5EF4-FFF2-40B4-BE49-F238E27FC236}">
                <a16:creationId xmlns:a16="http://schemas.microsoft.com/office/drawing/2014/main" id="{0D445CAE-F774-AB28-1BB2-6E04705F1515}"/>
              </a:ext>
            </a:extLst>
          </p:cNvPr>
          <p:cNvSpPr txBox="1">
            <a:spLocks/>
          </p:cNvSpPr>
          <p:nvPr/>
        </p:nvSpPr>
        <p:spPr>
          <a:xfrm>
            <a:off x="7411071" y="3792915"/>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sp>
        <p:nvSpPr>
          <p:cNvPr id="6" name="標題 1">
            <a:extLst>
              <a:ext uri="{FF2B5EF4-FFF2-40B4-BE49-F238E27FC236}">
                <a16:creationId xmlns:a16="http://schemas.microsoft.com/office/drawing/2014/main" id="{4E85E8FE-2B29-108C-4B8D-D1D6C3512C95}"/>
              </a:ext>
            </a:extLst>
          </p:cNvPr>
          <p:cNvSpPr txBox="1">
            <a:spLocks/>
          </p:cNvSpPr>
          <p:nvPr/>
        </p:nvSpPr>
        <p:spPr>
          <a:xfrm>
            <a:off x="7321776" y="3855328"/>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B</a:t>
            </a:r>
          </a:p>
        </p:txBody>
      </p:sp>
      <p:sp>
        <p:nvSpPr>
          <p:cNvPr id="7" name="標題 1">
            <a:extLst>
              <a:ext uri="{FF2B5EF4-FFF2-40B4-BE49-F238E27FC236}">
                <a16:creationId xmlns:a16="http://schemas.microsoft.com/office/drawing/2014/main" id="{2A5DD398-D560-FB7E-DD48-B25F24D56B3D}"/>
              </a:ext>
            </a:extLst>
          </p:cNvPr>
          <p:cNvSpPr txBox="1">
            <a:spLocks/>
          </p:cNvSpPr>
          <p:nvPr/>
        </p:nvSpPr>
        <p:spPr>
          <a:xfrm>
            <a:off x="1091366" y="3842252"/>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a:t>
            </a:r>
          </a:p>
        </p:txBody>
      </p:sp>
      <p:sp>
        <p:nvSpPr>
          <p:cNvPr id="8" name="標題 1">
            <a:extLst>
              <a:ext uri="{FF2B5EF4-FFF2-40B4-BE49-F238E27FC236}">
                <a16:creationId xmlns:a16="http://schemas.microsoft.com/office/drawing/2014/main" id="{2BB8914B-EDBC-CFD1-2705-DD1E4D76FE38}"/>
              </a:ext>
            </a:extLst>
          </p:cNvPr>
          <p:cNvSpPr txBox="1">
            <a:spLocks/>
          </p:cNvSpPr>
          <p:nvPr/>
        </p:nvSpPr>
        <p:spPr>
          <a:xfrm>
            <a:off x="3641506" y="3822034"/>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a:t>
            </a:r>
            <a:endParaRPr lang="en-US" altLang="zh-TW" sz="4000" dirty="0"/>
          </a:p>
        </p:txBody>
      </p:sp>
    </p:spTree>
    <p:extLst>
      <p:ext uri="{BB962C8B-B14F-4D97-AF65-F5344CB8AC3E}">
        <p14:creationId xmlns:p14="http://schemas.microsoft.com/office/powerpoint/2010/main" val="1688577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AFF80177-B508-486C-D283-AFDDC448C9C4}"/>
              </a:ext>
            </a:extLst>
          </p:cNvPr>
          <p:cNvSpPr txBox="1">
            <a:spLocks/>
          </p:cNvSpPr>
          <p:nvPr/>
        </p:nvSpPr>
        <p:spPr>
          <a:xfrm>
            <a:off x="5432153" y="58235"/>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t>否则</a:t>
            </a:r>
            <a:endParaRPr lang="zh-TW" altLang="en-US" dirty="0"/>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8052756" y="-2"/>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sp>
        <p:nvSpPr>
          <p:cNvPr id="8" name="標題 1">
            <a:extLst>
              <a:ext uri="{FF2B5EF4-FFF2-40B4-BE49-F238E27FC236}">
                <a16:creationId xmlns:a16="http://schemas.microsoft.com/office/drawing/2014/main" id="{755DC383-E2A0-32C2-8340-1801810DE705}"/>
              </a:ext>
            </a:extLst>
          </p:cNvPr>
          <p:cNvSpPr txBox="1">
            <a:spLocks/>
          </p:cNvSpPr>
          <p:nvPr/>
        </p:nvSpPr>
        <p:spPr>
          <a:xfrm>
            <a:off x="7963461" y="62411"/>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B</a:t>
            </a:r>
          </a:p>
        </p:txBody>
      </p:sp>
      <p:sp>
        <p:nvSpPr>
          <p:cNvPr id="9" name="標題 1">
            <a:extLst>
              <a:ext uri="{FF2B5EF4-FFF2-40B4-BE49-F238E27FC236}">
                <a16:creationId xmlns:a16="http://schemas.microsoft.com/office/drawing/2014/main" id="{6A82B541-CC19-C624-E036-CDA304BF9C0D}"/>
              </a:ext>
            </a:extLst>
          </p:cNvPr>
          <p:cNvSpPr txBox="1">
            <a:spLocks/>
          </p:cNvSpPr>
          <p:nvPr/>
        </p:nvSpPr>
        <p:spPr>
          <a:xfrm>
            <a:off x="1733051" y="49335"/>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a:t>
            </a:r>
          </a:p>
        </p:txBody>
      </p:sp>
      <p:sp>
        <p:nvSpPr>
          <p:cNvPr id="10" name="標題 1">
            <a:extLst>
              <a:ext uri="{FF2B5EF4-FFF2-40B4-BE49-F238E27FC236}">
                <a16:creationId xmlns:a16="http://schemas.microsoft.com/office/drawing/2014/main" id="{775124FD-46F6-133D-886E-330114BE8359}"/>
              </a:ext>
            </a:extLst>
          </p:cNvPr>
          <p:cNvSpPr txBox="1">
            <a:spLocks/>
          </p:cNvSpPr>
          <p:nvPr/>
        </p:nvSpPr>
        <p:spPr>
          <a:xfrm>
            <a:off x="4174109" y="58235"/>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4000" dirty="0"/>
          </a:p>
        </p:txBody>
      </p:sp>
      <p:sp>
        <p:nvSpPr>
          <p:cNvPr id="11" name="標題 1">
            <a:extLst>
              <a:ext uri="{FF2B5EF4-FFF2-40B4-BE49-F238E27FC236}">
                <a16:creationId xmlns:a16="http://schemas.microsoft.com/office/drawing/2014/main" id="{F715F366-1B62-8F7D-0BFD-738AFF121A22}"/>
              </a:ext>
            </a:extLst>
          </p:cNvPr>
          <p:cNvSpPr txBox="1">
            <a:spLocks/>
          </p:cNvSpPr>
          <p:nvPr/>
        </p:nvSpPr>
        <p:spPr>
          <a:xfrm>
            <a:off x="4283191" y="29117"/>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a:t>
            </a:r>
            <a:endParaRPr lang="en-US" altLang="zh-TW" sz="4000" dirty="0"/>
          </a:p>
        </p:txBody>
      </p:sp>
      <p:sp>
        <p:nvSpPr>
          <p:cNvPr id="12" name="標題 1">
            <a:extLst>
              <a:ext uri="{FF2B5EF4-FFF2-40B4-BE49-F238E27FC236}">
                <a16:creationId xmlns:a16="http://schemas.microsoft.com/office/drawing/2014/main" id="{566E938F-8B7F-45C0-0B4C-43DED0666BD4}"/>
              </a:ext>
            </a:extLst>
          </p:cNvPr>
          <p:cNvSpPr txBox="1">
            <a:spLocks/>
          </p:cNvSpPr>
          <p:nvPr/>
        </p:nvSpPr>
        <p:spPr>
          <a:xfrm>
            <a:off x="295341" y="2766218"/>
            <a:ext cx="116013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她觉得减肥要多运动，否则就吃少一点</a:t>
            </a:r>
            <a:endParaRPr lang="en-US" altLang="zh-TW" sz="4000" dirty="0"/>
          </a:p>
        </p:txBody>
      </p:sp>
      <p:sp>
        <p:nvSpPr>
          <p:cNvPr id="13" name="標題 1">
            <a:extLst>
              <a:ext uri="{FF2B5EF4-FFF2-40B4-BE49-F238E27FC236}">
                <a16:creationId xmlns:a16="http://schemas.microsoft.com/office/drawing/2014/main" id="{446FB9A0-2B83-C230-06B3-1A4D8CD3C625}"/>
              </a:ext>
            </a:extLst>
          </p:cNvPr>
          <p:cNvSpPr txBox="1">
            <a:spLocks/>
          </p:cNvSpPr>
          <p:nvPr/>
        </p:nvSpPr>
        <p:spPr>
          <a:xfrm>
            <a:off x="3569262" y="1593914"/>
            <a:ext cx="5407868"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如果</a:t>
            </a:r>
            <a:r>
              <a:rPr lang="en-US" altLang="zh-TW" dirty="0"/>
              <a:t>A</a:t>
            </a:r>
            <a:r>
              <a:rPr lang="zh-TW" altLang="en-US" dirty="0"/>
              <a:t>不行</a:t>
            </a:r>
            <a:r>
              <a:rPr lang="en-US" altLang="zh-TW" dirty="0"/>
              <a:t>.</a:t>
            </a:r>
            <a:r>
              <a:rPr lang="zh-TW" altLang="en-US" dirty="0"/>
              <a:t> 试试</a:t>
            </a:r>
            <a:r>
              <a:rPr lang="en-US" altLang="zh-TW" dirty="0"/>
              <a:t>B.</a:t>
            </a:r>
            <a:endParaRPr lang="zh-TW" altLang="en-US" dirty="0"/>
          </a:p>
        </p:txBody>
      </p:sp>
      <p:pic>
        <p:nvPicPr>
          <p:cNvPr id="2" name="Picture 2" descr="猫与运动摄影图-猫与运动图片大全-猫与运动照片-摄图新视界">
            <a:extLst>
              <a:ext uri="{FF2B5EF4-FFF2-40B4-BE49-F238E27FC236}">
                <a16:creationId xmlns:a16="http://schemas.microsoft.com/office/drawing/2014/main" id="{B2AE34C0-B7D5-2A85-7DF5-175E3FA3F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069" y="3956969"/>
            <a:ext cx="3442557" cy="2901031"/>
          </a:xfrm>
          <a:prstGeom prst="rect">
            <a:avLst/>
          </a:prstGeom>
          <a:noFill/>
          <a:extLst>
            <a:ext uri="{909E8E84-426E-40DD-AFC4-6F175D3DCCD1}">
              <a14:hiddenFill xmlns:a14="http://schemas.microsoft.com/office/drawing/2010/main">
                <a:solidFill>
                  <a:srgbClr val="FFFFFF"/>
                </a:solidFill>
              </a14:hiddenFill>
            </a:ext>
          </a:extLst>
        </p:spPr>
      </p:pic>
      <p:sp>
        <p:nvSpPr>
          <p:cNvPr id="5" name="標題 1">
            <a:extLst>
              <a:ext uri="{FF2B5EF4-FFF2-40B4-BE49-F238E27FC236}">
                <a16:creationId xmlns:a16="http://schemas.microsoft.com/office/drawing/2014/main" id="{F7F9F820-9B64-5EED-764B-8DEED8B25243}"/>
              </a:ext>
            </a:extLst>
          </p:cNvPr>
          <p:cNvSpPr txBox="1">
            <a:spLocks/>
          </p:cNvSpPr>
          <p:nvPr/>
        </p:nvSpPr>
        <p:spPr>
          <a:xfrm>
            <a:off x="4374721" y="5387587"/>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OR</a:t>
            </a:r>
          </a:p>
        </p:txBody>
      </p:sp>
      <p:pic>
        <p:nvPicPr>
          <p:cNvPr id="6146" name="Picture 2" descr="拼命節食不會瘦！小心這5個減肥常見的錯誤迷思，害你越減越肥|瘦身|飲食|陷阱|女人我最大">
            <a:extLst>
              <a:ext uri="{FF2B5EF4-FFF2-40B4-BE49-F238E27FC236}">
                <a16:creationId xmlns:a16="http://schemas.microsoft.com/office/drawing/2014/main" id="{18D978DD-B6A5-2BCB-B9BC-1ECA61805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223" y="4187222"/>
            <a:ext cx="3972795" cy="265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034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AFF80177-B508-486C-D283-AFDDC448C9C4}"/>
              </a:ext>
            </a:extLst>
          </p:cNvPr>
          <p:cNvSpPr txBox="1">
            <a:spLocks/>
          </p:cNvSpPr>
          <p:nvPr/>
        </p:nvSpPr>
        <p:spPr>
          <a:xfrm>
            <a:off x="5432153" y="58235"/>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t>否则</a:t>
            </a:r>
            <a:endParaRPr lang="zh-TW" altLang="en-US" dirty="0"/>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8052756" y="-2"/>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sp>
        <p:nvSpPr>
          <p:cNvPr id="8" name="標題 1">
            <a:extLst>
              <a:ext uri="{FF2B5EF4-FFF2-40B4-BE49-F238E27FC236}">
                <a16:creationId xmlns:a16="http://schemas.microsoft.com/office/drawing/2014/main" id="{755DC383-E2A0-32C2-8340-1801810DE705}"/>
              </a:ext>
            </a:extLst>
          </p:cNvPr>
          <p:cNvSpPr txBox="1">
            <a:spLocks/>
          </p:cNvSpPr>
          <p:nvPr/>
        </p:nvSpPr>
        <p:spPr>
          <a:xfrm>
            <a:off x="7963461" y="62411"/>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B</a:t>
            </a:r>
          </a:p>
        </p:txBody>
      </p:sp>
      <p:sp>
        <p:nvSpPr>
          <p:cNvPr id="9" name="標題 1">
            <a:extLst>
              <a:ext uri="{FF2B5EF4-FFF2-40B4-BE49-F238E27FC236}">
                <a16:creationId xmlns:a16="http://schemas.microsoft.com/office/drawing/2014/main" id="{6A82B541-CC19-C624-E036-CDA304BF9C0D}"/>
              </a:ext>
            </a:extLst>
          </p:cNvPr>
          <p:cNvSpPr txBox="1">
            <a:spLocks/>
          </p:cNvSpPr>
          <p:nvPr/>
        </p:nvSpPr>
        <p:spPr>
          <a:xfrm>
            <a:off x="1733051" y="49335"/>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a:t>
            </a:r>
          </a:p>
        </p:txBody>
      </p:sp>
      <p:sp>
        <p:nvSpPr>
          <p:cNvPr id="10" name="標題 1">
            <a:extLst>
              <a:ext uri="{FF2B5EF4-FFF2-40B4-BE49-F238E27FC236}">
                <a16:creationId xmlns:a16="http://schemas.microsoft.com/office/drawing/2014/main" id="{775124FD-46F6-133D-886E-330114BE8359}"/>
              </a:ext>
            </a:extLst>
          </p:cNvPr>
          <p:cNvSpPr txBox="1">
            <a:spLocks/>
          </p:cNvSpPr>
          <p:nvPr/>
        </p:nvSpPr>
        <p:spPr>
          <a:xfrm>
            <a:off x="4174109" y="58235"/>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4000" dirty="0"/>
          </a:p>
        </p:txBody>
      </p:sp>
      <p:sp>
        <p:nvSpPr>
          <p:cNvPr id="11" name="標題 1">
            <a:extLst>
              <a:ext uri="{FF2B5EF4-FFF2-40B4-BE49-F238E27FC236}">
                <a16:creationId xmlns:a16="http://schemas.microsoft.com/office/drawing/2014/main" id="{F715F366-1B62-8F7D-0BFD-738AFF121A22}"/>
              </a:ext>
            </a:extLst>
          </p:cNvPr>
          <p:cNvSpPr txBox="1">
            <a:spLocks/>
          </p:cNvSpPr>
          <p:nvPr/>
        </p:nvSpPr>
        <p:spPr>
          <a:xfrm>
            <a:off x="4283191" y="29117"/>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a:t>
            </a:r>
            <a:endParaRPr lang="en-US" altLang="zh-TW" sz="4000" dirty="0"/>
          </a:p>
        </p:txBody>
      </p:sp>
      <p:sp>
        <p:nvSpPr>
          <p:cNvPr id="12" name="標題 1">
            <a:extLst>
              <a:ext uri="{FF2B5EF4-FFF2-40B4-BE49-F238E27FC236}">
                <a16:creationId xmlns:a16="http://schemas.microsoft.com/office/drawing/2014/main" id="{566E938F-8B7F-45C0-0B4C-43DED0666BD4}"/>
              </a:ext>
            </a:extLst>
          </p:cNvPr>
          <p:cNvSpPr txBox="1">
            <a:spLocks/>
          </p:cNvSpPr>
          <p:nvPr/>
        </p:nvSpPr>
        <p:spPr>
          <a:xfrm>
            <a:off x="295340" y="2830359"/>
            <a:ext cx="116013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他应该去图书馆读书了，否则就是在学校</a:t>
            </a:r>
            <a:endParaRPr lang="en-US" altLang="zh-TW" sz="4000" dirty="0"/>
          </a:p>
        </p:txBody>
      </p:sp>
      <p:sp>
        <p:nvSpPr>
          <p:cNvPr id="13" name="標題 1">
            <a:extLst>
              <a:ext uri="{FF2B5EF4-FFF2-40B4-BE49-F238E27FC236}">
                <a16:creationId xmlns:a16="http://schemas.microsoft.com/office/drawing/2014/main" id="{446FB9A0-2B83-C230-06B3-1A4D8CD3C625}"/>
              </a:ext>
            </a:extLst>
          </p:cNvPr>
          <p:cNvSpPr txBox="1">
            <a:spLocks/>
          </p:cNvSpPr>
          <p:nvPr/>
        </p:nvSpPr>
        <p:spPr>
          <a:xfrm>
            <a:off x="2166189" y="1598697"/>
            <a:ext cx="8404556"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dirty="0"/>
              <a:t>A</a:t>
            </a:r>
            <a:r>
              <a:rPr lang="zh-TW" altLang="en-US" dirty="0"/>
              <a:t>最好</a:t>
            </a:r>
            <a:r>
              <a:rPr lang="en-US" altLang="zh-TW" dirty="0"/>
              <a:t>/</a:t>
            </a:r>
            <a:r>
              <a:rPr lang="zh-TW" altLang="en-US" dirty="0"/>
              <a:t>可能，如果</a:t>
            </a:r>
            <a:r>
              <a:rPr lang="en-US" altLang="zh-TW" dirty="0"/>
              <a:t>A</a:t>
            </a:r>
            <a:r>
              <a:rPr lang="zh-TW" altLang="en-US" dirty="0"/>
              <a:t>不行，试试</a:t>
            </a:r>
            <a:r>
              <a:rPr lang="en-US" altLang="zh-TW" dirty="0"/>
              <a:t>B.</a:t>
            </a:r>
            <a:endParaRPr lang="zh-TW" altLang="en-US" dirty="0"/>
          </a:p>
        </p:txBody>
      </p:sp>
      <p:sp>
        <p:nvSpPr>
          <p:cNvPr id="5" name="標題 1">
            <a:extLst>
              <a:ext uri="{FF2B5EF4-FFF2-40B4-BE49-F238E27FC236}">
                <a16:creationId xmlns:a16="http://schemas.microsoft.com/office/drawing/2014/main" id="{F7F9F820-9B64-5EED-764B-8DEED8B25243}"/>
              </a:ext>
            </a:extLst>
          </p:cNvPr>
          <p:cNvSpPr txBox="1">
            <a:spLocks/>
          </p:cNvSpPr>
          <p:nvPr/>
        </p:nvSpPr>
        <p:spPr>
          <a:xfrm>
            <a:off x="4180293" y="4935525"/>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OR</a:t>
            </a:r>
          </a:p>
        </p:txBody>
      </p:sp>
      <p:pic>
        <p:nvPicPr>
          <p:cNvPr id="7170" name="Picture 2" descr="公共图书馆- 维基百科，自由的百科全书">
            <a:extLst>
              <a:ext uri="{FF2B5EF4-FFF2-40B4-BE49-F238E27FC236}">
                <a16:creationId xmlns:a16="http://schemas.microsoft.com/office/drawing/2014/main" id="{F566CAD5-41B8-C4B1-877F-E61E19116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21" y="4541448"/>
            <a:ext cx="3442557" cy="225831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學校資訊】直資學校好處- 尋補・Blog">
            <a:extLst>
              <a:ext uri="{FF2B5EF4-FFF2-40B4-BE49-F238E27FC236}">
                <a16:creationId xmlns:a16="http://schemas.microsoft.com/office/drawing/2014/main" id="{8E31A0F9-ABEB-EAF7-0458-E06D685C2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191" y="4647632"/>
            <a:ext cx="4435962" cy="212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2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AFF80177-B508-486C-D283-AFDDC448C9C4}"/>
              </a:ext>
            </a:extLst>
          </p:cNvPr>
          <p:cNvSpPr txBox="1">
            <a:spLocks/>
          </p:cNvSpPr>
          <p:nvPr/>
        </p:nvSpPr>
        <p:spPr>
          <a:xfrm>
            <a:off x="5432153" y="58235"/>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t>否则</a:t>
            </a:r>
            <a:endParaRPr lang="zh-TW" altLang="en-US" dirty="0"/>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8052756" y="-2"/>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sp>
        <p:nvSpPr>
          <p:cNvPr id="8" name="標題 1">
            <a:extLst>
              <a:ext uri="{FF2B5EF4-FFF2-40B4-BE49-F238E27FC236}">
                <a16:creationId xmlns:a16="http://schemas.microsoft.com/office/drawing/2014/main" id="{755DC383-E2A0-32C2-8340-1801810DE705}"/>
              </a:ext>
            </a:extLst>
          </p:cNvPr>
          <p:cNvSpPr txBox="1">
            <a:spLocks/>
          </p:cNvSpPr>
          <p:nvPr/>
        </p:nvSpPr>
        <p:spPr>
          <a:xfrm>
            <a:off x="7963461" y="62411"/>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B</a:t>
            </a:r>
          </a:p>
        </p:txBody>
      </p:sp>
      <p:sp>
        <p:nvSpPr>
          <p:cNvPr id="9" name="標題 1">
            <a:extLst>
              <a:ext uri="{FF2B5EF4-FFF2-40B4-BE49-F238E27FC236}">
                <a16:creationId xmlns:a16="http://schemas.microsoft.com/office/drawing/2014/main" id="{6A82B541-CC19-C624-E036-CDA304BF9C0D}"/>
              </a:ext>
            </a:extLst>
          </p:cNvPr>
          <p:cNvSpPr txBox="1">
            <a:spLocks/>
          </p:cNvSpPr>
          <p:nvPr/>
        </p:nvSpPr>
        <p:spPr>
          <a:xfrm>
            <a:off x="1733051" y="49335"/>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a:t>
            </a:r>
          </a:p>
        </p:txBody>
      </p:sp>
      <p:sp>
        <p:nvSpPr>
          <p:cNvPr id="10" name="標題 1">
            <a:extLst>
              <a:ext uri="{FF2B5EF4-FFF2-40B4-BE49-F238E27FC236}">
                <a16:creationId xmlns:a16="http://schemas.microsoft.com/office/drawing/2014/main" id="{775124FD-46F6-133D-886E-330114BE8359}"/>
              </a:ext>
            </a:extLst>
          </p:cNvPr>
          <p:cNvSpPr txBox="1">
            <a:spLocks/>
          </p:cNvSpPr>
          <p:nvPr/>
        </p:nvSpPr>
        <p:spPr>
          <a:xfrm>
            <a:off x="4174109" y="58235"/>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4000" dirty="0"/>
          </a:p>
        </p:txBody>
      </p:sp>
      <p:sp>
        <p:nvSpPr>
          <p:cNvPr id="11" name="標題 1">
            <a:extLst>
              <a:ext uri="{FF2B5EF4-FFF2-40B4-BE49-F238E27FC236}">
                <a16:creationId xmlns:a16="http://schemas.microsoft.com/office/drawing/2014/main" id="{F715F366-1B62-8F7D-0BFD-738AFF121A22}"/>
              </a:ext>
            </a:extLst>
          </p:cNvPr>
          <p:cNvSpPr txBox="1">
            <a:spLocks/>
          </p:cNvSpPr>
          <p:nvPr/>
        </p:nvSpPr>
        <p:spPr>
          <a:xfrm>
            <a:off x="4283191" y="29117"/>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a:t>
            </a:r>
            <a:endParaRPr lang="en-US" altLang="zh-TW" sz="4000" dirty="0"/>
          </a:p>
        </p:txBody>
      </p:sp>
      <p:sp>
        <p:nvSpPr>
          <p:cNvPr id="12" name="標題 1">
            <a:extLst>
              <a:ext uri="{FF2B5EF4-FFF2-40B4-BE49-F238E27FC236}">
                <a16:creationId xmlns:a16="http://schemas.microsoft.com/office/drawing/2014/main" id="{566E938F-8B7F-45C0-0B4C-43DED0666BD4}"/>
              </a:ext>
            </a:extLst>
          </p:cNvPr>
          <p:cNvSpPr txBox="1">
            <a:spLocks/>
          </p:cNvSpPr>
          <p:nvPr/>
        </p:nvSpPr>
        <p:spPr>
          <a:xfrm>
            <a:off x="295341" y="3134982"/>
            <a:ext cx="116013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他放假会打很多游戏，否则就是在睡觉</a:t>
            </a:r>
            <a:endParaRPr lang="en-US" altLang="zh-TW" sz="4000" dirty="0"/>
          </a:p>
        </p:txBody>
      </p:sp>
      <p:sp>
        <p:nvSpPr>
          <p:cNvPr id="13" name="標題 1">
            <a:extLst>
              <a:ext uri="{FF2B5EF4-FFF2-40B4-BE49-F238E27FC236}">
                <a16:creationId xmlns:a16="http://schemas.microsoft.com/office/drawing/2014/main" id="{446FB9A0-2B83-C230-06B3-1A4D8CD3C625}"/>
              </a:ext>
            </a:extLst>
          </p:cNvPr>
          <p:cNvSpPr txBox="1">
            <a:spLocks/>
          </p:cNvSpPr>
          <p:nvPr/>
        </p:nvSpPr>
        <p:spPr>
          <a:xfrm>
            <a:off x="2166189" y="1598697"/>
            <a:ext cx="8404556"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dirty="0"/>
              <a:t>A</a:t>
            </a:r>
            <a:r>
              <a:rPr lang="zh-TW" altLang="en-US" dirty="0"/>
              <a:t>最好</a:t>
            </a:r>
            <a:r>
              <a:rPr lang="en-US" altLang="zh-TW" dirty="0"/>
              <a:t>/</a:t>
            </a:r>
            <a:r>
              <a:rPr lang="zh-TW" altLang="en-US" dirty="0"/>
              <a:t>可能，如果</a:t>
            </a:r>
            <a:r>
              <a:rPr lang="en-US" altLang="zh-TW" dirty="0"/>
              <a:t>A</a:t>
            </a:r>
            <a:r>
              <a:rPr lang="zh-TW" altLang="en-US" dirty="0"/>
              <a:t>不行，试试</a:t>
            </a:r>
            <a:r>
              <a:rPr lang="en-US" altLang="zh-TW" dirty="0"/>
              <a:t>B.</a:t>
            </a:r>
            <a:endParaRPr lang="zh-TW" altLang="en-US" dirty="0"/>
          </a:p>
        </p:txBody>
      </p:sp>
      <p:sp>
        <p:nvSpPr>
          <p:cNvPr id="5" name="標題 1">
            <a:extLst>
              <a:ext uri="{FF2B5EF4-FFF2-40B4-BE49-F238E27FC236}">
                <a16:creationId xmlns:a16="http://schemas.microsoft.com/office/drawing/2014/main" id="{F7F9F820-9B64-5EED-764B-8DEED8B25243}"/>
              </a:ext>
            </a:extLst>
          </p:cNvPr>
          <p:cNvSpPr txBox="1">
            <a:spLocks/>
          </p:cNvSpPr>
          <p:nvPr/>
        </p:nvSpPr>
        <p:spPr>
          <a:xfrm>
            <a:off x="4450085" y="4846198"/>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OR</a:t>
            </a:r>
          </a:p>
        </p:txBody>
      </p:sp>
      <p:pic>
        <p:nvPicPr>
          <p:cNvPr id="8194" name="Picture 2" descr="愛打電玩的孩子在未來世界更吃香｜天下雜誌">
            <a:extLst>
              <a:ext uri="{FF2B5EF4-FFF2-40B4-BE49-F238E27FC236}">
                <a16:creationId xmlns:a16="http://schemas.microsoft.com/office/drawing/2014/main" id="{B9024BC3-6085-183B-E6BE-55B576397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822" y="4353312"/>
            <a:ext cx="3738479" cy="25046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天天打鼾是一種病嗎？該怎麼辦？ - Heho健康">
            <a:extLst>
              <a:ext uri="{FF2B5EF4-FFF2-40B4-BE49-F238E27FC236}">
                <a16:creationId xmlns:a16="http://schemas.microsoft.com/office/drawing/2014/main" id="{A9796141-4254-9A0C-0E07-16BC726CC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137" y="4206145"/>
            <a:ext cx="5051153" cy="265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67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5A4F86-1C71-C3CD-169C-D9D918C4A72C}"/>
              </a:ext>
            </a:extLst>
          </p:cNvPr>
          <p:cNvSpPr>
            <a:spLocks noGrp="1"/>
          </p:cNvSpPr>
          <p:nvPr>
            <p:ph type="title"/>
          </p:nvPr>
        </p:nvSpPr>
        <p:spPr>
          <a:xfrm>
            <a:off x="838200" y="1739523"/>
            <a:ext cx="10515600" cy="1325563"/>
          </a:xfrm>
        </p:spPr>
        <p:txBody>
          <a:bodyPr/>
          <a:lstStyle/>
          <a:p>
            <a:pPr algn="ctr"/>
            <a:r>
              <a:rPr lang="zh-TW" altLang="en-US" dirty="0"/>
              <a:t>你平常周末会做什么呢</a:t>
            </a:r>
            <a:r>
              <a:rPr lang="en-US" altLang="zh-TW" dirty="0"/>
              <a:t>?</a:t>
            </a:r>
            <a:endParaRPr lang="zh-TW" altLang="en-US" dirty="0"/>
          </a:p>
        </p:txBody>
      </p:sp>
      <p:sp>
        <p:nvSpPr>
          <p:cNvPr id="4" name="標題 1">
            <a:extLst>
              <a:ext uri="{FF2B5EF4-FFF2-40B4-BE49-F238E27FC236}">
                <a16:creationId xmlns:a16="http://schemas.microsoft.com/office/drawing/2014/main" id="{C54E9045-BED9-1983-64A1-51A09FE61821}"/>
              </a:ext>
            </a:extLst>
          </p:cNvPr>
          <p:cNvSpPr txBox="1">
            <a:spLocks/>
          </p:cNvSpPr>
          <p:nvPr/>
        </p:nvSpPr>
        <p:spPr>
          <a:xfrm>
            <a:off x="4790468" y="3851152"/>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t>否则</a:t>
            </a:r>
            <a:endParaRPr lang="zh-TW" altLang="en-US" dirty="0"/>
          </a:p>
        </p:txBody>
      </p:sp>
      <p:sp>
        <p:nvSpPr>
          <p:cNvPr id="5" name="標題 1">
            <a:extLst>
              <a:ext uri="{FF2B5EF4-FFF2-40B4-BE49-F238E27FC236}">
                <a16:creationId xmlns:a16="http://schemas.microsoft.com/office/drawing/2014/main" id="{0D445CAE-F774-AB28-1BB2-6E04705F1515}"/>
              </a:ext>
            </a:extLst>
          </p:cNvPr>
          <p:cNvSpPr txBox="1">
            <a:spLocks/>
          </p:cNvSpPr>
          <p:nvPr/>
        </p:nvSpPr>
        <p:spPr>
          <a:xfrm>
            <a:off x="7411071" y="3792915"/>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sp>
        <p:nvSpPr>
          <p:cNvPr id="6" name="標題 1">
            <a:extLst>
              <a:ext uri="{FF2B5EF4-FFF2-40B4-BE49-F238E27FC236}">
                <a16:creationId xmlns:a16="http://schemas.microsoft.com/office/drawing/2014/main" id="{4E85E8FE-2B29-108C-4B8D-D1D6C3512C95}"/>
              </a:ext>
            </a:extLst>
          </p:cNvPr>
          <p:cNvSpPr txBox="1">
            <a:spLocks/>
          </p:cNvSpPr>
          <p:nvPr/>
        </p:nvSpPr>
        <p:spPr>
          <a:xfrm>
            <a:off x="7321776" y="3855328"/>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B</a:t>
            </a:r>
          </a:p>
        </p:txBody>
      </p:sp>
      <p:sp>
        <p:nvSpPr>
          <p:cNvPr id="7" name="標題 1">
            <a:extLst>
              <a:ext uri="{FF2B5EF4-FFF2-40B4-BE49-F238E27FC236}">
                <a16:creationId xmlns:a16="http://schemas.microsoft.com/office/drawing/2014/main" id="{2A5DD398-D560-FB7E-DD48-B25F24D56B3D}"/>
              </a:ext>
            </a:extLst>
          </p:cNvPr>
          <p:cNvSpPr txBox="1">
            <a:spLocks/>
          </p:cNvSpPr>
          <p:nvPr/>
        </p:nvSpPr>
        <p:spPr>
          <a:xfrm>
            <a:off x="1091366" y="3842252"/>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a:t>
            </a:r>
          </a:p>
        </p:txBody>
      </p:sp>
      <p:sp>
        <p:nvSpPr>
          <p:cNvPr id="8" name="標題 1">
            <a:extLst>
              <a:ext uri="{FF2B5EF4-FFF2-40B4-BE49-F238E27FC236}">
                <a16:creationId xmlns:a16="http://schemas.microsoft.com/office/drawing/2014/main" id="{2BB8914B-EDBC-CFD1-2705-DD1E4D76FE38}"/>
              </a:ext>
            </a:extLst>
          </p:cNvPr>
          <p:cNvSpPr txBox="1">
            <a:spLocks/>
          </p:cNvSpPr>
          <p:nvPr/>
        </p:nvSpPr>
        <p:spPr>
          <a:xfrm>
            <a:off x="3641506" y="3822034"/>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a:t>
            </a:r>
            <a:endParaRPr lang="en-US" altLang="zh-TW" sz="4000" dirty="0"/>
          </a:p>
        </p:txBody>
      </p:sp>
    </p:spTree>
    <p:extLst>
      <p:ext uri="{BB962C8B-B14F-4D97-AF65-F5344CB8AC3E}">
        <p14:creationId xmlns:p14="http://schemas.microsoft.com/office/powerpoint/2010/main" val="3577987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5A4F86-1C71-C3CD-169C-D9D918C4A72C}"/>
              </a:ext>
            </a:extLst>
          </p:cNvPr>
          <p:cNvSpPr>
            <a:spLocks noGrp="1"/>
          </p:cNvSpPr>
          <p:nvPr>
            <p:ph type="title"/>
          </p:nvPr>
        </p:nvSpPr>
        <p:spPr>
          <a:xfrm>
            <a:off x="838200" y="1739523"/>
            <a:ext cx="10515600" cy="1325563"/>
          </a:xfrm>
        </p:spPr>
        <p:txBody>
          <a:bodyPr/>
          <a:lstStyle/>
          <a:p>
            <a:pPr algn="ctr"/>
            <a:r>
              <a:rPr lang="zh-TW" altLang="en-US" dirty="0"/>
              <a:t>你暑假会去哪里玩呢</a:t>
            </a:r>
            <a:r>
              <a:rPr lang="en-US" altLang="zh-TW" dirty="0"/>
              <a:t>?</a:t>
            </a:r>
            <a:endParaRPr lang="zh-TW" altLang="en-US" dirty="0"/>
          </a:p>
        </p:txBody>
      </p:sp>
      <p:sp>
        <p:nvSpPr>
          <p:cNvPr id="4" name="標題 1">
            <a:extLst>
              <a:ext uri="{FF2B5EF4-FFF2-40B4-BE49-F238E27FC236}">
                <a16:creationId xmlns:a16="http://schemas.microsoft.com/office/drawing/2014/main" id="{C54E9045-BED9-1983-64A1-51A09FE61821}"/>
              </a:ext>
            </a:extLst>
          </p:cNvPr>
          <p:cNvSpPr txBox="1">
            <a:spLocks/>
          </p:cNvSpPr>
          <p:nvPr/>
        </p:nvSpPr>
        <p:spPr>
          <a:xfrm>
            <a:off x="4790468" y="3851152"/>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t>否则</a:t>
            </a:r>
            <a:endParaRPr lang="zh-TW" altLang="en-US" dirty="0"/>
          </a:p>
        </p:txBody>
      </p:sp>
      <p:sp>
        <p:nvSpPr>
          <p:cNvPr id="5" name="標題 1">
            <a:extLst>
              <a:ext uri="{FF2B5EF4-FFF2-40B4-BE49-F238E27FC236}">
                <a16:creationId xmlns:a16="http://schemas.microsoft.com/office/drawing/2014/main" id="{0D445CAE-F774-AB28-1BB2-6E04705F1515}"/>
              </a:ext>
            </a:extLst>
          </p:cNvPr>
          <p:cNvSpPr txBox="1">
            <a:spLocks/>
          </p:cNvSpPr>
          <p:nvPr/>
        </p:nvSpPr>
        <p:spPr>
          <a:xfrm>
            <a:off x="7411071" y="3792915"/>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sp>
        <p:nvSpPr>
          <p:cNvPr id="6" name="標題 1">
            <a:extLst>
              <a:ext uri="{FF2B5EF4-FFF2-40B4-BE49-F238E27FC236}">
                <a16:creationId xmlns:a16="http://schemas.microsoft.com/office/drawing/2014/main" id="{4E85E8FE-2B29-108C-4B8D-D1D6C3512C95}"/>
              </a:ext>
            </a:extLst>
          </p:cNvPr>
          <p:cNvSpPr txBox="1">
            <a:spLocks/>
          </p:cNvSpPr>
          <p:nvPr/>
        </p:nvSpPr>
        <p:spPr>
          <a:xfrm>
            <a:off x="7321776" y="3855328"/>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B</a:t>
            </a:r>
          </a:p>
        </p:txBody>
      </p:sp>
      <p:sp>
        <p:nvSpPr>
          <p:cNvPr id="7" name="標題 1">
            <a:extLst>
              <a:ext uri="{FF2B5EF4-FFF2-40B4-BE49-F238E27FC236}">
                <a16:creationId xmlns:a16="http://schemas.microsoft.com/office/drawing/2014/main" id="{2A5DD398-D560-FB7E-DD48-B25F24D56B3D}"/>
              </a:ext>
            </a:extLst>
          </p:cNvPr>
          <p:cNvSpPr txBox="1">
            <a:spLocks/>
          </p:cNvSpPr>
          <p:nvPr/>
        </p:nvSpPr>
        <p:spPr>
          <a:xfrm>
            <a:off x="1091366" y="3842252"/>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a:t>
            </a:r>
          </a:p>
        </p:txBody>
      </p:sp>
      <p:sp>
        <p:nvSpPr>
          <p:cNvPr id="8" name="標題 1">
            <a:extLst>
              <a:ext uri="{FF2B5EF4-FFF2-40B4-BE49-F238E27FC236}">
                <a16:creationId xmlns:a16="http://schemas.microsoft.com/office/drawing/2014/main" id="{2BB8914B-EDBC-CFD1-2705-DD1E4D76FE38}"/>
              </a:ext>
            </a:extLst>
          </p:cNvPr>
          <p:cNvSpPr txBox="1">
            <a:spLocks/>
          </p:cNvSpPr>
          <p:nvPr/>
        </p:nvSpPr>
        <p:spPr>
          <a:xfrm>
            <a:off x="3641506" y="3822034"/>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a:t>
            </a:r>
            <a:endParaRPr lang="en-US" altLang="zh-TW" sz="4000" dirty="0"/>
          </a:p>
        </p:txBody>
      </p:sp>
    </p:spTree>
    <p:extLst>
      <p:ext uri="{BB962C8B-B14F-4D97-AF65-F5344CB8AC3E}">
        <p14:creationId xmlns:p14="http://schemas.microsoft.com/office/powerpoint/2010/main" val="3001760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0" y="0"/>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作业</a:t>
            </a:r>
            <a:endParaRPr lang="en-US" altLang="zh-TW" sz="4000" dirty="0"/>
          </a:p>
        </p:txBody>
      </p:sp>
      <p:sp>
        <p:nvSpPr>
          <p:cNvPr id="2" name="標題 1">
            <a:extLst>
              <a:ext uri="{FF2B5EF4-FFF2-40B4-BE49-F238E27FC236}">
                <a16:creationId xmlns:a16="http://schemas.microsoft.com/office/drawing/2014/main" id="{AB802205-9ED9-A406-2A96-16D66A76A0C8}"/>
              </a:ext>
            </a:extLst>
          </p:cNvPr>
          <p:cNvSpPr txBox="1">
            <a:spLocks/>
          </p:cNvSpPr>
          <p:nvPr/>
        </p:nvSpPr>
        <p:spPr>
          <a:xfrm>
            <a:off x="0" y="1873792"/>
            <a:ext cx="11742458" cy="3329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请找一篇中文的新闻文章阅读，之后跟其他人说说这篇新闻讲了些什么</a:t>
            </a:r>
            <a:r>
              <a:rPr lang="en-US" altLang="zh-TW" sz="4000" dirty="0"/>
              <a:t>?</a:t>
            </a:r>
            <a:r>
              <a:rPr lang="zh-TW" altLang="en-US" sz="4000" dirty="0"/>
              <a:t>以及你对这篇新闻的想法</a:t>
            </a:r>
            <a:endParaRPr lang="en-US" altLang="zh-TW" sz="4000" dirty="0"/>
          </a:p>
          <a:p>
            <a:pPr algn="ctr"/>
            <a:endParaRPr lang="en-US" altLang="zh-TW" sz="4000" dirty="0"/>
          </a:p>
          <a:p>
            <a:pPr algn="ctr"/>
            <a:r>
              <a:rPr lang="zh-TW" altLang="en-US" sz="4000" dirty="0"/>
              <a:t>时间</a:t>
            </a:r>
            <a:r>
              <a:rPr lang="en-US" altLang="zh-TW" sz="4000" dirty="0"/>
              <a:t>:L11</a:t>
            </a:r>
            <a:r>
              <a:rPr lang="zh-TW" altLang="en-US" sz="4000" dirty="0"/>
              <a:t>结束后</a:t>
            </a:r>
            <a:endParaRPr lang="en-US" altLang="zh-TW" sz="4000" dirty="0"/>
          </a:p>
        </p:txBody>
      </p:sp>
    </p:spTree>
    <p:extLst>
      <p:ext uri="{BB962C8B-B14F-4D97-AF65-F5344CB8AC3E}">
        <p14:creationId xmlns:p14="http://schemas.microsoft.com/office/powerpoint/2010/main" val="188021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未來Family週刊- 最長暑假，媽媽不崩潰！">
            <a:extLst>
              <a:ext uri="{FF2B5EF4-FFF2-40B4-BE49-F238E27FC236}">
                <a16:creationId xmlns:a16="http://schemas.microsoft.com/office/drawing/2014/main" id="{3EAEDF00-E513-C386-28C2-7D8264FF8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74" y="2504198"/>
            <a:ext cx="5194726" cy="31687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該如何養成閱讀習慣？5個方法讓你年讀12本- Sara Huang's Stage">
            <a:extLst>
              <a:ext uri="{FF2B5EF4-FFF2-40B4-BE49-F238E27FC236}">
                <a16:creationId xmlns:a16="http://schemas.microsoft.com/office/drawing/2014/main" id="{3B73918B-8992-D805-294F-CDD17D4EF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582" y="2504198"/>
            <a:ext cx="5430982" cy="3054220"/>
          </a:xfrm>
          <a:prstGeom prst="rect">
            <a:avLst/>
          </a:prstGeom>
          <a:noFill/>
          <a:extLst>
            <a:ext uri="{909E8E84-426E-40DD-AFC4-6F175D3DCCD1}">
              <a14:hiddenFill xmlns:a14="http://schemas.microsoft.com/office/drawing/2010/main">
                <a:solidFill>
                  <a:srgbClr val="FFFFFF"/>
                </a:solidFill>
              </a14:hiddenFill>
            </a:ext>
          </a:extLst>
        </p:spPr>
      </p:pic>
      <p:sp>
        <p:nvSpPr>
          <p:cNvPr id="4" name="標題 1">
            <a:extLst>
              <a:ext uri="{FF2B5EF4-FFF2-40B4-BE49-F238E27FC236}">
                <a16:creationId xmlns:a16="http://schemas.microsoft.com/office/drawing/2014/main" id="{DD699633-86B9-7121-4338-E04D4A5B5732}"/>
              </a:ext>
            </a:extLst>
          </p:cNvPr>
          <p:cNvSpPr>
            <a:spLocks noGrp="1"/>
          </p:cNvSpPr>
          <p:nvPr>
            <p:ph type="title"/>
          </p:nvPr>
        </p:nvSpPr>
        <p:spPr>
          <a:xfrm>
            <a:off x="6705599" y="858609"/>
            <a:ext cx="5194727" cy="1822904"/>
          </a:xfrm>
        </p:spPr>
        <p:txBody>
          <a:bodyPr>
            <a:normAutofit/>
          </a:bodyPr>
          <a:lstStyle/>
          <a:p>
            <a:pPr algn="ctr"/>
            <a:r>
              <a:rPr lang="zh-TW" altLang="en-US" sz="5400" dirty="0"/>
              <a:t>阅读</a:t>
            </a:r>
            <a:br>
              <a:rPr lang="en-US" altLang="zh-TW" sz="5400" dirty="0"/>
            </a:br>
            <a:endParaRPr lang="zh-TW" altLang="en-US" sz="5400" dirty="0"/>
          </a:p>
        </p:txBody>
      </p:sp>
      <p:sp>
        <p:nvSpPr>
          <p:cNvPr id="6" name="標題 1">
            <a:extLst>
              <a:ext uri="{FF2B5EF4-FFF2-40B4-BE49-F238E27FC236}">
                <a16:creationId xmlns:a16="http://schemas.microsoft.com/office/drawing/2014/main" id="{C7131AC7-439C-9A16-1F10-4B051D7CB4EB}"/>
              </a:ext>
            </a:extLst>
          </p:cNvPr>
          <p:cNvSpPr txBox="1">
            <a:spLocks/>
          </p:cNvSpPr>
          <p:nvPr/>
        </p:nvSpPr>
        <p:spPr>
          <a:xfrm>
            <a:off x="-609234" y="883168"/>
            <a:ext cx="6095634"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5400" dirty="0"/>
              <a:t>看书</a:t>
            </a:r>
            <a:r>
              <a:rPr lang="en-US" altLang="zh-TW" sz="5400" dirty="0"/>
              <a:t> </a:t>
            </a:r>
            <a:br>
              <a:rPr lang="en-US" altLang="zh-TW" sz="5400" dirty="0"/>
            </a:br>
            <a:endParaRPr lang="zh-TW" altLang="en-US" sz="5400" dirty="0"/>
          </a:p>
        </p:txBody>
      </p:sp>
    </p:spTree>
    <p:extLst>
      <p:ext uri="{BB962C8B-B14F-4D97-AF65-F5344CB8AC3E}">
        <p14:creationId xmlns:p14="http://schemas.microsoft.com/office/powerpoint/2010/main" val="95648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0" y="1691396"/>
            <a:ext cx="122720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他很喜欢阅读，他可以从阅读中书本中获得新的想法和看到有趣的故事</a:t>
            </a:r>
            <a:endParaRPr lang="en-US" altLang="zh-TW" sz="4000" dirty="0"/>
          </a:p>
        </p:txBody>
      </p:sp>
      <p:sp>
        <p:nvSpPr>
          <p:cNvPr id="2" name="標題 1">
            <a:extLst>
              <a:ext uri="{FF2B5EF4-FFF2-40B4-BE49-F238E27FC236}">
                <a16:creationId xmlns:a16="http://schemas.microsoft.com/office/drawing/2014/main" id="{5CA05D9F-2965-958F-AF00-AE7378D4D9C9}"/>
              </a:ext>
            </a:extLst>
          </p:cNvPr>
          <p:cNvSpPr txBox="1">
            <a:spLocks/>
          </p:cNvSpPr>
          <p:nvPr/>
        </p:nvSpPr>
        <p:spPr>
          <a:xfrm>
            <a:off x="288757" y="3841042"/>
            <a:ext cx="122720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dirty="0"/>
              <a:t>他喜欢看书，看书能让他放轻松</a:t>
            </a:r>
            <a:endParaRPr lang="en-US" altLang="zh-TW" sz="4000" dirty="0"/>
          </a:p>
        </p:txBody>
      </p:sp>
    </p:spTree>
    <p:extLst>
      <p:ext uri="{BB962C8B-B14F-4D97-AF65-F5344CB8AC3E}">
        <p14:creationId xmlns:p14="http://schemas.microsoft.com/office/powerpoint/2010/main" val="396750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你什么时候会阅读呢</a:t>
            </a:r>
            <a:r>
              <a:rPr lang="en-US" altLang="zh-TW" sz="4000" dirty="0"/>
              <a:t>?</a:t>
            </a:r>
          </a:p>
        </p:txBody>
      </p:sp>
    </p:spTree>
    <p:extLst>
      <p:ext uri="{BB962C8B-B14F-4D97-AF65-F5344CB8AC3E}">
        <p14:creationId xmlns:p14="http://schemas.microsoft.com/office/powerpoint/2010/main" val="380618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你在阅读的时候有什么习惯呢</a:t>
            </a:r>
            <a:r>
              <a:rPr lang="en-US" altLang="zh-TW" sz="4000" dirty="0"/>
              <a:t>?</a:t>
            </a:r>
          </a:p>
        </p:txBody>
      </p:sp>
    </p:spTree>
    <p:extLst>
      <p:ext uri="{BB962C8B-B14F-4D97-AF65-F5344CB8AC3E}">
        <p14:creationId xmlns:p14="http://schemas.microsoft.com/office/powerpoint/2010/main" val="139552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来得及</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离商店关门还有十分钟，应该来得及去买一瓶牛奶</a:t>
            </a:r>
            <a:endParaRPr lang="en-US" altLang="zh-TW" sz="4000" dirty="0"/>
          </a:p>
        </p:txBody>
      </p:sp>
      <p:pic>
        <p:nvPicPr>
          <p:cNvPr id="8194" name="Picture 2" descr="購物袋購物車商品商場, 車子, 百貨, 創意卡通女人購物素材圖案，PSD和PNG圖片免費下載| Women shopping, Cartoon,  Creative">
            <a:extLst>
              <a:ext uri="{FF2B5EF4-FFF2-40B4-BE49-F238E27FC236}">
                <a16:creationId xmlns:a16="http://schemas.microsoft.com/office/drawing/2014/main" id="{D5191123-6B36-9717-CB46-581EAD731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645" y="2485685"/>
            <a:ext cx="4118264" cy="411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07250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13784</TotalTime>
  <Words>990</Words>
  <Application>Microsoft Office PowerPoint</Application>
  <PresentationFormat>寬螢幕</PresentationFormat>
  <Paragraphs>136</Paragraphs>
  <Slides>48</Slides>
  <Notes>1</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48</vt:i4>
      </vt:variant>
    </vt:vector>
  </HeadingPairs>
  <TitlesOfParts>
    <vt:vector size="52" baseType="lpstr">
      <vt:lpstr>Arial</vt:lpstr>
      <vt:lpstr>Calibri</vt:lpstr>
      <vt:lpstr>Calibri Light</vt:lpstr>
      <vt:lpstr>Office 佈景主題</vt:lpstr>
      <vt:lpstr>2/15</vt:lpstr>
      <vt:lpstr>阅读.V </vt:lpstr>
      <vt:lpstr>阅读.V </vt:lpstr>
      <vt:lpstr>阅读 V.S 看书  </vt:lpstr>
      <vt:lpstr>阅读 </vt:lpstr>
      <vt:lpstr>PowerPoint 簡報</vt:lpstr>
      <vt:lpstr>PowerPoint 簡報</vt:lpstr>
      <vt:lpstr>PowerPoint 簡報</vt:lpstr>
      <vt:lpstr>来得及.V </vt:lpstr>
      <vt:lpstr>来得及.V </vt:lpstr>
      <vt:lpstr>只好.ADV </vt:lpstr>
      <vt:lpstr>只好.ADV </vt:lpstr>
      <vt:lpstr>PowerPoint 簡報</vt:lpstr>
      <vt:lpstr>PowerPoint 簡報</vt:lpstr>
      <vt:lpstr>复杂.ADJ </vt:lpstr>
      <vt:lpstr>复杂.ADJ </vt:lpstr>
      <vt:lpstr>复杂.ADJ </vt:lpstr>
      <vt:lpstr>PowerPoint 簡報</vt:lpstr>
      <vt:lpstr>PowerPoint 簡報</vt:lpstr>
      <vt:lpstr>只好.ADV </vt:lpstr>
      <vt:lpstr>只好.ADV </vt:lpstr>
      <vt:lpstr>PowerPoint 簡報</vt:lpstr>
      <vt:lpstr>PowerPoint 簡報</vt:lpstr>
      <vt:lpstr>填空.V </vt:lpstr>
      <vt:lpstr>填空.V </vt:lpstr>
      <vt:lpstr>PowerPoint 簡報</vt:lpstr>
      <vt:lpstr>PowerPoint 簡報</vt:lpstr>
      <vt:lpstr>PowerPoint 簡報</vt:lpstr>
      <vt:lpstr>猜.V </vt:lpstr>
      <vt:lpstr>猜.V </vt:lpstr>
      <vt:lpstr>猜.V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出国玩要注意什么事情呢?</vt:lpstr>
      <vt:lpstr>要怎么毕业呢?</vt:lpstr>
      <vt:lpstr>PowerPoint 簡報</vt:lpstr>
      <vt:lpstr>PowerPoint 簡報</vt:lpstr>
      <vt:lpstr>PowerPoint 簡報</vt:lpstr>
      <vt:lpstr>你平常周末会做什么呢?</vt:lpstr>
      <vt:lpstr>你暑假会去哪里玩呢?</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2021/11/26</dc:title>
  <dc:creator>伊健 杜</dc:creator>
  <cp:lastModifiedBy>伊健 杜</cp:lastModifiedBy>
  <cp:revision>21</cp:revision>
  <dcterms:created xsi:type="dcterms:W3CDTF">2021-11-24T06:42:27Z</dcterms:created>
  <dcterms:modified xsi:type="dcterms:W3CDTF">2023-02-15T16:01:37Z</dcterms:modified>
</cp:coreProperties>
</file>