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1836" r:id="rId2"/>
    <p:sldId id="1870" r:id="rId3"/>
    <p:sldId id="2189" r:id="rId4"/>
    <p:sldId id="2223" r:id="rId5"/>
    <p:sldId id="1866" r:id="rId6"/>
    <p:sldId id="2190" r:id="rId7"/>
    <p:sldId id="2191" r:id="rId8"/>
    <p:sldId id="2222" r:id="rId9"/>
    <p:sldId id="2224" r:id="rId10"/>
    <p:sldId id="2225" r:id="rId11"/>
    <p:sldId id="2227" r:id="rId12"/>
    <p:sldId id="2226" r:id="rId13"/>
    <p:sldId id="2228" r:id="rId14"/>
    <p:sldId id="2229" r:id="rId15"/>
    <p:sldId id="2230" r:id="rId16"/>
    <p:sldId id="2231" r:id="rId17"/>
    <p:sldId id="2232" r:id="rId18"/>
    <p:sldId id="2233" r:id="rId19"/>
    <p:sldId id="2234" r:id="rId20"/>
    <p:sldId id="2235" r:id="rId21"/>
    <p:sldId id="2236" r:id="rId22"/>
    <p:sldId id="2238" r:id="rId23"/>
    <p:sldId id="2237" r:id="rId24"/>
    <p:sldId id="2239" r:id="rId25"/>
    <p:sldId id="2240" r:id="rId26"/>
    <p:sldId id="2241" r:id="rId27"/>
    <p:sldId id="2242" r:id="rId28"/>
    <p:sldId id="2243" r:id="rId29"/>
    <p:sldId id="2244" r:id="rId30"/>
    <p:sldId id="2245" r:id="rId31"/>
    <p:sldId id="2247" r:id="rId32"/>
    <p:sldId id="2248" r:id="rId33"/>
    <p:sldId id="2249" r:id="rId34"/>
    <p:sldId id="2250" r:id="rId35"/>
    <p:sldId id="2246" r:id="rId36"/>
    <p:sldId id="2251" r:id="rId37"/>
    <p:sldId id="2252" r:id="rId38"/>
    <p:sldId id="2253" r:id="rId39"/>
    <p:sldId id="2254" r:id="rId40"/>
    <p:sldId id="2255" r:id="rId41"/>
    <p:sldId id="2256" r:id="rId42"/>
    <p:sldId id="2257" r:id="rId43"/>
    <p:sldId id="2259" r:id="rId44"/>
    <p:sldId id="2258" r:id="rId45"/>
    <p:sldId id="2260" r:id="rId46"/>
    <p:sldId id="2261" r:id="rId47"/>
    <p:sldId id="2262" r:id="rId48"/>
    <p:sldId id="2263" r:id="rId49"/>
    <p:sldId id="2264" r:id="rId50"/>
    <p:sldId id="2265" r:id="rId51"/>
    <p:sldId id="2266" r:id="rId52"/>
    <p:sldId id="2267" r:id="rId53"/>
    <p:sldId id="2268" r:id="rId5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9B545-A78F-4B31-BA44-2FFE64763ADA}" v="697" dt="2023-02-21T16:16:14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47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169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439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24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5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2/21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19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然而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142941" y="1906009"/>
            <a:ext cx="12049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他为了考上喜欢的大学很努力读书，然而在考试那天，他睡过头了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 rot="5400000">
            <a:off x="8142231" y="27958"/>
            <a:ext cx="1325563" cy="1764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pic>
        <p:nvPicPr>
          <p:cNvPr id="6146" name="Picture 2" descr="每天都睡過頭？這3個星座就是遲到大王- 娛樂- 中時新聞網">
            <a:extLst>
              <a:ext uri="{FF2B5EF4-FFF2-40B4-BE49-F238E27FC236}">
                <a16:creationId xmlns:a16="http://schemas.microsoft.com/office/drawing/2014/main" id="{2DBE5408-7DB4-1BD9-0562-1A20BE33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79" y="3305175"/>
            <a:ext cx="6248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認真寫功課讀書唸書作業加油櫻桃櫻桃小丸子GIF - All In Doing Homework Studying - Discover &amp; Share  GIFs">
            <a:extLst>
              <a:ext uri="{FF2B5EF4-FFF2-40B4-BE49-F238E27FC236}">
                <a16:creationId xmlns:a16="http://schemas.microsoft.com/office/drawing/2014/main" id="{C8840B87-F186-4B9B-FC66-0FB8B6D1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10" y="4312227"/>
            <a:ext cx="5430982" cy="2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98ED8715-F89C-156A-05A7-7C72701E7381}"/>
              </a:ext>
            </a:extLst>
          </p:cNvPr>
          <p:cNvSpPr/>
          <p:nvPr/>
        </p:nvSpPr>
        <p:spPr>
          <a:xfrm>
            <a:off x="4558122" y="5075638"/>
            <a:ext cx="1537878" cy="1534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47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然而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142941" y="1906009"/>
            <a:ext cx="12049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他本来想吃早餐，然而他睡过头了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 rot="5400000">
            <a:off x="8142231" y="27958"/>
            <a:ext cx="1325563" cy="1764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41E888C-03CB-5E27-2E41-C72AFBE575A0}"/>
              </a:ext>
            </a:extLst>
          </p:cNvPr>
          <p:cNvSpPr txBox="1">
            <a:spLocks/>
          </p:cNvSpPr>
          <p:nvPr/>
        </p:nvSpPr>
        <p:spPr>
          <a:xfrm>
            <a:off x="71470" y="2766218"/>
            <a:ext cx="12049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他本来想吃早餐，然而，他睡过头了</a:t>
            </a:r>
            <a:endParaRPr lang="en-US" altLang="zh-TW" sz="4000" dirty="0"/>
          </a:p>
        </p:txBody>
      </p:sp>
      <p:pic>
        <p:nvPicPr>
          <p:cNvPr id="7170" name="Picture 2" descr="为什么睡过头反而更疲倦- 最励人生- 故事365">
            <a:extLst>
              <a:ext uri="{FF2B5EF4-FFF2-40B4-BE49-F238E27FC236}">
                <a16:creationId xmlns:a16="http://schemas.microsoft.com/office/drawing/2014/main" id="{75EBCBE8-EAC4-A087-2E9F-BE233C2F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68" y="3799128"/>
            <a:ext cx="3930464" cy="29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8198" name="Picture 6" descr="這小貓咪，養了很久還是不給摸，一摸就咬人！看我怎麼治你！ - 每日頭條">
            <a:extLst>
              <a:ext uri="{FF2B5EF4-FFF2-40B4-BE49-F238E27FC236}">
                <a16:creationId xmlns:a16="http://schemas.microsoft.com/office/drawing/2014/main" id="{8814D2C6-294F-455D-5CD3-7E328DE4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89" y="1721943"/>
            <a:ext cx="4104021" cy="44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9218" name="Picture 2" descr="努力讀書≠報答父母| am730">
            <a:extLst>
              <a:ext uri="{FF2B5EF4-FFF2-40B4-BE49-F238E27FC236}">
                <a16:creationId xmlns:a16="http://schemas.microsoft.com/office/drawing/2014/main" id="{69C2AFB4-CF02-5414-2705-4876C360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2411421"/>
            <a:ext cx="6452686" cy="44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孩子,你知道我为什么要你努力读书吗?">
            <a:extLst>
              <a:ext uri="{FF2B5EF4-FFF2-40B4-BE49-F238E27FC236}">
                <a16:creationId xmlns:a16="http://schemas.microsoft.com/office/drawing/2014/main" id="{D824368F-8AD4-7C2A-A9D1-5F45F9B7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9" y="2855495"/>
            <a:ext cx="3797968" cy="3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41F5E693-5EE7-42FB-136B-82066C4E1DBC}"/>
              </a:ext>
            </a:extLst>
          </p:cNvPr>
          <p:cNvSpPr/>
          <p:nvPr/>
        </p:nvSpPr>
        <p:spPr>
          <a:xfrm>
            <a:off x="6187652" y="4201026"/>
            <a:ext cx="1485080" cy="1106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92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10244" name="Picture 4" descr="猫GIF : 据说，猫在起跳前都是经过精心计算的！|精心|起跳|网易_新浪新闻">
            <a:extLst>
              <a:ext uri="{FF2B5EF4-FFF2-40B4-BE49-F238E27FC236}">
                <a16:creationId xmlns:a16="http://schemas.microsoft.com/office/drawing/2014/main" id="{4B070165-788F-0836-FD79-F592BB93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63" y="1947429"/>
            <a:ext cx="4436918" cy="44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7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感到失望-插圖素材[11938678] - PIXTA圖庫">
            <a:extLst>
              <a:ext uri="{FF2B5EF4-FFF2-40B4-BE49-F238E27FC236}">
                <a16:creationId xmlns:a16="http://schemas.microsoft.com/office/drawing/2014/main" id="{20211DF3-2465-639C-6417-FF4C8B88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88" y="2561387"/>
            <a:ext cx="3400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想法泡泡: 雲朵 2">
            <a:extLst>
              <a:ext uri="{FF2B5EF4-FFF2-40B4-BE49-F238E27FC236}">
                <a16:creationId xmlns:a16="http://schemas.microsoft.com/office/drawing/2014/main" id="{84CC044F-483A-7632-D8D5-64C225FEA38B}"/>
              </a:ext>
            </a:extLst>
          </p:cNvPr>
          <p:cNvSpPr/>
          <p:nvPr/>
        </p:nvSpPr>
        <p:spPr>
          <a:xfrm>
            <a:off x="-726112" y="978567"/>
            <a:ext cx="6982533" cy="3805443"/>
          </a:xfrm>
          <a:prstGeom prst="cloudCallout">
            <a:avLst>
              <a:gd name="adj1" fmla="val 36834"/>
              <a:gd name="adj2" fmla="val 59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11266" name="Picture 2" descr="Lexus 今年新車重頭戲！全新休旅確定4 月發表- 自由電子報汽車頻道">
            <a:extLst>
              <a:ext uri="{FF2B5EF4-FFF2-40B4-BE49-F238E27FC236}">
                <a16:creationId xmlns:a16="http://schemas.microsoft.com/office/drawing/2014/main" id="{2998E6E3-5B15-D41B-A306-C76F274C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4" y="1550111"/>
            <a:ext cx="4748463" cy="25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换车“葵花宝典” 帮你摆脱旧车——中新网">
            <a:extLst>
              <a:ext uri="{FF2B5EF4-FFF2-40B4-BE49-F238E27FC236}">
                <a16:creationId xmlns:a16="http://schemas.microsoft.com/office/drawing/2014/main" id="{5B31A118-7B1C-FA66-3585-741AFDBC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21" y="3942512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3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771" y="2914954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329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相同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他跟她常常对同一问题有相同的看法</a:t>
            </a:r>
            <a:endParaRPr lang="en-US" altLang="zh-TW" sz="3600" dirty="0"/>
          </a:p>
        </p:txBody>
      </p:sp>
      <p:pic>
        <p:nvPicPr>
          <p:cNvPr id="12290" name="Picture 2" descr="相同想法的卡通黑人矢锟斤拷锟截诧拷锟斤拷锟斤拷(图片ID:468798)_-其他人物-矢量素材_ 锟斤拷图锟斤拷">
            <a:extLst>
              <a:ext uri="{FF2B5EF4-FFF2-40B4-BE49-F238E27FC236}">
                <a16:creationId xmlns:a16="http://schemas.microsoft.com/office/drawing/2014/main" id="{2C476149-14BB-F818-FD27-3D3AE779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3" y="2983026"/>
            <a:ext cx="3545305" cy="35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6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相同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他们俩喜欢相同种类的电影，每个礼拜都会坐在一起讨论</a:t>
            </a:r>
            <a:endParaRPr lang="en-US" altLang="zh-TW" sz="3600" dirty="0"/>
          </a:p>
          <a:p>
            <a:pPr algn="ctr"/>
            <a:r>
              <a:rPr lang="zh-TW" altLang="en-US" sz="3600" dirty="0"/>
              <a:t>哪一部电影值得看</a:t>
            </a:r>
            <a:endParaRPr lang="en-US" altLang="zh-TW" sz="3600" dirty="0"/>
          </a:p>
        </p:txBody>
      </p:sp>
      <p:pic>
        <p:nvPicPr>
          <p:cNvPr id="13314" name="Picture 2" descr="图片素材扁平两人讨论创意想法场景-源库素材网">
            <a:extLst>
              <a:ext uri="{FF2B5EF4-FFF2-40B4-BE49-F238E27FC236}">
                <a16:creationId xmlns:a16="http://schemas.microsoft.com/office/drawing/2014/main" id="{80AE12BC-E9DA-CD39-B025-68C93C04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55" y="2593969"/>
            <a:ext cx="7679155" cy="41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8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你什么时候会想跟朋友穿相同的衣服呢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4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看法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他每次阅读完一本书后，都会在笔记本上写下几页他的看法</a:t>
            </a:r>
            <a:endParaRPr lang="en-US" altLang="zh-TW" sz="3600" dirty="0"/>
          </a:p>
        </p:txBody>
      </p:sp>
      <p:pic>
        <p:nvPicPr>
          <p:cNvPr id="1026" name="Picture 2" descr="筆記術-12] 主題樹狀筆記法：上課讀書筆記第一次寫就有條理">
            <a:extLst>
              <a:ext uri="{FF2B5EF4-FFF2-40B4-BE49-F238E27FC236}">
                <a16:creationId xmlns:a16="http://schemas.microsoft.com/office/drawing/2014/main" id="{54C21841-146E-1CF6-47E7-668B4F27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2" y="2943059"/>
            <a:ext cx="7481455" cy="39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你跟你的朋友有什么相同的爱好呢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551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有相同的爱好是不是成为朋友的关键呢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0057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顺序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他在看书的时候会很严格按照页数的顺序看下去，不喜欢先跳去后面看结局</a:t>
            </a:r>
            <a:endParaRPr lang="en-US" altLang="zh-TW" sz="3600" dirty="0"/>
          </a:p>
        </p:txBody>
      </p:sp>
      <p:pic>
        <p:nvPicPr>
          <p:cNvPr id="14338" name="Picture 2" descr="顺序排列素材免费下载_觅元素">
            <a:extLst>
              <a:ext uri="{FF2B5EF4-FFF2-40B4-BE49-F238E27FC236}">
                <a16:creationId xmlns:a16="http://schemas.microsoft.com/office/drawing/2014/main" id="{773ABCBB-D2DC-5AC2-89B5-75B1B3AB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983026"/>
            <a:ext cx="5810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3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顺序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很多汉语为母语的人觉得汉字的顺序不影响阅读</a:t>
            </a:r>
            <a:endParaRPr lang="en-US" altLang="zh-TW" sz="3600" dirty="0"/>
          </a:p>
        </p:txBody>
      </p:sp>
      <p:pic>
        <p:nvPicPr>
          <p:cNvPr id="1026" name="Picture 2" descr="汉字顺序并不一定影响阅读？ - hfhfndt发表于几曾回首- 论坛| 文学城">
            <a:extLst>
              <a:ext uri="{FF2B5EF4-FFF2-40B4-BE49-F238E27FC236}">
                <a16:creationId xmlns:a16="http://schemas.microsoft.com/office/drawing/2014/main" id="{57C611B6-D17F-A271-0476-CBADC497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2" y="2485685"/>
            <a:ext cx="7921336" cy="40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6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顺序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他看文章的时候会按照文章的顺序，从上到下看完整篇文章。</a:t>
            </a:r>
            <a:endParaRPr lang="en-US" altLang="zh-TW" sz="3600" dirty="0"/>
          </a:p>
          <a:p>
            <a:pPr algn="ctr"/>
            <a:r>
              <a:rPr lang="zh-TW" altLang="en-US" sz="3600" dirty="0"/>
              <a:t>他的朋友则是喜欢先看结论，在回来看内容</a:t>
            </a:r>
            <a:endParaRPr lang="en-US" altLang="zh-TW" sz="3600" dirty="0"/>
          </a:p>
        </p:txBody>
      </p:sp>
      <p:pic>
        <p:nvPicPr>
          <p:cNvPr id="15362" name="Picture 2" descr="毕业论文必备Word设置2——全自动论文章节与图表标题编号置_级别">
            <a:extLst>
              <a:ext uri="{FF2B5EF4-FFF2-40B4-BE49-F238E27FC236}">
                <a16:creationId xmlns:a16="http://schemas.microsoft.com/office/drawing/2014/main" id="{1F96EF18-A6FA-5996-0411-43AACF69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02" y="2485684"/>
            <a:ext cx="8348121" cy="43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9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你喜欢的怎么样的阅读顺序呢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313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你写作的顺序是怎么样的呢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66393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表示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面对记者的问题，他不愿意表示自己的看法</a:t>
            </a:r>
            <a:endParaRPr lang="en-US" altLang="zh-TW" sz="3600" dirty="0"/>
          </a:p>
        </p:txBody>
      </p:sp>
      <p:pic>
        <p:nvPicPr>
          <p:cNvPr id="16386" name="Picture 2" descr="被連14問是否辯論吳怡農仍拒答- 2022 縣市長九合一選舉｜Yahoo奇摩新聞">
            <a:extLst>
              <a:ext uri="{FF2B5EF4-FFF2-40B4-BE49-F238E27FC236}">
                <a16:creationId xmlns:a16="http://schemas.microsoft.com/office/drawing/2014/main" id="{BBC51E79-8594-19F3-43C4-58320118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1" y="2537861"/>
            <a:ext cx="5622758" cy="42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表示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老板表示，未来可能会有加薪</a:t>
            </a:r>
            <a:endParaRPr lang="en-US" altLang="zh-TW" sz="3600" dirty="0"/>
          </a:p>
        </p:txBody>
      </p:sp>
      <p:pic>
        <p:nvPicPr>
          <p:cNvPr id="17410" name="Picture 2" descr="90％的老闆，都不知道自己要找什麼樣的人！一文看選才的3個面向－網民肥皂箱｜商周">
            <a:extLst>
              <a:ext uri="{FF2B5EF4-FFF2-40B4-BE49-F238E27FC236}">
                <a16:creationId xmlns:a16="http://schemas.microsoft.com/office/drawing/2014/main" id="{13D61D96-4538-75B6-CDA1-6C4B3B9A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983026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8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表示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他常常透过微笑表示他的友善</a:t>
            </a:r>
            <a:endParaRPr lang="en-US" altLang="zh-TW" sz="3600" dirty="0"/>
          </a:p>
        </p:txBody>
      </p:sp>
      <p:pic>
        <p:nvPicPr>
          <p:cNvPr id="18434" name="Picture 2" descr="DSD微笑設計- 寬庭牙醫| 台中牙醫推薦| 陶瓷美齒貼片- 量身打造專屬美齒！">
            <a:extLst>
              <a:ext uri="{FF2B5EF4-FFF2-40B4-BE49-F238E27FC236}">
                <a16:creationId xmlns:a16="http://schemas.microsoft.com/office/drawing/2014/main" id="{D312D9C8-75E9-F9AA-EC93-668CEBD7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2485685"/>
            <a:ext cx="31146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4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看法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96434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那堂课老师都会派阅读作业，让大家回去看文章，并发表</a:t>
            </a:r>
            <a:endParaRPr lang="en-US" altLang="zh-TW" sz="3600" dirty="0"/>
          </a:p>
          <a:p>
            <a:pPr algn="ctr"/>
            <a:r>
              <a:rPr lang="zh-TW" altLang="en-US" sz="3600" dirty="0"/>
              <a:t>自己对那篇文章的看法</a:t>
            </a:r>
            <a:endParaRPr lang="en-US" altLang="zh-TW" sz="3600" dirty="0"/>
          </a:p>
        </p:txBody>
      </p:sp>
      <p:pic>
        <p:nvPicPr>
          <p:cNvPr id="2050" name="Picture 2" descr="邓小平怎样写文章_共产党员网">
            <a:extLst>
              <a:ext uri="{FF2B5EF4-FFF2-40B4-BE49-F238E27FC236}">
                <a16:creationId xmlns:a16="http://schemas.microsoft.com/office/drawing/2014/main" id="{8D5951DB-C515-D967-72AF-01138DB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98" y="2687782"/>
            <a:ext cx="2780145" cy="41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報告10分鐘沒重點，總裁直接轟出門...一流員工都這樣報告，跟企管顧問學「3句總結法」－非讀BOOK｜商周">
            <a:extLst>
              <a:ext uri="{FF2B5EF4-FFF2-40B4-BE49-F238E27FC236}">
                <a16:creationId xmlns:a16="http://schemas.microsoft.com/office/drawing/2014/main" id="{604FD102-C136-7AF4-8ED9-63114271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6" y="3338945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31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请问牠想表示些什么呢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1026" name="Picture 2" descr="影／奴才時間到了沒餵中分喵皺眉「敲碗催放飯」：想餓死朕？ | ETtoday寵物雲| ETtoday新聞雲">
            <a:extLst>
              <a:ext uri="{FF2B5EF4-FFF2-40B4-BE49-F238E27FC236}">
                <a16:creationId xmlns:a16="http://schemas.microsoft.com/office/drawing/2014/main" id="{C58790AC-099B-08AF-DAEF-B0EA81562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7"/>
          <a:stretch/>
        </p:blipFill>
        <p:spPr bwMode="auto">
          <a:xfrm>
            <a:off x="3738814" y="1957388"/>
            <a:ext cx="4714371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4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请问他想表示些什么呢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2050" name="Picture 2" descr="121张万能的要钱（生活费）表情包- 知乎">
            <a:extLst>
              <a:ext uri="{FF2B5EF4-FFF2-40B4-BE49-F238E27FC236}">
                <a16:creationId xmlns:a16="http://schemas.microsoft.com/office/drawing/2014/main" id="{EED027D8-F35C-AB12-34B0-52BD03F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91" y="1788268"/>
            <a:ext cx="5035096" cy="50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空钱包图片-空钱包素材-空钱包插画-摄图新视界">
            <a:extLst>
              <a:ext uri="{FF2B5EF4-FFF2-40B4-BE49-F238E27FC236}">
                <a16:creationId xmlns:a16="http://schemas.microsoft.com/office/drawing/2014/main" id="{56AC1473-9165-BFFC-A036-078C718C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76" y="6013731"/>
            <a:ext cx="1473859" cy="10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7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请问他想表示些什么呢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3074" name="Picture 2" descr="BBC Learning English - 你问我答/ 怎样用英语表示“无奈”？">
            <a:extLst>
              <a:ext uri="{FF2B5EF4-FFF2-40B4-BE49-F238E27FC236}">
                <a16:creationId xmlns:a16="http://schemas.microsoft.com/office/drawing/2014/main" id="{E09D2906-ED60-41BC-DEEB-058194CB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26" y="2068310"/>
            <a:ext cx="7523748" cy="42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52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请问她想表示些什么呢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A38500-A793-DA33-2068-03C3624E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04" y="2393268"/>
            <a:ext cx="3978328" cy="40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55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请问他想表示些什么呢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4098" name="Picture 2" descr="发火的总经理图片-白色背景下指着手表发火的男人素材-高清图片-摄影照片-寻图免费打包下载">
            <a:extLst>
              <a:ext uri="{FF2B5EF4-FFF2-40B4-BE49-F238E27FC236}">
                <a16:creationId xmlns:a16="http://schemas.microsoft.com/office/drawing/2014/main" id="{0CEE3A42-5D51-7E0B-9FF1-77CD5126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2904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8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如果你想摸一摸猫，你会怎么跟牠表示呢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4087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你会怎么跟老板表示你的看法呢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405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养成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他每天花一小时阅读，希望自己能养成阅读的习惯</a:t>
            </a:r>
            <a:endParaRPr lang="en-US" altLang="zh-TW" sz="3600" dirty="0"/>
          </a:p>
        </p:txBody>
      </p:sp>
      <p:pic>
        <p:nvPicPr>
          <p:cNvPr id="19458" name="Picture 2" descr="擔心孩子的閱讀能力跟不上大家？ 一張圖讓你看懂寶貝的閱讀能力發展！ | MindDuo親子共讀">
            <a:extLst>
              <a:ext uri="{FF2B5EF4-FFF2-40B4-BE49-F238E27FC236}">
                <a16:creationId xmlns:a16="http://schemas.microsoft.com/office/drawing/2014/main" id="{79C41E4E-C9F2-5BC8-D058-DDB68C0D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60" y="2101516"/>
            <a:ext cx="4752080" cy="4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89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养成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他花了好几年养成了饭后运动的习惯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371019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你觉得养成一个习惯要花多久呢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842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看法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96434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他对社会问题没有什么看法，但是在音乐上他很有看法</a:t>
            </a:r>
            <a:endParaRPr lang="en-US" altLang="zh-TW" sz="3600" dirty="0"/>
          </a:p>
        </p:txBody>
      </p:sp>
      <p:pic>
        <p:nvPicPr>
          <p:cNvPr id="3074" name="Picture 2" descr="為什麼「傷心的人別聽慢歌」？研究：音樂能用來「治療」情緒- Heho健康">
            <a:extLst>
              <a:ext uri="{FF2B5EF4-FFF2-40B4-BE49-F238E27FC236}">
                <a16:creationId xmlns:a16="http://schemas.microsoft.com/office/drawing/2014/main" id="{5DC47857-D736-B5D5-DA4E-32AA3111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3" y="2485685"/>
            <a:ext cx="7765473" cy="40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6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2" y="2517548"/>
            <a:ext cx="11656595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如果你要让你未来的小孩养成一种习惯，你会让他养成什么习惯呢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6058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精彩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这本小说很精彩，他看完后马上想继续看下去</a:t>
            </a:r>
            <a:endParaRPr lang="en-US" altLang="zh-TW" sz="3600" dirty="0"/>
          </a:p>
        </p:txBody>
      </p:sp>
      <p:pic>
        <p:nvPicPr>
          <p:cNvPr id="1026" name="Picture 2" descr="指環王》驚人啟示疫情：魔鬼是無形的病毒追殺與它氣味相投的人| 中共病毒| 2019冠狀病毒| Covid-19 | 新唐人中文電視台在線">
            <a:extLst>
              <a:ext uri="{FF2B5EF4-FFF2-40B4-BE49-F238E27FC236}">
                <a16:creationId xmlns:a16="http://schemas.microsoft.com/office/drawing/2014/main" id="{F25FB7D6-A021-DB79-E903-C41EE377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38766"/>
            <a:ext cx="5715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24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精彩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他想写一篇精彩的文章，但不知道怎么开始</a:t>
            </a:r>
            <a:endParaRPr lang="en-US" altLang="zh-TW" sz="3600" dirty="0"/>
          </a:p>
        </p:txBody>
      </p:sp>
      <p:pic>
        <p:nvPicPr>
          <p:cNvPr id="2050" name="Picture 2" descr="新手写作指南（一）第一次写小说，该选什么类型- 知乎">
            <a:extLst>
              <a:ext uri="{FF2B5EF4-FFF2-40B4-BE49-F238E27FC236}">
                <a16:creationId xmlns:a16="http://schemas.microsoft.com/office/drawing/2014/main" id="{769302F6-9305-668C-7F20-01C78D5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410166"/>
            <a:ext cx="6591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01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你听过最精彩的故事是什么呢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63006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他是老师，同时也是村里的医生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>
            <a:off x="7954809" y="228199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pic>
        <p:nvPicPr>
          <p:cNvPr id="3074" name="Picture 2" descr="老師PNG素材下載免摳圖PNG圖片，高清去背圖案下載">
            <a:extLst>
              <a:ext uri="{FF2B5EF4-FFF2-40B4-BE49-F238E27FC236}">
                <a16:creationId xmlns:a16="http://schemas.microsoft.com/office/drawing/2014/main" id="{80B8BB67-D843-8E5A-BBA0-4C0316A6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72" y="332509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卡通醫生PNG圖案素材免費下載，圖片尺寸1000 × 1000px - Lovepik">
            <a:extLst>
              <a:ext uri="{FF2B5EF4-FFF2-40B4-BE49-F238E27FC236}">
                <a16:creationId xmlns:a16="http://schemas.microsoft.com/office/drawing/2014/main" id="{CC5C91BF-0C78-28C8-B2FD-1D6DCD51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64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78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她觉得看外语电影不但能练习外语，同时还很有趣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>
            <a:off x="7954809" y="228199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235023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她觉得很累，但同时她又并不想这么早睡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>
            <a:off x="7954809" y="228199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730605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你觉得阅读怎么样呢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5B20989-A8E3-E362-3E90-D4FEBEBF9C32}"/>
              </a:ext>
            </a:extLst>
          </p:cNvPr>
          <p:cNvSpPr txBox="1">
            <a:spLocks/>
          </p:cNvSpPr>
          <p:nvPr/>
        </p:nvSpPr>
        <p:spPr>
          <a:xfrm>
            <a:off x="5530342" y="457505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4A85DD4-BCFD-B029-4D47-AC851DC1DF14}"/>
              </a:ext>
            </a:extLst>
          </p:cNvPr>
          <p:cNvSpPr txBox="1">
            <a:spLocks/>
          </p:cNvSpPr>
          <p:nvPr/>
        </p:nvSpPr>
        <p:spPr>
          <a:xfrm>
            <a:off x="3949519" y="4340452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3299C7B-9164-2124-3C0E-79D84037C788}"/>
              </a:ext>
            </a:extLst>
          </p:cNvPr>
          <p:cNvSpPr txBox="1">
            <a:spLocks/>
          </p:cNvSpPr>
          <p:nvPr/>
        </p:nvSpPr>
        <p:spPr>
          <a:xfrm>
            <a:off x="2399937" y="4555762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CDA294-B2F8-7B6E-D3DF-0ABB62677B90}"/>
              </a:ext>
            </a:extLst>
          </p:cNvPr>
          <p:cNvSpPr txBox="1">
            <a:spLocks/>
          </p:cNvSpPr>
          <p:nvPr/>
        </p:nvSpPr>
        <p:spPr>
          <a:xfrm>
            <a:off x="7730219" y="4555761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E90F0DE-E2FA-C7D6-D884-443A06F6AB8B}"/>
              </a:ext>
            </a:extLst>
          </p:cNvPr>
          <p:cNvSpPr txBox="1">
            <a:spLocks/>
          </p:cNvSpPr>
          <p:nvPr/>
        </p:nvSpPr>
        <p:spPr>
          <a:xfrm>
            <a:off x="4510528" y="4555762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05575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你觉得上大学怎么样呢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5B20989-A8E3-E362-3E90-D4FEBEBF9C32}"/>
              </a:ext>
            </a:extLst>
          </p:cNvPr>
          <p:cNvSpPr txBox="1">
            <a:spLocks/>
          </p:cNvSpPr>
          <p:nvPr/>
        </p:nvSpPr>
        <p:spPr>
          <a:xfrm>
            <a:off x="5530342" y="457505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4A85DD4-BCFD-B029-4D47-AC851DC1DF14}"/>
              </a:ext>
            </a:extLst>
          </p:cNvPr>
          <p:cNvSpPr txBox="1">
            <a:spLocks/>
          </p:cNvSpPr>
          <p:nvPr/>
        </p:nvSpPr>
        <p:spPr>
          <a:xfrm>
            <a:off x="3949519" y="4340452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3299C7B-9164-2124-3C0E-79D84037C788}"/>
              </a:ext>
            </a:extLst>
          </p:cNvPr>
          <p:cNvSpPr txBox="1">
            <a:spLocks/>
          </p:cNvSpPr>
          <p:nvPr/>
        </p:nvSpPr>
        <p:spPr>
          <a:xfrm>
            <a:off x="2399937" y="4555762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CDA294-B2F8-7B6E-D3DF-0ABB62677B90}"/>
              </a:ext>
            </a:extLst>
          </p:cNvPr>
          <p:cNvSpPr txBox="1">
            <a:spLocks/>
          </p:cNvSpPr>
          <p:nvPr/>
        </p:nvSpPr>
        <p:spPr>
          <a:xfrm>
            <a:off x="7730219" y="4555761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E90F0DE-E2FA-C7D6-D884-443A06F6AB8B}"/>
              </a:ext>
            </a:extLst>
          </p:cNvPr>
          <p:cNvSpPr txBox="1">
            <a:spLocks/>
          </p:cNvSpPr>
          <p:nvPr/>
        </p:nvSpPr>
        <p:spPr>
          <a:xfrm>
            <a:off x="4510528" y="4555762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770163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你觉得旅游怎么样呢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5B20989-A8E3-E362-3E90-D4FEBEBF9C32}"/>
              </a:ext>
            </a:extLst>
          </p:cNvPr>
          <p:cNvSpPr txBox="1">
            <a:spLocks/>
          </p:cNvSpPr>
          <p:nvPr/>
        </p:nvSpPr>
        <p:spPr>
          <a:xfrm>
            <a:off x="5530342" y="457505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同时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4A85DD4-BCFD-B029-4D47-AC851DC1DF14}"/>
              </a:ext>
            </a:extLst>
          </p:cNvPr>
          <p:cNvSpPr txBox="1">
            <a:spLocks/>
          </p:cNvSpPr>
          <p:nvPr/>
        </p:nvSpPr>
        <p:spPr>
          <a:xfrm>
            <a:off x="3949519" y="4340452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3299C7B-9164-2124-3C0E-79D84037C788}"/>
              </a:ext>
            </a:extLst>
          </p:cNvPr>
          <p:cNvSpPr txBox="1">
            <a:spLocks/>
          </p:cNvSpPr>
          <p:nvPr/>
        </p:nvSpPr>
        <p:spPr>
          <a:xfrm>
            <a:off x="2399937" y="4555762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CDA294-B2F8-7B6E-D3DF-0ABB62677B90}"/>
              </a:ext>
            </a:extLst>
          </p:cNvPr>
          <p:cNvSpPr txBox="1">
            <a:spLocks/>
          </p:cNvSpPr>
          <p:nvPr/>
        </p:nvSpPr>
        <p:spPr>
          <a:xfrm>
            <a:off x="7730219" y="4555761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E90F0DE-E2FA-C7D6-D884-443A06F6AB8B}"/>
              </a:ext>
            </a:extLst>
          </p:cNvPr>
          <p:cNvSpPr txBox="1">
            <a:spLocks/>
          </p:cNvSpPr>
          <p:nvPr/>
        </p:nvSpPr>
        <p:spPr>
          <a:xfrm>
            <a:off x="4510528" y="4555762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2319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你对什么东西很有自己的看法呢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1978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389159" y="228199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的同时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她是警察的同时，也是我的朋友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>
            <a:off x="7954809" y="228199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6804086" y="228198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162300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389159" y="228199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的同时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在旅游的同时，他也还在工作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>
            <a:off x="7954809" y="228199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6804086" y="228198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91397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你放假的时候在做什么呢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4A85DD4-BCFD-B029-4D47-AC851DC1DF14}"/>
              </a:ext>
            </a:extLst>
          </p:cNvPr>
          <p:cNvSpPr txBox="1">
            <a:spLocks/>
          </p:cNvSpPr>
          <p:nvPr/>
        </p:nvSpPr>
        <p:spPr>
          <a:xfrm>
            <a:off x="3949519" y="4340452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9858070-5B84-5651-235C-DEBF559AD577}"/>
              </a:ext>
            </a:extLst>
          </p:cNvPr>
          <p:cNvSpPr txBox="1">
            <a:spLocks/>
          </p:cNvSpPr>
          <p:nvPr/>
        </p:nvSpPr>
        <p:spPr>
          <a:xfrm>
            <a:off x="4581664" y="4623736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的同时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18CE0BB-57BF-9DC7-4CBF-25B1C71BD914}"/>
              </a:ext>
            </a:extLst>
          </p:cNvPr>
          <p:cNvSpPr txBox="1">
            <a:spLocks/>
          </p:cNvSpPr>
          <p:nvPr/>
        </p:nvSpPr>
        <p:spPr>
          <a:xfrm>
            <a:off x="2817032" y="4623737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12A5A7D-A11F-6040-FA1F-94A976A94006}"/>
              </a:ext>
            </a:extLst>
          </p:cNvPr>
          <p:cNvSpPr txBox="1">
            <a:spLocks/>
          </p:cNvSpPr>
          <p:nvPr/>
        </p:nvSpPr>
        <p:spPr>
          <a:xfrm>
            <a:off x="8147314" y="4623736"/>
            <a:ext cx="1325563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674253C-B632-0D3A-6538-9E966DD5BA87}"/>
              </a:ext>
            </a:extLst>
          </p:cNvPr>
          <p:cNvSpPr txBox="1">
            <a:spLocks/>
          </p:cNvSpPr>
          <p:nvPr/>
        </p:nvSpPr>
        <p:spPr>
          <a:xfrm>
            <a:off x="6996591" y="4623735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62356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98577A-7568-45ED-C2F5-DA54B0A7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7" y="992442"/>
            <a:ext cx="9669085" cy="4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你觉得有自己的看法跟判断重要吗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59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如果你对一件事情有了新的看法，你会跟谁分享呢</a:t>
            </a:r>
          </a:p>
        </p:txBody>
      </p:sp>
    </p:spTree>
    <p:extLst>
      <p:ext uri="{BB962C8B-B14F-4D97-AF65-F5344CB8AC3E}">
        <p14:creationId xmlns:p14="http://schemas.microsoft.com/office/powerpoint/2010/main" val="39599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然而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95341" y="2103437"/>
            <a:ext cx="11601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他本来想成为警察，然而他的腿受了很严重的伤，让他无法成为警察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 rot="5400000">
            <a:off x="8142231" y="27958"/>
            <a:ext cx="1325563" cy="1764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pic>
        <p:nvPicPr>
          <p:cNvPr id="4098" name="Picture 2" descr="瘸子图片免费下载_瘸子素材_瘸子模板-图行天下素材网">
            <a:extLst>
              <a:ext uri="{FF2B5EF4-FFF2-40B4-BE49-F238E27FC236}">
                <a16:creationId xmlns:a16="http://schemas.microsoft.com/office/drawing/2014/main" id="{8E3C29A0-FF15-DE7D-422A-4F199FC8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70" y="3429000"/>
            <a:ext cx="34464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C0DDC4A4-8841-9717-4B2D-91F7B79965CB}"/>
              </a:ext>
            </a:extLst>
          </p:cNvPr>
          <p:cNvSpPr/>
          <p:nvPr/>
        </p:nvSpPr>
        <p:spPr>
          <a:xfrm>
            <a:off x="6199380" y="4509722"/>
            <a:ext cx="1537878" cy="1534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 descr="警察圖片PNG去背圖| 矢量圖案素材| 免费下载| Pngtree">
            <a:extLst>
              <a:ext uri="{FF2B5EF4-FFF2-40B4-BE49-F238E27FC236}">
                <a16:creationId xmlns:a16="http://schemas.microsoft.com/office/drawing/2014/main" id="{0AA36CAC-D37C-4A68-CE8B-4B302F95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5" y="3398647"/>
            <a:ext cx="344646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5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5754932" y="247492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然而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174109" y="1289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90986" y="2009919"/>
            <a:ext cx="121010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他很喜欢跟朋友分享自己的看法，然而在一次很严重的吵架之后，他就不再这么做了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2624527" y="22820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A</a:t>
            </a:r>
            <a:endParaRPr lang="zh-TW" altLang="en-US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04786D-3FE1-B0BF-2654-021227D4ECC0}"/>
              </a:ext>
            </a:extLst>
          </p:cNvPr>
          <p:cNvSpPr txBox="1">
            <a:spLocks/>
          </p:cNvSpPr>
          <p:nvPr/>
        </p:nvSpPr>
        <p:spPr>
          <a:xfrm rot="5400000">
            <a:off x="8142231" y="27958"/>
            <a:ext cx="1325563" cy="1764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B</a:t>
            </a:r>
            <a:endParaRPr lang="zh-TW" altLang="en-US" sz="3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09D09D-0010-77F7-9F97-22B099F990B8}"/>
              </a:ext>
            </a:extLst>
          </p:cNvPr>
          <p:cNvSpPr txBox="1">
            <a:spLocks/>
          </p:cNvSpPr>
          <p:nvPr/>
        </p:nvSpPr>
        <p:spPr>
          <a:xfrm>
            <a:off x="4735118" y="228200"/>
            <a:ext cx="791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pic>
        <p:nvPicPr>
          <p:cNvPr id="5122" name="Picture 2" descr="沉默的女人-插圖素材[75569830] - PIXTA圖庫">
            <a:extLst>
              <a:ext uri="{FF2B5EF4-FFF2-40B4-BE49-F238E27FC236}">
                <a16:creationId xmlns:a16="http://schemas.microsoft.com/office/drawing/2014/main" id="{04217D39-9F98-2272-4897-9110C349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59" y="3335482"/>
            <a:ext cx="2628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吵架的「九一定律」 記住這些越吵感情越好| 台灣英文新聞| 2018-02-12 18:00:00">
            <a:extLst>
              <a:ext uri="{FF2B5EF4-FFF2-40B4-BE49-F238E27FC236}">
                <a16:creationId xmlns:a16="http://schemas.microsoft.com/office/drawing/2014/main" id="{5261A43F-AE65-2014-BBE0-D02A4E0F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7" y="3699760"/>
            <a:ext cx="4911672" cy="29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9FBA4802-CB73-C1A1-5A10-9704ECCE6841}"/>
              </a:ext>
            </a:extLst>
          </p:cNvPr>
          <p:cNvSpPr/>
          <p:nvPr/>
        </p:nvSpPr>
        <p:spPr>
          <a:xfrm>
            <a:off x="6199380" y="4509722"/>
            <a:ext cx="1537878" cy="1534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4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14501</TotalTime>
  <Words>928</Words>
  <Application>Microsoft Office PowerPoint</Application>
  <PresentationFormat>寬螢幕</PresentationFormat>
  <Paragraphs>127</Paragraphs>
  <Slides>53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佈景主題</vt:lpstr>
      <vt:lpstr>2/21</vt:lpstr>
      <vt:lpstr>看法.N </vt:lpstr>
      <vt:lpstr>看法.N </vt:lpstr>
      <vt:lpstr>看法.N </vt:lpstr>
      <vt:lpstr>你对什么东西很有自己的看法呢?</vt:lpstr>
      <vt:lpstr>你觉得有自己的看法跟判断重要吗?</vt:lpstr>
      <vt:lpstr>如果你对一件事情有了新的看法，你会跟谁分享呢</vt:lpstr>
      <vt:lpstr>PowerPoint 簡報</vt:lpstr>
      <vt:lpstr>PowerPoint 簡報</vt:lpstr>
      <vt:lpstr>PowerPoint 簡報</vt:lpstr>
      <vt:lpstr>PowerPoint 簡報</vt:lpstr>
      <vt:lpstr>……，然而…….</vt:lpstr>
      <vt:lpstr>……，然而…….</vt:lpstr>
      <vt:lpstr>……，然而…….</vt:lpstr>
      <vt:lpstr>……，然而…….</vt:lpstr>
      <vt:lpstr>……，然而…….</vt:lpstr>
      <vt:lpstr>相同.ADJ </vt:lpstr>
      <vt:lpstr>相同.ADJ </vt:lpstr>
      <vt:lpstr>你什么时候会想跟朋友穿相同的衣服呢?</vt:lpstr>
      <vt:lpstr>你跟你的朋友有什么相同的爱好呢?</vt:lpstr>
      <vt:lpstr>有相同的爱好是不是成为朋友的关键呢?</vt:lpstr>
      <vt:lpstr>顺序.N </vt:lpstr>
      <vt:lpstr>顺序.N </vt:lpstr>
      <vt:lpstr>顺序.N </vt:lpstr>
      <vt:lpstr>你喜欢的怎么样的阅读顺序呢?</vt:lpstr>
      <vt:lpstr>你写作的顺序是怎么样的呢?</vt:lpstr>
      <vt:lpstr>表示.V </vt:lpstr>
      <vt:lpstr>表示.V </vt:lpstr>
      <vt:lpstr>表示.V </vt:lpstr>
      <vt:lpstr>请问牠想表示些什么呢?</vt:lpstr>
      <vt:lpstr>请问他想表示些什么呢?</vt:lpstr>
      <vt:lpstr>请问他想表示些什么呢?</vt:lpstr>
      <vt:lpstr>请问她想表示些什么呢?</vt:lpstr>
      <vt:lpstr>请问他想表示些什么呢?</vt:lpstr>
      <vt:lpstr>如果你想摸一摸猫，你会怎么跟牠表示呢?</vt:lpstr>
      <vt:lpstr>你会怎么跟老板表示你的看法呢?</vt:lpstr>
      <vt:lpstr>养成.V </vt:lpstr>
      <vt:lpstr>养成.V </vt:lpstr>
      <vt:lpstr>你觉得养成一个习惯要花多久呢?</vt:lpstr>
      <vt:lpstr>如果你要让你未来的小孩养成一种习惯，你会让他养成什么习惯呢?</vt:lpstr>
      <vt:lpstr>精彩.ADJ </vt:lpstr>
      <vt:lpstr>精彩.ADJ </vt:lpstr>
      <vt:lpstr>你听过最精彩的故事是什么呢?</vt:lpstr>
      <vt:lpstr>PowerPoint 簡報</vt:lpstr>
      <vt:lpstr>PowerPoint 簡報</vt:lpstr>
      <vt:lpstr>PowerPoint 簡報</vt:lpstr>
      <vt:lpstr>你觉得阅读怎么样呢?</vt:lpstr>
      <vt:lpstr>你觉得上大学怎么样呢?</vt:lpstr>
      <vt:lpstr>你觉得旅游怎么样呢?</vt:lpstr>
      <vt:lpstr>PowerPoint 簡報</vt:lpstr>
      <vt:lpstr>PowerPoint 簡報</vt:lpstr>
      <vt:lpstr>你放假的时候在做什么呢?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2023-02-21T16:16:18Z</dcterms:modified>
</cp:coreProperties>
</file>