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310" r:id="rId2"/>
    <p:sldId id="2311" r:id="rId3"/>
    <p:sldId id="2306" r:id="rId4"/>
    <p:sldId id="2307" r:id="rId5"/>
    <p:sldId id="2312" r:id="rId6"/>
    <p:sldId id="2301" r:id="rId7"/>
    <p:sldId id="2314" r:id="rId8"/>
    <p:sldId id="2316" r:id="rId9"/>
    <p:sldId id="2315" r:id="rId10"/>
    <p:sldId id="2320" r:id="rId11"/>
    <p:sldId id="2317" r:id="rId12"/>
    <p:sldId id="2318" r:id="rId13"/>
    <p:sldId id="2319" r:id="rId14"/>
    <p:sldId id="2321" r:id="rId15"/>
    <p:sldId id="2323" r:id="rId16"/>
    <p:sldId id="2324" r:id="rId17"/>
    <p:sldId id="2328" r:id="rId18"/>
    <p:sldId id="2327" r:id="rId19"/>
    <p:sldId id="2325" r:id="rId20"/>
    <p:sldId id="2326" r:id="rId21"/>
    <p:sldId id="2329" r:id="rId22"/>
    <p:sldId id="2330" r:id="rId23"/>
    <p:sldId id="2331" r:id="rId24"/>
    <p:sldId id="2332" r:id="rId25"/>
    <p:sldId id="2333" r:id="rId26"/>
    <p:sldId id="2299" r:id="rId27"/>
    <p:sldId id="2336" r:id="rId28"/>
    <p:sldId id="2335" r:id="rId29"/>
    <p:sldId id="2338" r:id="rId30"/>
    <p:sldId id="2337" r:id="rId31"/>
    <p:sldId id="2339" r:id="rId32"/>
    <p:sldId id="2340" r:id="rId33"/>
    <p:sldId id="2334" r:id="rId34"/>
    <p:sldId id="2341" r:id="rId35"/>
    <p:sldId id="2342" r:id="rId36"/>
    <p:sldId id="2343" r:id="rId37"/>
    <p:sldId id="2344" r:id="rId38"/>
    <p:sldId id="2345" r:id="rId39"/>
    <p:sldId id="2346" r:id="rId40"/>
    <p:sldId id="2347" r:id="rId41"/>
    <p:sldId id="2349" r:id="rId42"/>
    <p:sldId id="2348" r:id="rId43"/>
    <p:sldId id="2350" r:id="rId44"/>
    <p:sldId id="2355" r:id="rId45"/>
    <p:sldId id="2354" r:id="rId46"/>
    <p:sldId id="2351" r:id="rId47"/>
    <p:sldId id="2352" r:id="rId48"/>
    <p:sldId id="2356" r:id="rId49"/>
    <p:sldId id="2358" r:id="rId50"/>
    <p:sldId id="2357" r:id="rId51"/>
    <p:sldId id="2322" r:id="rId52"/>
    <p:sldId id="2359" r:id="rId53"/>
    <p:sldId id="2360" r:id="rId54"/>
    <p:sldId id="2361" r:id="rId55"/>
    <p:sldId id="2362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98676-4997-4B6B-90E2-3F420AC88D74}" v="528" dt="2023-03-01T06:09:15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89547" autoAdjust="0"/>
  </p:normalViewPr>
  <p:slideViewPr>
    <p:cSldViewPr snapToGrid="0">
      <p:cViewPr varScale="1">
        <p:scale>
          <a:sx n="74" d="100"/>
          <a:sy n="74" d="100"/>
        </p:scale>
        <p:origin x="12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01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36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695" y="923126"/>
            <a:ext cx="12721390" cy="289419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在出国游玩的时候，你会怎么保护自己呢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076F051-0970-947C-6673-B3602BFEAE95}"/>
              </a:ext>
            </a:extLst>
          </p:cNvPr>
          <p:cNvSpPr txBox="1">
            <a:spLocks/>
          </p:cNvSpPr>
          <p:nvPr/>
        </p:nvSpPr>
        <p:spPr>
          <a:xfrm>
            <a:off x="-264695" y="3040684"/>
            <a:ext cx="12721390" cy="2894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/>
              <a:t>保留 保险 保障 保持 保存 保管 保证 保修</a:t>
            </a:r>
            <a:endParaRPr lang="en-US" altLang="zh-CN" sz="4800" dirty="0"/>
          </a:p>
          <a:p>
            <a:r>
              <a:rPr lang="zh-CN" altLang="en-US" sz="4800" dirty="0"/>
              <a:t>保全 保住 保守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4505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哪种作业你觉得无法帮助你学习中文呢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8089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如果只能留下一条规定，有哪一条规定是无法放弃的呢</a:t>
            </a:r>
          </a:p>
        </p:txBody>
      </p:sp>
    </p:spTree>
    <p:extLst>
      <p:ext uri="{BB962C8B-B14F-4D97-AF65-F5344CB8AC3E}">
        <p14:creationId xmlns:p14="http://schemas.microsoft.com/office/powerpoint/2010/main" val="35846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他违反了公司的规定，被放了无薪假</a:t>
            </a:r>
            <a:endParaRPr lang="en-US" altLang="zh-TW" sz="3600" dirty="0"/>
          </a:p>
        </p:txBody>
      </p:sp>
      <p:pic>
        <p:nvPicPr>
          <p:cNvPr id="11266" name="Picture 2" descr="逼员工“自动”走人能有多少种操作|裁员|HR_新浪新闻">
            <a:extLst>
              <a:ext uri="{FF2B5EF4-FFF2-40B4-BE49-F238E27FC236}">
                <a16:creationId xmlns:a16="http://schemas.microsoft.com/office/drawing/2014/main" id="{C65EE77C-C017-3C10-D75F-0242DC76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85685"/>
            <a:ext cx="666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他觉得他的老板无能，不能解决公司的问题</a:t>
            </a:r>
            <a:endParaRPr lang="en-US" altLang="zh-TW" sz="3600" dirty="0"/>
          </a:p>
        </p:txBody>
      </p:sp>
      <p:pic>
        <p:nvPicPr>
          <p:cNvPr id="12290" name="Picture 2" descr="企業宮鬥潛規則》員工眼中的「無能主管」，為何老闆認為「好用」？－菲女狼的職場生活誌｜商周">
            <a:extLst>
              <a:ext uri="{FF2B5EF4-FFF2-40B4-BE49-F238E27FC236}">
                <a16:creationId xmlns:a16="http://schemas.microsoft.com/office/drawing/2014/main" id="{BC189CC1-9304-0FDC-FE8D-400FD18D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18" y="2616271"/>
            <a:ext cx="7483764" cy="42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4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他的回答正确无误</a:t>
            </a:r>
            <a:endParaRPr lang="en-US" altLang="zh-TW" sz="3600" dirty="0"/>
          </a:p>
        </p:txBody>
      </p:sp>
      <p:pic>
        <p:nvPicPr>
          <p:cNvPr id="13314" name="Picture 2" descr="年輕人：回答正確答案-插圖素材[24021342] - PIXTA圖庫">
            <a:extLst>
              <a:ext uri="{FF2B5EF4-FFF2-40B4-BE49-F238E27FC236}">
                <a16:creationId xmlns:a16="http://schemas.microsoft.com/office/drawing/2014/main" id="{F5AD7EE8-D959-6267-7CBC-5887609D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86" y="2480490"/>
            <a:ext cx="3152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4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节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他这学期有一门中文课，那一门中文课一周有三堂，每堂两节课</a:t>
            </a:r>
            <a:endParaRPr lang="en-US" altLang="zh-TW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AE0DA1-525A-98D6-44A9-A3149BE1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00" y="3191353"/>
            <a:ext cx="4196699" cy="33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节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他很喜欢小说的这一节，很精采</a:t>
            </a:r>
            <a:endParaRPr lang="en-US" altLang="zh-TW" sz="3600" dirty="0"/>
          </a:p>
        </p:txBody>
      </p:sp>
      <p:pic>
        <p:nvPicPr>
          <p:cNvPr id="14338" name="Picture 2" descr="気に入った本の一節 - 鈴蘭の詩と写真ブログ">
            <a:extLst>
              <a:ext uri="{FF2B5EF4-FFF2-40B4-BE49-F238E27FC236}">
                <a16:creationId xmlns:a16="http://schemas.microsoft.com/office/drawing/2014/main" id="{0FCD6B14-66C6-ABF4-70F5-A3DE20A0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35" y="2309020"/>
            <a:ext cx="2617929" cy="46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节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这辆火车有三节</a:t>
            </a:r>
            <a:endParaRPr lang="en-US" altLang="zh-TW" sz="3600" dirty="0"/>
          </a:p>
        </p:txBody>
      </p:sp>
      <p:pic>
        <p:nvPicPr>
          <p:cNvPr id="15362" name="Picture 2" descr="火车图片素材_免费火车PNG设计图片大全_图精灵">
            <a:extLst>
              <a:ext uri="{FF2B5EF4-FFF2-40B4-BE49-F238E27FC236}">
                <a16:creationId xmlns:a16="http://schemas.microsoft.com/office/drawing/2014/main" id="{86427994-650A-BE9B-8CE0-E1B77889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231" r="95385">
                        <a14:foregroundMark x1="93846" y1="49231" x2="90000" y2="57308"/>
                        <a14:foregroundMark x1="90000" y1="57308" x2="90000" y2="57308"/>
                        <a14:foregroundMark x1="11538" y1="49231" x2="4615" y2="52308"/>
                        <a14:foregroundMark x1="12692" y1="33462" x2="29615" y2="26923"/>
                        <a14:foregroundMark x1="93846" y1="61154" x2="95385" y2="6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88" y="1745623"/>
            <a:ext cx="5782541" cy="57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9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每星期你有几节中文课呢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5630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详细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每个进入公司的人，老板都会详细的跟他解释</a:t>
            </a:r>
            <a:r>
              <a:rPr lang="zh-CN" altLang="en-US" sz="3600" dirty="0"/>
              <a:t>规定</a:t>
            </a:r>
            <a:endParaRPr lang="en-US" altLang="zh-TW" sz="3600" dirty="0"/>
          </a:p>
        </p:txBody>
      </p:sp>
      <p:pic>
        <p:nvPicPr>
          <p:cNvPr id="16386" name="Picture 2" descr="別把自己的未來給賠了，「這５種」 老闆千萬不要跟- Cheers快樂工作人">
            <a:extLst>
              <a:ext uri="{FF2B5EF4-FFF2-40B4-BE49-F238E27FC236}">
                <a16:creationId xmlns:a16="http://schemas.microsoft.com/office/drawing/2014/main" id="{256F17CA-25E6-53A2-4633-0A4E2A35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6" y="2697079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358" y="1981905"/>
            <a:ext cx="12721390" cy="289419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小组</a:t>
            </a:r>
            <a:r>
              <a:rPr lang="en-US" altLang="zh-TW" sz="4800" dirty="0"/>
              <a:t>:</a:t>
            </a:r>
            <a:br>
              <a:rPr lang="en-US" altLang="zh-TW" sz="4800" dirty="0"/>
            </a:br>
            <a:r>
              <a:rPr lang="zh-TW" altLang="en-US" sz="4800" dirty="0"/>
              <a:t>你们上次上课定的规定可以保护些什么呢</a:t>
            </a:r>
            <a:r>
              <a:rPr lang="en-US" altLang="zh-TW" sz="4800" dirty="0"/>
              <a:t>?</a:t>
            </a:r>
            <a:br>
              <a:rPr lang="en-US" altLang="zh-TW" sz="4800" dirty="0"/>
            </a:b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2784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详细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他们的规定很详细</a:t>
            </a:r>
            <a:endParaRPr lang="en-US" altLang="zh-TW" sz="3600" dirty="0"/>
          </a:p>
        </p:txBody>
      </p:sp>
      <p:pic>
        <p:nvPicPr>
          <p:cNvPr id="17410" name="Picture 2" descr="全宥縢｜讓冷到法抖教你如何「念」法條- 法律白話文運動">
            <a:extLst>
              <a:ext uri="{FF2B5EF4-FFF2-40B4-BE49-F238E27FC236}">
                <a16:creationId xmlns:a16="http://schemas.microsoft.com/office/drawing/2014/main" id="{31B7D1CB-7745-568B-A492-628B7E92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7" y="2164420"/>
            <a:ext cx="10307783" cy="48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5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你觉得哪些种类的规定需要写得很详细呢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9740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解释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对于华语老师来说，有很多中文的语法很难解释</a:t>
            </a:r>
            <a:endParaRPr lang="en-US" altLang="zh-TW" sz="3600" dirty="0"/>
          </a:p>
        </p:txBody>
      </p:sp>
      <p:pic>
        <p:nvPicPr>
          <p:cNvPr id="1026" name="Picture 2" descr="華語老師解釋語法">
            <a:extLst>
              <a:ext uri="{FF2B5EF4-FFF2-40B4-BE49-F238E27FC236}">
                <a16:creationId xmlns:a16="http://schemas.microsoft.com/office/drawing/2014/main" id="{55B2421A-9196-081B-7D3C-D1FFC3CF3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63" y="2200275"/>
            <a:ext cx="5715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5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解释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26064" y="714148"/>
            <a:ext cx="1133987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他想跟老板提一个新的计划，但不知道面对问题时要</a:t>
            </a:r>
            <a:endParaRPr lang="en-US" altLang="zh-TW" sz="3600" dirty="0"/>
          </a:p>
          <a:p>
            <a:pPr algn="ctr"/>
            <a:r>
              <a:rPr lang="zh-TW" altLang="en-US" sz="3600" dirty="0"/>
              <a:t>怎么解释清楚</a:t>
            </a:r>
            <a:endParaRPr lang="en-US" altLang="zh-TW" sz="3600" dirty="0"/>
          </a:p>
        </p:txBody>
      </p:sp>
      <p:pic>
        <p:nvPicPr>
          <p:cNvPr id="2050" name="Picture 2" descr="不要担心“Chat GPT”不会偷走你的工作，但会永远改变它| 科技| 半岛电视台">
            <a:extLst>
              <a:ext uri="{FF2B5EF4-FFF2-40B4-BE49-F238E27FC236}">
                <a16:creationId xmlns:a16="http://schemas.microsoft.com/office/drawing/2014/main" id="{6576EACE-F477-C1EF-FE2B-C23E5823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56" y="2678157"/>
            <a:ext cx="6299488" cy="41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73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577516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解释 </a:t>
            </a:r>
            <a:r>
              <a:rPr lang="en-US" altLang="zh-TW" sz="5400" dirty="0" err="1"/>
              <a:t>v.s</a:t>
            </a:r>
            <a:r>
              <a:rPr lang="zh-TW" altLang="en-US" sz="5400" dirty="0"/>
              <a:t> 说明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DF76149-7A2F-FCEC-6205-A9381659886C}"/>
              </a:ext>
            </a:extLst>
          </p:cNvPr>
          <p:cNvSpPr txBox="1">
            <a:spLocks/>
          </p:cNvSpPr>
          <p:nvPr/>
        </p:nvSpPr>
        <p:spPr>
          <a:xfrm>
            <a:off x="2939175" y="4065062"/>
            <a:ext cx="6313648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他跟老板解释这个计划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0ABA2C2-369B-C3EA-1298-7920B058C752}"/>
              </a:ext>
            </a:extLst>
          </p:cNvPr>
          <p:cNvSpPr txBox="1">
            <a:spLocks/>
          </p:cNvSpPr>
          <p:nvPr/>
        </p:nvSpPr>
        <p:spPr>
          <a:xfrm>
            <a:off x="2939175" y="2242158"/>
            <a:ext cx="6313649" cy="143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他跟老板说明这个计划</a:t>
            </a:r>
          </a:p>
        </p:txBody>
      </p:sp>
    </p:spTree>
    <p:extLst>
      <p:ext uri="{BB962C8B-B14F-4D97-AF65-F5344CB8AC3E}">
        <p14:creationId xmlns:p14="http://schemas.microsoft.com/office/powerpoint/2010/main" val="124739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你觉得什么样的问题解释起来很麻烦呢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47820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6096000" y="26471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也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2625" y="2799690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不管一个规定再怎么奇怪也有他的原因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2170971" y="-571095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</a:t>
            </a:r>
          </a:p>
          <a:p>
            <a:pPr algn="ctr"/>
            <a:r>
              <a:rPr lang="en-US" altLang="zh-TW" sz="4000" dirty="0"/>
              <a:t>Adj</a:t>
            </a:r>
            <a:br>
              <a:rPr lang="en-US" altLang="zh-TW" sz="4000" dirty="0"/>
            </a:br>
            <a:r>
              <a:rPr lang="zh-TW" altLang="en-US" sz="4000" dirty="0"/>
              <a:t>句子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6E26605-1EA1-5756-0499-E647EB6937B9}"/>
              </a:ext>
            </a:extLst>
          </p:cNvPr>
          <p:cNvSpPr txBox="1">
            <a:spLocks/>
          </p:cNvSpPr>
          <p:nvPr/>
        </p:nvSpPr>
        <p:spPr>
          <a:xfrm>
            <a:off x="7460906" y="-518765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…….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BF09A7-4C99-06A1-BFBD-1F182C16AB03}"/>
              </a:ext>
            </a:extLst>
          </p:cNvPr>
          <p:cNvSpPr txBox="1">
            <a:spLocks/>
          </p:cNvSpPr>
          <p:nvPr/>
        </p:nvSpPr>
        <p:spPr>
          <a:xfrm>
            <a:off x="2170971" y="1083092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╚       假设      ╝</a:t>
            </a:r>
            <a:endParaRPr lang="en-US" altLang="zh-TW" sz="4000" dirty="0"/>
          </a:p>
          <a:p>
            <a:pPr algn="ctr"/>
            <a:r>
              <a:rPr lang="en-US" altLang="zh-TW" sz="4000" dirty="0"/>
              <a:t>suppose</a:t>
            </a:r>
          </a:p>
        </p:txBody>
      </p:sp>
      <p:pic>
        <p:nvPicPr>
          <p:cNvPr id="4098" name="Picture 2" descr="教育部學校衛生資訊網-嚴重特殊傳染性肺炎教育專區">
            <a:extLst>
              <a:ext uri="{FF2B5EF4-FFF2-40B4-BE49-F238E27FC236}">
                <a16:creationId xmlns:a16="http://schemas.microsoft.com/office/drawing/2014/main" id="{3D4BDD0D-A06D-5C15-CE15-D255F7B6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21" y="4013461"/>
            <a:ext cx="3181782" cy="28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6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6096000" y="26471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也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125612" y="1726008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这台手机很厉害，再用个十年也没问题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2170971" y="-503738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</a:t>
            </a:r>
          </a:p>
          <a:p>
            <a:pPr algn="ctr"/>
            <a:r>
              <a:rPr lang="en-US" altLang="zh-TW" sz="4000" dirty="0"/>
              <a:t>Adj</a:t>
            </a:r>
            <a:br>
              <a:rPr lang="en-US" altLang="zh-TW" sz="4000" dirty="0"/>
            </a:br>
            <a:r>
              <a:rPr lang="zh-TW" altLang="en-US" sz="4000" dirty="0"/>
              <a:t>句子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6E26605-1EA1-5756-0499-E647EB6937B9}"/>
              </a:ext>
            </a:extLst>
          </p:cNvPr>
          <p:cNvSpPr txBox="1">
            <a:spLocks/>
          </p:cNvSpPr>
          <p:nvPr/>
        </p:nvSpPr>
        <p:spPr>
          <a:xfrm>
            <a:off x="7460906" y="-518765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…….</a:t>
            </a:r>
          </a:p>
        </p:txBody>
      </p:sp>
      <p:pic>
        <p:nvPicPr>
          <p:cNvPr id="6148" name="Picture 4" descr="Nokia 3310 – Wikipedie">
            <a:extLst>
              <a:ext uri="{FF2B5EF4-FFF2-40B4-BE49-F238E27FC236}">
                <a16:creationId xmlns:a16="http://schemas.microsoft.com/office/drawing/2014/main" id="{D21C335B-38DC-553A-AF51-12D4448F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95" y="2789235"/>
            <a:ext cx="2034383" cy="406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59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6096000" y="26471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也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2625" y="2050393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他觉得现在的房子都太贵了，再怎么工作也买不起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2170971" y="-518765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</a:t>
            </a:r>
          </a:p>
          <a:p>
            <a:pPr algn="ctr"/>
            <a:r>
              <a:rPr lang="en-US" altLang="zh-TW" sz="4000" dirty="0"/>
              <a:t>Adj</a:t>
            </a:r>
            <a:br>
              <a:rPr lang="en-US" altLang="zh-TW" sz="4000" dirty="0"/>
            </a:br>
            <a:r>
              <a:rPr lang="zh-TW" altLang="en-US" sz="4000" dirty="0"/>
              <a:t>句子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6E26605-1EA1-5756-0499-E647EB6937B9}"/>
              </a:ext>
            </a:extLst>
          </p:cNvPr>
          <p:cNvSpPr txBox="1">
            <a:spLocks/>
          </p:cNvSpPr>
          <p:nvPr/>
        </p:nvSpPr>
        <p:spPr>
          <a:xfrm>
            <a:off x="7460906" y="-518765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…….</a:t>
            </a:r>
          </a:p>
        </p:txBody>
      </p:sp>
      <p:pic>
        <p:nvPicPr>
          <p:cNvPr id="5122" name="Picture 2" descr="4張圖告訴你...十年後，台灣房價少1/3，是很合理的事-財富大數聚-房地產-商周財富網">
            <a:extLst>
              <a:ext uri="{FF2B5EF4-FFF2-40B4-BE49-F238E27FC236}">
                <a16:creationId xmlns:a16="http://schemas.microsoft.com/office/drawing/2014/main" id="{D0530C4C-6645-A31E-523C-1F4053E3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87" y="3299858"/>
            <a:ext cx="5905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74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E1F8BAB-71AD-4212-B0C6-7B0808DA7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卡通因弄掉冰淇淋大哭的女孩素材免费下载_觅元素">
            <a:extLst>
              <a:ext uri="{FF2B5EF4-FFF2-40B4-BE49-F238E27FC236}">
                <a16:creationId xmlns:a16="http://schemas.microsoft.com/office/drawing/2014/main" id="{9CCCC23F-D985-4F8F-1414-0BA213F3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23875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9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作用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这条规定的作用是为了保护工作人员</a:t>
            </a:r>
            <a:endParaRPr lang="en-US" altLang="zh-TW" sz="3600" dirty="0"/>
          </a:p>
        </p:txBody>
      </p:sp>
      <p:pic>
        <p:nvPicPr>
          <p:cNvPr id="7170" name="Picture 2" descr="青爱工程举办全国全系统工作及培训会议，宣贯部署落实新修订的保护未成年人相关法规-新华网">
            <a:extLst>
              <a:ext uri="{FF2B5EF4-FFF2-40B4-BE49-F238E27FC236}">
                <a16:creationId xmlns:a16="http://schemas.microsoft.com/office/drawing/2014/main" id="{4F5CAAFD-98A7-54A2-82A4-C455991E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15" y="2612659"/>
            <a:ext cx="6995969" cy="42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0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E1F8BAB-71AD-4212-B0C6-7B0808DA7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2" name="Picture 4" descr="沒錢圖片素材, 沒錢PNG背景圖案免費下載- Lovepik">
            <a:extLst>
              <a:ext uri="{FF2B5EF4-FFF2-40B4-BE49-F238E27FC236}">
                <a16:creationId xmlns:a16="http://schemas.microsoft.com/office/drawing/2014/main" id="{25150918-3359-2287-9DCE-FB361632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51" y="921726"/>
            <a:ext cx="8042765" cy="536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89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E1F8BAB-71AD-4212-B0C6-7B0808DA7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奶奶我好想你！ 狼犬難過倒在墓碑哭到大口抽氣| ETtoday寵物雲| ETtoday新聞雲">
            <a:extLst>
              <a:ext uri="{FF2B5EF4-FFF2-40B4-BE49-F238E27FC236}">
                <a16:creationId xmlns:a16="http://schemas.microsoft.com/office/drawing/2014/main" id="{A7E931A4-C5E9-F913-4F4C-E513EC4C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3326"/>
            <a:ext cx="9288471" cy="46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28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有什么事情你觉得完全不想解释呢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BBF3B38-812A-DA23-759F-9C1456E8F228}"/>
              </a:ext>
            </a:extLst>
          </p:cNvPr>
          <p:cNvSpPr txBox="1">
            <a:spLocks/>
          </p:cNvSpPr>
          <p:nvPr/>
        </p:nvSpPr>
        <p:spPr>
          <a:xfrm>
            <a:off x="6682491" y="465796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也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A40665C-1ED5-7070-C974-ED539F2CC5D0}"/>
              </a:ext>
            </a:extLst>
          </p:cNvPr>
          <p:cNvSpPr txBox="1">
            <a:spLocks/>
          </p:cNvSpPr>
          <p:nvPr/>
        </p:nvSpPr>
        <p:spPr>
          <a:xfrm>
            <a:off x="1875146" y="4605630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再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D3B5D2D-EE7B-70E8-465A-DA218197F85C}"/>
              </a:ext>
            </a:extLst>
          </p:cNvPr>
          <p:cNvSpPr txBox="1">
            <a:spLocks/>
          </p:cNvSpPr>
          <p:nvPr/>
        </p:nvSpPr>
        <p:spPr>
          <a:xfrm>
            <a:off x="2757462" y="3874477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</a:t>
            </a:r>
          </a:p>
          <a:p>
            <a:pPr algn="ctr"/>
            <a:r>
              <a:rPr lang="en-US" altLang="zh-TW" sz="4000" dirty="0"/>
              <a:t>Adj</a:t>
            </a:r>
            <a:br>
              <a:rPr lang="en-US" altLang="zh-TW" sz="4000" dirty="0"/>
            </a:br>
            <a:r>
              <a:rPr lang="zh-TW" altLang="en-US" sz="4000" dirty="0"/>
              <a:t>句子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36B3EA0-D97C-5F05-FE00-3E119872390D}"/>
              </a:ext>
            </a:extLst>
          </p:cNvPr>
          <p:cNvSpPr txBox="1">
            <a:spLocks/>
          </p:cNvSpPr>
          <p:nvPr/>
        </p:nvSpPr>
        <p:spPr>
          <a:xfrm>
            <a:off x="8047397" y="3874477"/>
            <a:ext cx="4494445" cy="289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581712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叶子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26064" y="714148"/>
            <a:ext cx="1133987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他很喜欢找漂亮的叶子做成书签</a:t>
            </a:r>
            <a:endParaRPr lang="en-US" altLang="zh-TW" sz="3600" dirty="0"/>
          </a:p>
        </p:txBody>
      </p:sp>
      <p:pic>
        <p:nvPicPr>
          <p:cNvPr id="6146" name="Picture 2" descr="洗洗刷刷，自己做葉脈書籤、葉脈蠟燭、葉脈鏡子～ - 動手DIY - KidsPlay親子就醬玩">
            <a:extLst>
              <a:ext uri="{FF2B5EF4-FFF2-40B4-BE49-F238E27FC236}">
                <a16:creationId xmlns:a16="http://schemas.microsoft.com/office/drawing/2014/main" id="{7AB5CABF-2E78-C67C-F7AE-2181B129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4845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8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教育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13032" y="688465"/>
            <a:ext cx="1176593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再经过公司的职业教育后，他很快的就了解了公司的一切规定</a:t>
            </a:r>
            <a:endParaRPr lang="en-US" altLang="zh-TW" sz="3600" dirty="0"/>
          </a:p>
        </p:txBody>
      </p:sp>
      <p:pic>
        <p:nvPicPr>
          <p:cNvPr id="7170" name="Picture 2" descr="建構以員工學習為中心的教育訓練環境，讓教育訓練的成效反應在績效表現上-HR好朋友專區">
            <a:extLst>
              <a:ext uri="{FF2B5EF4-FFF2-40B4-BE49-F238E27FC236}">
                <a16:creationId xmlns:a16="http://schemas.microsoft.com/office/drawing/2014/main" id="{39C5D56A-238F-731D-D865-8DF62752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180918"/>
            <a:ext cx="62293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22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教育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13032" y="688465"/>
            <a:ext cx="1176593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对他来说教育孩子是一件很难的事情</a:t>
            </a:r>
            <a:endParaRPr lang="en-US" altLang="zh-TW" sz="3600" dirty="0"/>
          </a:p>
        </p:txBody>
      </p:sp>
      <p:pic>
        <p:nvPicPr>
          <p:cNvPr id="8194" name="Picture 2" descr="教育部忠孝大樓職場互助教保服務中心正式提供服務">
            <a:extLst>
              <a:ext uri="{FF2B5EF4-FFF2-40B4-BE49-F238E27FC236}">
                <a16:creationId xmlns:a16="http://schemas.microsoft.com/office/drawing/2014/main" id="{FFF70F8E-768C-561B-372C-086D469D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30" y="2606930"/>
            <a:ext cx="5800539" cy="43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83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你觉得一个好的大学教育应该教育些什么呢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8687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你觉得一个好的员工教育应该教育些什么呢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92957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284241"/>
            <a:ext cx="12891684" cy="2289517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小组讨论</a:t>
            </a:r>
            <a:r>
              <a:rPr lang="en-US" altLang="zh-TW" sz="4800" dirty="0"/>
              <a:t>:</a:t>
            </a:r>
            <a:br>
              <a:rPr lang="en-US" altLang="zh-TW" sz="4800" dirty="0"/>
            </a:br>
            <a:r>
              <a:rPr lang="zh-TW" altLang="en-US" sz="4800" dirty="0"/>
              <a:t>如果你们开公司，你们会教育员工什么呢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89807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382A30-60D0-4A25-A5FA-F1E66379E5B6}"/>
              </a:ext>
            </a:extLst>
          </p:cNvPr>
          <p:cNvSpPr txBox="1">
            <a:spLocks/>
          </p:cNvSpPr>
          <p:nvPr/>
        </p:nvSpPr>
        <p:spPr>
          <a:xfrm>
            <a:off x="4714738" y="2023415"/>
            <a:ext cx="1979254" cy="913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B4477EF-7D6F-298E-6AFD-67C51205E42A}"/>
              </a:ext>
            </a:extLst>
          </p:cNvPr>
          <p:cNvSpPr txBox="1">
            <a:spLocks/>
          </p:cNvSpPr>
          <p:nvPr/>
        </p:nvSpPr>
        <p:spPr>
          <a:xfrm>
            <a:off x="2172674" y="4403934"/>
            <a:ext cx="1979254" cy="913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5EF9B6-31BB-CF16-A8B8-7FF4D021400B}"/>
              </a:ext>
            </a:extLst>
          </p:cNvPr>
          <p:cNvSpPr txBox="1">
            <a:spLocks/>
          </p:cNvSpPr>
          <p:nvPr/>
        </p:nvSpPr>
        <p:spPr>
          <a:xfrm>
            <a:off x="2453641" y="1817299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74A4C30-CC31-9726-A763-8EC12CD5B1D2}"/>
              </a:ext>
            </a:extLst>
          </p:cNvPr>
          <p:cNvSpPr txBox="1">
            <a:spLocks/>
          </p:cNvSpPr>
          <p:nvPr/>
        </p:nvSpPr>
        <p:spPr>
          <a:xfrm>
            <a:off x="7537769" y="1817298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7463D58-93F5-00C6-2C1D-39F11CAC612D}"/>
              </a:ext>
            </a:extLst>
          </p:cNvPr>
          <p:cNvSpPr txBox="1">
            <a:spLocks/>
          </p:cNvSpPr>
          <p:nvPr/>
        </p:nvSpPr>
        <p:spPr>
          <a:xfrm>
            <a:off x="8246429" y="4213942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4B73D40-F2B2-4F1A-7962-8E6C637524C4}"/>
              </a:ext>
            </a:extLst>
          </p:cNvPr>
          <p:cNvSpPr txBox="1">
            <a:spLocks/>
          </p:cNvSpPr>
          <p:nvPr/>
        </p:nvSpPr>
        <p:spPr>
          <a:xfrm>
            <a:off x="5006735" y="4171803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4455B84-6C49-588D-FA0B-AEB62D144FC0}"/>
              </a:ext>
            </a:extLst>
          </p:cNvPr>
          <p:cNvSpPr txBox="1">
            <a:spLocks/>
          </p:cNvSpPr>
          <p:nvPr/>
        </p:nvSpPr>
        <p:spPr>
          <a:xfrm>
            <a:off x="6693992" y="4263017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70340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作用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他觉得这条规定没什么作用</a:t>
            </a:r>
            <a:endParaRPr lang="en-US" altLang="zh-TW" sz="3600" dirty="0"/>
          </a:p>
        </p:txBody>
      </p:sp>
      <p:pic>
        <p:nvPicPr>
          <p:cNvPr id="8194" name="Picture 2" descr="請假規定-財政人員訓練所">
            <a:extLst>
              <a:ext uri="{FF2B5EF4-FFF2-40B4-BE49-F238E27FC236}">
                <a16:creationId xmlns:a16="http://schemas.microsoft.com/office/drawing/2014/main" id="{025A7D08-7FA0-7C53-2B06-0A1A50D93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476500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81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2947B9-7EE3-BCA2-3232-BE7AE68BC544}"/>
              </a:ext>
            </a:extLst>
          </p:cNvPr>
          <p:cNvSpPr txBox="1">
            <a:spLocks/>
          </p:cNvSpPr>
          <p:nvPr/>
        </p:nvSpPr>
        <p:spPr>
          <a:xfrm>
            <a:off x="1351083" y="1615757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对于老板来说，公司比员工重要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9C62572-47D5-8E45-0CBD-BC5B70C47BEF}"/>
              </a:ext>
            </a:extLst>
          </p:cNvPr>
          <p:cNvSpPr txBox="1">
            <a:spLocks/>
          </p:cNvSpPr>
          <p:nvPr/>
        </p:nvSpPr>
        <p:spPr>
          <a:xfrm>
            <a:off x="1351083" y="2568732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公司对于老板来说，比员工重要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8580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2947B9-7EE3-BCA2-3232-BE7AE68BC544}"/>
              </a:ext>
            </a:extLst>
          </p:cNvPr>
          <p:cNvSpPr txBox="1">
            <a:spLocks/>
          </p:cNvSpPr>
          <p:nvPr/>
        </p:nvSpPr>
        <p:spPr>
          <a:xfrm>
            <a:off x="1351083" y="1636538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对于狗来说，人类是他的家人</a:t>
            </a:r>
            <a:endParaRPr lang="en-US" altLang="zh-TW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8DD15E-7EAA-A27F-6C00-AB819B8D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15" y="2940981"/>
            <a:ext cx="6393734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2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2947B9-7EE3-BCA2-3232-BE7AE68BC544}"/>
              </a:ext>
            </a:extLst>
          </p:cNvPr>
          <p:cNvSpPr txBox="1">
            <a:spLocks/>
          </p:cNvSpPr>
          <p:nvPr/>
        </p:nvSpPr>
        <p:spPr>
          <a:xfrm>
            <a:off x="1351083" y="1646929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对于猫来说，人类只是送食物的人</a:t>
            </a:r>
            <a:endParaRPr lang="en-US" altLang="zh-TW" sz="4000" dirty="0"/>
          </a:p>
        </p:txBody>
      </p:sp>
      <p:pic>
        <p:nvPicPr>
          <p:cNvPr id="10242" name="Picture 2" descr="猫猫只是想吃饭，能有啥坏心思呢#萌宠部... 来自萌宠部落格- 微博">
            <a:extLst>
              <a:ext uri="{FF2B5EF4-FFF2-40B4-BE49-F238E27FC236}">
                <a16:creationId xmlns:a16="http://schemas.microsoft.com/office/drawing/2014/main" id="{1424D178-2601-8AA2-B7E9-0914CE5C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4" y="3140401"/>
            <a:ext cx="2088818" cy="37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72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29771257-CB77-923F-9CDE-F7530C310B0A}"/>
              </a:ext>
            </a:extLst>
          </p:cNvPr>
          <p:cNvSpPr txBox="1">
            <a:spLocks/>
          </p:cNvSpPr>
          <p:nvPr/>
        </p:nvSpPr>
        <p:spPr>
          <a:xfrm>
            <a:off x="-349842" y="2100296"/>
            <a:ext cx="12891684" cy="89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你对什么东西会非常认真呢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DD49C80-9B45-A418-4166-769A8384012F}"/>
              </a:ext>
            </a:extLst>
          </p:cNvPr>
          <p:cNvSpPr txBox="1">
            <a:spLocks/>
          </p:cNvSpPr>
          <p:nvPr/>
        </p:nvSpPr>
        <p:spPr>
          <a:xfrm>
            <a:off x="4996061" y="431222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</p:spTree>
    <p:extLst>
      <p:ext uri="{BB962C8B-B14F-4D97-AF65-F5344CB8AC3E}">
        <p14:creationId xmlns:p14="http://schemas.microsoft.com/office/powerpoint/2010/main" val="2493928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29771257-CB77-923F-9CDE-F7530C310B0A}"/>
              </a:ext>
            </a:extLst>
          </p:cNvPr>
          <p:cNvSpPr txBox="1">
            <a:spLocks/>
          </p:cNvSpPr>
          <p:nvPr/>
        </p:nvSpPr>
        <p:spPr>
          <a:xfrm>
            <a:off x="-349842" y="2100296"/>
            <a:ext cx="12891684" cy="89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什么东西是你很难做决定的呢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5F3CC92-4E3C-126C-7144-EC59221ED57E}"/>
              </a:ext>
            </a:extLst>
          </p:cNvPr>
          <p:cNvSpPr txBox="1">
            <a:spLocks/>
          </p:cNvSpPr>
          <p:nvPr/>
        </p:nvSpPr>
        <p:spPr>
          <a:xfrm>
            <a:off x="4996061" y="3866751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</p:spTree>
    <p:extLst>
      <p:ext uri="{BB962C8B-B14F-4D97-AF65-F5344CB8AC3E}">
        <p14:creationId xmlns:p14="http://schemas.microsoft.com/office/powerpoint/2010/main" val="2863418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对于你来说，宠物是什么呢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39173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对于你来说，大学生活有什么意义呢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69392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对于员工，你们公司的规定是什么呢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18126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213302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5EF9B6-31BB-CF16-A8B8-7FF4D021400B}"/>
              </a:ext>
            </a:extLst>
          </p:cNvPr>
          <p:cNvSpPr txBox="1">
            <a:spLocks/>
          </p:cNvSpPr>
          <p:nvPr/>
        </p:nvSpPr>
        <p:spPr>
          <a:xfrm>
            <a:off x="5387340" y="491737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V.S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F2637C0-BBB5-433B-85D8-08836E8D8297}"/>
              </a:ext>
            </a:extLst>
          </p:cNvPr>
          <p:cNvSpPr txBox="1">
            <a:spLocks/>
          </p:cNvSpPr>
          <p:nvPr/>
        </p:nvSpPr>
        <p:spPr>
          <a:xfrm>
            <a:off x="808205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关于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3DB387F7-3A9C-BEFB-C276-FAA92806CC60}"/>
              </a:ext>
            </a:extLst>
          </p:cNvPr>
          <p:cNvSpPr txBox="1">
            <a:spLocks/>
          </p:cNvSpPr>
          <p:nvPr/>
        </p:nvSpPr>
        <p:spPr>
          <a:xfrm>
            <a:off x="1609074" y="2722419"/>
            <a:ext cx="1757581" cy="7065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0B41A80-C14E-FA67-58CD-A40B83387DB0}"/>
              </a:ext>
            </a:extLst>
          </p:cNvPr>
          <p:cNvSpPr txBox="1">
            <a:spLocks/>
          </p:cNvSpPr>
          <p:nvPr/>
        </p:nvSpPr>
        <p:spPr>
          <a:xfrm>
            <a:off x="218097" y="4939097"/>
            <a:ext cx="1732648" cy="995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58E6929F-7CD8-D8E6-1211-53B17D866ECE}"/>
              </a:ext>
            </a:extLst>
          </p:cNvPr>
          <p:cNvSpPr txBox="1">
            <a:spLocks/>
          </p:cNvSpPr>
          <p:nvPr/>
        </p:nvSpPr>
        <p:spPr>
          <a:xfrm>
            <a:off x="479368" y="2521791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0589D040-5E83-F2C2-2583-234EF639E9F1}"/>
              </a:ext>
            </a:extLst>
          </p:cNvPr>
          <p:cNvSpPr txBox="1">
            <a:spLocks/>
          </p:cNvSpPr>
          <p:nvPr/>
        </p:nvSpPr>
        <p:spPr>
          <a:xfrm>
            <a:off x="3535292" y="2532639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F0064F7C-FE7F-B6AC-FB8B-4F7A3A1272C2}"/>
              </a:ext>
            </a:extLst>
          </p:cNvPr>
          <p:cNvSpPr txBox="1">
            <a:spLocks/>
          </p:cNvSpPr>
          <p:nvPr/>
        </p:nvSpPr>
        <p:spPr>
          <a:xfrm>
            <a:off x="3753389" y="4939097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224DE6DB-E656-7129-D5A1-A8ED9F915FB4}"/>
              </a:ext>
            </a:extLst>
          </p:cNvPr>
          <p:cNvSpPr txBox="1">
            <a:spLocks/>
          </p:cNvSpPr>
          <p:nvPr/>
        </p:nvSpPr>
        <p:spPr>
          <a:xfrm>
            <a:off x="2113895" y="4939097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7B96A1C0-33C0-B286-ECFA-741BA1551F3B}"/>
              </a:ext>
            </a:extLst>
          </p:cNvPr>
          <p:cNvSpPr txBox="1">
            <a:spLocks/>
          </p:cNvSpPr>
          <p:nvPr/>
        </p:nvSpPr>
        <p:spPr>
          <a:xfrm>
            <a:off x="2998908" y="4939097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5731691C-02D1-99B0-B3D6-8A38F66E5DFB}"/>
              </a:ext>
            </a:extLst>
          </p:cNvPr>
          <p:cNvSpPr txBox="1">
            <a:spLocks/>
          </p:cNvSpPr>
          <p:nvPr/>
        </p:nvSpPr>
        <p:spPr>
          <a:xfrm>
            <a:off x="6591216" y="342900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关于</a:t>
            </a: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BC01B7A8-A695-18CC-972B-9C6B70A8BB7A}"/>
              </a:ext>
            </a:extLst>
          </p:cNvPr>
          <p:cNvSpPr txBox="1">
            <a:spLocks/>
          </p:cNvSpPr>
          <p:nvPr/>
        </p:nvSpPr>
        <p:spPr>
          <a:xfrm>
            <a:off x="10968251" y="3646724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F3075A-5D87-6C31-B733-FC96C210BB26}"/>
              </a:ext>
            </a:extLst>
          </p:cNvPr>
          <p:cNvSpPr txBox="1">
            <a:spLocks/>
          </p:cNvSpPr>
          <p:nvPr/>
        </p:nvSpPr>
        <p:spPr>
          <a:xfrm>
            <a:off x="9328757" y="3646724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9701304E-AB03-D05F-0A8B-87861F619E29}"/>
              </a:ext>
            </a:extLst>
          </p:cNvPr>
          <p:cNvSpPr txBox="1">
            <a:spLocks/>
          </p:cNvSpPr>
          <p:nvPr/>
        </p:nvSpPr>
        <p:spPr>
          <a:xfrm>
            <a:off x="10213770" y="3646724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C48E2096-C8FA-3D86-E191-86DE8800F6D3}"/>
              </a:ext>
            </a:extLst>
          </p:cNvPr>
          <p:cNvSpPr txBox="1">
            <a:spLocks/>
          </p:cNvSpPr>
          <p:nvPr/>
        </p:nvSpPr>
        <p:spPr>
          <a:xfrm>
            <a:off x="123505" y="1313138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991256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213302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5EF9B6-31BB-CF16-A8B8-7FF4D021400B}"/>
              </a:ext>
            </a:extLst>
          </p:cNvPr>
          <p:cNvSpPr txBox="1">
            <a:spLocks/>
          </p:cNvSpPr>
          <p:nvPr/>
        </p:nvSpPr>
        <p:spPr>
          <a:xfrm>
            <a:off x="5387340" y="491737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V.S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F2637C0-BBB5-433B-85D8-08836E8D8297}"/>
              </a:ext>
            </a:extLst>
          </p:cNvPr>
          <p:cNvSpPr txBox="1">
            <a:spLocks/>
          </p:cNvSpPr>
          <p:nvPr/>
        </p:nvSpPr>
        <p:spPr>
          <a:xfrm>
            <a:off x="808205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关于</a:t>
            </a:r>
          </a:p>
        </p:txBody>
      </p:sp>
      <p:pic>
        <p:nvPicPr>
          <p:cNvPr id="1026" name="Picture 2" descr="目标瞄准十字准星图标免费下载-图标psqqyyvp-88ICON图标网">
            <a:extLst>
              <a:ext uri="{FF2B5EF4-FFF2-40B4-BE49-F238E27FC236}">
                <a16:creationId xmlns:a16="http://schemas.microsoft.com/office/drawing/2014/main" id="{47958AA9-E304-B4D8-2665-B1948898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24" y="2707780"/>
            <a:ext cx="2972267" cy="29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項目範圍變更控制- MBA智库百科">
            <a:extLst>
              <a:ext uri="{FF2B5EF4-FFF2-40B4-BE49-F238E27FC236}">
                <a16:creationId xmlns:a16="http://schemas.microsoft.com/office/drawing/2014/main" id="{B224B2F1-FCC1-17F2-1B1E-730BE34B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26" y="2805545"/>
            <a:ext cx="4714875" cy="27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61A22EC-B9A4-E81B-7BB7-552CB135192C}"/>
              </a:ext>
            </a:extLst>
          </p:cNvPr>
          <p:cNvSpPr txBox="1">
            <a:spLocks/>
          </p:cNvSpPr>
          <p:nvPr/>
        </p:nvSpPr>
        <p:spPr>
          <a:xfrm>
            <a:off x="123505" y="1313138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15447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8405"/>
            <a:ext cx="12192000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你觉得学校有哪些规定没有什么作用呢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52692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7200" y="1020973"/>
            <a:ext cx="11229125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对于这个计划，老板很喜欢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7A15963-0EBB-72AA-8EF3-9836D351B55A}"/>
              </a:ext>
            </a:extLst>
          </p:cNvPr>
          <p:cNvSpPr txBox="1">
            <a:spLocks/>
          </p:cNvSpPr>
          <p:nvPr/>
        </p:nvSpPr>
        <p:spPr>
          <a:xfrm>
            <a:off x="481437" y="3677583"/>
            <a:ext cx="11229125" cy="89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关于这个计划，老板有很多地方很喜欢</a:t>
            </a:r>
          </a:p>
        </p:txBody>
      </p:sp>
    </p:spTree>
    <p:extLst>
      <p:ext uri="{BB962C8B-B14F-4D97-AF65-F5344CB8AC3E}">
        <p14:creationId xmlns:p14="http://schemas.microsoft.com/office/powerpoint/2010/main" val="3367474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817626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小组和小组讨论，两个小组辩论，小组要保护自己的规定，并且质疑另一个小组的规定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36170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使用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他们俩人的母语完全不一样，一个人使用西班牙语，一个人使用英语</a:t>
            </a:r>
            <a:endParaRPr lang="en-US" altLang="zh-TW" sz="3600" dirty="0"/>
          </a:p>
        </p:txBody>
      </p:sp>
      <p:pic>
        <p:nvPicPr>
          <p:cNvPr id="12290" name="Picture 2" descr="外國男女在課堂上聽講座（國際化和留學圖片）-照片素材（圖片） [36675765] - PIXTA圖庫">
            <a:extLst>
              <a:ext uri="{FF2B5EF4-FFF2-40B4-BE49-F238E27FC236}">
                <a16:creationId xmlns:a16="http://schemas.microsoft.com/office/drawing/2014/main" id="{DC9C34BE-A340-D111-9B9B-460A8A8B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29" y="2869337"/>
            <a:ext cx="5378162" cy="38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1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使用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在演讲时，他会使用很多小方法帮自己记住演讲的内容，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例如作笔记、会是记关键词</a:t>
            </a:r>
            <a:endParaRPr lang="en-US" altLang="zh-TW" sz="3600" dirty="0"/>
          </a:p>
        </p:txBody>
      </p:sp>
      <p:pic>
        <p:nvPicPr>
          <p:cNvPr id="11266" name="Picture 2" descr="拜登閱讀小抄的作法- 鯨魚網站">
            <a:extLst>
              <a:ext uri="{FF2B5EF4-FFF2-40B4-BE49-F238E27FC236}">
                <a16:creationId xmlns:a16="http://schemas.microsoft.com/office/drawing/2014/main" id="{1C222E70-6469-2E8F-8391-B4A079C1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869839"/>
            <a:ext cx="7090064" cy="39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61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817626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sz="3600" dirty="0"/>
            </a:br>
            <a:r>
              <a:rPr lang="zh-TW" altLang="en-US" sz="3600" dirty="0"/>
              <a:t>在演讲时，有什么技巧能够使用呢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620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直接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他不喜歡很直接的講話，比較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83005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88848" y="320319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请你们想一想，你们定的这些规定有什么作用呢</a:t>
            </a:r>
            <a:r>
              <a:rPr lang="en-US" altLang="zh-TW" sz="36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2FAD86E-7B69-6C91-F263-BCB3A02B801A}"/>
              </a:ext>
            </a:extLst>
          </p:cNvPr>
          <p:cNvSpPr txBox="1">
            <a:spLocks/>
          </p:cNvSpPr>
          <p:nvPr/>
        </p:nvSpPr>
        <p:spPr>
          <a:xfrm>
            <a:off x="5236692" y="346893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</p:spTree>
    <p:extLst>
      <p:ext uri="{BB962C8B-B14F-4D97-AF65-F5344CB8AC3E}">
        <p14:creationId xmlns:p14="http://schemas.microsoft.com/office/powerpoint/2010/main" val="11324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无法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他违反了公司的死规定，老板表示无法商量</a:t>
            </a:r>
            <a:endParaRPr lang="en-US" altLang="zh-TW" sz="3600" dirty="0"/>
          </a:p>
        </p:txBody>
      </p:sp>
      <p:pic>
        <p:nvPicPr>
          <p:cNvPr id="9218" name="Picture 2" descr="怎样巧妙拒绝老板的不合理要求-百度经验">
            <a:extLst>
              <a:ext uri="{FF2B5EF4-FFF2-40B4-BE49-F238E27FC236}">
                <a16:creationId xmlns:a16="http://schemas.microsoft.com/office/drawing/2014/main" id="{E61CD88A-6CFE-E259-5584-BFB50647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87978"/>
            <a:ext cx="4762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5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无法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他觉得最近无法获得足够的休息时间，他很累</a:t>
            </a:r>
            <a:endParaRPr lang="en-US" altLang="zh-TW" sz="3600" dirty="0"/>
          </a:p>
        </p:txBody>
      </p:sp>
      <p:pic>
        <p:nvPicPr>
          <p:cNvPr id="10242" name="Picture 2" descr="明明每天睡滿8小時，卻還是很累？揪出慢性疲勞3大原凶|睡不飽|睡眠呼吸中止|荷爾蒙｜健康2.0">
            <a:extLst>
              <a:ext uri="{FF2B5EF4-FFF2-40B4-BE49-F238E27FC236}">
                <a16:creationId xmlns:a16="http://schemas.microsoft.com/office/drawing/2014/main" id="{D967BE2D-4D5E-BF28-D0D3-E512070F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485685"/>
            <a:ext cx="8096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7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8405"/>
            <a:ext cx="12192000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有哪些行为你无法接受呢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9453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15317</TotalTime>
  <Words>1040</Words>
  <Application>Microsoft Office PowerPoint</Application>
  <PresentationFormat>寬螢幕</PresentationFormat>
  <Paragraphs>134</Paragraphs>
  <Slides>55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佈景主題</vt:lpstr>
      <vt:lpstr>在出国游玩的时候，你会怎么保护自己呢?</vt:lpstr>
      <vt:lpstr>小组: 你们上次上课定的规定可以保护些什么呢? </vt:lpstr>
      <vt:lpstr>作用.N </vt:lpstr>
      <vt:lpstr>作用.N </vt:lpstr>
      <vt:lpstr>你觉得学校有哪些规定没有什么作用呢?</vt:lpstr>
      <vt:lpstr>PowerPoint 簡報</vt:lpstr>
      <vt:lpstr>无法.V </vt:lpstr>
      <vt:lpstr>无法.V </vt:lpstr>
      <vt:lpstr>有哪些行为你无法接受呢?</vt:lpstr>
      <vt:lpstr>哪种作业你觉得无法帮助你学习中文呢?</vt:lpstr>
      <vt:lpstr>如果只能留下一条规定，有哪一条规定是无法放弃的呢</vt:lpstr>
      <vt:lpstr>无.V </vt:lpstr>
      <vt:lpstr>无.V </vt:lpstr>
      <vt:lpstr>无.V </vt:lpstr>
      <vt:lpstr>节.M </vt:lpstr>
      <vt:lpstr>节.M </vt:lpstr>
      <vt:lpstr>节.M </vt:lpstr>
      <vt:lpstr>每星期你有几节中文课呢?</vt:lpstr>
      <vt:lpstr>详细.ADJ </vt:lpstr>
      <vt:lpstr>详细.ADJ </vt:lpstr>
      <vt:lpstr>你觉得哪些种类的规定需要写得很详细呢?</vt:lpstr>
      <vt:lpstr>解释.V </vt:lpstr>
      <vt:lpstr>解释.V </vt:lpstr>
      <vt:lpstr>解释 v.s 说明 </vt:lpstr>
      <vt:lpstr>你觉得什么样的问题解释起来很麻烦呢?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有什么事情你觉得完全不想解释呢?</vt:lpstr>
      <vt:lpstr>叶子.N </vt:lpstr>
      <vt:lpstr>教育.V </vt:lpstr>
      <vt:lpstr>教育.V </vt:lpstr>
      <vt:lpstr>你觉得一个好的大学教育应该教育些什么呢?</vt:lpstr>
      <vt:lpstr>你觉得一个好的员工教育应该教育些什么呢?</vt:lpstr>
      <vt:lpstr>小组讨论: 如果你们开公司，你们会教育员工什么呢?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对于你来说，宠物是什么呢?</vt:lpstr>
      <vt:lpstr>对于你来说，大学生活有什么意义呢?</vt:lpstr>
      <vt:lpstr>对于员工，你们公司的规定是什么呢?</vt:lpstr>
      <vt:lpstr>PowerPoint 簡報</vt:lpstr>
      <vt:lpstr>PowerPoint 簡報</vt:lpstr>
      <vt:lpstr>对于这个计划，老板很喜欢</vt:lpstr>
      <vt:lpstr>PowerPoint 簡報</vt:lpstr>
      <vt:lpstr>使用.V </vt:lpstr>
      <vt:lpstr>使用.V </vt:lpstr>
      <vt:lpstr>PowerPoint 簡報</vt:lpstr>
      <vt:lpstr>直接.adj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21</cp:revision>
  <dcterms:created xsi:type="dcterms:W3CDTF">2021-11-24T06:42:27Z</dcterms:created>
  <dcterms:modified xsi:type="dcterms:W3CDTF">2023-03-01T06:09:16Z</dcterms:modified>
</cp:coreProperties>
</file>