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416" r:id="rId2"/>
    <p:sldId id="2394" r:id="rId3"/>
    <p:sldId id="2445" r:id="rId4"/>
    <p:sldId id="2422" r:id="rId5"/>
    <p:sldId id="2444" r:id="rId6"/>
    <p:sldId id="2407" r:id="rId7"/>
    <p:sldId id="2418" r:id="rId8"/>
    <p:sldId id="2420" r:id="rId9"/>
    <p:sldId id="2421" r:id="rId10"/>
    <p:sldId id="2429" r:id="rId11"/>
    <p:sldId id="2430" r:id="rId12"/>
    <p:sldId id="2431" r:id="rId13"/>
    <p:sldId id="2432" r:id="rId14"/>
    <p:sldId id="2433" r:id="rId15"/>
    <p:sldId id="2434" r:id="rId16"/>
    <p:sldId id="2424" r:id="rId17"/>
    <p:sldId id="2423" r:id="rId18"/>
    <p:sldId id="2425" r:id="rId19"/>
    <p:sldId id="2427" r:id="rId20"/>
    <p:sldId id="2370" r:id="rId21"/>
    <p:sldId id="2436" r:id="rId22"/>
    <p:sldId id="2437" r:id="rId23"/>
    <p:sldId id="2438" r:id="rId24"/>
    <p:sldId id="2440" r:id="rId25"/>
    <p:sldId id="2441" r:id="rId26"/>
    <p:sldId id="2439" r:id="rId27"/>
    <p:sldId id="2442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178CC-4BAD-43D0-BB8E-005EB43DBE38}" v="458" dt="2023-03-07T16:22:49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89547" autoAdjust="0"/>
  </p:normalViewPr>
  <p:slideViewPr>
    <p:cSldViewPr snapToGrid="0">
      <p:cViewPr varScale="1">
        <p:scale>
          <a:sx n="74" d="100"/>
          <a:sy n="74" d="100"/>
        </p:scale>
        <p:origin x="128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3A1B2BA2-60AA-4AB6-9446-F647F88C1234}"/>
    <pc:docChg chg="undo custSel addSld delSld modSld sldOrd">
      <pc:chgData name="伊健 杜" userId="e69aded81da48593" providerId="LiveId" clId="{3A1B2BA2-60AA-4AB6-9446-F647F88C1234}" dt="2022-11-14T17:35:05.592" v="5480" actId="20577"/>
      <pc:docMkLst>
        <pc:docMk/>
      </pc:docMkLst>
      <pc:sldChg chg="del">
        <pc:chgData name="伊健 杜" userId="e69aded81da48593" providerId="LiveId" clId="{3A1B2BA2-60AA-4AB6-9446-F647F88C1234}" dt="2022-11-14T10:47:54.751" v="0" actId="47"/>
        <pc:sldMkLst>
          <pc:docMk/>
          <pc:sldMk cId="1523321892" sldId="1340"/>
        </pc:sldMkLst>
      </pc:sldChg>
      <pc:sldChg chg="addSp delSp modSp mod">
        <pc:chgData name="伊健 杜" userId="e69aded81da48593" providerId="LiveId" clId="{3A1B2BA2-60AA-4AB6-9446-F647F88C1234}" dt="2022-11-14T16:51:23.173" v="5473"/>
        <pc:sldMkLst>
          <pc:docMk/>
          <pc:sldMk cId="90922646" sldId="137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90922646" sldId="1372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1:53:48.909" v="296" actId="1076"/>
          <ac:spMkLst>
            <pc:docMk/>
            <pc:sldMk cId="90922646" sldId="1372"/>
            <ac:spMk id="8" creationId="{26FF2AB0-D901-C3AE-E954-320110737061}"/>
          </ac:spMkLst>
        </pc:spChg>
        <pc:spChg chg="add del mod">
          <ac:chgData name="伊健 杜" userId="e69aded81da48593" providerId="LiveId" clId="{3A1B2BA2-60AA-4AB6-9446-F647F88C1234}" dt="2022-11-14T11:53:30.954" v="285" actId="478"/>
          <ac:spMkLst>
            <pc:docMk/>
            <pc:sldMk cId="90922646" sldId="1372"/>
            <ac:spMk id="9" creationId="{AAD20087-541D-042D-B684-218922A05D38}"/>
          </ac:spMkLst>
        </pc:spChg>
        <pc:spChg chg="add mod">
          <ac:chgData name="伊健 杜" userId="e69aded81da48593" providerId="LiveId" clId="{3A1B2BA2-60AA-4AB6-9446-F647F88C1234}" dt="2022-11-14T11:53:44.321" v="294" actId="1076"/>
          <ac:spMkLst>
            <pc:docMk/>
            <pc:sldMk cId="90922646" sldId="1372"/>
            <ac:spMk id="10" creationId="{ACAF1FD8-0B49-4834-FF09-E7D804DBE20B}"/>
          </ac:spMkLst>
        </pc:spChg>
        <pc:picChg chg="add mod">
          <ac:chgData name="伊健 杜" userId="e69aded81da48593" providerId="LiveId" clId="{3A1B2BA2-60AA-4AB6-9446-F647F88C1234}" dt="2022-11-14T11:53:43.150" v="293" actId="1076"/>
          <ac:picMkLst>
            <pc:docMk/>
            <pc:sldMk cId="90922646" sldId="1372"/>
            <ac:picMk id="7" creationId="{254A37FC-F8A9-A73E-2A02-3AC017232D3E}"/>
          </ac:picMkLst>
        </pc:picChg>
        <pc:picChg chg="add mod">
          <ac:chgData name="伊健 杜" userId="e69aded81da48593" providerId="LiveId" clId="{3A1B2BA2-60AA-4AB6-9446-F647F88C1234}" dt="2022-11-14T11:53:47.435" v="295" actId="1076"/>
          <ac:picMkLst>
            <pc:docMk/>
            <pc:sldMk cId="90922646" sldId="1372"/>
            <ac:picMk id="3074" creationId="{1AF2BCEF-92C1-EB40-3AF7-9D48129C9C28}"/>
          </ac:picMkLst>
        </pc:picChg>
        <pc:picChg chg="add mod">
          <ac:chgData name="伊健 杜" userId="e69aded81da48593" providerId="LiveId" clId="{3A1B2BA2-60AA-4AB6-9446-F647F88C1234}" dt="2022-11-14T11:54:43.880" v="300" actId="1076"/>
          <ac:picMkLst>
            <pc:docMk/>
            <pc:sldMk cId="90922646" sldId="1372"/>
            <ac:picMk id="3076" creationId="{955894FB-7A0A-D477-465E-148D69A33CA7}"/>
          </ac:picMkLst>
        </pc:picChg>
        <pc:picChg chg="del">
          <ac:chgData name="伊健 杜" userId="e69aded81da48593" providerId="LiveId" clId="{3A1B2BA2-60AA-4AB6-9446-F647F88C1234}" dt="2022-11-14T11:51:46.072" v="261" actId="478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mod">
        <pc:chgData name="伊健 杜" userId="e69aded81da48593" providerId="LiveId" clId="{3A1B2BA2-60AA-4AB6-9446-F647F88C1234}" dt="2022-11-14T16:51:23.173" v="5473"/>
        <pc:sldMkLst>
          <pc:docMk/>
          <pc:sldMk cId="449833426" sldId="137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49833426" sldId="1373"/>
            <ac:spMk id="2" creationId="{6084B583-4B82-A4DC-19D1-BC381BD4D41F}"/>
          </ac:spMkLst>
        </pc:spChg>
      </pc:sldChg>
      <pc:sldChg chg="del">
        <pc:chgData name="伊健 杜" userId="e69aded81da48593" providerId="LiveId" clId="{3A1B2BA2-60AA-4AB6-9446-F647F88C1234}" dt="2022-11-14T11:58:44.447" v="508" actId="47"/>
        <pc:sldMkLst>
          <pc:docMk/>
          <pc:sldMk cId="486638814" sldId="137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276298087" sldId="137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795428135" sldId="137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6005690" sldId="137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20737828" sldId="137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20044176" sldId="137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061379944" sldId="138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72446752" sldId="138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2468022" sldId="138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66077257" sldId="138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71328503" sldId="138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9729206" sldId="138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020624003" sldId="138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74887913" sldId="138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641716794" sldId="138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99427002" sldId="138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470121547" sldId="139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465914" sldId="139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548288550" sldId="139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8632128" sldId="139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47538771" sldId="139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153169149" sldId="139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14967760" sldId="139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83067461" sldId="139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394058774" sldId="139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8797029" sldId="139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52255824" sldId="140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869979538" sldId="140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424839761" sldId="140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194455912" sldId="140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432965728" sldId="1405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07194641" sldId="1406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42207976" sldId="1407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906479213" sldId="140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827558912" sldId="1409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210831898" sldId="1410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3348683242" sldId="1411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03495974" sldId="1412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804412428" sldId="1413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1943037660" sldId="1414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576638868" sldId="1415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772246356" sldId="1417"/>
        </pc:sldMkLst>
      </pc:sldChg>
      <pc:sldChg chg="ord">
        <pc:chgData name="伊健 杜" userId="e69aded81da48593" providerId="LiveId" clId="{3A1B2BA2-60AA-4AB6-9446-F647F88C1234}" dt="2022-11-14T10:47:59.259" v="2"/>
        <pc:sldMkLst>
          <pc:docMk/>
          <pc:sldMk cId="1212169619" sldId="1418"/>
        </pc:sldMkLst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664068428" sldId="1419"/>
        </pc:sldMkLst>
      </pc:sldChg>
      <pc:sldChg chg="addSp delSp modSp new mod">
        <pc:chgData name="伊健 杜" userId="e69aded81da48593" providerId="LiveId" clId="{3A1B2BA2-60AA-4AB6-9446-F647F88C1234}" dt="2022-11-14T16:51:23.173" v="5473"/>
        <pc:sldMkLst>
          <pc:docMk/>
          <pc:sldMk cId="3669796521" sldId="1419"/>
        </pc:sldMkLst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2" creationId="{CD1560EF-4411-713B-4C79-86210935550B}"/>
          </ac:spMkLst>
        </pc:spChg>
        <pc:spChg chg="del">
          <ac:chgData name="伊健 杜" userId="e69aded81da48593" providerId="LiveId" clId="{3A1B2BA2-60AA-4AB6-9446-F647F88C1234}" dt="2022-11-14T10:48:40.448" v="4" actId="478"/>
          <ac:spMkLst>
            <pc:docMk/>
            <pc:sldMk cId="3669796521" sldId="1419"/>
            <ac:spMk id="3" creationId="{F8792C86-B5D6-6D63-2176-802A85F43D66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6" creationId="{5D8579D8-714F-0AB8-D279-26139B2A49DA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669796521" sldId="1419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49:24.549" v="14" actId="1076"/>
          <ac:picMkLst>
            <pc:docMk/>
            <pc:sldMk cId="3669796521" sldId="1419"/>
            <ac:picMk id="5" creationId="{42BFD79C-2533-92DC-441F-139D401D830C}"/>
          </ac:picMkLst>
        </pc:picChg>
        <pc:picChg chg="add mod">
          <ac:chgData name="伊健 杜" userId="e69aded81da48593" providerId="LiveId" clId="{3A1B2BA2-60AA-4AB6-9446-F647F88C1234}" dt="2022-11-14T10:49:31.277" v="17" actId="14100"/>
          <ac:picMkLst>
            <pc:docMk/>
            <pc:sldMk cId="3669796521" sldId="1419"/>
            <ac:picMk id="1026" creationId="{B34E7AB0-E93D-B1AF-E7BD-EE39407E1C62}"/>
          </ac:picMkLst>
        </pc:picChg>
      </pc:sldChg>
      <pc:sldChg chg="del">
        <pc:chgData name="伊健 杜" userId="e69aded81da48593" providerId="LiveId" clId="{3A1B2BA2-60AA-4AB6-9446-F647F88C1234}" dt="2022-11-14T10:47:54.751" v="0" actId="47"/>
        <pc:sldMkLst>
          <pc:docMk/>
          <pc:sldMk cId="2322224778" sldId="1420"/>
        </pc:sldMkLst>
      </pc:sldChg>
      <pc:sldChg chg="addSp delSp modSp add mod">
        <pc:chgData name="伊健 杜" userId="e69aded81da48593" providerId="LiveId" clId="{3A1B2BA2-60AA-4AB6-9446-F647F88C1234}" dt="2022-11-14T17:31:20.122" v="5474"/>
        <pc:sldMkLst>
          <pc:docMk/>
          <pc:sldMk cId="4028858739" sldId="1420"/>
        </pc:sldMkLst>
        <pc:spChg chg="add mod">
          <ac:chgData name="伊健 杜" userId="e69aded81da48593" providerId="LiveId" clId="{3A1B2BA2-60AA-4AB6-9446-F647F88C1234}" dt="2022-11-14T10:58:51.173" v="137" actId="1076"/>
          <ac:spMkLst>
            <pc:docMk/>
            <pc:sldMk cId="4028858739" sldId="1420"/>
            <ac:spMk id="3" creationId="{890D0DF9-7321-E127-51FD-91913C9F5B1F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6" creationId="{5D8579D8-714F-0AB8-D279-26139B2A49DA}"/>
          </ac:spMkLst>
        </pc:spChg>
        <pc:spChg chg="mod">
          <ac:chgData name="伊健 杜" userId="e69aded81da48593" providerId="LiveId" clId="{3A1B2BA2-60AA-4AB6-9446-F647F88C1234}" dt="2022-11-14T10:58:24.280" v="122" actId="403"/>
          <ac:spMkLst>
            <pc:docMk/>
            <pc:sldMk cId="4028858739" sldId="1420"/>
            <ac:spMk id="7" creationId="{6F77BD02-F3A3-9A4A-CB08-04501F1003C9}"/>
          </ac:spMkLst>
        </pc:spChg>
        <pc:picChg chg="add mod">
          <ac:chgData name="伊健 杜" userId="e69aded81da48593" providerId="LiveId" clId="{3A1B2BA2-60AA-4AB6-9446-F647F88C1234}" dt="2022-11-14T10:58:35.631" v="127" actId="1076"/>
          <ac:picMkLst>
            <pc:docMk/>
            <pc:sldMk cId="4028858739" sldId="1420"/>
            <ac:picMk id="2" creationId="{189B08D9-FA3A-266F-8222-24B984DB5350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5" creationId="{42BFD79C-2533-92DC-441F-139D401D830C}"/>
          </ac:picMkLst>
        </pc:picChg>
        <pc:picChg chg="del mod">
          <ac:chgData name="伊健 杜" userId="e69aded81da48593" providerId="LiveId" clId="{3A1B2BA2-60AA-4AB6-9446-F647F88C1234}" dt="2022-11-14T10:50:32.016" v="70" actId="478"/>
          <ac:picMkLst>
            <pc:docMk/>
            <pc:sldMk cId="4028858739" sldId="1420"/>
            <ac:picMk id="1026" creationId="{B34E7AB0-E93D-B1AF-E7BD-EE39407E1C62}"/>
          </ac:picMkLst>
        </pc:picChg>
        <pc:picChg chg="add mod">
          <ac:chgData name="伊健 杜" userId="e69aded81da48593" providerId="LiveId" clId="{3A1B2BA2-60AA-4AB6-9446-F647F88C1234}" dt="2022-11-14T10:58:26.400" v="123" actId="1076"/>
          <ac:picMkLst>
            <pc:docMk/>
            <pc:sldMk cId="4028858739" sldId="1420"/>
            <ac:picMk id="2050" creationId="{9546DCF1-8FC3-654F-0ED1-E89F5783ADDD}"/>
          </ac:picMkLst>
        </pc:picChg>
        <pc:picChg chg="add mod">
          <ac:chgData name="伊健 杜" userId="e69aded81da48593" providerId="LiveId" clId="{3A1B2BA2-60AA-4AB6-9446-F647F88C1234}" dt="2022-11-14T10:58:20.779" v="119" actId="14100"/>
          <ac:picMkLst>
            <pc:docMk/>
            <pc:sldMk cId="4028858739" sldId="1420"/>
            <ac:picMk id="2052" creationId="{94DBC5EC-6A3F-E47A-3F2A-1FC099A10DB0}"/>
          </ac:picMkLst>
        </pc:picChg>
        <pc:inkChg chg="add">
          <ac:chgData name="伊健 杜" userId="e69aded81da48593" providerId="LiveId" clId="{3A1B2BA2-60AA-4AB6-9446-F647F88C1234}" dt="2022-11-14T17:31:20.122" v="5474"/>
          <ac:inkMkLst>
            <pc:docMk/>
            <pc:sldMk cId="4028858739" sldId="1420"/>
            <ac:inkMk id="4" creationId="{46E97518-E2C5-6A1E-98E8-A1F53123FD9D}"/>
          </ac:inkMkLst>
        </pc:ink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6600310" sldId="142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6600310" sldId="1421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1:54:57.017" v="313" actId="478"/>
          <ac:spMkLst>
            <pc:docMk/>
            <pc:sldMk cId="3886600310" sldId="1421"/>
            <ac:spMk id="8" creationId="{26FF2AB0-D901-C3AE-E954-320110737061}"/>
          </ac:spMkLst>
        </pc:spChg>
        <pc:spChg chg="del">
          <ac:chgData name="伊健 杜" userId="e69aded81da48593" providerId="LiveId" clId="{3A1B2BA2-60AA-4AB6-9446-F647F88C1234}" dt="2022-11-14T11:54:56.403" v="312" actId="478"/>
          <ac:spMkLst>
            <pc:docMk/>
            <pc:sldMk cId="3886600310" sldId="1421"/>
            <ac:spMk id="10" creationId="{ACAF1FD8-0B49-4834-FF09-E7D804DBE20B}"/>
          </ac:spMkLst>
        </pc:spChg>
        <pc:picChg chg="del">
          <ac:chgData name="伊健 杜" userId="e69aded81da48593" providerId="LiveId" clId="{3A1B2BA2-60AA-4AB6-9446-F647F88C1234}" dt="2022-11-14T11:54:58.073" v="316" actId="478"/>
          <ac:picMkLst>
            <pc:docMk/>
            <pc:sldMk cId="3886600310" sldId="1421"/>
            <ac:picMk id="7" creationId="{254A37FC-F8A9-A73E-2A02-3AC017232D3E}"/>
          </ac:picMkLst>
        </pc:picChg>
        <pc:picChg chg="del">
          <ac:chgData name="伊健 杜" userId="e69aded81da48593" providerId="LiveId" clId="{3A1B2BA2-60AA-4AB6-9446-F647F88C1234}" dt="2022-11-14T11:54:57.356" v="314" actId="478"/>
          <ac:picMkLst>
            <pc:docMk/>
            <pc:sldMk cId="3886600310" sldId="1421"/>
            <ac:picMk id="3074" creationId="{1AF2BCEF-92C1-EB40-3AF7-9D48129C9C28}"/>
          </ac:picMkLst>
        </pc:picChg>
        <pc:picChg chg="del">
          <ac:chgData name="伊健 杜" userId="e69aded81da48593" providerId="LiveId" clId="{3A1B2BA2-60AA-4AB6-9446-F647F88C1234}" dt="2022-11-14T11:54:57.714" v="315" actId="478"/>
          <ac:picMkLst>
            <pc:docMk/>
            <pc:sldMk cId="3886600310" sldId="1421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1:56:02.760" v="373" actId="1076"/>
          <ac:picMkLst>
            <pc:docMk/>
            <pc:sldMk cId="3886600310" sldId="1421"/>
            <ac:picMk id="4098" creationId="{331AAFA5-0857-6489-ADD5-7149005B9FE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08181604" sldId="142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08181604" sldId="1422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1:56:13.059" v="375" actId="478"/>
          <ac:picMkLst>
            <pc:docMk/>
            <pc:sldMk cId="708181604" sldId="1422"/>
            <ac:picMk id="4098" creationId="{331AAFA5-0857-6489-ADD5-7149005B9FEA}"/>
          </ac:picMkLst>
        </pc:picChg>
        <pc:picChg chg="add mod">
          <ac:chgData name="伊健 杜" userId="e69aded81da48593" providerId="LiveId" clId="{3A1B2BA2-60AA-4AB6-9446-F647F88C1234}" dt="2022-11-14T11:57:22.231" v="439" actId="1076"/>
          <ac:picMkLst>
            <pc:docMk/>
            <pc:sldMk cId="708181604" sldId="1422"/>
            <ac:picMk id="5122" creationId="{7A96B98D-E3C6-A5CC-C598-495CB0F3F61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73464825" sldId="1423"/>
        </pc:sldMkLst>
        <pc:spChg chg="mod">
          <ac:chgData name="伊健 杜" userId="e69aded81da48593" providerId="LiveId" clId="{3A1B2BA2-60AA-4AB6-9446-F647F88C1234}" dt="2022-11-14T11:59:17.413" v="531"/>
          <ac:spMkLst>
            <pc:docMk/>
            <pc:sldMk cId="2773464825" sldId="142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73464825" sldId="1423"/>
            <ac:spMk id="5" creationId="{E7287B0E-EF55-E721-8EFA-9A9183C0EDF9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8" creationId="{26FF2AB0-D901-C3AE-E954-320110737061}"/>
          </ac:spMkLst>
        </pc:spChg>
        <pc:spChg chg="del mod">
          <ac:chgData name="伊健 杜" userId="e69aded81da48593" providerId="LiveId" clId="{3A1B2BA2-60AA-4AB6-9446-F647F88C1234}" dt="2022-11-14T12:02:34.701" v="716" actId="478"/>
          <ac:spMkLst>
            <pc:docMk/>
            <pc:sldMk cId="2773464825" sldId="1423"/>
            <ac:spMk id="10" creationId="{ACAF1FD8-0B49-4834-FF09-E7D804DBE20B}"/>
          </ac:spMkLst>
        </pc:sp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7" creationId="{254A37FC-F8A9-A73E-2A02-3AC017232D3E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4" creationId="{1AF2BCEF-92C1-EB40-3AF7-9D48129C9C28}"/>
          </ac:picMkLst>
        </pc:picChg>
        <pc:picChg chg="del mod">
          <ac:chgData name="伊健 杜" userId="e69aded81da48593" providerId="LiveId" clId="{3A1B2BA2-60AA-4AB6-9446-F647F88C1234}" dt="2022-11-14T12:02:34.701" v="716" actId="478"/>
          <ac:picMkLst>
            <pc:docMk/>
            <pc:sldMk cId="2773464825" sldId="1423"/>
            <ac:picMk id="3076" creationId="{955894FB-7A0A-D477-465E-148D69A33CA7}"/>
          </ac:picMkLst>
        </pc:picChg>
        <pc:picChg chg="add mod">
          <ac:chgData name="伊健 杜" userId="e69aded81da48593" providerId="LiveId" clId="{3A1B2BA2-60AA-4AB6-9446-F647F88C1234}" dt="2022-11-14T12:03:14.763" v="723" actId="1076"/>
          <ac:picMkLst>
            <pc:docMk/>
            <pc:sldMk cId="2773464825" sldId="1423"/>
            <ac:picMk id="6146" creationId="{E07EE4A6-9B2B-8B87-25C8-18A5C146487A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384512412" sldId="1424"/>
        </pc:sldMkLst>
        <pc:spChg chg="mod">
          <ac:chgData name="伊健 杜" userId="e69aded81da48593" providerId="LiveId" clId="{3A1B2BA2-60AA-4AB6-9446-F647F88C1234}" dt="2022-11-14T12:03:19.847" v="726" actId="20577"/>
          <ac:spMkLst>
            <pc:docMk/>
            <pc:sldMk cId="1384512412" sldId="1424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384512412" sldId="1424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4:24.875" v="856" actId="478"/>
          <ac:picMkLst>
            <pc:docMk/>
            <pc:sldMk cId="1384512412" sldId="1424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5:10.023" v="873" actId="1076"/>
          <ac:picMkLst>
            <pc:docMk/>
            <pc:sldMk cId="1384512412" sldId="1424"/>
            <ac:picMk id="7170" creationId="{D9DAC556-8157-1019-A9F8-6BC8AFD81248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52287951" sldId="142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52287951" sldId="1425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617327801" sldId="142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17327801" sldId="1426"/>
            <ac:spMk id="2" creationId="{6084B583-4B82-A4DC-19D1-BC381BD4D41F}"/>
          </ac:spMkLst>
        </pc:spChg>
      </pc:sldChg>
      <pc:sldChg chg="add del">
        <pc:chgData name="伊健 杜" userId="e69aded81da48593" providerId="LiveId" clId="{3A1B2BA2-60AA-4AB6-9446-F647F88C1234}" dt="2022-11-14T12:06:50.190" v="987" actId="47"/>
        <pc:sldMkLst>
          <pc:docMk/>
          <pc:sldMk cId="876550385" sldId="1427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376671682" sldId="142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376671682" sldId="142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08:13.783" v="1123" actId="478"/>
          <ac:picMkLst>
            <pc:docMk/>
            <pc:sldMk cId="2376671682" sldId="1427"/>
            <ac:picMk id="6146" creationId="{E07EE4A6-9B2B-8B87-25C8-18A5C146487A}"/>
          </ac:picMkLst>
        </pc:picChg>
        <pc:picChg chg="add mod">
          <ac:chgData name="伊健 杜" userId="e69aded81da48593" providerId="LiveId" clId="{3A1B2BA2-60AA-4AB6-9446-F647F88C1234}" dt="2022-11-14T12:08:38.828" v="1125" actId="1076"/>
          <ac:picMkLst>
            <pc:docMk/>
            <pc:sldMk cId="2376671682" sldId="1427"/>
            <ac:picMk id="8194" creationId="{6D41CA28-AEA8-B9A6-5BC4-ED1625807227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728265304" sldId="142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728265304" sldId="142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10:15.610" v="1243" actId="478"/>
          <ac:picMkLst>
            <pc:docMk/>
            <pc:sldMk cId="1728265304" sldId="1428"/>
            <ac:picMk id="8194" creationId="{6D41CA28-AEA8-B9A6-5BC4-ED1625807227}"/>
          </ac:picMkLst>
        </pc:picChg>
        <pc:picChg chg="add mod">
          <ac:chgData name="伊健 杜" userId="e69aded81da48593" providerId="LiveId" clId="{3A1B2BA2-60AA-4AB6-9446-F647F88C1234}" dt="2022-11-14T12:11:08" v="1245" actId="1076"/>
          <ac:picMkLst>
            <pc:docMk/>
            <pc:sldMk cId="1728265304" sldId="1428"/>
            <ac:picMk id="9218" creationId="{4FDDC626-8072-788A-17E5-FF26F999909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14705370" sldId="142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14705370" sldId="1429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074578269" sldId="143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074578269" sldId="1430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110603941" sldId="143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5" creationId="{E7287B0E-EF55-E721-8EFA-9A9183C0EDF9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110603941" sldId="1431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2:09.838" v="1466" actId="478"/>
          <ac:picMkLst>
            <pc:docMk/>
            <pc:sldMk cId="3110603941" sldId="1431"/>
            <ac:picMk id="9218" creationId="{4FDDC626-8072-788A-17E5-FF26F999909E}"/>
          </ac:picMkLst>
        </pc:picChg>
        <pc:picChg chg="add mod">
          <ac:chgData name="伊健 杜" userId="e69aded81da48593" providerId="LiveId" clId="{3A1B2BA2-60AA-4AB6-9446-F647F88C1234}" dt="2022-11-14T12:24:32.165" v="1564" actId="1076"/>
          <ac:picMkLst>
            <pc:docMk/>
            <pc:sldMk cId="3110603941" sldId="1431"/>
            <ac:picMk id="10242" creationId="{971C0742-94B5-B383-EB16-2E127FCBFF34}"/>
          </ac:picMkLst>
        </pc:picChg>
      </pc:sldChg>
      <pc:sldChg chg="addSp delSp modSp add mod">
        <pc:chgData name="伊健 杜" userId="e69aded81da48593" providerId="LiveId" clId="{3A1B2BA2-60AA-4AB6-9446-F647F88C1234}" dt="2022-11-14T17:35:05.592" v="5480" actId="20577"/>
        <pc:sldMkLst>
          <pc:docMk/>
          <pc:sldMk cId="1360496025" sldId="143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60496025" sldId="143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7:35:05.592" v="5480" actId="20577"/>
          <ac:spMkLst>
            <pc:docMk/>
            <pc:sldMk cId="1360496025" sldId="1432"/>
            <ac:spMk id="5" creationId="{E7287B0E-EF55-E721-8EFA-9A9183C0EDF9}"/>
          </ac:spMkLst>
        </pc:spChg>
        <pc:spChg chg="del">
          <ac:chgData name="伊健 杜" userId="e69aded81da48593" providerId="LiveId" clId="{3A1B2BA2-60AA-4AB6-9446-F647F88C1234}" dt="2022-11-14T12:27:13.290" v="1742" actId="478"/>
          <ac:spMkLst>
            <pc:docMk/>
            <pc:sldMk cId="1360496025" sldId="1432"/>
            <ac:spMk id="6" creationId="{504B81C5-F908-F89D-C62E-7011F8D6E331}"/>
          </ac:spMkLst>
        </pc:spChg>
        <pc:picChg chg="del">
          <ac:chgData name="伊健 杜" userId="e69aded81da48593" providerId="LiveId" clId="{3A1B2BA2-60AA-4AB6-9446-F647F88C1234}" dt="2022-11-14T12:26:23.532" v="1740" actId="478"/>
          <ac:picMkLst>
            <pc:docMk/>
            <pc:sldMk cId="1360496025" sldId="1432"/>
            <ac:picMk id="10242" creationId="{971C0742-94B5-B383-EB16-2E127FCBFF34}"/>
          </ac:picMkLst>
        </pc:picChg>
        <pc:picChg chg="add mod">
          <ac:chgData name="伊健 杜" userId="e69aded81da48593" providerId="LiveId" clId="{3A1B2BA2-60AA-4AB6-9446-F647F88C1234}" dt="2022-11-14T12:27:22.507" v="1748" actId="1076"/>
          <ac:picMkLst>
            <pc:docMk/>
            <pc:sldMk cId="1360496025" sldId="1432"/>
            <ac:picMk id="11266" creationId="{2FB8A57E-E2FC-9041-215D-5405ED19B95E}"/>
          </ac:picMkLst>
        </pc:picChg>
      </pc:sldChg>
      <pc:sldChg chg="addSp delSp modSp add mod setBg addAnim delAnim">
        <pc:chgData name="伊健 杜" userId="e69aded81da48593" providerId="LiveId" clId="{3A1B2BA2-60AA-4AB6-9446-F647F88C1234}" dt="2022-11-14T16:51:23.173" v="5473"/>
        <pc:sldMkLst>
          <pc:docMk/>
          <pc:sldMk cId="1376590941" sldId="143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2" creationId="{10304424-DB4A-36E7-9E0D-D32A5DD0F26C}"/>
          </ac:spMkLst>
        </pc:spChg>
        <pc:spChg chg="mod ord">
          <ac:chgData name="伊健 杜" userId="e69aded81da48593" providerId="LiveId" clId="{3A1B2BA2-60AA-4AB6-9446-F647F88C1234}" dt="2022-11-14T16:51:23.173" v="5473"/>
          <ac:spMkLst>
            <pc:docMk/>
            <pc:sldMk cId="1376590941" sldId="1433"/>
            <ac:spMk id="5" creationId="{E7287B0E-EF55-E721-8EFA-9A9183C0EDF9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1" creationId="{FF9B822F-893E-44C8-963C-64F50ACECBB2}"/>
          </ac:spMkLst>
        </pc:spChg>
        <pc:spChg chg="add del">
          <ac:chgData name="伊健 杜" userId="e69aded81da48593" providerId="LiveId" clId="{3A1B2BA2-60AA-4AB6-9446-F647F88C1234}" dt="2022-11-14T12:34:36.733" v="2297" actId="26606"/>
          <ac:spMkLst>
            <pc:docMk/>
            <pc:sldMk cId="1376590941" sldId="1433"/>
            <ac:spMk id="1033" creationId="{EBF87945-A001-489F-9D9B-7D9435F0B9CA}"/>
          </ac:spMkLst>
        </pc:spChg>
        <pc:picChg chg="add mod ord">
          <ac:chgData name="伊健 杜" userId="e69aded81da48593" providerId="LiveId" clId="{3A1B2BA2-60AA-4AB6-9446-F647F88C1234}" dt="2022-11-14T12:39:08.874" v="2643" actId="1076"/>
          <ac:picMkLst>
            <pc:docMk/>
            <pc:sldMk cId="1376590941" sldId="1433"/>
            <ac:picMk id="1026" creationId="{7BACD0E6-CEF3-42B2-5FC3-F9DEFEBA78C3}"/>
          </ac:picMkLst>
        </pc:picChg>
        <pc:picChg chg="del">
          <ac:chgData name="伊健 杜" userId="e69aded81da48593" providerId="LiveId" clId="{3A1B2BA2-60AA-4AB6-9446-F647F88C1234}" dt="2022-11-14T12:32:40.947" v="2292" actId="478"/>
          <ac:picMkLst>
            <pc:docMk/>
            <pc:sldMk cId="1376590941" sldId="1433"/>
            <ac:picMk id="11266" creationId="{2FB8A57E-E2FC-9041-215D-5405ED19B95E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212442284" sldId="143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212442284" sldId="1434"/>
            <ac:spMk id="2" creationId="{6084B583-4B82-A4DC-19D1-BC381BD4D41F}"/>
          </ac:spMkLst>
        </pc:spChg>
      </pc:sldChg>
      <pc:sldChg chg="modSp add mod ord">
        <pc:chgData name="伊健 杜" userId="e69aded81da48593" providerId="LiveId" clId="{3A1B2BA2-60AA-4AB6-9446-F647F88C1234}" dt="2022-11-14T16:51:23.173" v="5473"/>
        <pc:sldMkLst>
          <pc:docMk/>
          <pc:sldMk cId="4148429377" sldId="143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148429377" sldId="1435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749997224" sldId="143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9997224" sldId="143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36:42.458" v="2439" actId="478"/>
          <ac:picMkLst>
            <pc:docMk/>
            <pc:sldMk cId="3749997224" sldId="1436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37:29.746" v="2442" actId="14100"/>
          <ac:picMkLst>
            <pc:docMk/>
            <pc:sldMk cId="3749997224" sldId="1436"/>
            <ac:picMk id="2050" creationId="{D044E35E-44BD-129B-9CC3-C927A1329F64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29787781" sldId="143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29787781" sldId="1437"/>
            <ac:spMk id="2" creationId="{6084B583-4B82-A4DC-19D1-BC381BD4D41F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3748470082" sldId="143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748470082" sldId="143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651208866" sldId="1439"/>
        </pc:sldMkLst>
        <pc:spChg chg="mod">
          <ac:chgData name="伊健 杜" userId="e69aded81da48593" providerId="LiveId" clId="{3A1B2BA2-60AA-4AB6-9446-F647F88C1234}" dt="2022-11-14T12:39:30.232" v="2689"/>
          <ac:spMkLst>
            <pc:docMk/>
            <pc:sldMk cId="1651208866" sldId="1439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651208866" sldId="1439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0:03.830" v="2756" actId="478"/>
          <ac:picMkLst>
            <pc:docMk/>
            <pc:sldMk cId="1651208866" sldId="1439"/>
            <ac:picMk id="1026" creationId="{7BACD0E6-CEF3-42B2-5FC3-F9DEFEBA78C3}"/>
          </ac:picMkLst>
        </pc:picChg>
        <pc:picChg chg="add mod">
          <ac:chgData name="伊健 杜" userId="e69aded81da48593" providerId="LiveId" clId="{3A1B2BA2-60AA-4AB6-9446-F647F88C1234}" dt="2022-11-14T12:40:34.485" v="2758" actId="1076"/>
          <ac:picMkLst>
            <pc:docMk/>
            <pc:sldMk cId="1651208866" sldId="1439"/>
            <ac:picMk id="3074" creationId="{E0A1880E-FDD8-0F96-2123-5E09366DB350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778565629" sldId="1440"/>
        </pc:sldMkLst>
        <pc:spChg chg="mod">
          <ac:chgData name="伊健 杜" userId="e69aded81da48593" providerId="LiveId" clId="{3A1B2BA2-60AA-4AB6-9446-F647F88C1234}" dt="2022-11-14T12:40:54.827" v="2794" actId="20577"/>
          <ac:spMkLst>
            <pc:docMk/>
            <pc:sldMk cId="778565629" sldId="1440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778565629" sldId="1440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2:41:43.591" v="2897" actId="478"/>
          <ac:picMkLst>
            <pc:docMk/>
            <pc:sldMk cId="778565629" sldId="1440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2:43:17.690" v="2902" actId="478"/>
          <ac:picMkLst>
            <pc:docMk/>
            <pc:sldMk cId="778565629" sldId="1440"/>
            <ac:picMk id="4098" creationId="{95F45900-3695-AFAE-1BB0-44484BB1588C}"/>
          </ac:picMkLst>
        </pc:picChg>
        <pc:picChg chg="add mod">
          <ac:chgData name="伊健 杜" userId="e69aded81da48593" providerId="LiveId" clId="{3A1B2BA2-60AA-4AB6-9446-F647F88C1234}" dt="2022-11-14T12:44:00.783" v="2914" actId="1076"/>
          <ac:picMkLst>
            <pc:docMk/>
            <pc:sldMk cId="778565629" sldId="1440"/>
            <ac:picMk id="4100" creationId="{341518F8-68FB-E6E1-A33E-923A2E21A2DC}"/>
          </ac:picMkLst>
        </pc:picChg>
      </pc:sldChg>
      <pc:sldChg chg="addSp modSp add mod">
        <pc:chgData name="伊健 杜" userId="e69aded81da48593" providerId="LiveId" clId="{3A1B2BA2-60AA-4AB6-9446-F647F88C1234}" dt="2022-11-14T16:51:23.173" v="5473"/>
        <pc:sldMkLst>
          <pc:docMk/>
          <pc:sldMk cId="1998223275" sldId="144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1998223275" sldId="1441"/>
            <ac:spMk id="3" creationId="{22606CD2-6A76-BAA0-C75D-B82AA22039BD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24699787" sldId="1442"/>
        </pc:sldMkLst>
        <pc:spChg chg="del mod">
          <ac:chgData name="伊健 杜" userId="e69aded81da48593" providerId="LiveId" clId="{3A1B2BA2-60AA-4AB6-9446-F647F88C1234}" dt="2022-11-14T12:44:47.030" v="3024" actId="21"/>
          <ac:spMkLst>
            <pc:docMk/>
            <pc:sldMk cId="2024699787" sldId="1442"/>
            <ac:spMk id="2" creationId="{6084B583-4B82-A4DC-19D1-BC381BD4D41F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2024699787" sldId="1442"/>
            <ac:spMk id="4" creationId="{304C9458-BA80-5038-AE8F-F802557936F1}"/>
          </ac:spMkLst>
        </pc:spChg>
        <pc:picChg chg="add del">
          <ac:chgData name="伊健 杜" userId="e69aded81da48593" providerId="LiveId" clId="{3A1B2BA2-60AA-4AB6-9446-F647F88C1234}" dt="2022-11-14T15:38:26.719" v="3203" actId="21"/>
          <ac:picMkLst>
            <pc:docMk/>
            <pc:sldMk cId="2024699787" sldId="1442"/>
            <ac:picMk id="1026" creationId="{D78A8974-F572-66DA-CAC1-95F2EBD63A3E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29158389" sldId="1443"/>
        </pc:sldMkLst>
        <pc:spChg chg="mod">
          <ac:chgData name="伊健 杜" userId="e69aded81da48593" providerId="LiveId" clId="{3A1B2BA2-60AA-4AB6-9446-F647F88C1234}" dt="2022-11-14T15:36:10.737" v="3200"/>
          <ac:spMkLst>
            <pc:docMk/>
            <pc:sldMk cId="329158389" sldId="1443"/>
            <ac:spMk id="2" creationId="{1302A11A-625D-774F-23B3-739301B530C3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3" creationId="{ABC6FAE7-B0DC-C53F-ABA7-511046C801BC}"/>
          </ac:spMkLst>
        </pc:spChg>
        <pc:spChg chg="add mod">
          <ac:chgData name="伊健 杜" userId="e69aded81da48593" providerId="LiveId" clId="{3A1B2BA2-60AA-4AB6-9446-F647F88C1234}" dt="2022-11-14T16:51:23.173" v="5473"/>
          <ac:spMkLst>
            <pc:docMk/>
            <pc:sldMk cId="329158389" sldId="1443"/>
            <ac:spMk id="5" creationId="{B458BC98-A6D9-8F4E-AED6-ACC49E6EDDAC}"/>
          </ac:spMkLst>
        </pc:spChg>
        <pc:spChg chg="del">
          <ac:chgData name="伊健 杜" userId="e69aded81da48593" providerId="LiveId" clId="{3A1B2BA2-60AA-4AB6-9446-F647F88C1234}" dt="2022-11-14T15:36:15.481" v="3201" actId="478"/>
          <ac:spMkLst>
            <pc:docMk/>
            <pc:sldMk cId="329158389" sldId="1443"/>
            <ac:spMk id="8" creationId="{0438729B-0F82-A5C2-5BC7-7451302EC36A}"/>
          </ac:spMkLst>
        </pc:spChg>
        <pc:picChg chg="add mod">
          <ac:chgData name="伊健 杜" userId="e69aded81da48593" providerId="LiveId" clId="{3A1B2BA2-60AA-4AB6-9446-F647F88C1234}" dt="2022-11-14T15:39:24.483" v="3371" actId="1076"/>
          <ac:picMkLst>
            <pc:docMk/>
            <pc:sldMk cId="329158389" sldId="1443"/>
            <ac:picMk id="4" creationId="{AC6D704E-9EF6-BECF-EE1A-8A1A58104C42}"/>
          </ac:picMkLst>
        </pc:picChg>
      </pc:sldChg>
      <pc:sldChg chg="add del">
        <pc:chgData name="伊健 杜" userId="e69aded81da48593" providerId="LiveId" clId="{3A1B2BA2-60AA-4AB6-9446-F647F88C1234}" dt="2022-11-14T15:36:02.728" v="3188" actId="47"/>
        <pc:sldMkLst>
          <pc:docMk/>
          <pc:sldMk cId="2104209452" sldId="144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4062787218" sldId="144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62787218" sldId="1444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39:39.961" v="3373" actId="478"/>
          <ac:picMkLst>
            <pc:docMk/>
            <pc:sldMk cId="4062787218" sldId="1444"/>
            <ac:picMk id="4" creationId="{AC6D704E-9EF6-BECF-EE1A-8A1A58104C42}"/>
          </ac:picMkLst>
        </pc:picChg>
        <pc:picChg chg="add mod">
          <ac:chgData name="伊健 杜" userId="e69aded81da48593" providerId="LiveId" clId="{3A1B2BA2-60AA-4AB6-9446-F647F88C1234}" dt="2022-11-14T15:40:25.743" v="3538" actId="1076"/>
          <ac:picMkLst>
            <pc:docMk/>
            <pc:sldMk cId="4062787218" sldId="1444"/>
            <ac:picMk id="2050" creationId="{7928841C-AD57-C616-A9B2-CBE4F48A98E2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563096706" sldId="144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563096706" sldId="1445"/>
            <ac:spMk id="5" creationId="{B458BC98-A6D9-8F4E-AED6-ACC49E6EDDAC}"/>
          </ac:spMkLst>
        </pc:spChg>
        <pc:picChg chg="del mod">
          <ac:chgData name="伊健 杜" userId="e69aded81da48593" providerId="LiveId" clId="{3A1B2BA2-60AA-4AB6-9446-F647F88C1234}" dt="2022-11-14T15:45:49.122" v="3644" actId="478"/>
          <ac:picMkLst>
            <pc:docMk/>
            <pc:sldMk cId="3563096706" sldId="1445"/>
            <ac:picMk id="2050" creationId="{7928841C-AD57-C616-A9B2-CBE4F48A98E2}"/>
          </ac:picMkLst>
        </pc:picChg>
        <pc:picChg chg="add mod">
          <ac:chgData name="伊健 杜" userId="e69aded81da48593" providerId="LiveId" clId="{3A1B2BA2-60AA-4AB6-9446-F647F88C1234}" dt="2022-11-14T15:46:24.632" v="3649" actId="1076"/>
          <ac:picMkLst>
            <pc:docMk/>
            <pc:sldMk cId="3563096706" sldId="1445"/>
            <ac:picMk id="4098" creationId="{0AA53B16-8885-E4D4-4C13-B4BD2ED12D75}"/>
          </ac:picMkLst>
        </pc:picChg>
        <pc:picChg chg="add mod">
          <ac:chgData name="伊健 杜" userId="e69aded81da48593" providerId="LiveId" clId="{3A1B2BA2-60AA-4AB6-9446-F647F88C1234}" dt="2022-11-14T15:46:49.480" v="3653" actId="1076"/>
          <ac:picMkLst>
            <pc:docMk/>
            <pc:sldMk cId="3563096706" sldId="1445"/>
            <ac:picMk id="4100" creationId="{3C6F6FE7-86EA-191D-7804-04600EF4F44B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595347586" sldId="144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595347586" sldId="1446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0:19.533" v="3730" actId="478"/>
          <ac:picMkLst>
            <pc:docMk/>
            <pc:sldMk cId="2595347586" sldId="1446"/>
            <ac:picMk id="4098" creationId="{0AA53B16-8885-E4D4-4C13-B4BD2ED12D75}"/>
          </ac:picMkLst>
        </pc:picChg>
        <pc:picChg chg="del">
          <ac:chgData name="伊健 杜" userId="e69aded81da48593" providerId="LiveId" clId="{3A1B2BA2-60AA-4AB6-9446-F647F88C1234}" dt="2022-11-14T15:50:19.207" v="3729" actId="478"/>
          <ac:picMkLst>
            <pc:docMk/>
            <pc:sldMk cId="2595347586" sldId="1446"/>
            <ac:picMk id="4100" creationId="{3C6F6FE7-86EA-191D-7804-04600EF4F44B}"/>
          </ac:picMkLst>
        </pc:picChg>
        <pc:picChg chg="add mod">
          <ac:chgData name="伊健 杜" userId="e69aded81da48593" providerId="LiveId" clId="{3A1B2BA2-60AA-4AB6-9446-F647F88C1234}" dt="2022-11-14T15:51:47.720" v="3735" actId="1076"/>
          <ac:picMkLst>
            <pc:docMk/>
            <pc:sldMk cId="2595347586" sldId="1446"/>
            <ac:picMk id="5122" creationId="{A1827FFE-5EB8-868D-94D5-6E033F1C8247}"/>
          </ac:picMkLst>
        </pc:picChg>
        <pc:picChg chg="add mod">
          <ac:chgData name="伊健 杜" userId="e69aded81da48593" providerId="LiveId" clId="{3A1B2BA2-60AA-4AB6-9446-F647F88C1234}" dt="2022-11-14T15:51:50.344" v="3737" actId="1076"/>
          <ac:picMkLst>
            <pc:docMk/>
            <pc:sldMk cId="2595347586" sldId="1446"/>
            <ac:picMk id="5124" creationId="{894F7479-A640-0BCD-8021-E7B627E37DF9}"/>
          </ac:picMkLst>
        </pc:picChg>
      </pc:sldChg>
      <pc:sldChg chg="delSp modSp new mod ord">
        <pc:chgData name="伊健 杜" userId="e69aded81da48593" providerId="LiveId" clId="{3A1B2BA2-60AA-4AB6-9446-F647F88C1234}" dt="2022-11-14T16:51:23.173" v="5473"/>
        <pc:sldMkLst>
          <pc:docMk/>
          <pc:sldMk cId="1521844240" sldId="144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21844240" sldId="1447"/>
            <ac:spMk id="2" creationId="{14AA01B4-803C-6EF8-8381-CE336009E693}"/>
          </ac:spMkLst>
        </pc:spChg>
        <pc:spChg chg="del">
          <ac:chgData name="伊健 杜" userId="e69aded81da48593" providerId="LiveId" clId="{3A1B2BA2-60AA-4AB6-9446-F647F88C1234}" dt="2022-11-14T15:51:55.390" v="3738" actId="478"/>
          <ac:spMkLst>
            <pc:docMk/>
            <pc:sldMk cId="1521844240" sldId="1447"/>
            <ac:spMk id="3" creationId="{FD1079ED-64D7-6941-9A38-A9B477FDCEBD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189335945" sldId="144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189335945" sldId="1448"/>
            <ac:spMk id="2" creationId="{14AA01B4-803C-6EF8-8381-CE336009E693}"/>
          </ac:spMkLst>
        </pc:spChg>
      </pc:sldChg>
      <pc:sldChg chg="modSp add del mod">
        <pc:chgData name="伊健 杜" userId="e69aded81da48593" providerId="LiveId" clId="{3A1B2BA2-60AA-4AB6-9446-F647F88C1234}" dt="2022-11-14T16:01:48.715" v="4034" actId="47"/>
        <pc:sldMkLst>
          <pc:docMk/>
          <pc:sldMk cId="2585144364" sldId="1449"/>
        </pc:sldMkLst>
        <pc:spChg chg="mod">
          <ac:chgData name="伊健 杜" userId="e69aded81da48593" providerId="LiveId" clId="{3A1B2BA2-60AA-4AB6-9446-F647F88C1234}" dt="2022-11-14T16:01:14.596" v="4033" actId="20577"/>
          <ac:spMkLst>
            <pc:docMk/>
            <pc:sldMk cId="2585144364" sldId="1449"/>
            <ac:spMk id="2" creationId="{14AA01B4-803C-6EF8-8381-CE336009E693}"/>
          </ac:spMkLst>
        </pc:spChg>
      </pc:sldChg>
      <pc:sldChg chg="addSp delSp modSp add mod ord">
        <pc:chgData name="伊健 杜" userId="e69aded81da48593" providerId="LiveId" clId="{3A1B2BA2-60AA-4AB6-9446-F647F88C1234}" dt="2022-11-14T15:59:59.887" v="4017" actId="122"/>
        <pc:sldMkLst>
          <pc:docMk/>
          <pc:sldMk cId="4108458019" sldId="1450"/>
        </pc:sldMkLst>
        <pc:spChg chg="mod">
          <ac:chgData name="伊健 杜" userId="e69aded81da48593" providerId="LiveId" clId="{3A1B2BA2-60AA-4AB6-9446-F647F88C1234}" dt="2022-11-14T15:59:59.887" v="4017" actId="122"/>
          <ac:spMkLst>
            <pc:docMk/>
            <pc:sldMk cId="4108458019" sldId="1450"/>
            <ac:spMk id="5" creationId="{B458BC98-A6D9-8F4E-AED6-ACC49E6EDDAC}"/>
          </ac:spMkLst>
        </pc:sp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2" creationId="{A1827FFE-5EB8-868D-94D5-6E033F1C8247}"/>
          </ac:picMkLst>
        </pc:picChg>
        <pc:picChg chg="del">
          <ac:chgData name="伊健 杜" userId="e69aded81da48593" providerId="LiveId" clId="{3A1B2BA2-60AA-4AB6-9446-F647F88C1234}" dt="2022-11-14T15:57:47.529" v="3973" actId="478"/>
          <ac:picMkLst>
            <pc:docMk/>
            <pc:sldMk cId="4108458019" sldId="1450"/>
            <ac:picMk id="5124" creationId="{894F7479-A640-0BCD-8021-E7B627E37DF9}"/>
          </ac:picMkLst>
        </pc:picChg>
        <pc:picChg chg="add mod">
          <ac:chgData name="伊健 杜" userId="e69aded81da48593" providerId="LiveId" clId="{3A1B2BA2-60AA-4AB6-9446-F647F88C1234}" dt="2022-11-14T15:57:49.396" v="3975" actId="1076"/>
          <ac:picMkLst>
            <pc:docMk/>
            <pc:sldMk cId="4108458019" sldId="1450"/>
            <ac:picMk id="6146" creationId="{48D7424A-FEA5-4922-94B8-C66C4DC5F2A6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055944880" sldId="1451"/>
        </pc:sldMkLst>
        <pc:spChg chg="mod">
          <ac:chgData name="伊健 杜" userId="e69aded81da48593" providerId="LiveId" clId="{3A1B2BA2-60AA-4AB6-9446-F647F88C1234}" dt="2022-11-14T16:04:26.630" v="4043"/>
          <ac:spMkLst>
            <pc:docMk/>
            <pc:sldMk cId="2055944880" sldId="145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55944880" sldId="145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05:12.555" v="4172" actId="478"/>
          <ac:picMkLst>
            <pc:docMk/>
            <pc:sldMk cId="2055944880" sldId="1451"/>
            <ac:picMk id="3074" creationId="{E0A1880E-FDD8-0F96-2123-5E09366DB350}"/>
          </ac:picMkLst>
        </pc:picChg>
        <pc:picChg chg="add del mod">
          <ac:chgData name="伊健 杜" userId="e69aded81da48593" providerId="LiveId" clId="{3A1B2BA2-60AA-4AB6-9446-F647F88C1234}" dt="2022-11-14T16:08:29.755" v="4403" actId="478"/>
          <ac:picMkLst>
            <pc:docMk/>
            <pc:sldMk cId="2055944880" sldId="1451"/>
            <ac:picMk id="7170" creationId="{2B0F7D6A-F05E-7549-AB43-3606AEF1678A}"/>
          </ac:picMkLst>
        </pc:picChg>
        <pc:picChg chg="add mod">
          <ac:chgData name="伊健 杜" userId="e69aded81da48593" providerId="LiveId" clId="{3A1B2BA2-60AA-4AB6-9446-F647F88C1234}" dt="2022-11-14T16:09:20.511" v="4405" actId="1076"/>
          <ac:picMkLst>
            <pc:docMk/>
            <pc:sldMk cId="2055944880" sldId="1451"/>
            <ac:picMk id="7172" creationId="{19E32E33-1C3E-381D-C344-5A94448A9239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036396173" sldId="1452"/>
        </pc:sldMkLst>
        <pc:spChg chg="mod">
          <ac:chgData name="伊健 杜" userId="e69aded81da48593" providerId="LiveId" clId="{3A1B2BA2-60AA-4AB6-9446-F647F88C1234}" dt="2022-11-14T16:06:30.490" v="4180" actId="20577"/>
          <ac:spMkLst>
            <pc:docMk/>
            <pc:sldMk cId="2036396173" sldId="145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036396173" sldId="1452"/>
            <ac:spMk id="5" creationId="{E7287B0E-EF55-E721-8EFA-9A9183C0EDF9}"/>
          </ac:spMkLst>
        </pc:spChg>
      </pc:sldChg>
      <pc:sldChg chg="add del">
        <pc:chgData name="伊健 杜" userId="e69aded81da48593" providerId="LiveId" clId="{3A1B2BA2-60AA-4AB6-9446-F647F88C1234}" dt="2022-11-14T16:10:45.812" v="4433" actId="47"/>
        <pc:sldMkLst>
          <pc:docMk/>
          <pc:sldMk cId="2513882753" sldId="1453"/>
        </pc:sldMkLst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750053049" sldId="1453"/>
        </pc:sldMkLst>
        <pc:spChg chg="mod">
          <ac:chgData name="伊健 杜" userId="e69aded81da48593" providerId="LiveId" clId="{3A1B2BA2-60AA-4AB6-9446-F647F88C1234}" dt="2022-11-14T16:10:49.546" v="4436" actId="20577"/>
          <ac:spMkLst>
            <pc:docMk/>
            <pc:sldMk cId="2750053049" sldId="145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750053049" sldId="145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3:45.501" v="4526" actId="478"/>
          <ac:picMkLst>
            <pc:docMk/>
            <pc:sldMk cId="2750053049" sldId="1453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4:08.341" v="4531" actId="1076"/>
          <ac:picMkLst>
            <pc:docMk/>
            <pc:sldMk cId="2750053049" sldId="1453"/>
            <ac:picMk id="9218" creationId="{6B275AC3-74A8-FE31-DF8E-F9F3A80EDF63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1585521088" sldId="145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85521088" sldId="1454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4052126815" sldId="1455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4052126815" sldId="145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884525527" sldId="1456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884525527" sldId="1456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18:44.758" v="4752" actId="478"/>
          <ac:picMkLst>
            <pc:docMk/>
            <pc:sldMk cId="3884525527" sldId="1456"/>
            <ac:picMk id="7172" creationId="{19E32E33-1C3E-381D-C344-5A94448A9239}"/>
          </ac:picMkLst>
        </pc:picChg>
        <pc:picChg chg="add mod">
          <ac:chgData name="伊健 杜" userId="e69aded81da48593" providerId="LiveId" clId="{3A1B2BA2-60AA-4AB6-9446-F647F88C1234}" dt="2022-11-14T16:19:06.778" v="4754" actId="1076"/>
          <ac:picMkLst>
            <pc:docMk/>
            <pc:sldMk cId="3884525527" sldId="1456"/>
            <ac:picMk id="11266" creationId="{2E98C047-F811-9241-9E3D-CAF5F94982F9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3641807255" sldId="1457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3641807255" sldId="1457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0:46.225" v="4844" actId="478"/>
          <ac:picMkLst>
            <pc:docMk/>
            <pc:sldMk cId="3641807255" sldId="1457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0:49.758" v="4847" actId="1076"/>
          <ac:picMkLst>
            <pc:docMk/>
            <pc:sldMk cId="3641807255" sldId="1457"/>
            <ac:picMk id="12290" creationId="{FA808D37-7C7E-0E99-F26F-1983EEF28664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87311882" sldId="1458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87311882" sldId="1458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1:43.557" v="4849" actId="478"/>
          <ac:picMkLst>
            <pc:docMk/>
            <pc:sldMk cId="187311882" sldId="1458"/>
            <ac:picMk id="12290" creationId="{FA808D37-7C7E-0E99-F26F-1983EEF28664}"/>
          </ac:picMkLst>
        </pc:picChg>
        <pc:picChg chg="add mod">
          <ac:chgData name="伊健 杜" userId="e69aded81da48593" providerId="LiveId" clId="{3A1B2BA2-60AA-4AB6-9446-F647F88C1234}" dt="2022-11-14T16:32:51.153" v="4918" actId="1076"/>
          <ac:picMkLst>
            <pc:docMk/>
            <pc:sldMk cId="187311882" sldId="1458"/>
            <ac:picMk id="13314" creationId="{5A27F359-BC91-8C9F-54C0-B272E93FB9DF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694867240" sldId="1459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94867240" sldId="1459"/>
            <ac:spMk id="2" creationId="{14AA01B4-803C-6EF8-8381-CE336009E693}"/>
          </ac:spMkLst>
        </pc:sp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2836874455" sldId="1460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36874455" sldId="1460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1574419231" sldId="1461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1574419231" sldId="1461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39:02.244" v="5163" actId="478"/>
          <ac:picMkLst>
            <pc:docMk/>
            <pc:sldMk cId="1574419231" sldId="1461"/>
            <ac:picMk id="11266" creationId="{2E98C047-F811-9241-9E3D-CAF5F94982F9}"/>
          </ac:picMkLst>
        </pc:picChg>
        <pc:picChg chg="add mod">
          <ac:chgData name="伊健 杜" userId="e69aded81da48593" providerId="LiveId" clId="{3A1B2BA2-60AA-4AB6-9446-F647F88C1234}" dt="2022-11-14T16:39:06.901" v="5165" actId="1076"/>
          <ac:picMkLst>
            <pc:docMk/>
            <pc:sldMk cId="1574419231" sldId="1461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684770762" sldId="1462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684770762" sldId="1462"/>
            <ac:spMk id="5" creationId="{E7287B0E-EF55-E721-8EFA-9A9183C0EDF9}"/>
          </ac:spMkLst>
        </pc:spChg>
        <pc:picChg chg="add del mod">
          <ac:chgData name="伊健 杜" userId="e69aded81da48593" providerId="LiveId" clId="{3A1B2BA2-60AA-4AB6-9446-F647F88C1234}" dt="2022-11-14T16:49:36.443" v="5279" actId="478"/>
          <ac:picMkLst>
            <pc:docMk/>
            <pc:sldMk cId="2684770762" sldId="1462"/>
            <ac:picMk id="1026" creationId="{A305DE37-9DEB-6895-BFB3-06DB66244BB0}"/>
          </ac:picMkLst>
        </pc:picChg>
        <pc:picChg chg="add mod">
          <ac:chgData name="伊健 杜" userId="e69aded81da48593" providerId="LiveId" clId="{3A1B2BA2-60AA-4AB6-9446-F647F88C1234}" dt="2022-11-14T16:49:39.930" v="5283" actId="1076"/>
          <ac:picMkLst>
            <pc:docMk/>
            <pc:sldMk cId="2684770762" sldId="1462"/>
            <ac:picMk id="1028" creationId="{DBEFFCC8-1287-BFD5-265B-0EEB70DD963A}"/>
          </ac:picMkLst>
        </pc:picChg>
        <pc:picChg chg="del">
          <ac:chgData name="伊健 杜" userId="e69aded81da48593" providerId="LiveId" clId="{3A1B2BA2-60AA-4AB6-9446-F647F88C1234}" dt="2022-11-14T16:48:13.337" v="5192" actId="478"/>
          <ac:picMkLst>
            <pc:docMk/>
            <pc:sldMk cId="2684770762" sldId="1462"/>
            <ac:picMk id="14338" creationId="{CC8AF4F0-0ED2-8325-0A32-90942108A075}"/>
          </ac:picMkLst>
        </pc:picChg>
      </pc:sldChg>
      <pc:sldChg chg="addSp delSp modSp add mod">
        <pc:chgData name="伊健 杜" userId="e69aded81da48593" providerId="LiveId" clId="{3A1B2BA2-60AA-4AB6-9446-F647F88C1234}" dt="2022-11-14T16:51:23.173" v="5473"/>
        <pc:sldMkLst>
          <pc:docMk/>
          <pc:sldMk cId="2801364716" sldId="1463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2" creationId="{10304424-DB4A-36E7-9E0D-D32A5DD0F26C}"/>
          </ac:spMkLst>
        </pc:spChg>
        <pc:spChg chg="mod">
          <ac:chgData name="伊健 杜" userId="e69aded81da48593" providerId="LiveId" clId="{3A1B2BA2-60AA-4AB6-9446-F647F88C1234}" dt="2022-11-14T16:51:23.173" v="5473"/>
          <ac:spMkLst>
            <pc:docMk/>
            <pc:sldMk cId="2801364716" sldId="1463"/>
            <ac:spMk id="5" creationId="{E7287B0E-EF55-E721-8EFA-9A9183C0EDF9}"/>
          </ac:spMkLst>
        </pc:spChg>
        <pc:picChg chg="del">
          <ac:chgData name="伊健 杜" userId="e69aded81da48593" providerId="LiveId" clId="{3A1B2BA2-60AA-4AB6-9446-F647F88C1234}" dt="2022-11-14T16:49:43.376" v="5285" actId="478"/>
          <ac:picMkLst>
            <pc:docMk/>
            <pc:sldMk cId="2801364716" sldId="1463"/>
            <ac:picMk id="1028" creationId="{DBEFFCC8-1287-BFD5-265B-0EEB70DD963A}"/>
          </ac:picMkLst>
        </pc:picChg>
        <pc:picChg chg="add mod">
          <ac:chgData name="伊健 杜" userId="e69aded81da48593" providerId="LiveId" clId="{3A1B2BA2-60AA-4AB6-9446-F647F88C1234}" dt="2022-11-14T16:50:08.654" v="5289" actId="14100"/>
          <ac:picMkLst>
            <pc:docMk/>
            <pc:sldMk cId="2801364716" sldId="1463"/>
            <ac:picMk id="2050" creationId="{595BBD74-0CDD-BF65-3805-AEF6139D62D6}"/>
          </ac:picMkLst>
        </pc:picChg>
      </pc:sldChg>
      <pc:sldChg chg="modSp add mod">
        <pc:chgData name="伊健 杜" userId="e69aded81da48593" providerId="LiveId" clId="{3A1B2BA2-60AA-4AB6-9446-F647F88C1234}" dt="2022-11-14T16:51:23.173" v="5473"/>
        <pc:sldMkLst>
          <pc:docMk/>
          <pc:sldMk cId="723232856" sldId="1464"/>
        </pc:sldMkLst>
        <pc:spChg chg="mod">
          <ac:chgData name="伊健 杜" userId="e69aded81da48593" providerId="LiveId" clId="{3A1B2BA2-60AA-4AB6-9446-F647F88C1234}" dt="2022-11-14T16:51:23.173" v="5473"/>
          <ac:spMkLst>
            <pc:docMk/>
            <pc:sldMk cId="723232856" sldId="1464"/>
            <ac:spMk id="2" creationId="{14AA01B4-803C-6EF8-8381-CE336009E693}"/>
          </ac:spMkLst>
        </pc:spChg>
      </pc:sldChg>
      <pc:sldChg chg="add del">
        <pc:chgData name="伊健 杜" userId="e69aded81da48593" providerId="LiveId" clId="{3A1B2BA2-60AA-4AB6-9446-F647F88C1234}" dt="2022-11-14T16:51:20.637" v="5472" actId="47"/>
        <pc:sldMkLst>
          <pc:docMk/>
          <pc:sldMk cId="3419553871" sldId="1465"/>
        </pc:sldMkLst>
      </pc:sldChg>
    </pc:docChg>
  </pc:docChgLst>
  <pc:docChgLst>
    <pc:chgData name="伊健 杜" userId="e69aded81da48593" providerId="LiveId" clId="{9DCFAC67-F80A-448B-B1E6-9C182D315F86}"/>
    <pc:docChg chg="custSel addSld delSld modSld sldOrd">
      <pc:chgData name="伊健 杜" userId="e69aded81da48593" providerId="LiveId" clId="{9DCFAC67-F80A-448B-B1E6-9C182D315F86}" dt="2022-11-30T16:11:33.833" v="5781" actId="20577"/>
      <pc:docMkLst>
        <pc:docMk/>
      </pc:docMkLst>
      <pc:sldChg chg="del">
        <pc:chgData name="伊健 杜" userId="e69aded81da48593" providerId="LiveId" clId="{9DCFAC67-F80A-448B-B1E6-9C182D315F86}" dt="2022-11-29T05:38:02.710" v="2" actId="47"/>
        <pc:sldMkLst>
          <pc:docMk/>
          <pc:sldMk cId="1122538647" sldId="158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371570294" sldId="1587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968605838" sldId="1591"/>
        </pc:sldMkLst>
      </pc:sldChg>
      <pc:sldChg chg="addSp delSp modSp mod ord">
        <pc:chgData name="伊健 杜" userId="e69aded81da48593" providerId="LiveId" clId="{9DCFAC67-F80A-448B-B1E6-9C182D315F86}" dt="2022-11-29T14:50:04.441" v="5667"/>
        <pc:sldMkLst>
          <pc:docMk/>
          <pc:sldMk cId="2032622639" sldId="1600"/>
        </pc:sldMkLst>
        <pc:spChg chg="mod">
          <ac:chgData name="伊健 杜" userId="e69aded81da48593" providerId="LiveId" clId="{9DCFAC67-F80A-448B-B1E6-9C182D315F86}" dt="2022-11-29T13:14:05.724" v="1204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032622639" sldId="1600"/>
            <ac:spMk id="3" creationId="{ABC6FAE7-B0DC-C53F-ABA7-511046C801BC}"/>
          </ac:spMkLst>
        </pc:spChg>
        <pc:spChg chg="add del">
          <ac:chgData name="伊健 杜" userId="e69aded81da48593" providerId="LiveId" clId="{9DCFAC67-F80A-448B-B1E6-9C182D315F86}" dt="2022-11-29T13:33:17.475" v="1421" actId="478"/>
          <ac:spMkLst>
            <pc:docMk/>
            <pc:sldMk cId="2032622639" sldId="1600"/>
            <ac:spMk id="4" creationId="{265D236E-35FB-166F-16EA-0C51E8432BA2}"/>
          </ac:spMkLst>
        </pc:spChg>
        <pc:picChg chg="add mod">
          <ac:chgData name="伊健 杜" userId="e69aded81da48593" providerId="LiveId" clId="{9DCFAC67-F80A-448B-B1E6-9C182D315F86}" dt="2022-11-29T13:33:32.495" v="1427" actId="1076"/>
          <ac:picMkLst>
            <pc:docMk/>
            <pc:sldMk cId="2032622639" sldId="1600"/>
            <ac:picMk id="6" creationId="{82E2FFBB-3217-4A0C-1090-FF9271388C5B}"/>
          </ac:picMkLst>
        </pc:picChg>
        <pc:picChg chg="del">
          <ac:chgData name="伊健 杜" userId="e69aded81da48593" providerId="LiveId" clId="{9DCFAC67-F80A-448B-B1E6-9C182D315F86}" dt="2022-11-29T13:32:43.415" v="1419" actId="478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069894376" sldId="1601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2180148190" sldId="1602"/>
        </pc:sldMkLst>
      </pc:sldChg>
      <pc:sldChg chg="del">
        <pc:chgData name="伊健 杜" userId="e69aded81da48593" providerId="LiveId" clId="{9DCFAC67-F80A-448B-B1E6-9C182D315F86}" dt="2022-11-29T05:37:54.341" v="0" actId="47"/>
        <pc:sldMkLst>
          <pc:docMk/>
          <pc:sldMk cId="3017488729" sldId="1603"/>
        </pc:sldMkLst>
      </pc:sldChg>
      <pc:sldChg chg="del">
        <pc:chgData name="伊健 杜" userId="e69aded81da48593" providerId="LiveId" clId="{9DCFAC67-F80A-448B-B1E6-9C182D315F86}" dt="2022-11-29T05:37:55.543" v="1" actId="47"/>
        <pc:sldMkLst>
          <pc:docMk/>
          <pc:sldMk cId="813619813" sldId="160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5571147" sldId="160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67411741" sldId="160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57574386" sldId="160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71358104" sldId="160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49972410" sldId="160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717290062" sldId="161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931321024" sldId="161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07577743" sldId="161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29186279" sldId="161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846593988" sldId="161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675020537" sldId="161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205894479" sldId="161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83972356" sldId="161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91853809" sldId="1618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90600965" sldId="1619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481726572" sldId="1620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3826901565" sldId="1621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14497261" sldId="1622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281792768" sldId="1623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756068761" sldId="1624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553310820" sldId="1625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641842691" sldId="1626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921697333" sldId="1627"/>
        </pc:sldMkLst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2638444399" sldId="1628"/>
        </pc:sldMkLst>
      </pc:sldChg>
      <pc:sldChg chg="addSp delSp modSp mod">
        <pc:chgData name="伊健 杜" userId="e69aded81da48593" providerId="LiveId" clId="{9DCFAC67-F80A-448B-B1E6-9C182D315F86}" dt="2022-11-29T14:50:04.441" v="5667"/>
        <pc:sldMkLst>
          <pc:docMk/>
          <pc:sldMk cId="3956247552" sldId="162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56247552" sldId="1629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02:27.991" v="166" actId="1076"/>
          <ac:picMkLst>
            <pc:docMk/>
            <pc:sldMk cId="3956247552" sldId="1629"/>
            <ac:picMk id="1026" creationId="{EAD1C7B3-3BB3-F224-9B91-CC9B66A4EEBD}"/>
          </ac:picMkLst>
        </pc:picChg>
        <pc:picChg chg="del">
          <ac:chgData name="伊健 杜" userId="e69aded81da48593" providerId="LiveId" clId="{9DCFAC67-F80A-448B-B1E6-9C182D315F86}" dt="2022-11-29T05:59:29.412" v="162" actId="478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del">
        <pc:chgData name="伊健 杜" userId="e69aded81da48593" providerId="LiveId" clId="{9DCFAC67-F80A-448B-B1E6-9C182D315F86}" dt="2022-11-29T05:38:02.710" v="2" actId="47"/>
        <pc:sldMkLst>
          <pc:docMk/>
          <pc:sldMk cId="1052348114" sldId="1630"/>
        </pc:sldMkLst>
      </pc:sldChg>
      <pc:sldChg chg="modSp mod">
        <pc:chgData name="伊健 杜" userId="e69aded81da48593" providerId="LiveId" clId="{9DCFAC67-F80A-448B-B1E6-9C182D315F86}" dt="2022-11-29T14:50:04.441" v="5667"/>
        <pc:sldMkLst>
          <pc:docMk/>
          <pc:sldMk cId="3981181640" sldId="163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96448752" sldId="163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996448752" sldId="163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15:36.836" v="222" actId="478"/>
          <ac:picMkLst>
            <pc:docMk/>
            <pc:sldMk cId="3996448752" sldId="1632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18:56.330" v="458" actId="1076"/>
          <ac:picMkLst>
            <pc:docMk/>
            <pc:sldMk cId="3996448752" sldId="1632"/>
            <ac:picMk id="2050" creationId="{50BA10E3-0D54-CCCE-D6D1-7144E689158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221877690" sldId="163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21:01.987" v="559" actId="478"/>
          <ac:picMkLst>
            <pc:docMk/>
            <pc:sldMk cId="2221877690" sldId="1633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22:03.872" v="561" actId="1076"/>
          <ac:picMkLst>
            <pc:docMk/>
            <pc:sldMk cId="2221877690" sldId="1633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43031113" sldId="163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43031113" sldId="1634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06:31:55.717" v="678" actId="1076"/>
          <ac:picMkLst>
            <pc:docMk/>
            <pc:sldMk cId="1943031113" sldId="1634"/>
            <ac:picMk id="4" creationId="{382A3859-772C-426C-B5F4-82AD63CF54D8}"/>
          </ac:picMkLst>
        </pc:picChg>
        <pc:picChg chg="del">
          <ac:chgData name="伊健 杜" userId="e69aded81da48593" providerId="LiveId" clId="{9DCFAC67-F80A-448B-B1E6-9C182D315F86}" dt="2022-11-29T06:26:20.654" v="564" actId="478"/>
          <ac:picMkLst>
            <pc:docMk/>
            <pc:sldMk cId="1943031113" sldId="1634"/>
            <ac:picMk id="3074" creationId="{CFC828F6-0CD9-476A-1811-450C6B73B60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920947018" sldId="163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920947018" sldId="1635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06:38:54.135" v="910" actId="478"/>
          <ac:picMkLst>
            <pc:docMk/>
            <pc:sldMk cId="1920947018" sldId="1635"/>
            <ac:picMk id="1026" creationId="{EAD1C7B3-3BB3-F224-9B91-CC9B66A4EEBD}"/>
          </ac:picMkLst>
        </pc:picChg>
        <pc:picChg chg="add mod">
          <ac:chgData name="伊健 杜" userId="e69aded81da48593" providerId="LiveId" clId="{9DCFAC67-F80A-448B-B1E6-9C182D315F86}" dt="2022-11-29T06:38:58.542" v="914" actId="1076"/>
          <ac:picMkLst>
            <pc:docMk/>
            <pc:sldMk cId="1920947018" sldId="1635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109139813" sldId="163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09139813" sldId="163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06:39:08.221" v="925" actId="478"/>
          <ac:picMkLst>
            <pc:docMk/>
            <pc:sldMk cId="1109139813" sldId="1636"/>
            <ac:picMk id="4098" creationId="{1D423411-AF44-DE37-A18E-B7CA96D2EF0D}"/>
          </ac:picMkLst>
        </pc:picChg>
        <pc:picChg chg="add mod">
          <ac:chgData name="伊健 杜" userId="e69aded81da48593" providerId="LiveId" clId="{9DCFAC67-F80A-448B-B1E6-9C182D315F86}" dt="2022-11-29T06:40:16.005" v="1075" actId="1076"/>
          <ac:picMkLst>
            <pc:docMk/>
            <pc:sldMk cId="1109139813" sldId="1636"/>
            <ac:picMk id="6146" creationId="{CC4D9583-30B3-BB6C-38A8-5B83C6E88E53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068505379" sldId="163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068505379" sldId="163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35934370" sldId="163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35934370" sldId="1638"/>
            <ac:spMk id="3" creationId="{ABC6FAE7-B0DC-C53F-ABA7-511046C801BC}"/>
          </ac:spMkLst>
        </pc:spChg>
        <pc:picChg chg="add mod">
          <ac:chgData name="伊健 杜" userId="e69aded81da48593" providerId="LiveId" clId="{9DCFAC67-F80A-448B-B1E6-9C182D315F86}" dt="2022-11-29T13:34:36.526" v="1430" actId="1076"/>
          <ac:picMkLst>
            <pc:docMk/>
            <pc:sldMk cId="3635934370" sldId="1638"/>
            <ac:picMk id="2050" creationId="{52F766A6-36EB-5280-B189-B12B245BBCF7}"/>
          </ac:picMkLst>
        </pc:picChg>
        <pc:picChg chg="del">
          <ac:chgData name="伊健 杜" userId="e69aded81da48593" providerId="LiveId" clId="{9DCFAC67-F80A-448B-B1E6-9C182D315F86}" dt="2022-11-29T13:32:40.765" v="1418" actId="478"/>
          <ac:picMkLst>
            <pc:docMk/>
            <pc:sldMk cId="3635934370" sldId="1638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69960574" sldId="163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69960574" sldId="1639"/>
            <ac:spMk id="3" creationId="{ABC6FAE7-B0DC-C53F-ABA7-511046C801BC}"/>
          </ac:spMkLst>
        </pc:spChg>
        <pc:picChg chg="del">
          <ac:chgData name="伊健 杜" userId="e69aded81da48593" providerId="LiveId" clId="{9DCFAC67-F80A-448B-B1E6-9C182D315F86}" dt="2022-11-29T13:35:33.557" v="1432" actId="478"/>
          <ac:picMkLst>
            <pc:docMk/>
            <pc:sldMk cId="3669960574" sldId="1639"/>
            <ac:picMk id="2050" creationId="{52F766A6-36EB-5280-B189-B12B245BBCF7}"/>
          </ac:picMkLst>
        </pc:picChg>
        <pc:picChg chg="add mod">
          <ac:chgData name="伊健 杜" userId="e69aded81da48593" providerId="LiveId" clId="{9DCFAC67-F80A-448B-B1E6-9C182D315F86}" dt="2022-11-29T13:38:44" v="1502" actId="1076"/>
          <ac:picMkLst>
            <pc:docMk/>
            <pc:sldMk cId="3669960574" sldId="1639"/>
            <ac:picMk id="3074" creationId="{C93FBFF4-3B84-4B23-56E5-8343B7E6DD1D}"/>
          </ac:picMkLst>
        </pc:picChg>
      </pc:sldChg>
      <pc:sldChg chg="addSp delSp modSp add mod">
        <pc:chgData name="伊健 杜" userId="e69aded81da48593" providerId="LiveId" clId="{9DCFAC67-F80A-448B-B1E6-9C182D315F86}" dt="2022-11-30T15:21:26.780" v="5754" actId="478"/>
        <pc:sldMkLst>
          <pc:docMk/>
          <pc:sldMk cId="3723693010" sldId="1640"/>
        </pc:sldMkLst>
        <pc:spChg chg="add mod">
          <ac:chgData name="伊健 杜" userId="e69aded81da48593" providerId="LiveId" clId="{9DCFAC67-F80A-448B-B1E6-9C182D315F86}" dt="2022-11-29T13:40:13.651" v="1580"/>
          <ac:spMkLst>
            <pc:docMk/>
            <pc:sldMk cId="3723693010" sldId="1640"/>
            <ac:spMk id="2" creationId="{93750CB4-09CB-E972-8931-8149CF602B19}"/>
          </ac:spMkLst>
        </pc:spChg>
        <pc:spChg chg="add del mod">
          <ac:chgData name="伊健 杜" userId="e69aded81da48593" providerId="LiveId" clId="{9DCFAC67-F80A-448B-B1E6-9C182D315F86}" dt="2022-11-30T15:21:26.780" v="5754" actId="478"/>
          <ac:spMkLst>
            <pc:docMk/>
            <pc:sldMk cId="3723693010" sldId="1640"/>
            <ac:spMk id="3" creationId="{BD996CBA-B07C-6A2A-554D-0F1087131E7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723693010" sldId="164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725491534" sldId="164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725491534" sldId="1641"/>
            <ac:spMk id="5" creationId="{E7287B0E-EF55-E721-8EFA-9A9183C0EDF9}"/>
          </ac:spMkLst>
        </pc:spChg>
        <pc:picChg chg="add mod">
          <ac:chgData name="伊健 杜" userId="e69aded81da48593" providerId="LiveId" clId="{9DCFAC67-F80A-448B-B1E6-9C182D315F86}" dt="2022-11-29T13:43:55.344" v="1748" actId="1076"/>
          <ac:picMkLst>
            <pc:docMk/>
            <pc:sldMk cId="1725491534" sldId="1641"/>
            <ac:picMk id="3" creationId="{ED3EC9A8-E88C-0516-7473-C4C56829BD0F}"/>
          </ac:picMkLst>
        </pc:picChg>
        <pc:picChg chg="del">
          <ac:chgData name="伊健 杜" userId="e69aded81da48593" providerId="LiveId" clId="{9DCFAC67-F80A-448B-B1E6-9C182D315F86}" dt="2022-11-29T13:42:05.755" v="1727" actId="478"/>
          <ac:picMkLst>
            <pc:docMk/>
            <pc:sldMk cId="1725491534" sldId="1641"/>
            <ac:picMk id="4098" creationId="{1D423411-AF44-DE37-A18E-B7CA96D2EF0D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32205816" sldId="164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32205816" sldId="164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5:28.372" v="1770" actId="478"/>
          <ac:picMkLst>
            <pc:docMk/>
            <pc:sldMk cId="632205816" sldId="1642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5:38.079" v="1776" actId="1076"/>
          <ac:picMkLst>
            <pc:docMk/>
            <pc:sldMk cId="632205816" sldId="1642"/>
            <ac:picMk id="6146" creationId="{0D0C3F0A-307F-4A42-6752-327C1889BD3D}"/>
          </ac:picMkLst>
        </pc:picChg>
      </pc:sldChg>
      <pc:sldChg chg="new">
        <pc:chgData name="伊健 杜" userId="e69aded81da48593" providerId="LiveId" clId="{9DCFAC67-F80A-448B-B1E6-9C182D315F86}" dt="2022-11-29T13:46:19.260" v="1803" actId="680"/>
        <pc:sldMkLst>
          <pc:docMk/>
          <pc:sldMk cId="4260021333" sldId="1643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033426215" sldId="1644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033426215" sldId="164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48:38.978" v="1909" actId="478"/>
          <ac:picMkLst>
            <pc:docMk/>
            <pc:sldMk cId="1033426215" sldId="1644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48:56.968" v="1914" actId="1076"/>
          <ac:picMkLst>
            <pc:docMk/>
            <pc:sldMk cId="1033426215" sldId="1644"/>
            <ac:picMk id="7170" creationId="{E24F5A0B-9811-3DC3-8B06-2941A6E62E17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418504957" sldId="1645"/>
        </pc:sldMkLst>
        <pc:spChg chg="del mod">
          <ac:chgData name="伊健 杜" userId="e69aded81da48593" providerId="LiveId" clId="{9DCFAC67-F80A-448B-B1E6-9C182D315F86}" dt="2022-11-29T13:55:03.366" v="1958" actId="478"/>
          <ac:spMkLst>
            <pc:docMk/>
            <pc:sldMk cId="2418504957" sldId="1645"/>
            <ac:spMk id="2" creationId="{10304424-DB4A-36E7-9E0D-D32A5DD0F26C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3" creationId="{3D1696D5-BF6A-A55F-8EB1-C97AE9F19E5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418504957" sldId="1645"/>
            <ac:spMk id="5" creationId="{E7287B0E-EF55-E721-8EFA-9A9183C0EDF9}"/>
          </ac:spMkLst>
        </pc:spChg>
        <pc:spChg chg="add del mod">
          <ac:chgData name="伊健 杜" userId="e69aded81da48593" providerId="LiveId" clId="{9DCFAC67-F80A-448B-B1E6-9C182D315F86}" dt="2022-11-29T13:55:06.547" v="1959" actId="478"/>
          <ac:spMkLst>
            <pc:docMk/>
            <pc:sldMk cId="2418504957" sldId="1645"/>
            <ac:spMk id="6" creationId="{4C4FACA0-AF62-2158-F952-A51CF6792D2D}"/>
          </ac:spMkLst>
        </pc:spChg>
        <pc:picChg chg="del">
          <ac:chgData name="伊健 杜" userId="e69aded81da48593" providerId="LiveId" clId="{9DCFAC67-F80A-448B-B1E6-9C182D315F86}" dt="2022-11-29T13:49:08.466" v="1923" actId="478"/>
          <ac:picMkLst>
            <pc:docMk/>
            <pc:sldMk cId="2418504957" sldId="1645"/>
            <ac:picMk id="7170" creationId="{E24F5A0B-9811-3DC3-8B06-2941A6E62E17}"/>
          </ac:picMkLst>
        </pc:picChg>
        <pc:picChg chg="add mod">
          <ac:chgData name="伊健 杜" userId="e69aded81da48593" providerId="LiveId" clId="{9DCFAC67-F80A-448B-B1E6-9C182D315F86}" dt="2022-11-29T13:52:02.359" v="1927" actId="1076"/>
          <ac:picMkLst>
            <pc:docMk/>
            <pc:sldMk cId="2418504957" sldId="1645"/>
            <ac:picMk id="8194" creationId="{771D5028-0417-02F2-9F3A-77F7FA3C3C59}"/>
          </ac:picMkLst>
        </pc:picChg>
        <pc:picChg chg="add mod">
          <ac:chgData name="伊健 杜" userId="e69aded81da48593" providerId="LiveId" clId="{9DCFAC67-F80A-448B-B1E6-9C182D315F86}" dt="2022-11-29T13:54:49.897" v="1948" actId="1076"/>
          <ac:picMkLst>
            <pc:docMk/>
            <pc:sldMk cId="2418504957" sldId="1645"/>
            <ac:picMk id="8196" creationId="{19561FAE-84FD-2807-1EC3-1EBDCC866973}"/>
          </ac:picMkLst>
        </pc:picChg>
        <pc:picChg chg="add mod">
          <ac:chgData name="伊健 杜" userId="e69aded81da48593" providerId="LiveId" clId="{9DCFAC67-F80A-448B-B1E6-9C182D315F86}" dt="2022-11-29T13:54:47.923" v="1947" actId="14100"/>
          <ac:picMkLst>
            <pc:docMk/>
            <pc:sldMk cId="2418504957" sldId="1645"/>
            <ac:picMk id="8198" creationId="{35789C22-CFDF-2951-5DD3-310AAD49AD2A}"/>
          </ac:picMkLst>
        </pc:picChg>
        <pc:picChg chg="add mod">
          <ac:chgData name="伊健 杜" userId="e69aded81da48593" providerId="LiveId" clId="{9DCFAC67-F80A-448B-B1E6-9C182D315F86}" dt="2022-11-29T13:54:44.746" v="1945" actId="1076"/>
          <ac:picMkLst>
            <pc:docMk/>
            <pc:sldMk cId="2418504957" sldId="1645"/>
            <ac:picMk id="8200" creationId="{04A56A1B-D129-A43D-78BD-009E69DA94F6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574078309" sldId="164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574078309" sldId="16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613182168" sldId="164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613182168" sldId="164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8:43.010" v="2090" actId="478"/>
          <ac:picMkLst>
            <pc:docMk/>
            <pc:sldMk cId="613182168" sldId="1647"/>
            <ac:picMk id="3" creationId="{ED3EC9A8-E88C-0516-7473-C4C56829BD0F}"/>
          </ac:picMkLst>
        </pc:picChg>
        <pc:picChg chg="add mod">
          <ac:chgData name="伊健 杜" userId="e69aded81da48593" providerId="LiveId" clId="{9DCFAC67-F80A-448B-B1E6-9C182D315F86}" dt="2022-11-29T13:58:49.489" v="2098" actId="688"/>
          <ac:picMkLst>
            <pc:docMk/>
            <pc:sldMk cId="613182168" sldId="1647"/>
            <ac:picMk id="9218" creationId="{090AB60C-BA30-A600-0D60-41B7B7087F0C}"/>
          </ac:picMkLst>
        </pc:picChg>
      </pc:sldChg>
      <pc:sldChg chg="addSp delSp modSp add mod">
        <pc:chgData name="伊健 杜" userId="e69aded81da48593" providerId="LiveId" clId="{9DCFAC67-F80A-448B-B1E6-9C182D315F86}" dt="2022-11-29T15:45:05.231" v="5685" actId="20577"/>
        <pc:sldMkLst>
          <pc:docMk/>
          <pc:sldMk cId="3106689935" sldId="164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106689935" sldId="1648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5:45:05.231" v="5685" actId="20577"/>
          <ac:spMkLst>
            <pc:docMk/>
            <pc:sldMk cId="3106689935" sldId="1648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3:59:04.912" v="2135" actId="478"/>
          <ac:picMkLst>
            <pc:docMk/>
            <pc:sldMk cId="3106689935" sldId="1648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0:17.112" v="2233" actId="1076"/>
          <ac:picMkLst>
            <pc:docMk/>
            <pc:sldMk cId="3106689935" sldId="1648"/>
            <ac:picMk id="10242" creationId="{B8C68F2D-1F73-1730-A9BC-4FB949D3BD59}"/>
          </ac:picMkLst>
        </pc:picChg>
      </pc:sldChg>
      <pc:sldChg chg="add del">
        <pc:chgData name="伊健 杜" userId="e69aded81da48593" providerId="LiveId" clId="{9DCFAC67-F80A-448B-B1E6-9C182D315F86}" dt="2022-11-29T14:00:34.938" v="2235" actId="47"/>
        <pc:sldMkLst>
          <pc:docMk/>
          <pc:sldMk cId="1302666078" sldId="1649"/>
        </pc:sldMkLst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359702286" sldId="164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359702286" sldId="1649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2:08.837" v="2292" actId="478"/>
          <ac:picMkLst>
            <pc:docMk/>
            <pc:sldMk cId="2359702286" sldId="1649"/>
            <ac:picMk id="9218" creationId="{090AB60C-BA30-A600-0D60-41B7B7087F0C}"/>
          </ac:picMkLst>
        </pc:picChg>
        <pc:picChg chg="add mod">
          <ac:chgData name="伊健 杜" userId="e69aded81da48593" providerId="LiveId" clId="{9DCFAC67-F80A-448B-B1E6-9C182D315F86}" dt="2022-11-29T14:03:54.653" v="2503" actId="1076"/>
          <ac:picMkLst>
            <pc:docMk/>
            <pc:sldMk cId="2359702286" sldId="1649"/>
            <ac:picMk id="11266" creationId="{28366005-7048-0560-FEE1-B2BA02A8486A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486609757" sldId="165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486609757" sldId="16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255261345" sldId="165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255261345" sldId="1651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5:07.591" v="2721" actId="478"/>
          <ac:picMkLst>
            <pc:docMk/>
            <pc:sldMk cId="1255261345" sldId="1651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5:24.717" v="2725" actId="1076"/>
          <ac:picMkLst>
            <pc:docMk/>
            <pc:sldMk cId="1255261345" sldId="1651"/>
            <ac:picMk id="12290" creationId="{5519B86B-FDAB-4390-7F02-EF42C737077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447177732" sldId="1652"/>
        </pc:sldMkLst>
        <pc:spChg chg="mod">
          <ac:chgData name="伊健 杜" userId="e69aded81da48593" providerId="LiveId" clId="{9DCFAC67-F80A-448B-B1E6-9C182D315F86}" dt="2022-11-29T14:05:40.057" v="2740"/>
          <ac:spMkLst>
            <pc:docMk/>
            <pc:sldMk cId="3447177732" sldId="165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447177732" sldId="165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6:46.826" v="2823" actId="478"/>
          <ac:picMkLst>
            <pc:docMk/>
            <pc:sldMk cId="3447177732" sldId="1652"/>
            <ac:picMk id="11266" creationId="{28366005-7048-0560-FEE1-B2BA02A8486A}"/>
          </ac:picMkLst>
        </pc:picChg>
        <pc:picChg chg="add mod">
          <ac:chgData name="伊健 杜" userId="e69aded81da48593" providerId="LiveId" clId="{9DCFAC67-F80A-448B-B1E6-9C182D315F86}" dt="2022-11-29T14:08:27.940" v="2825" actId="1076"/>
          <ac:picMkLst>
            <pc:docMk/>
            <pc:sldMk cId="3447177732" sldId="1652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60828132" sldId="165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60828132" sldId="1653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09:08.408" v="2941" actId="478"/>
          <ac:picMkLst>
            <pc:docMk/>
            <pc:sldMk cId="1360828132" sldId="1653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10:34.030" v="2947" actId="1076"/>
          <ac:picMkLst>
            <pc:docMk/>
            <pc:sldMk cId="1360828132" sldId="1653"/>
            <ac:picMk id="15362" creationId="{815ECF87-A879-9EF0-A5E5-B0BA56A0611E}"/>
          </ac:picMkLst>
        </pc:picChg>
      </pc:sldChg>
      <pc:sldChg chg="addSp delSp modSp add mod">
        <pc:chgData name="伊健 杜" userId="e69aded81da48593" providerId="LiveId" clId="{9DCFAC67-F80A-448B-B1E6-9C182D315F86}" dt="2022-11-29T16:02:40.588" v="5729" actId="478"/>
        <pc:sldMkLst>
          <pc:docMk/>
          <pc:sldMk cId="382516160" sldId="1654"/>
        </pc:sldMkLst>
        <pc:spChg chg="add del mod">
          <ac:chgData name="伊健 杜" userId="e69aded81da48593" providerId="LiveId" clId="{9DCFAC67-F80A-448B-B1E6-9C182D315F86}" dt="2022-11-29T16:02:40.588" v="5729" actId="478"/>
          <ac:spMkLst>
            <pc:docMk/>
            <pc:sldMk cId="382516160" sldId="1654"/>
            <ac:spMk id="2" creationId="{0D0952E0-790E-30B9-C45E-2DC5039C6B22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82516160" sldId="1654"/>
            <ac:spMk id="4" creationId="{2CD63A4E-E37B-41A6-9090-C7BF9F9D4BD7}"/>
          </ac:spMkLst>
        </pc:spChg>
      </pc:sldChg>
      <pc:sldChg chg="addSp delSp modSp add del mod">
        <pc:chgData name="伊健 杜" userId="e69aded81da48593" providerId="LiveId" clId="{9DCFAC67-F80A-448B-B1E6-9C182D315F86}" dt="2022-11-29T14:10:47.448" v="2977" actId="47"/>
        <pc:sldMkLst>
          <pc:docMk/>
          <pc:sldMk cId="4209738668" sldId="1654"/>
        </pc:sldMkLst>
        <pc:picChg chg="add mod">
          <ac:chgData name="伊健 杜" userId="e69aded81da48593" providerId="LiveId" clId="{9DCFAC67-F80A-448B-B1E6-9C182D315F86}" dt="2022-11-29T14:09:23.013" v="2945" actId="1076"/>
          <ac:picMkLst>
            <pc:docMk/>
            <pc:sldMk cId="4209738668" sldId="1654"/>
            <ac:picMk id="4" creationId="{8E203BCA-078C-B0A3-F576-6BC20514CD1A}"/>
          </ac:picMkLst>
        </pc:picChg>
        <pc:picChg chg="del">
          <ac:chgData name="伊健 杜" userId="e69aded81da48593" providerId="LiveId" clId="{9DCFAC67-F80A-448B-B1E6-9C182D315F86}" dt="2022-11-29T14:09:17.204" v="2943" actId="478"/>
          <ac:picMkLst>
            <pc:docMk/>
            <pc:sldMk cId="4209738668" sldId="1654"/>
            <ac:picMk id="13314" creationId="{1738FE9A-9B02-AD49-BB29-EE363CE3B250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58371911" sldId="1655"/>
        </pc:sldMkLst>
        <pc:spChg chg="mod">
          <ac:chgData name="伊健 杜" userId="e69aded81da48593" providerId="LiveId" clId="{9DCFAC67-F80A-448B-B1E6-9C182D315F86}" dt="2022-11-29T14:23:59.619" v="3526"/>
          <ac:spMkLst>
            <pc:docMk/>
            <pc:sldMk cId="4258371911" sldId="1655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258371911" sldId="165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4:27.939" v="3657" actId="478"/>
          <ac:picMkLst>
            <pc:docMk/>
            <pc:sldMk cId="4258371911" sldId="1655"/>
            <ac:picMk id="13314" creationId="{1738FE9A-9B02-AD49-BB29-EE363CE3B250}"/>
          </ac:picMkLst>
        </pc:picChg>
        <pc:picChg chg="add mod">
          <ac:chgData name="伊健 杜" userId="e69aded81da48593" providerId="LiveId" clId="{9DCFAC67-F80A-448B-B1E6-9C182D315F86}" dt="2022-11-29T14:26:08.411" v="3662" actId="1076"/>
          <ac:picMkLst>
            <pc:docMk/>
            <pc:sldMk cId="4258371911" sldId="1655"/>
            <ac:picMk id="17410" creationId="{309010C3-4391-1C51-4243-FAACAFF4E1A2}"/>
          </ac:picMkLst>
        </pc:picChg>
      </pc:sldChg>
      <pc:sldChg chg="addSp modSp add mod">
        <pc:chgData name="伊健 杜" userId="e69aded81da48593" providerId="LiveId" clId="{9DCFAC67-F80A-448B-B1E6-9C182D315F86}" dt="2022-11-29T14:50:04.441" v="5667"/>
        <pc:sldMkLst>
          <pc:docMk/>
          <pc:sldMk cId="844771689" sldId="1656"/>
        </pc:sldMkLst>
        <pc:spChg chg="mod">
          <ac:chgData name="伊健 杜" userId="e69aded81da48593" providerId="LiveId" clId="{9DCFAC67-F80A-448B-B1E6-9C182D315F86}" dt="2022-11-29T14:16:10.405" v="3072"/>
          <ac:spMkLst>
            <pc:docMk/>
            <pc:sldMk cId="844771689" sldId="1656"/>
            <ac:spMk id="2" creationId="{93750CB4-09CB-E972-8931-8149CF602B19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844771689" sldId="1656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19:00.067" v="3179" actId="1076"/>
          <ac:picMkLst>
            <pc:docMk/>
            <pc:sldMk cId="844771689" sldId="1656"/>
            <ac:picMk id="16386" creationId="{3D9F0DE3-C6BE-C90E-16B0-739BBE9409F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358456787" sldId="165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358456787" sldId="1657"/>
            <ac:spMk id="4" creationId="{2CD63A4E-E37B-41A6-9090-C7BF9F9D4BD7}"/>
          </ac:spMkLst>
        </pc:spChg>
        <pc:picChg chg="del mod">
          <ac:chgData name="伊健 杜" userId="e69aded81da48593" providerId="LiveId" clId="{9DCFAC67-F80A-448B-B1E6-9C182D315F86}" dt="2022-11-29T14:19:10.922" v="3182" actId="478"/>
          <ac:picMkLst>
            <pc:docMk/>
            <pc:sldMk cId="1358456787" sldId="1657"/>
            <ac:picMk id="16386" creationId="{3D9F0DE3-C6BE-C90E-16B0-739BBE9409FE}"/>
          </ac:picMkLst>
        </pc:picChg>
        <pc:picChg chg="add mod">
          <ac:chgData name="伊健 杜" userId="e69aded81da48593" providerId="LiveId" clId="{9DCFAC67-F80A-448B-B1E6-9C182D315F86}" dt="2022-11-29T14:19:57.012" v="3255" actId="1076"/>
          <ac:picMkLst>
            <pc:docMk/>
            <pc:sldMk cId="1358456787" sldId="1657"/>
            <ac:picMk id="18434" creationId="{1B69370F-AF6E-5133-F9DC-1284EB3967A4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575561204" sldId="1658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29T14:20:26.981" v="3261" actId="20577"/>
          <ac:spMkLst>
            <pc:docMk/>
            <pc:sldMk cId="1575561204" sldId="1658"/>
            <ac:spMk id="4" creationId="{2CD63A4E-E37B-41A6-9090-C7BF9F9D4BD7}"/>
          </ac:spMkLst>
        </pc:spChg>
        <pc:spChg chg="add mod">
          <ac:chgData name="伊健 杜" userId="e69aded81da48593" providerId="LiveId" clId="{9DCFAC67-F80A-448B-B1E6-9C182D315F86}" dt="2022-11-29T14:50:04.441" v="5667"/>
          <ac:spMkLst>
            <pc:docMk/>
            <pc:sldMk cId="1575561204" sldId="1658"/>
            <ac:spMk id="5" creationId="{4D8D32DF-2550-E88F-B3A8-8FB0069FFFBC}"/>
          </ac:spMkLst>
        </pc:spChg>
        <pc:picChg chg="del">
          <ac:chgData name="伊健 杜" userId="e69aded81da48593" providerId="LiveId" clId="{9DCFAC67-F80A-448B-B1E6-9C182D315F86}" dt="2022-11-29T14:21:37.413" v="3262" actId="478"/>
          <ac:picMkLst>
            <pc:docMk/>
            <pc:sldMk cId="1575561204" sldId="1658"/>
            <ac:picMk id="18434" creationId="{1B69370F-AF6E-5133-F9DC-1284EB3967A4}"/>
          </ac:picMkLst>
        </pc:picChg>
        <pc:picChg chg="add mod">
          <ac:chgData name="伊健 杜" userId="e69aded81da48593" providerId="LiveId" clId="{9DCFAC67-F80A-448B-B1E6-9C182D315F86}" dt="2022-11-29T14:22:34.758" v="3401" actId="1076"/>
          <ac:picMkLst>
            <pc:docMk/>
            <pc:sldMk cId="1575561204" sldId="1658"/>
            <ac:picMk id="19458" creationId="{BE07EBB1-6103-4C5E-8AD0-04F4AEAFDF41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390046188" sldId="1659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0046188" sldId="16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229946150" sldId="1660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229946150" sldId="1660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28:17.218" v="3746" actId="478"/>
          <ac:picMkLst>
            <pc:docMk/>
            <pc:sldMk cId="4229946150" sldId="1660"/>
            <ac:picMk id="17410" creationId="{309010C3-4391-1C51-4243-FAACAFF4E1A2}"/>
          </ac:picMkLst>
        </pc:picChg>
        <pc:picChg chg="add mod">
          <ac:chgData name="伊健 杜" userId="e69aded81da48593" providerId="LiveId" clId="{9DCFAC67-F80A-448B-B1E6-9C182D315F86}" dt="2022-11-29T14:28:18.566" v="3748" actId="1076"/>
          <ac:picMkLst>
            <pc:docMk/>
            <pc:sldMk cId="4229946150" sldId="1660"/>
            <ac:picMk id="20482" creationId="{5641B899-34DA-F55F-41EA-93871B4B98D9}"/>
          </ac:picMkLst>
        </pc:picChg>
      </pc:sldChg>
      <pc:sldChg chg="delSp modSp add del">
        <pc:chgData name="伊健 杜" userId="e69aded81da48593" providerId="LiveId" clId="{9DCFAC67-F80A-448B-B1E6-9C182D315F86}" dt="2022-11-29T14:30:22.789" v="3874" actId="47"/>
        <pc:sldMkLst>
          <pc:docMk/>
          <pc:sldMk cId="1358589360" sldId="1661"/>
        </pc:sldMkLst>
        <pc:picChg chg="del mod">
          <ac:chgData name="伊健 杜" userId="e69aded81da48593" providerId="LiveId" clId="{9DCFAC67-F80A-448B-B1E6-9C182D315F86}" dt="2022-11-29T14:30:21.077" v="3873" actId="478"/>
          <ac:picMkLst>
            <pc:docMk/>
            <pc:sldMk cId="1358589360" sldId="1661"/>
            <ac:picMk id="20482" creationId="{5641B899-34DA-F55F-41EA-93871B4B98D9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4170320492" sldId="166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4170320492" sldId="1661"/>
            <ac:spMk id="5" creationId="{E7287B0E-EF55-E721-8EFA-9A9183C0EDF9}"/>
          </ac:spMkLst>
        </pc:spChg>
        <pc:picChg chg="del mod">
          <ac:chgData name="伊健 杜" userId="e69aded81da48593" providerId="LiveId" clId="{9DCFAC67-F80A-448B-B1E6-9C182D315F86}" dt="2022-11-29T14:31:27.766" v="3995" actId="478"/>
          <ac:picMkLst>
            <pc:docMk/>
            <pc:sldMk cId="4170320492" sldId="1661"/>
            <ac:picMk id="20482" creationId="{5641B899-34DA-F55F-41EA-93871B4B98D9}"/>
          </ac:picMkLst>
        </pc:picChg>
        <pc:picChg chg="add mod">
          <ac:chgData name="伊健 杜" userId="e69aded81da48593" providerId="LiveId" clId="{9DCFAC67-F80A-448B-B1E6-9C182D315F86}" dt="2022-11-29T14:31:52.936" v="4000" actId="1076"/>
          <ac:picMkLst>
            <pc:docMk/>
            <pc:sldMk cId="4170320492" sldId="1661"/>
            <ac:picMk id="21506" creationId="{5BD170EB-D10A-0ADA-00D2-B1756108DB3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0070148" sldId="166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0070148" sldId="1662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3:36.473" v="4230" actId="478"/>
          <ac:picMkLst>
            <pc:docMk/>
            <pc:sldMk cId="3620070148" sldId="1662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4:26.733" v="4236" actId="1076"/>
          <ac:picMkLst>
            <pc:docMk/>
            <pc:sldMk cId="3620070148" sldId="1662"/>
            <ac:picMk id="23554" creationId="{C6938F5C-205B-50F1-0133-990AD01D9286}"/>
          </ac:picMkLst>
        </pc:picChg>
      </pc:sldChg>
      <pc:sldChg chg="addSp modSp add mod">
        <pc:chgData name="伊健 杜" userId="e69aded81da48593" providerId="LiveId" clId="{9DCFAC67-F80A-448B-B1E6-9C182D315F86}" dt="2022-11-30T15:58:06.191" v="5774" actId="20577"/>
        <pc:sldMkLst>
          <pc:docMk/>
          <pc:sldMk cId="1174473443" sldId="1663"/>
        </pc:sldMkLst>
        <pc:spChg chg="add mod">
          <ac:chgData name="伊健 杜" userId="e69aded81da48593" providerId="LiveId" clId="{9DCFAC67-F80A-448B-B1E6-9C182D315F86}" dt="2022-11-30T15:58:06.191" v="5774" actId="20577"/>
          <ac:spMkLst>
            <pc:docMk/>
            <pc:sldMk cId="1174473443" sldId="1663"/>
            <ac:spMk id="2" creationId="{EEAAE549-BBFA-88EF-663B-9BA8C2C4C98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174473443" sldId="16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2846733632" sldId="1664"/>
        </pc:sldMkLst>
        <pc:spChg chg="mod">
          <ac:chgData name="伊健 杜" userId="e69aded81da48593" providerId="LiveId" clId="{9DCFAC67-F80A-448B-B1E6-9C182D315F86}" dt="2022-11-29T14:35:17.039" v="4292"/>
          <ac:spMkLst>
            <pc:docMk/>
            <pc:sldMk cId="2846733632" sldId="1664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2846733632" sldId="1664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7:29.452" v="4497" actId="478"/>
          <ac:picMkLst>
            <pc:docMk/>
            <pc:sldMk cId="2846733632" sldId="1664"/>
            <ac:picMk id="21506" creationId="{5BD170EB-D10A-0ADA-00D2-B1756108DB3E}"/>
          </ac:picMkLst>
        </pc:picChg>
        <pc:picChg chg="add mod">
          <ac:chgData name="伊健 杜" userId="e69aded81da48593" providerId="LiveId" clId="{9DCFAC67-F80A-448B-B1E6-9C182D315F86}" dt="2022-11-29T14:37:55.496" v="4502" actId="14100"/>
          <ac:picMkLst>
            <pc:docMk/>
            <pc:sldMk cId="2846733632" sldId="1664"/>
            <ac:picMk id="24578" creationId="{DB516D46-20A6-8BBF-6665-0412808AFE0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970273814" sldId="1665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970273814" sldId="1665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38:56.655" v="4702" actId="478"/>
          <ac:picMkLst>
            <pc:docMk/>
            <pc:sldMk cId="3970273814" sldId="1665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0:23.941" v="4706" actId="1076"/>
          <ac:picMkLst>
            <pc:docMk/>
            <pc:sldMk cId="3970273814" sldId="1665"/>
            <ac:picMk id="25602" creationId="{3BCE1BE6-EECA-D4CD-6481-BDF0EDEF9266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1614446235" sldId="1666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1614446235" sldId="1666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1:13.848" v="4810" actId="478"/>
          <ac:picMkLst>
            <pc:docMk/>
            <pc:sldMk cId="1614446235" sldId="1666"/>
            <ac:picMk id="24578" creationId="{DB516D46-20A6-8BBF-6665-0412808AFE03}"/>
          </ac:picMkLst>
        </pc:picChg>
        <pc:picChg chg="add mod">
          <ac:chgData name="伊健 杜" userId="e69aded81da48593" providerId="LiveId" clId="{9DCFAC67-F80A-448B-B1E6-9C182D315F86}" dt="2022-11-29T14:42:31.553" v="4815" actId="1076"/>
          <ac:picMkLst>
            <pc:docMk/>
            <pc:sldMk cId="1614446235" sldId="1666"/>
            <ac:picMk id="26626" creationId="{BCD22DEB-691C-246E-956F-01A8DEB0DBCE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623434506" sldId="1667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2" creationId="{10304424-DB4A-36E7-9E0D-D32A5DD0F26C}"/>
          </ac:spMkLst>
        </pc:spChg>
        <pc:spChg chg="mod">
          <ac:chgData name="伊健 杜" userId="e69aded81da48593" providerId="LiveId" clId="{9DCFAC67-F80A-448B-B1E6-9C182D315F86}" dt="2022-11-29T14:50:04.441" v="5667"/>
          <ac:spMkLst>
            <pc:docMk/>
            <pc:sldMk cId="3623434506" sldId="1667"/>
            <ac:spMk id="5" creationId="{E7287B0E-EF55-E721-8EFA-9A9183C0EDF9}"/>
          </ac:spMkLst>
        </pc:spChg>
        <pc:picChg chg="del">
          <ac:chgData name="伊健 杜" userId="e69aded81da48593" providerId="LiveId" clId="{9DCFAC67-F80A-448B-B1E6-9C182D315F86}" dt="2022-11-29T14:42:34.908" v="4817" actId="478"/>
          <ac:picMkLst>
            <pc:docMk/>
            <pc:sldMk cId="3623434506" sldId="1667"/>
            <ac:picMk id="26626" creationId="{BCD22DEB-691C-246E-956F-01A8DEB0DBCE}"/>
          </ac:picMkLst>
        </pc:picChg>
        <pc:picChg chg="add mod">
          <ac:chgData name="伊健 杜" userId="e69aded81da48593" providerId="LiveId" clId="{9DCFAC67-F80A-448B-B1E6-9C182D315F86}" dt="2022-11-29T14:44:11.458" v="4897" actId="1076"/>
          <ac:picMkLst>
            <pc:docMk/>
            <pc:sldMk cId="3623434506" sldId="1667"/>
            <ac:picMk id="27650" creationId="{C70DCAD9-8200-8594-1452-A852C60CE5B8}"/>
          </ac:picMkLst>
        </pc:picChg>
      </pc:sldChg>
      <pc:sldChg chg="addSp delSp modSp add mod modNotesTx">
        <pc:chgData name="伊健 杜" userId="e69aded81da48593" providerId="LiveId" clId="{9DCFAC67-F80A-448B-B1E6-9C182D315F86}" dt="2022-11-30T16:03:55.521" v="5778" actId="20577"/>
        <pc:sldMkLst>
          <pc:docMk/>
          <pc:sldMk cId="3943296893" sldId="1668"/>
        </pc:sldMkLst>
        <pc:spChg chg="mod">
          <ac:chgData name="伊健 杜" userId="e69aded81da48593" providerId="LiveId" clId="{9DCFAC67-F80A-448B-B1E6-9C182D315F86}" dt="2022-11-30T16:03:55.521" v="5778" actId="20577"/>
          <ac:spMkLst>
            <pc:docMk/>
            <pc:sldMk cId="3943296893" sldId="1668"/>
            <ac:spMk id="4" creationId="{2CD63A4E-E37B-41A6-9090-C7BF9F9D4BD7}"/>
          </ac:spMkLst>
        </pc:spChg>
        <pc:picChg chg="add del mod">
          <ac:chgData name="伊健 杜" userId="e69aded81da48593" providerId="LiveId" clId="{9DCFAC67-F80A-448B-B1E6-9C182D315F86}" dt="2022-11-29T14:46:32.722" v="5102" actId="21"/>
          <ac:picMkLst>
            <pc:docMk/>
            <pc:sldMk cId="3943296893" sldId="1668"/>
            <ac:picMk id="2" creationId="{18510586-05B3-87A9-8282-E9038F445726}"/>
          </ac:picMkLst>
        </pc:picChg>
      </pc:sldChg>
      <pc:sldChg chg="add del">
        <pc:chgData name="伊健 杜" userId="e69aded81da48593" providerId="LiveId" clId="{9DCFAC67-F80A-448B-B1E6-9C182D315F86}" dt="2022-11-29T14:45:45.258" v="5027" actId="47"/>
        <pc:sldMkLst>
          <pc:docMk/>
          <pc:sldMk cId="1787879979" sldId="1669"/>
        </pc:sldMkLst>
      </pc:sldChg>
      <pc:sldChg chg="addSp delSp modSp add mod">
        <pc:chgData name="伊健 杜" userId="e69aded81da48593" providerId="LiveId" clId="{9DCFAC67-F80A-448B-B1E6-9C182D315F86}" dt="2022-11-30T16:11:33.833" v="5781" actId="20577"/>
        <pc:sldMkLst>
          <pc:docMk/>
          <pc:sldMk cId="2890553167" sldId="1669"/>
        </pc:sldMkLst>
        <pc:spChg chg="mod">
          <ac:chgData name="伊健 杜" userId="e69aded81da48593" providerId="LiveId" clId="{9DCFAC67-F80A-448B-B1E6-9C182D315F86}" dt="2022-11-29T14:45:52.622" v="5035"/>
          <ac:spMkLst>
            <pc:docMk/>
            <pc:sldMk cId="2890553167" sldId="1669"/>
            <ac:spMk id="2" creationId="{93750CB4-09CB-E972-8931-8149CF602B19}"/>
          </ac:spMkLst>
        </pc:spChg>
        <pc:spChg chg="del">
          <ac:chgData name="伊健 杜" userId="e69aded81da48593" providerId="LiveId" clId="{9DCFAC67-F80A-448B-B1E6-9C182D315F86}" dt="2022-11-29T14:46:02.646" v="5036" actId="478"/>
          <ac:spMkLst>
            <pc:docMk/>
            <pc:sldMk cId="2890553167" sldId="1669"/>
            <ac:spMk id="3" creationId="{7399300E-0691-B394-65B1-19AA10A98F34}"/>
          </ac:spMkLst>
        </pc:spChg>
        <pc:spChg chg="mod">
          <ac:chgData name="伊健 杜" userId="e69aded81da48593" providerId="LiveId" clId="{9DCFAC67-F80A-448B-B1E6-9C182D315F86}" dt="2022-11-30T16:11:33.833" v="5781" actId="20577"/>
          <ac:spMkLst>
            <pc:docMk/>
            <pc:sldMk cId="2890553167" sldId="1669"/>
            <ac:spMk id="4" creationId="{2CD63A4E-E37B-41A6-9090-C7BF9F9D4BD7}"/>
          </ac:spMkLst>
        </pc:spChg>
        <pc:picChg chg="add mod">
          <ac:chgData name="伊健 杜" userId="e69aded81da48593" providerId="LiveId" clId="{9DCFAC67-F80A-448B-B1E6-9C182D315F86}" dt="2022-11-29T14:46:34.433" v="5104" actId="1076"/>
          <ac:picMkLst>
            <pc:docMk/>
            <pc:sldMk cId="2890553167" sldId="1669"/>
            <ac:picMk id="5" creationId="{80423C9F-5431-7FFB-C167-AC96263D9DF9}"/>
          </ac:picMkLst>
        </pc:picChg>
        <pc:picChg chg="del">
          <ac:chgData name="伊健 杜" userId="e69aded81da48593" providerId="LiveId" clId="{9DCFAC67-F80A-448B-B1E6-9C182D315F86}" dt="2022-11-29T14:46:03.019" v="5037" actId="478"/>
          <ac:picMkLst>
            <pc:docMk/>
            <pc:sldMk cId="2890553167" sldId="1669"/>
            <ac:picMk id="16386" creationId="{3D9F0DE3-C6BE-C90E-16B0-739BBE9409FE}"/>
          </ac:picMkLst>
        </pc:picChg>
      </pc:sldChg>
      <pc:sldChg chg="modSp new mod">
        <pc:chgData name="伊健 杜" userId="e69aded81da48593" providerId="LiveId" clId="{9DCFAC67-F80A-448B-B1E6-9C182D315F86}" dt="2022-11-29T14:46:13.632" v="5062" actId="20577"/>
        <pc:sldMkLst>
          <pc:docMk/>
          <pc:sldMk cId="2873396240" sldId="1670"/>
        </pc:sldMkLst>
        <pc:spChg chg="mod">
          <ac:chgData name="伊健 杜" userId="e69aded81da48593" providerId="LiveId" clId="{9DCFAC67-F80A-448B-B1E6-9C182D315F86}" dt="2022-11-29T14:46:13.632" v="5062" actId="20577"/>
          <ac:spMkLst>
            <pc:docMk/>
            <pc:sldMk cId="2873396240" sldId="1670"/>
            <ac:spMk id="2" creationId="{2827E16F-A3A2-618A-4DEA-25E6E1BCB7C8}"/>
          </ac:spMkLst>
        </pc:sp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3884756548" sldId="1671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3884756548" sldId="1671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6:36.835" v="5106" actId="478"/>
          <ac:picMkLst>
            <pc:docMk/>
            <pc:sldMk cId="3884756548" sldId="1671"/>
            <ac:picMk id="5" creationId="{80423C9F-5431-7FFB-C167-AC96263D9DF9}"/>
          </ac:picMkLst>
        </pc:picChg>
        <pc:picChg chg="add mod">
          <ac:chgData name="伊健 杜" userId="e69aded81da48593" providerId="LiveId" clId="{9DCFAC67-F80A-448B-B1E6-9C182D315F86}" dt="2022-11-29T14:47:32.947" v="5252" actId="1076"/>
          <ac:picMkLst>
            <pc:docMk/>
            <pc:sldMk cId="3884756548" sldId="1671"/>
            <ac:picMk id="28674" creationId="{E68A4788-4059-6502-678B-FCA2656F1E93}"/>
          </ac:picMkLst>
        </pc:picChg>
      </pc:sldChg>
      <pc:sldChg chg="addSp delSp modSp add mod">
        <pc:chgData name="伊健 杜" userId="e69aded81da48593" providerId="LiveId" clId="{9DCFAC67-F80A-448B-B1E6-9C182D315F86}" dt="2022-11-29T14:50:04.441" v="5667"/>
        <pc:sldMkLst>
          <pc:docMk/>
          <pc:sldMk cId="882423663" sldId="1672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882423663" sldId="1672"/>
            <ac:spMk id="4" creationId="{2CD63A4E-E37B-41A6-9090-C7BF9F9D4BD7}"/>
          </ac:spMkLst>
        </pc:spChg>
        <pc:picChg chg="del">
          <ac:chgData name="伊健 杜" userId="e69aded81da48593" providerId="LiveId" clId="{9DCFAC67-F80A-448B-B1E6-9C182D315F86}" dt="2022-11-29T14:48:29.232" v="5468" actId="478"/>
          <ac:picMkLst>
            <pc:docMk/>
            <pc:sldMk cId="882423663" sldId="1672"/>
            <ac:picMk id="28674" creationId="{E68A4788-4059-6502-678B-FCA2656F1E93}"/>
          </ac:picMkLst>
        </pc:picChg>
        <pc:picChg chg="add mod">
          <ac:chgData name="伊健 杜" userId="e69aded81da48593" providerId="LiveId" clId="{9DCFAC67-F80A-448B-B1E6-9C182D315F86}" dt="2022-11-29T14:49:12.528" v="5475" actId="1076"/>
          <ac:picMkLst>
            <pc:docMk/>
            <pc:sldMk cId="882423663" sldId="1672"/>
            <ac:picMk id="32770" creationId="{5A8EF8D5-91A3-B822-9A01-FF09A2A32E94}"/>
          </ac:picMkLst>
        </pc:picChg>
      </pc:sldChg>
      <pc:sldChg chg="modSp add mod">
        <pc:chgData name="伊健 杜" userId="e69aded81da48593" providerId="LiveId" clId="{9DCFAC67-F80A-448B-B1E6-9C182D315F86}" dt="2022-11-29T14:50:04.441" v="5667"/>
        <pc:sldMkLst>
          <pc:docMk/>
          <pc:sldMk cId="2221160068" sldId="1673"/>
        </pc:sldMkLst>
        <pc:spChg chg="mod">
          <ac:chgData name="伊健 杜" userId="e69aded81da48593" providerId="LiveId" clId="{9DCFAC67-F80A-448B-B1E6-9C182D315F86}" dt="2022-11-29T14:50:04.441" v="5667"/>
          <ac:spMkLst>
            <pc:docMk/>
            <pc:sldMk cId="2221160068" sldId="1673"/>
            <ac:spMk id="4" creationId="{2CD63A4E-E37B-41A6-9090-C7BF9F9D4BD7}"/>
          </ac:spMkLst>
        </pc:spChg>
      </pc:sldChg>
      <pc:sldChg chg="add del">
        <pc:chgData name="伊健 杜" userId="e69aded81da48593" providerId="LiveId" clId="{9DCFAC67-F80A-448B-B1E6-9C182D315F86}" dt="2022-11-29T14:49:00.608" v="5470" actId="47"/>
        <pc:sldMkLst>
          <pc:docMk/>
          <pc:sldMk cId="4196756099" sldId="1673"/>
        </pc:sldMkLst>
      </pc:sldChg>
    </pc:docChg>
  </pc:docChgLst>
  <pc:docChgLst>
    <pc:chgData name="伊健 杜" userId="e69aded81da48593" providerId="LiveId" clId="{BCD66B68-7131-4D46-8514-0EB1CC7661F3}"/>
    <pc:docChg chg="undo custSel addSld delSld modSld sldOrd modSection">
      <pc:chgData name="伊健 杜" userId="e69aded81da48593" providerId="LiveId" clId="{BCD66B68-7131-4D46-8514-0EB1CC7661F3}" dt="2022-10-18T04:01:49.361" v="5846" actId="478"/>
      <pc:docMkLst>
        <pc:docMk/>
      </pc:docMkLst>
      <pc:sldChg chg="del">
        <pc:chgData name="伊健 杜" userId="e69aded81da48593" providerId="LiveId" clId="{BCD66B68-7131-4D46-8514-0EB1CC7661F3}" dt="2022-10-17T09:33:59.191" v="0" actId="47"/>
        <pc:sldMkLst>
          <pc:docMk/>
          <pc:sldMk cId="2318753420" sldId="100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21065866" sldId="1011"/>
        </pc:sldMkLst>
      </pc:sldChg>
      <pc:sldChg chg="addSp delSp modSp mod ord">
        <pc:chgData name="伊健 杜" userId="e69aded81da48593" providerId="LiveId" clId="{BCD66B68-7131-4D46-8514-0EB1CC7661F3}" dt="2022-10-17T15:44:42.353" v="4875"/>
        <pc:sldMkLst>
          <pc:docMk/>
          <pc:sldMk cId="1387541516" sldId="101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87541516" sldId="1015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0:26:31.313" v="1125" actId="14100"/>
          <ac:picMkLst>
            <pc:docMk/>
            <pc:sldMk cId="1387541516" sldId="1015"/>
            <ac:picMk id="3" creationId="{CFCFB0EC-95A6-F2C8-B9F3-A61C3C1C767F}"/>
          </ac:picMkLst>
        </pc:picChg>
        <pc:picChg chg="del">
          <ac:chgData name="伊健 杜" userId="e69aded81da48593" providerId="LiveId" clId="{BCD66B68-7131-4D46-8514-0EB1CC7661F3}" dt="2022-10-17T10:24:07.157" v="1021" actId="478"/>
          <ac:picMkLst>
            <pc:docMk/>
            <pc:sldMk cId="1387541516" sldId="1015"/>
            <ac:picMk id="6146" creationId="{1DE39CBF-7262-EBEA-731C-FD7B28B957D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3478360" sldId="101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477943" sldId="101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77646282" sldId="101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156829" sldId="101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9244262" sldId="102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2584672" sldId="102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45702054" sldId="102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07455598" sldId="102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744423983" sldId="102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01616900" sldId="102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797290444" sldId="102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62115934" sldId="102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77220365" sldId="102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021597928" sldId="102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9533420" sldId="103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05677220" sldId="103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181573722" sldId="103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25632687" sldId="103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21561485" sldId="103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259235904" sldId="103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652823886" sldId="103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84558535" sldId="103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543458007" sldId="103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30810273" sldId="103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05576033" sldId="104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98578331" sldId="104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687329791" sldId="104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449175738" sldId="104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96288700" sldId="104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36354559" sldId="104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98193033" sldId="1046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186061764" sldId="1047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324649716" sldId="104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039098511" sldId="1049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814560725" sldId="1050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745661264" sldId="1051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17630630" sldId="1052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355590439" sldId="1053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156951361" sldId="1054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1937040206" sldId="1055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3291895734" sldId="1056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3893839984" sldId="105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0:13:32.640" v="118" actId="1076"/>
          <ac:picMkLst>
            <pc:docMk/>
            <pc:sldMk cId="3893839984" sldId="1057"/>
            <ac:picMk id="2" creationId="{3EA5B419-4FC3-16F9-A647-CA8690CFEA32}"/>
          </ac:picMkLst>
        </pc:picChg>
        <pc:picChg chg="del">
          <ac:chgData name="伊健 杜" userId="e69aded81da48593" providerId="LiveId" clId="{BCD66B68-7131-4D46-8514-0EB1CC7661F3}" dt="2022-10-17T10:12:41.802" v="115" actId="478"/>
          <ac:picMkLst>
            <pc:docMk/>
            <pc:sldMk cId="3893839984" sldId="1057"/>
            <ac:picMk id="1026" creationId="{8089A75E-BD2C-13F8-B28B-22F724D3A078}"/>
          </ac:picMkLst>
        </pc:picChg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2542799483" sldId="1058"/>
        </pc:sldMkLst>
      </pc:sldChg>
      <pc:sldChg chg="del">
        <pc:chgData name="伊健 杜" userId="e69aded81da48593" providerId="LiveId" clId="{BCD66B68-7131-4D46-8514-0EB1CC7661F3}" dt="2022-10-17T09:33:59.191" v="0" actId="47"/>
        <pc:sldMkLst>
          <pc:docMk/>
          <pc:sldMk cId="515591944" sldId="1059"/>
        </pc:sldMkLst>
      </pc:sldChg>
      <pc:sldChg chg="del">
        <pc:chgData name="伊健 杜" userId="e69aded81da48593" providerId="LiveId" clId="{BCD66B68-7131-4D46-8514-0EB1CC7661F3}" dt="2022-10-17T10:10:37.909" v="1" actId="47"/>
        <pc:sldMkLst>
          <pc:docMk/>
          <pc:sldMk cId="3714553315" sldId="1060"/>
        </pc:sldMkLst>
      </pc:sldChg>
      <pc:sldChg chg="addSp delSp modSp mod">
        <pc:chgData name="伊健 杜" userId="e69aded81da48593" providerId="LiveId" clId="{BCD66B68-7131-4D46-8514-0EB1CC7661F3}" dt="2022-10-17T15:44:42.353" v="4875"/>
        <pc:sldMkLst>
          <pc:docMk/>
          <pc:sldMk cId="920932515" sldId="106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20932515" sldId="1061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2" creationId="{C47B8DB3-107F-1F82-34C8-CB971C956FED}"/>
          </ac:picMkLst>
        </pc:picChg>
        <pc:picChg chg="add mod">
          <ac:chgData name="伊健 杜" userId="e69aded81da48593" providerId="LiveId" clId="{BCD66B68-7131-4D46-8514-0EB1CC7661F3}" dt="2022-10-17T10:15:02.116" v="194" actId="14100"/>
          <ac:picMkLst>
            <pc:docMk/>
            <pc:sldMk cId="920932515" sldId="1061"/>
            <ac:picMk id="2050" creationId="{66B9443A-BC50-49A7-D8E1-26030C96A7DD}"/>
          </ac:picMkLst>
        </pc:picChg>
        <pc:picChg chg="del">
          <ac:chgData name="伊健 杜" userId="e69aded81da48593" providerId="LiveId" clId="{BCD66B68-7131-4D46-8514-0EB1CC7661F3}" dt="2022-10-17T10:13:56.325" v="189" actId="478"/>
          <ac:picMkLst>
            <pc:docMk/>
            <pc:sldMk cId="920932515" sldId="1061"/>
            <ac:picMk id="3074" creationId="{45964954-CFA3-4897-73E5-AC50CAB705AB}"/>
          </ac:picMkLst>
        </pc:picChg>
      </pc:sldChg>
      <pc:sldChg chg="del">
        <pc:chgData name="伊健 杜" userId="e69aded81da48593" providerId="LiveId" clId="{BCD66B68-7131-4D46-8514-0EB1CC7661F3}" dt="2022-10-17T10:10:41.226" v="2" actId="47"/>
        <pc:sldMkLst>
          <pc:docMk/>
          <pc:sldMk cId="4037140997" sldId="1062"/>
        </pc:sldMkLst>
      </pc:sldChg>
      <pc:sldChg chg="modSp mod">
        <pc:chgData name="伊健 杜" userId="e69aded81da48593" providerId="LiveId" clId="{BCD66B68-7131-4D46-8514-0EB1CC7661F3}" dt="2022-10-17T15:44:42.353" v="4875"/>
        <pc:sldMkLst>
          <pc:docMk/>
          <pc:sldMk cId="128798790" sldId="106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8798790" sldId="1063"/>
            <ac:spMk id="7" creationId="{8A134A8E-94C3-0EE7-C065-45DB3136BA45}"/>
          </ac:spMkLst>
        </pc:spChg>
      </pc:sldChg>
      <pc:sldChg chg="addSp delSp modSp mod">
        <pc:chgData name="伊健 杜" userId="e69aded81da48593" providerId="LiveId" clId="{BCD66B68-7131-4D46-8514-0EB1CC7661F3}" dt="2022-10-18T04:01:49.361" v="5846" actId="478"/>
        <pc:sldMkLst>
          <pc:docMk/>
          <pc:sldMk cId="2248431918" sldId="1064"/>
        </pc:sldMkLst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2" creationId="{F4BCE1BA-D759-9065-D4BE-EF9F7D3AC378}"/>
          </ac:spMkLst>
        </pc:spChg>
        <pc:spChg chg="del">
          <ac:chgData name="伊健 杜" userId="e69aded81da48593" providerId="LiveId" clId="{BCD66B68-7131-4D46-8514-0EB1CC7661F3}" dt="2022-10-17T15:56:03.482" v="4876" actId="478"/>
          <ac:spMkLst>
            <pc:docMk/>
            <pc:sldMk cId="2248431918" sldId="1064"/>
            <ac:spMk id="3" creationId="{9E58CF08-D56F-6921-6BE4-0326521628DB}"/>
          </ac:spMkLst>
        </pc:spChg>
        <pc:picChg chg="add del mod">
          <ac:chgData name="伊健 杜" userId="e69aded81da48593" providerId="LiveId" clId="{BCD66B68-7131-4D46-8514-0EB1CC7661F3}" dt="2022-10-18T04:01:49.361" v="5846" actId="478"/>
          <ac:picMkLst>
            <pc:docMk/>
            <pc:sldMk cId="2248431918" sldId="1064"/>
            <ac:picMk id="1026" creationId="{F3B8E192-1667-97A6-7D0F-9CCA977525CE}"/>
          </ac:picMkLst>
        </pc:pic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413209311" sldId="106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13209311" sldId="1065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38983976" sldId="106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38983976" sldId="1066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7:08.587" v="456" actId="478"/>
          <ac:picMkLst>
            <pc:docMk/>
            <pc:sldMk cId="2438983976" sldId="1066"/>
            <ac:picMk id="2" creationId="{3EA5B419-4FC3-16F9-A647-CA8690CFEA32}"/>
          </ac:picMkLst>
        </pc:picChg>
        <pc:picChg chg="add mod">
          <ac:chgData name="伊健 杜" userId="e69aded81da48593" providerId="LiveId" clId="{BCD66B68-7131-4D46-8514-0EB1CC7661F3}" dt="2022-10-17T10:18:03.893" v="460" actId="1076"/>
          <ac:picMkLst>
            <pc:docMk/>
            <pc:sldMk cId="2438983976" sldId="1066"/>
            <ac:picMk id="3074" creationId="{88583D6F-B6FF-D7C9-CE18-3CB1A5009BE8}"/>
          </ac:picMkLst>
        </pc:picChg>
        <pc:picChg chg="add mod">
          <ac:chgData name="伊健 杜" userId="e69aded81da48593" providerId="LiveId" clId="{BCD66B68-7131-4D46-8514-0EB1CC7661F3}" dt="2022-10-17T10:18:40.852" v="476" actId="1076"/>
          <ac:picMkLst>
            <pc:docMk/>
            <pc:sldMk cId="2438983976" sldId="1066"/>
            <ac:picMk id="3076" creationId="{F281A558-6176-3BE2-ED65-E0FCDF2CA4CD}"/>
          </ac:picMkLst>
        </pc:picChg>
      </pc:sldChg>
      <pc:sldChg chg="add del">
        <pc:chgData name="伊健 杜" userId="e69aded81da48593" providerId="LiveId" clId="{BCD66B68-7131-4D46-8514-0EB1CC7661F3}" dt="2022-10-17T10:16:17.291" v="376"/>
        <pc:sldMkLst>
          <pc:docMk/>
          <pc:sldMk cId="3714148382" sldId="1066"/>
        </pc:sldMkLst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60893639" sldId="106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60893639" sldId="1067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0:18:52.277" v="481" actId="478"/>
          <ac:picMkLst>
            <pc:docMk/>
            <pc:sldMk cId="260893639" sldId="106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0:18:51.783" v="480" actId="478"/>
          <ac:picMkLst>
            <pc:docMk/>
            <pc:sldMk cId="260893639" sldId="1067"/>
            <ac:picMk id="3076" creationId="{F281A558-6176-3BE2-ED65-E0FCDF2CA4CD}"/>
          </ac:picMkLst>
        </pc:picChg>
        <pc:picChg chg="add mod">
          <ac:chgData name="伊健 杜" userId="e69aded81da48593" providerId="LiveId" clId="{BCD66B68-7131-4D46-8514-0EB1CC7661F3}" dt="2022-10-17T10:20:32.764" v="640" actId="1076"/>
          <ac:picMkLst>
            <pc:docMk/>
            <pc:sldMk cId="260893639" sldId="1067"/>
            <ac:picMk id="4098" creationId="{7DA6B533-CF61-81C7-FF52-94A7EF5E7874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018643386" sldId="1068"/>
        </pc:sldMkLst>
        <pc:spChg chg="del">
          <ac:chgData name="伊健 杜" userId="e69aded81da48593" providerId="LiveId" clId="{BCD66B68-7131-4D46-8514-0EB1CC7661F3}" dt="2022-10-17T10:20:55.566" v="642" actId="478"/>
          <ac:spMkLst>
            <pc:docMk/>
            <pc:sldMk cId="4018643386" sldId="1068"/>
            <ac:spMk id="2" creationId="{8253FD56-7F48-AA89-1E44-7D504CFB430F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18643386" sldId="1068"/>
            <ac:spMk id="7" creationId="{8A134A8E-94C3-0EE7-C065-45DB3136BA45}"/>
          </ac:spMkLst>
        </pc:spChg>
        <pc:picChg chg="del mod">
          <ac:chgData name="伊健 杜" userId="e69aded81da48593" providerId="LiveId" clId="{BCD66B68-7131-4D46-8514-0EB1CC7661F3}" dt="2022-10-17T10:21:18.578" v="743" actId="478"/>
          <ac:picMkLst>
            <pc:docMk/>
            <pc:sldMk cId="4018643386" sldId="1068"/>
            <ac:picMk id="4098" creationId="{7DA6B533-CF61-81C7-FF52-94A7EF5E7874}"/>
          </ac:picMkLst>
        </pc:picChg>
        <pc:picChg chg="add mod">
          <ac:chgData name="伊健 杜" userId="e69aded81da48593" providerId="LiveId" clId="{BCD66B68-7131-4D46-8514-0EB1CC7661F3}" dt="2022-10-17T10:22:04.228" v="767" actId="1076"/>
          <ac:picMkLst>
            <pc:docMk/>
            <pc:sldMk cId="4018643386" sldId="1068"/>
            <ac:picMk id="5122" creationId="{41943229-28DD-6A7E-8E55-2D0C9DCEB91C}"/>
          </ac:picMkLst>
        </pc:picChg>
        <pc:picChg chg="add mod">
          <ac:chgData name="伊健 杜" userId="e69aded81da48593" providerId="LiveId" clId="{BCD66B68-7131-4D46-8514-0EB1CC7661F3}" dt="2022-10-17T10:22:05.832" v="768" actId="1076"/>
          <ac:picMkLst>
            <pc:docMk/>
            <pc:sldMk cId="4018643386" sldId="1068"/>
            <ac:picMk id="5124" creationId="{100CD280-D518-D40B-D0E7-D3D28B8FDC1C}"/>
          </ac:picMkLst>
        </pc:picChg>
      </pc:sldChg>
      <pc:sldChg chg="delSp modSp new mod">
        <pc:chgData name="伊健 杜" userId="e69aded81da48593" providerId="LiveId" clId="{BCD66B68-7131-4D46-8514-0EB1CC7661F3}" dt="2022-10-17T15:44:42.353" v="4875"/>
        <pc:sldMkLst>
          <pc:docMk/>
          <pc:sldMk cId="4281850640" sldId="106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81850640" sldId="1069"/>
            <ac:spMk id="2" creationId="{BD8EF4AC-F4FD-0244-308D-695CFDB5A159}"/>
          </ac:spMkLst>
        </pc:spChg>
        <pc:spChg chg="del mod">
          <ac:chgData name="伊健 杜" userId="e69aded81da48593" providerId="LiveId" clId="{BCD66B68-7131-4D46-8514-0EB1CC7661F3}" dt="2022-10-17T10:22:12.273" v="771" actId="478"/>
          <ac:spMkLst>
            <pc:docMk/>
            <pc:sldMk cId="4281850640" sldId="1069"/>
            <ac:spMk id="3" creationId="{AB3338AA-1614-AF96-44B7-8B9F8FE31616}"/>
          </ac:spMkLst>
        </pc:spChg>
      </pc:sldChg>
      <pc:sldChg chg="modSp add mod">
        <pc:chgData name="伊健 杜" userId="e69aded81da48593" providerId="LiveId" clId="{BCD66B68-7131-4D46-8514-0EB1CC7661F3}" dt="2022-10-17T15:44:42.353" v="4875"/>
        <pc:sldMkLst>
          <pc:docMk/>
          <pc:sldMk cId="3735759287" sldId="107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35759287" sldId="1070"/>
            <ac:spMk id="2" creationId="{BD8EF4AC-F4FD-0244-308D-695CFDB5A159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478377091" sldId="1071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478377091" sldId="1071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4" creationId="{3DB43FDD-BD46-C300-162F-F6FD7DB7CD23}"/>
          </ac:spMkLst>
        </pc:spChg>
        <pc:spChg chg="add mod">
          <ac:chgData name="伊健 杜" userId="e69aded81da48593" providerId="LiveId" clId="{BCD66B68-7131-4D46-8514-0EB1CC7661F3}" dt="2022-10-17T11:03:44.761" v="1183" actId="1076"/>
          <ac:spMkLst>
            <pc:docMk/>
            <pc:sldMk cId="3478377091" sldId="1071"/>
            <ac:spMk id="5" creationId="{39BCB1E8-8284-1392-D8AF-8A42FA9EE6F0}"/>
          </ac:spMkLst>
        </pc:spChg>
        <pc:spChg chg="del">
          <ac:chgData name="伊健 杜" userId="e69aded81da48593" providerId="LiveId" clId="{BCD66B68-7131-4D46-8514-0EB1CC7661F3}" dt="2022-10-17T11:02:28.960" v="1162" actId="478"/>
          <ac:spMkLst>
            <pc:docMk/>
            <pc:sldMk cId="3478377091" sldId="1071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1:04:10.307" v="1200" actId="1076"/>
          <ac:spMkLst>
            <pc:docMk/>
            <pc:sldMk cId="3478377091" sldId="1071"/>
            <ac:spMk id="7" creationId="{B5D26299-C431-648E-9D65-F8850ACD864D}"/>
          </ac:spMkLst>
        </pc:spChg>
        <pc:spChg chg="add mod">
          <ac:chgData name="伊健 杜" userId="e69aded81da48593" providerId="LiveId" clId="{BCD66B68-7131-4D46-8514-0EB1CC7661F3}" dt="2022-10-17T11:04:23.501" v="1216" actId="1076"/>
          <ac:spMkLst>
            <pc:docMk/>
            <pc:sldMk cId="3478377091" sldId="1071"/>
            <ac:spMk id="8" creationId="{4760890A-A314-B2E0-7398-240F81CA929D}"/>
          </ac:spMkLst>
        </pc:spChg>
        <pc:picChg chg="del">
          <ac:chgData name="伊健 杜" userId="e69aded81da48593" providerId="LiveId" clId="{BCD66B68-7131-4D46-8514-0EB1CC7661F3}" dt="2022-10-17T11:02:28.960" v="1162" actId="478"/>
          <ac:picMkLst>
            <pc:docMk/>
            <pc:sldMk cId="3478377091" sldId="1071"/>
            <ac:picMk id="3" creationId="{CFCFB0EC-95A6-F2C8-B9F3-A61C3C1C767F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21693379" sldId="1072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1693379" sldId="1072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4:32.663" v="1218" actId="478"/>
          <ac:picMkLst>
            <pc:docMk/>
            <pc:sldMk cId="221693379" sldId="1072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1:07:19.976" v="1366" actId="1076"/>
          <ac:picMkLst>
            <pc:docMk/>
            <pc:sldMk cId="221693379" sldId="1072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311926945" sldId="107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2" creationId="{1302A11A-625D-774F-23B3-739301B530C3}"/>
          </ac:spMkLst>
        </pc:spChg>
        <pc:spChg chg="add">
          <ac:chgData name="伊健 杜" userId="e69aded81da48593" providerId="LiveId" clId="{BCD66B68-7131-4D46-8514-0EB1CC7661F3}" dt="2022-10-17T11:09:25.317" v="1468"/>
          <ac:spMkLst>
            <pc:docMk/>
            <pc:sldMk cId="1311926945" sldId="1073"/>
            <ac:spMk id="3" creationId="{50A67299-7533-BF33-29A7-A268B84B7B3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311926945" sldId="1073"/>
            <ac:spMk id="6" creationId="{F664CF38-32CE-F1ED-1F82-42C5B7FE6DC9}"/>
          </ac:spMkLst>
        </pc:spChg>
        <pc:picChg chg="add mod">
          <ac:chgData name="伊健 杜" userId="e69aded81da48593" providerId="LiveId" clId="{BCD66B68-7131-4D46-8514-0EB1CC7661F3}" dt="2022-10-17T11:09:39.112" v="1472" actId="1076"/>
          <ac:picMkLst>
            <pc:docMk/>
            <pc:sldMk cId="1311926945" sldId="1073"/>
            <ac:picMk id="5" creationId="{CCA4D337-BED4-8196-5ADB-CFC5F3F0D7B7}"/>
          </ac:picMkLst>
        </pc:picChg>
        <pc:picChg chg="del">
          <ac:chgData name="伊健 杜" userId="e69aded81da48593" providerId="LiveId" clId="{BCD66B68-7131-4D46-8514-0EB1CC7661F3}" dt="2022-10-17T11:07:48.852" v="1368" actId="478"/>
          <ac:picMkLst>
            <pc:docMk/>
            <pc:sldMk cId="1311926945" sldId="1073"/>
            <ac:picMk id="1026" creationId="{1DB5DCF6-DF8C-DC41-588D-4DCFE22F1B1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4278360670" sldId="107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78360670" sldId="1074"/>
            <ac:spMk id="6" creationId="{F664CF38-32CE-F1ED-1F82-42C5B7FE6DC9}"/>
          </ac:spMkLst>
        </pc:spChg>
        <pc:picChg chg="del">
          <ac:chgData name="伊健 杜" userId="e69aded81da48593" providerId="LiveId" clId="{BCD66B68-7131-4D46-8514-0EB1CC7661F3}" dt="2022-10-17T11:09:47.738" v="1474" actId="478"/>
          <ac:picMkLst>
            <pc:docMk/>
            <pc:sldMk cId="4278360670" sldId="1074"/>
            <ac:picMk id="5" creationId="{CCA4D337-BED4-8196-5ADB-CFC5F3F0D7B7}"/>
          </ac:picMkLst>
        </pc:picChg>
        <pc:picChg chg="add mod">
          <ac:chgData name="伊健 杜" userId="e69aded81da48593" providerId="LiveId" clId="{BCD66B68-7131-4D46-8514-0EB1CC7661F3}" dt="2022-10-17T11:11:06.184" v="1604" actId="1076"/>
          <ac:picMkLst>
            <pc:docMk/>
            <pc:sldMk cId="4278360670" sldId="1074"/>
            <ac:picMk id="3074" creationId="{49D91471-1B96-56A2-840D-42895CEFF5D5}"/>
          </ac:picMkLst>
        </pc:picChg>
        <pc:picChg chg="add mod">
          <ac:chgData name="伊健 杜" userId="e69aded81da48593" providerId="LiveId" clId="{BCD66B68-7131-4D46-8514-0EB1CC7661F3}" dt="2022-10-17T11:19:34.122" v="1706" actId="1076"/>
          <ac:picMkLst>
            <pc:docMk/>
            <pc:sldMk cId="4278360670" sldId="1074"/>
            <ac:picMk id="3076" creationId="{57CB1052-AE0D-670A-447F-5937143969F3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61682436" sldId="1075"/>
        </pc:sldMkLst>
        <pc:spChg chg="del">
          <ac:chgData name="伊健 杜" userId="e69aded81da48593" providerId="LiveId" clId="{BCD66B68-7131-4D46-8514-0EB1CC7661F3}" dt="2022-10-17T11:28:46.844" v="1912" actId="478"/>
          <ac:spMkLst>
            <pc:docMk/>
            <pc:sldMk cId="3361682436" sldId="1075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6" creationId="{F664CF38-32CE-F1ED-1F82-42C5B7FE6DC9}"/>
          </ac:spMkLst>
        </pc:spChg>
        <pc:spChg chg="add del mod">
          <ac:chgData name="伊健 杜" userId="e69aded81da48593" providerId="LiveId" clId="{BCD66B68-7131-4D46-8514-0EB1CC7661F3}" dt="2022-10-17T11:28:48.564" v="1913" actId="478"/>
          <ac:spMkLst>
            <pc:docMk/>
            <pc:sldMk cId="3361682436" sldId="1075"/>
            <ac:spMk id="7" creationId="{1C564A8F-4A73-8E8A-F6A3-F24614E75523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8" creationId="{7D50D3DE-27B8-97A3-ECBF-3A5D06E1B905}"/>
          </ac:spMkLst>
        </pc:spChg>
        <pc:spChg chg="add mod">
          <ac:chgData name="伊健 杜" userId="e69aded81da48593" providerId="LiveId" clId="{BCD66B68-7131-4D46-8514-0EB1CC7661F3}" dt="2022-10-17T11:30:15.132" v="1971" actId="1076"/>
          <ac:spMkLst>
            <pc:docMk/>
            <pc:sldMk cId="3361682436" sldId="1075"/>
            <ac:spMk id="9" creationId="{7F49031D-3792-A830-903A-7DB5ED46C7DB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0" creationId="{3EE77DB2-F2D4-4099-5660-7D5866A9794F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1" creationId="{53082C28-E273-0152-E44B-1F558C54897C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2" creationId="{B0592646-D098-11FC-939D-F3DC5FD0D8B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3" creationId="{8278FD65-3E2A-C2B6-4B24-3D4D0079A231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61682436" sldId="1075"/>
            <ac:spMk id="14" creationId="{DB718E49-6477-34F6-D75F-9C3396B435E5}"/>
          </ac:spMkLst>
        </pc:spChg>
        <pc:spChg chg="add mod">
          <ac:chgData name="伊健 杜" userId="e69aded81da48593" providerId="LiveId" clId="{BCD66B68-7131-4D46-8514-0EB1CC7661F3}" dt="2022-10-17T11:32:13.430" v="2115" actId="1076"/>
          <ac:spMkLst>
            <pc:docMk/>
            <pc:sldMk cId="3361682436" sldId="1075"/>
            <ac:spMk id="15" creationId="{CADEB528-1A47-49DF-AFDD-316D8C6D390A}"/>
          </ac:spMkLst>
        </pc:spChg>
        <pc:picChg chg="add del mod">
          <ac:chgData name="伊健 杜" userId="e69aded81da48593" providerId="LiveId" clId="{BCD66B68-7131-4D46-8514-0EB1CC7661F3}" dt="2022-10-17T11:32:19.795" v="2118" actId="1076"/>
          <ac:picMkLst>
            <pc:docMk/>
            <pc:sldMk cId="3361682436" sldId="1075"/>
            <ac:picMk id="4" creationId="{FA0DD002-C713-91BF-370E-B0EB7C4E6B90}"/>
          </ac:picMkLst>
        </pc:picChg>
        <pc:picChg chg="del">
          <ac:chgData name="伊健 杜" userId="e69aded81da48593" providerId="LiveId" clId="{BCD66B68-7131-4D46-8514-0EB1CC7661F3}" dt="2022-10-17T11:21:32.135" v="1709" actId="478"/>
          <ac:picMkLst>
            <pc:docMk/>
            <pc:sldMk cId="3361682436" sldId="1075"/>
            <ac:picMk id="1026" creationId="{1DB5DCF6-DF8C-DC41-588D-4DCFE22F1B19}"/>
          </ac:picMkLst>
        </pc:picChg>
        <pc:picChg chg="add del mod">
          <ac:chgData name="伊健 杜" userId="e69aded81da48593" providerId="LiveId" clId="{BCD66B68-7131-4D46-8514-0EB1CC7661F3}" dt="2022-10-17T11:22:05.645" v="1715" actId="478"/>
          <ac:picMkLst>
            <pc:docMk/>
            <pc:sldMk cId="3361682436" sldId="1075"/>
            <ac:picMk id="4098" creationId="{3BD5106B-7B9B-88E2-52E8-FCC77382C059}"/>
          </ac:picMkLst>
        </pc:picChg>
      </pc:sldChg>
      <pc:sldChg chg="addSp delSp modSp new mod ord">
        <pc:chgData name="伊健 杜" userId="e69aded81da48593" providerId="LiveId" clId="{BCD66B68-7131-4D46-8514-0EB1CC7661F3}" dt="2022-10-17T15:16:33.032" v="4119" actId="13822"/>
        <pc:sldMkLst>
          <pc:docMk/>
          <pc:sldMk cId="2015753526" sldId="1076"/>
        </pc:sldMkLst>
        <pc:spChg chg="del mod">
          <ac:chgData name="伊健 杜" userId="e69aded81da48593" providerId="LiveId" clId="{BCD66B68-7131-4D46-8514-0EB1CC7661F3}" dt="2022-10-17T15:13:58.785" v="4093" actId="478"/>
          <ac:spMkLst>
            <pc:docMk/>
            <pc:sldMk cId="2015753526" sldId="1076"/>
            <ac:spMk id="2" creationId="{3EE8A7AC-DCDC-46DD-FA1B-143B08162B5E}"/>
          </ac:spMkLst>
        </pc:spChg>
        <pc:spChg chg="del">
          <ac:chgData name="伊健 杜" userId="e69aded81da48593" providerId="LiveId" clId="{BCD66B68-7131-4D46-8514-0EB1CC7661F3}" dt="2022-10-17T11:39:44.511" v="2125" actId="478"/>
          <ac:spMkLst>
            <pc:docMk/>
            <pc:sldMk cId="2015753526" sldId="1076"/>
            <ac:spMk id="3" creationId="{DC30A694-12D8-31C4-B941-97FFFD590DF5}"/>
          </ac:spMkLst>
        </pc:spChg>
        <pc:spChg chg="add del mod">
          <ac:chgData name="伊健 杜" userId="e69aded81da48593" providerId="LiveId" clId="{BCD66B68-7131-4D46-8514-0EB1CC7661F3}" dt="2022-10-17T15:14:01.721" v="4094" actId="478"/>
          <ac:spMkLst>
            <pc:docMk/>
            <pc:sldMk cId="2015753526" sldId="1076"/>
            <ac:spMk id="4" creationId="{271DE07C-E729-DD92-9622-D78799AB7A04}"/>
          </ac:spMkLst>
        </pc:spChg>
        <pc:spChg chg="add mod">
          <ac:chgData name="伊健 杜" userId="e69aded81da48593" providerId="LiveId" clId="{BCD66B68-7131-4D46-8514-0EB1CC7661F3}" dt="2022-10-17T15:16:33.032" v="4119" actId="13822"/>
          <ac:spMkLst>
            <pc:docMk/>
            <pc:sldMk cId="2015753526" sldId="1076"/>
            <ac:spMk id="5" creationId="{1DB19E3C-D991-D689-61A3-E80D68C2FA2D}"/>
          </ac:spMkLst>
        </pc:spChg>
        <pc:picChg chg="add mod">
          <ac:chgData name="伊健 杜" userId="e69aded81da48593" providerId="LiveId" clId="{BCD66B68-7131-4D46-8514-0EB1CC7661F3}" dt="2022-10-17T15:16:27.641" v="4118" actId="1076"/>
          <ac:picMkLst>
            <pc:docMk/>
            <pc:sldMk cId="2015753526" sldId="1076"/>
            <ac:picMk id="2050" creationId="{7FC48974-920D-75B8-C5B6-86B418B57C61}"/>
          </ac:picMkLst>
        </pc:picChg>
        <pc:picChg chg="add mod">
          <ac:chgData name="伊健 杜" userId="e69aded81da48593" providerId="LiveId" clId="{BCD66B68-7131-4D46-8514-0EB1CC7661F3}" dt="2022-10-17T15:15:13.525" v="4099" actId="14100"/>
          <ac:picMkLst>
            <pc:docMk/>
            <pc:sldMk cId="2015753526" sldId="1076"/>
            <ac:picMk id="2052" creationId="{E9746163-D896-6944-975F-2F004ABEA268}"/>
          </ac:picMkLst>
        </pc:picChg>
        <pc:picChg chg="add mod">
          <ac:chgData name="伊健 杜" userId="e69aded81da48593" providerId="LiveId" clId="{BCD66B68-7131-4D46-8514-0EB1CC7661F3}" dt="2022-10-17T15:15:52.508" v="4108" actId="1076"/>
          <ac:picMkLst>
            <pc:docMk/>
            <pc:sldMk cId="2015753526" sldId="1076"/>
            <ac:picMk id="2054" creationId="{E9662C3A-148F-0BDC-B3F8-1CA0D77D14B4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694945641" sldId="1077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2" creationId="{2E290C59-3B99-3DA2-44B9-0B16F6583CEC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3" creationId="{072A6C86-EC03-71E9-3801-1948AFE40ED7}"/>
          </ac:spMkLst>
        </pc:spChg>
        <pc:spChg chg="add mod">
          <ac:chgData name="伊健 杜" userId="e69aded81da48593" providerId="LiveId" clId="{BCD66B68-7131-4D46-8514-0EB1CC7661F3}" dt="2022-10-17T15:08:08.666" v="3872"/>
          <ac:spMkLst>
            <pc:docMk/>
            <pc:sldMk cId="2694945641" sldId="1077"/>
            <ac:spMk id="4" creationId="{EAD3ABED-BF0D-7226-DA97-0F773272B20D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694945641" sldId="1077"/>
            <ac:spMk id="5" creationId="{73C9898C-95AB-2A3C-D5F8-4545CCBC74B3}"/>
          </ac:spMkLst>
        </pc:spChg>
        <pc:spChg chg="del mod">
          <ac:chgData name="伊健 杜" userId="e69aded81da48593" providerId="LiveId" clId="{BCD66B68-7131-4D46-8514-0EB1CC7661F3}" dt="2022-10-17T15:07:56.393" v="3866" actId="478"/>
          <ac:spMkLst>
            <pc:docMk/>
            <pc:sldMk cId="2694945641" sldId="1077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5:08:00.341" v="3867" actId="21"/>
          <ac:spMkLst>
            <pc:docMk/>
            <pc:sldMk cId="2694945641" sldId="107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11:12.942" v="4046" actId="1076"/>
          <ac:picMkLst>
            <pc:docMk/>
            <pc:sldMk cId="2694945641" sldId="1077"/>
            <ac:picMk id="1026" creationId="{C169199F-0FAB-CBA7-0F66-A02830301981}"/>
          </ac:picMkLst>
        </pc:picChg>
        <pc:picChg chg="del">
          <ac:chgData name="伊健 杜" userId="e69aded81da48593" providerId="LiveId" clId="{BCD66B68-7131-4D46-8514-0EB1CC7661F3}" dt="2022-10-17T11:40:57.936" v="2142" actId="478"/>
          <ac:picMkLst>
            <pc:docMk/>
            <pc:sldMk cId="2694945641" sldId="1077"/>
            <ac:picMk id="3074" creationId="{88583D6F-B6FF-D7C9-CE18-3CB1A5009BE8}"/>
          </ac:picMkLst>
        </pc:picChg>
        <pc:picChg chg="del">
          <ac:chgData name="伊健 杜" userId="e69aded81da48593" providerId="LiveId" clId="{BCD66B68-7131-4D46-8514-0EB1CC7661F3}" dt="2022-10-17T11:40:58.529" v="2143" actId="478"/>
          <ac:picMkLst>
            <pc:docMk/>
            <pc:sldMk cId="2694945641" sldId="1077"/>
            <ac:picMk id="3076" creationId="{F281A558-6176-3BE2-ED65-E0FCDF2CA4CD}"/>
          </ac:picMkLst>
        </pc:picChg>
        <pc:picChg chg="add del mod">
          <ac:chgData name="伊健 杜" userId="e69aded81da48593" providerId="LiveId" clId="{BCD66B68-7131-4D46-8514-0EB1CC7661F3}" dt="2022-10-17T15:08:00.341" v="3867" actId="21"/>
          <ac:picMkLst>
            <pc:docMk/>
            <pc:sldMk cId="2694945641" sldId="1077"/>
            <ac:picMk id="7170" creationId="{65F7601F-8909-F3A4-1F85-87EA205BAA5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2286339575" sldId="1078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2" creationId="{13D6BED3-FF52-E7BE-AEA6-FB54AE28521F}"/>
          </ac:spMkLst>
        </pc:spChg>
        <pc:spChg chg="add mod">
          <ac:chgData name="伊健 杜" userId="e69aded81da48593" providerId="LiveId" clId="{BCD66B68-7131-4D46-8514-0EB1CC7661F3}" dt="2022-10-17T15:11:27.142" v="4049"/>
          <ac:spMkLst>
            <pc:docMk/>
            <pc:sldMk cId="2286339575" sldId="1078"/>
            <ac:spMk id="3" creationId="{4CC73E11-A704-9AE4-0A6D-3762D03948AE}"/>
          </ac:spMkLst>
        </pc:spChg>
        <pc:spChg chg="add mod">
          <ac:chgData name="伊健 杜" userId="e69aded81da48593" providerId="LiveId" clId="{BCD66B68-7131-4D46-8514-0EB1CC7661F3}" dt="2022-10-17T15:11:30.083" v="4050" actId="1076"/>
          <ac:spMkLst>
            <pc:docMk/>
            <pc:sldMk cId="2286339575" sldId="1078"/>
            <ac:spMk id="4" creationId="{73ADCC3E-5A61-27E2-F392-D7631A0E6F44}"/>
          </ac:spMkLst>
        </pc:spChg>
        <pc:spChg chg="del mod">
          <ac:chgData name="伊健 杜" userId="e69aded81da48593" providerId="LiveId" clId="{BCD66B68-7131-4D46-8514-0EB1CC7661F3}" dt="2022-10-17T15:11:22.915" v="4048" actId="478"/>
          <ac:spMkLst>
            <pc:docMk/>
            <pc:sldMk cId="2286339575" sldId="1078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286339575" sldId="1078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43:49.597" v="3600" actId="1076"/>
          <ac:picMkLst>
            <pc:docMk/>
            <pc:sldMk cId="2286339575" sldId="1078"/>
            <ac:picMk id="8194" creationId="{7F488F18-3179-25A1-D427-D04434F793C3}"/>
          </ac:picMkLst>
        </pc:picChg>
      </pc:sldChg>
      <pc:sldChg chg="addSp delSp modSp add del mod ord">
        <pc:chgData name="伊健 杜" userId="e69aded81da48593" providerId="LiveId" clId="{BCD66B68-7131-4D46-8514-0EB1CC7661F3}" dt="2022-10-17T15:12:07.728" v="4058" actId="47"/>
        <pc:sldMkLst>
          <pc:docMk/>
          <pc:sldMk cId="3288516593" sldId="1079"/>
        </pc:sldMkLst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2" creationId="{325B5E68-CB61-CF5D-B9A1-843FD721B36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3" creationId="{E3AA14D7-A345-F13B-41EA-498DED6613FB}"/>
          </ac:spMkLst>
        </pc:spChg>
        <pc:spChg chg="add del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4" creationId="{5B34B4A1-1578-BA9D-A2D1-0046CB5351E7}"/>
          </ac:spMkLst>
        </pc:spChg>
        <pc:spChg chg="del">
          <ac:chgData name="伊健 杜" userId="e69aded81da48593" providerId="LiveId" clId="{BCD66B68-7131-4D46-8514-0EB1CC7661F3}" dt="2022-10-17T15:11:41.578" v="4051" actId="478"/>
          <ac:spMkLst>
            <pc:docMk/>
            <pc:sldMk cId="3288516593" sldId="107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11:46.486" v="4053" actId="1076"/>
          <ac:spMkLst>
            <pc:docMk/>
            <pc:sldMk cId="3288516593" sldId="1079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12:06.025" v="4057" actId="478"/>
          <ac:spMkLst>
            <pc:docMk/>
            <pc:sldMk cId="3288516593" sldId="1079"/>
            <ac:spMk id="8" creationId="{628E3A93-F02A-E82A-CF9A-14056603DFDD}"/>
          </ac:spMkLst>
        </pc:spChg>
        <pc:picChg chg="add mod">
          <ac:chgData name="伊健 杜" userId="e69aded81da48593" providerId="LiveId" clId="{BCD66B68-7131-4D46-8514-0EB1CC7661F3}" dt="2022-10-17T15:11:53.073" v="4055" actId="1076"/>
          <ac:picMkLst>
            <pc:docMk/>
            <pc:sldMk cId="3288516593" sldId="1079"/>
            <ac:picMk id="9218" creationId="{E5F24B5E-1823-9D08-FB41-340F572FD981}"/>
          </ac:picMkLst>
        </pc:picChg>
      </pc:sldChg>
      <pc:sldChg chg="addSp modSp add mod ord">
        <pc:chgData name="伊健 杜" userId="e69aded81da48593" providerId="LiveId" clId="{BCD66B68-7131-4D46-8514-0EB1CC7661F3}" dt="2022-10-17T15:44:42.353" v="4875"/>
        <pc:sldMkLst>
          <pc:docMk/>
          <pc:sldMk cId="4151952145" sldId="1080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151952145" sldId="108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5:26.671" v="3051" actId="1076"/>
          <ac:picMkLst>
            <pc:docMk/>
            <pc:sldMk cId="4151952145" sldId="1080"/>
            <ac:picMk id="2050" creationId="{FBEFA9DA-467C-C932-8042-831E751AF31A}"/>
          </ac:picMkLst>
        </pc:pic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3861524092" sldId="1081"/>
        </pc:sldMkLst>
        <pc:spChg chg="add mod ord">
          <ac:chgData name="伊健 杜" userId="e69aded81da48593" providerId="LiveId" clId="{BCD66B68-7131-4D46-8514-0EB1CC7661F3}" dt="2022-10-17T14:14:30.017" v="3041" actId="167"/>
          <ac:spMkLst>
            <pc:docMk/>
            <pc:sldMk cId="3861524092" sldId="1081"/>
            <ac:spMk id="2" creationId="{268E85F9-927A-76EF-39CE-967EEE858598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61524092" sldId="1081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14:39.753" v="3044" actId="1076"/>
          <ac:picMkLst>
            <pc:docMk/>
            <pc:sldMk cId="3861524092" sldId="1081"/>
            <ac:picMk id="1026" creationId="{6C3715B5-17B8-0736-FA09-EF858D0D36F4}"/>
          </ac:picMkLst>
        </pc:picChg>
        <pc:picChg chg="add mod">
          <ac:chgData name="伊健 杜" userId="e69aded81da48593" providerId="LiveId" clId="{BCD66B68-7131-4D46-8514-0EB1CC7661F3}" dt="2022-10-17T14:14:37.829" v="3043" actId="1076"/>
          <ac:picMkLst>
            <pc:docMk/>
            <pc:sldMk cId="3861524092" sldId="1081"/>
            <ac:picMk id="1028" creationId="{69DD2FCA-FA90-781F-BFBF-17160C73622A}"/>
          </ac:picMkLst>
        </pc:picChg>
        <pc:picChg chg="add del mod">
          <ac:chgData name="伊健 杜" userId="e69aded81da48593" providerId="LiveId" clId="{BCD66B68-7131-4D46-8514-0EB1CC7661F3}" dt="2022-10-17T14:14:06.039" v="3030" actId="478"/>
          <ac:picMkLst>
            <pc:docMk/>
            <pc:sldMk cId="3861524092" sldId="1081"/>
            <ac:picMk id="1030" creationId="{71B524B9-4B11-2779-C4FC-B77E11231F4A}"/>
          </ac:picMkLst>
        </pc:picChg>
        <pc:picChg chg="add del mod">
          <ac:chgData name="伊健 杜" userId="e69aded81da48593" providerId="LiveId" clId="{BCD66B68-7131-4D46-8514-0EB1CC7661F3}" dt="2022-10-17T14:28:28.742" v="3278" actId="478"/>
          <ac:picMkLst>
            <pc:docMk/>
            <pc:sldMk cId="3861524092" sldId="1081"/>
            <ac:picMk id="1032" creationId="{A7B0C718-3457-F88C-13BB-358C7376B2B9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803573272" sldId="1082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2" creationId="{A6C193CC-9F2B-40EB-BC47-728E88126C5B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803573272" sldId="1082"/>
            <ac:spMk id="6" creationId="{F83A6AC8-56F1-EB9E-DD47-C1CFF9753BBA}"/>
          </ac:spMkLst>
        </pc:spChg>
        <pc:spChg chg="del mod">
          <ac:chgData name="伊健 杜" userId="e69aded81da48593" providerId="LiveId" clId="{BCD66B68-7131-4D46-8514-0EB1CC7661F3}" dt="2022-10-17T14:19:03.748" v="3122" actId="478"/>
          <ac:spMkLst>
            <pc:docMk/>
            <pc:sldMk cId="803573272" sldId="1082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17:18.329" v="3053" actId="478"/>
          <ac:picMkLst>
            <pc:docMk/>
            <pc:sldMk cId="803573272" sldId="1082"/>
            <ac:picMk id="2050" creationId="{FBEFA9DA-467C-C932-8042-831E751AF31A}"/>
          </ac:picMkLst>
        </pc:picChg>
        <pc:picChg chg="add mod">
          <ac:chgData name="伊健 杜" userId="e69aded81da48593" providerId="LiveId" clId="{BCD66B68-7131-4D46-8514-0EB1CC7661F3}" dt="2022-10-17T14:19:14.733" v="3124" actId="14100"/>
          <ac:picMkLst>
            <pc:docMk/>
            <pc:sldMk cId="803573272" sldId="1082"/>
            <ac:picMk id="3074" creationId="{3EFCD5BB-F3EA-6107-9BB8-ABC7AF4DAD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933829164" sldId="1083"/>
        </pc:sldMkLst>
        <pc:spChg chg="del">
          <ac:chgData name="伊健 杜" userId="e69aded81da48593" providerId="LiveId" clId="{BCD66B68-7131-4D46-8514-0EB1CC7661F3}" dt="2022-10-17T14:21:19.913" v="3222" actId="478"/>
          <ac:spMkLst>
            <pc:docMk/>
            <pc:sldMk cId="933829164" sldId="1083"/>
            <ac:spMk id="2" creationId="{268E85F9-927A-76EF-39CE-967EEE858598}"/>
          </ac:spMkLst>
        </pc:spChg>
        <pc:spChg chg="add mod">
          <ac:chgData name="伊健 杜" userId="e69aded81da48593" providerId="LiveId" clId="{BCD66B68-7131-4D46-8514-0EB1CC7661F3}" dt="2022-10-17T14:29:20.280" v="3290" actId="1076"/>
          <ac:spMkLst>
            <pc:docMk/>
            <pc:sldMk cId="933829164" sldId="1083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933829164" sldId="1083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28:32.399" v="3279"/>
          <ac:picMkLst>
            <pc:docMk/>
            <pc:sldMk cId="933829164" sldId="1083"/>
            <ac:picMk id="4" creationId="{A938A59B-F4AB-37F5-2FC9-DF701706A00E}"/>
          </ac:picMkLst>
        </pc:picChg>
        <pc:picChg chg="add mod">
          <ac:chgData name="伊健 杜" userId="e69aded81da48593" providerId="LiveId" clId="{BCD66B68-7131-4D46-8514-0EB1CC7661F3}" dt="2022-10-17T14:29:28.895" v="3291" actId="1076"/>
          <ac:picMkLst>
            <pc:docMk/>
            <pc:sldMk cId="933829164" sldId="1083"/>
            <ac:picMk id="5" creationId="{16466FA8-0DDA-7E12-F519-E1F3D3F572C2}"/>
          </ac:picMkLst>
        </pc:picChg>
        <pc:picChg chg="add del mod">
          <ac:chgData name="伊健 杜" userId="e69aded81da48593" providerId="LiveId" clId="{BCD66B68-7131-4D46-8514-0EB1CC7661F3}" dt="2022-10-17T14:30:42.071" v="3440" actId="21"/>
          <ac:picMkLst>
            <pc:docMk/>
            <pc:sldMk cId="933829164" sldId="1083"/>
            <ac:picMk id="8" creationId="{A84EA8E6-68D0-B296-DA59-4CBF755D811F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6" creationId="{6C3715B5-17B8-0736-FA09-EF858D0D36F4}"/>
          </ac:picMkLst>
        </pc:picChg>
        <pc:picChg chg="del mod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28" creationId="{69DD2FCA-FA90-781F-BFBF-17160C73622A}"/>
          </ac:picMkLst>
        </pc:picChg>
        <pc:picChg chg="del">
          <ac:chgData name="伊健 杜" userId="e69aded81da48593" providerId="LiveId" clId="{BCD66B68-7131-4D46-8514-0EB1CC7661F3}" dt="2022-10-17T14:21:19.913" v="3222" actId="478"/>
          <ac:picMkLst>
            <pc:docMk/>
            <pc:sldMk cId="933829164" sldId="1083"/>
            <ac:picMk id="1032" creationId="{A7B0C718-3457-F88C-13BB-358C7376B2B9}"/>
          </ac:picMkLst>
        </pc:picChg>
        <pc:picChg chg="add mod">
          <ac:chgData name="伊健 杜" userId="e69aded81da48593" providerId="LiveId" clId="{BCD66B68-7131-4D46-8514-0EB1CC7661F3}" dt="2022-10-17T14:29:19.087" v="3289" actId="1076"/>
          <ac:picMkLst>
            <pc:docMk/>
            <pc:sldMk cId="933829164" sldId="1083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82826174" sldId="1084"/>
        </pc:sldMkLst>
        <pc:spChg chg="del">
          <ac:chgData name="伊健 杜" userId="e69aded81da48593" providerId="LiveId" clId="{BCD66B68-7131-4D46-8514-0EB1CC7661F3}" dt="2022-10-17T14:29:37.619" v="3293" actId="478"/>
          <ac:spMkLst>
            <pc:docMk/>
            <pc:sldMk cId="382826174" sldId="1084"/>
            <ac:spMk id="3" creationId="{AE7EDC1F-9901-6933-D880-8BAE6877EB2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82826174" sldId="1084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4:30:51.107" v="3443" actId="1076"/>
          <ac:picMkLst>
            <pc:docMk/>
            <pc:sldMk cId="382826174" sldId="1084"/>
            <ac:picMk id="2" creationId="{F12E93B9-D5B9-C182-3874-839B34FA98D4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" creationId="{A938A59B-F4AB-37F5-2FC9-DF701706A00E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5" creationId="{16466FA8-0DDA-7E12-F519-E1F3D3F572C2}"/>
          </ac:picMkLst>
        </pc:picChg>
        <pc:picChg chg="del">
          <ac:chgData name="伊健 杜" userId="e69aded81da48593" providerId="LiveId" clId="{BCD66B68-7131-4D46-8514-0EB1CC7661F3}" dt="2022-10-17T14:29:37.619" v="3293" actId="478"/>
          <ac:picMkLst>
            <pc:docMk/>
            <pc:sldMk cId="382826174" sldId="1084"/>
            <ac:picMk id="4098" creationId="{B51697BD-3265-6772-5CB8-02EB7E26C1FC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520258108" sldId="1085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520258108" sldId="1085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4:30:58.495" v="3445" actId="478"/>
          <ac:picMkLst>
            <pc:docMk/>
            <pc:sldMk cId="520258108" sldId="1085"/>
            <ac:picMk id="2" creationId="{F12E93B9-D5B9-C182-3874-839B34FA98D4}"/>
          </ac:picMkLst>
        </pc:picChg>
        <pc:picChg chg="add mod">
          <ac:chgData name="伊健 杜" userId="e69aded81da48593" providerId="LiveId" clId="{BCD66B68-7131-4D46-8514-0EB1CC7661F3}" dt="2022-10-17T14:36:26.107" v="3554" actId="1076"/>
          <ac:picMkLst>
            <pc:docMk/>
            <pc:sldMk cId="520258108" sldId="1085"/>
            <ac:picMk id="5122" creationId="{7E6F584F-9A78-D55C-68D2-7D219A107CBD}"/>
          </ac:picMkLst>
        </pc:picChg>
      </pc:sldChg>
      <pc:sldChg chg="delSp modSp new del mod">
        <pc:chgData name="伊健 杜" userId="e69aded81da48593" providerId="LiveId" clId="{BCD66B68-7131-4D46-8514-0EB1CC7661F3}" dt="2022-10-17T14:40:40.728" v="3585" actId="47"/>
        <pc:sldMkLst>
          <pc:docMk/>
          <pc:sldMk cId="3489215433" sldId="1086"/>
        </pc:sldMkLst>
        <pc:spChg chg="mod">
          <ac:chgData name="伊健 杜" userId="e69aded81da48593" providerId="LiveId" clId="{BCD66B68-7131-4D46-8514-0EB1CC7661F3}" dt="2022-10-17T14:40:31.819" v="3584" actId="20577"/>
          <ac:spMkLst>
            <pc:docMk/>
            <pc:sldMk cId="3489215433" sldId="1086"/>
            <ac:spMk id="2" creationId="{D5212730-385C-DB36-4638-F132C33B1BAA}"/>
          </ac:spMkLst>
        </pc:spChg>
        <pc:spChg chg="del">
          <ac:chgData name="伊健 杜" userId="e69aded81da48593" providerId="LiveId" clId="{BCD66B68-7131-4D46-8514-0EB1CC7661F3}" dt="2022-10-17T14:36:42.294" v="3556" actId="478"/>
          <ac:spMkLst>
            <pc:docMk/>
            <pc:sldMk cId="3489215433" sldId="1086"/>
            <ac:spMk id="3" creationId="{8B459749-DB75-F0E2-AF95-8645EE2D3D1C}"/>
          </ac:spMkLst>
        </pc:spChg>
      </pc:sldChg>
      <pc:sldChg chg="addSp delSp modSp add mod ord">
        <pc:chgData name="伊健 杜" userId="e69aded81da48593" providerId="LiveId" clId="{BCD66B68-7131-4D46-8514-0EB1CC7661F3}" dt="2022-10-17T15:44:42.353" v="4875"/>
        <pc:sldMkLst>
          <pc:docMk/>
          <pc:sldMk cId="4082069867" sldId="1086"/>
        </pc:sldMkLst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2" creationId="{0E0C6705-FF01-F46F-0B88-B0713ECB0BC1}"/>
          </ac:spMkLst>
        </pc:spChg>
        <pc:spChg chg="add mod">
          <ac:chgData name="伊健 杜" userId="e69aded81da48593" providerId="LiveId" clId="{BCD66B68-7131-4D46-8514-0EB1CC7661F3}" dt="2022-10-17T15:36:27.921" v="4568" actId="1076"/>
          <ac:spMkLst>
            <pc:docMk/>
            <pc:sldMk cId="4082069867" sldId="1086"/>
            <ac:spMk id="3" creationId="{771902C4-3792-C983-C260-4CC059341386}"/>
          </ac:spMkLst>
        </pc:spChg>
        <pc:spChg chg="add del mod">
          <ac:chgData name="伊健 杜" userId="e69aded81da48593" providerId="LiveId" clId="{BCD66B68-7131-4D46-8514-0EB1CC7661F3}" dt="2022-10-17T15:35:03.745" v="4484" actId="478"/>
          <ac:spMkLst>
            <pc:docMk/>
            <pc:sldMk cId="4082069867" sldId="1086"/>
            <ac:spMk id="4" creationId="{EC553344-62AF-298D-A710-031C70570C83}"/>
          </ac:spMkLst>
        </pc:spChg>
        <pc:spChg chg="del">
          <ac:chgData name="伊健 杜" userId="e69aded81da48593" providerId="LiveId" clId="{BCD66B68-7131-4D46-8514-0EB1CC7661F3}" dt="2022-10-17T15:12:11.664" v="4059" actId="478"/>
          <ac:spMkLst>
            <pc:docMk/>
            <pc:sldMk cId="4082069867" sldId="1086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082069867" sldId="1086"/>
            <ac:spMk id="7" creationId="{8A134A8E-94C3-0EE7-C065-45DB3136BA45}"/>
          </ac:spMkLst>
        </pc:spChg>
        <pc:spChg chg="add mod">
          <ac:chgData name="伊健 杜" userId="e69aded81da48593" providerId="LiveId" clId="{BCD66B68-7131-4D46-8514-0EB1CC7661F3}" dt="2022-10-17T15:37:55.721" v="4655" actId="13822"/>
          <ac:spMkLst>
            <pc:docMk/>
            <pc:sldMk cId="4082069867" sldId="1086"/>
            <ac:spMk id="9" creationId="{FDC1169C-8D72-7096-BACE-ECC7238DDDD7}"/>
          </ac:spMkLst>
        </pc:spChg>
        <pc:picChg chg="add mod">
          <ac:chgData name="伊健 杜" userId="e69aded81da48593" providerId="LiveId" clId="{BCD66B68-7131-4D46-8514-0EB1CC7661F3}" dt="2022-10-17T15:37:49.200" v="4653" actId="1076"/>
          <ac:picMkLst>
            <pc:docMk/>
            <pc:sldMk cId="4082069867" sldId="1086"/>
            <ac:picMk id="5" creationId="{2ABB5234-6F60-0F7A-9F0F-30943194E17A}"/>
          </ac:picMkLst>
        </pc:picChg>
        <pc:picChg chg="add mod">
          <ac:chgData name="伊健 杜" userId="e69aded81da48593" providerId="LiveId" clId="{BCD66B68-7131-4D46-8514-0EB1CC7661F3}" dt="2022-10-17T15:37:46.288" v="4650" actId="14100"/>
          <ac:picMkLst>
            <pc:docMk/>
            <pc:sldMk cId="4082069867" sldId="1086"/>
            <ac:picMk id="8" creationId="{1AF1562D-FE9B-9591-AD80-6720706F55B1}"/>
          </ac:picMkLst>
        </pc:picChg>
        <pc:picChg chg="del">
          <ac:chgData name="伊健 杜" userId="e69aded81da48593" providerId="LiveId" clId="{BCD66B68-7131-4D46-8514-0EB1CC7661F3}" dt="2022-10-17T14:44:19.914" v="3613" actId="478"/>
          <ac:picMkLst>
            <pc:docMk/>
            <pc:sldMk cId="4082069867" sldId="1086"/>
            <ac:picMk id="9218" creationId="{E5F24B5E-1823-9D08-FB41-340F572FD981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2" creationId="{8328C26D-1EAA-B7FD-BBED-CA95EEF05C56}"/>
          </ac:picMkLst>
        </pc:picChg>
        <pc:picChg chg="add del mod">
          <ac:chgData name="伊健 杜" userId="e69aded81da48593" providerId="LiveId" clId="{BCD66B68-7131-4D46-8514-0EB1CC7661F3}" dt="2022-10-17T15:36:35.926" v="4570" actId="478"/>
          <ac:picMkLst>
            <pc:docMk/>
            <pc:sldMk cId="4082069867" sldId="1086"/>
            <ac:picMk id="10244" creationId="{B31B6E55-6CF2-006B-AA17-F7E4F56E2245}"/>
          </ac:picMkLst>
        </pc:picChg>
      </pc:sldChg>
      <pc:sldChg chg="addSp delSp modSp add mod ord">
        <pc:chgData name="伊健 杜" userId="e69aded81da48593" providerId="LiveId" clId="{BCD66B68-7131-4D46-8514-0EB1CC7661F3}" dt="2022-10-17T16:34:15.257" v="5843"/>
        <pc:sldMkLst>
          <pc:docMk/>
          <pc:sldMk cId="1691849706" sldId="1087"/>
        </pc:sldMkLst>
        <pc:spChg chg="mod">
          <ac:chgData name="伊健 杜" userId="e69aded81da48593" providerId="LiveId" clId="{BCD66B68-7131-4D46-8514-0EB1CC7661F3}" dt="2022-10-17T15:04:54.872" v="3758" actId="20577"/>
          <ac:spMkLst>
            <pc:docMk/>
            <pc:sldMk cId="1691849706" sldId="1087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1691849706" sldId="1087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5:59:31.406" v="5012" actId="1076"/>
          <ac:picMkLst>
            <pc:docMk/>
            <pc:sldMk cId="1691849706" sldId="1087"/>
            <ac:picMk id="2050" creationId="{0DAF2F6C-688F-5EA1-CF31-D2309635C788}"/>
          </ac:picMkLst>
        </pc:picChg>
        <pc:picChg chg="del">
          <ac:chgData name="伊健 杜" userId="e69aded81da48593" providerId="LiveId" clId="{BCD66B68-7131-4D46-8514-0EB1CC7661F3}" dt="2022-10-17T15:05:06.982" v="3787" actId="478"/>
          <ac:picMkLst>
            <pc:docMk/>
            <pc:sldMk cId="1691849706" sldId="1087"/>
            <ac:picMk id="7170" creationId="{65F7601F-8909-F3A4-1F85-87EA205BAA5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664409466" sldId="108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07:34.045" v="3857" actId="1076"/>
          <ac:spMkLst>
            <pc:docMk/>
            <pc:sldMk cId="1664409466" sldId="1088"/>
            <ac:spMk id="4" creationId="{54D0D4B2-49CA-D07E-F089-C7217CBAB7D0}"/>
          </ac:spMkLst>
        </pc:spChg>
        <pc:spChg chg="add mod">
          <ac:chgData name="伊健 杜" userId="e69aded81da48593" providerId="LiveId" clId="{BCD66B68-7131-4D46-8514-0EB1CC7661F3}" dt="2022-10-17T15:08:05.723" v="3869" actId="1076"/>
          <ac:spMkLst>
            <pc:docMk/>
            <pc:sldMk cId="1664409466" sldId="1088"/>
            <ac:spMk id="5" creationId="{EE7F236C-F4E8-157B-B656-56870B9C75E6}"/>
          </ac:spMkLst>
        </pc:spChg>
        <pc:spChg chg="del">
          <ac:chgData name="伊健 杜" userId="e69aded81da48593" providerId="LiveId" clId="{BCD66B68-7131-4D46-8514-0EB1CC7661F3}" dt="2022-10-17T15:05:46.759" v="3828" actId="478"/>
          <ac:spMkLst>
            <pc:docMk/>
            <pc:sldMk cId="1664409466" sldId="1088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664409466" sldId="1088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05:46.759" v="3828" actId="478"/>
          <ac:picMkLst>
            <pc:docMk/>
            <pc:sldMk cId="1664409466" sldId="1088"/>
            <ac:picMk id="3" creationId="{CFCFB0EC-95A6-F2C8-B9F3-A61C3C1C767F}"/>
          </ac:picMkLst>
        </pc:picChg>
        <pc:picChg chg="add mod">
          <ac:chgData name="伊健 杜" userId="e69aded81da48593" providerId="LiveId" clId="{BCD66B68-7131-4D46-8514-0EB1CC7661F3}" dt="2022-10-17T15:08:01.412" v="3868"/>
          <ac:picMkLst>
            <pc:docMk/>
            <pc:sldMk cId="1664409466" sldId="1088"/>
            <ac:picMk id="8" creationId="{368EBD32-3C99-D6DA-0AE5-887D7D27FADE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1213174787" sldId="1089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3174787" sldId="1089"/>
            <ac:spMk id="2" creationId="{3EE8A7AC-DCDC-46DD-FA1B-143B08162B5E}"/>
          </ac:spMkLst>
        </pc:spChg>
      </pc:sldChg>
      <pc:sldChg chg="addSp delSp modSp add mod">
        <pc:chgData name="伊健 杜" userId="e69aded81da48593" providerId="LiveId" clId="{BCD66B68-7131-4D46-8514-0EB1CC7661F3}" dt="2022-10-17T15:19:58.588" v="4131" actId="1076"/>
        <pc:sldMkLst>
          <pc:docMk/>
          <pc:sldMk cId="1045876542" sldId="1090"/>
        </pc:sldMkLst>
        <pc:spChg chg="add mod">
          <ac:chgData name="伊健 杜" userId="e69aded81da48593" providerId="LiveId" clId="{BCD66B68-7131-4D46-8514-0EB1CC7661F3}" dt="2022-10-17T15:19:23.724" v="4129" actId="14100"/>
          <ac:spMkLst>
            <pc:docMk/>
            <pc:sldMk cId="1045876542" sldId="1090"/>
            <ac:spMk id="2" creationId="{2134C6E9-4979-561E-E798-4FC29C482BB8}"/>
          </ac:spMkLst>
        </pc:spChg>
        <pc:spChg chg="del">
          <ac:chgData name="伊健 杜" userId="e69aded81da48593" providerId="LiveId" clId="{BCD66B68-7131-4D46-8514-0EB1CC7661F3}" dt="2022-10-17T15:16:52.385" v="4122" actId="478"/>
          <ac:spMkLst>
            <pc:docMk/>
            <pc:sldMk cId="1045876542" sldId="1090"/>
            <ac:spMk id="5" creationId="{1DB19E3C-D991-D689-61A3-E80D68C2FA2D}"/>
          </ac:spMkLst>
        </pc:sp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0" creationId="{7FC48974-920D-75B8-C5B6-86B418B57C61}"/>
          </ac:picMkLst>
        </pc:picChg>
        <pc:picChg chg="del">
          <ac:chgData name="伊健 杜" userId="e69aded81da48593" providerId="LiveId" clId="{BCD66B68-7131-4D46-8514-0EB1CC7661F3}" dt="2022-10-17T15:16:49.947" v="4121" actId="478"/>
          <ac:picMkLst>
            <pc:docMk/>
            <pc:sldMk cId="1045876542" sldId="1090"/>
            <ac:picMk id="2052" creationId="{E9746163-D896-6944-975F-2F004ABEA268}"/>
          </ac:picMkLst>
        </pc:picChg>
        <pc:picChg chg="del">
          <ac:chgData name="伊健 杜" userId="e69aded81da48593" providerId="LiveId" clId="{BCD66B68-7131-4D46-8514-0EB1CC7661F3}" dt="2022-10-17T15:16:52.385" v="4122" actId="478"/>
          <ac:picMkLst>
            <pc:docMk/>
            <pc:sldMk cId="1045876542" sldId="1090"/>
            <ac:picMk id="2054" creationId="{E9662C3A-148F-0BDC-B3F8-1CA0D77D14B4}"/>
          </ac:picMkLst>
        </pc:picChg>
        <pc:picChg chg="add mod">
          <ac:chgData name="伊健 杜" userId="e69aded81da48593" providerId="LiveId" clId="{BCD66B68-7131-4D46-8514-0EB1CC7661F3}" dt="2022-10-17T15:19:15.637" v="4124" actId="1076"/>
          <ac:picMkLst>
            <pc:docMk/>
            <pc:sldMk cId="1045876542" sldId="1090"/>
            <ac:picMk id="6146" creationId="{FDF30636-FF1D-38CF-E78D-5EFBED1906E4}"/>
          </ac:picMkLst>
        </pc:picChg>
        <pc:picChg chg="add mod">
          <ac:chgData name="伊健 杜" userId="e69aded81da48593" providerId="LiveId" clId="{BCD66B68-7131-4D46-8514-0EB1CC7661F3}" dt="2022-10-17T15:19:58.588" v="4131" actId="1076"/>
          <ac:picMkLst>
            <pc:docMk/>
            <pc:sldMk cId="1045876542" sldId="1090"/>
            <ac:picMk id="6148" creationId="{FB004C94-BF55-BF53-18A8-FB206DCD2B2E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730838071" sldId="1091"/>
        </pc:sldMkLst>
        <pc:spChg chg="del mod">
          <ac:chgData name="伊健 杜" userId="e69aded81da48593" providerId="LiveId" clId="{BCD66B68-7131-4D46-8514-0EB1CC7661F3}" dt="2022-10-17T15:37:33.724" v="4645" actId="21"/>
          <ac:spMkLst>
            <pc:docMk/>
            <pc:sldMk cId="730838071" sldId="1091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1:56.776" v="4140" actId="478"/>
          <ac:spMkLst>
            <pc:docMk/>
            <pc:sldMk cId="730838071" sldId="1091"/>
            <ac:spMk id="3" creationId="{1A8E5F50-135C-FE3A-59BF-04CFA22F4912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730838071" sldId="1091"/>
            <ac:spMk id="4" creationId="{BD532B15-9B07-AFA8-D323-520DAAD706AC}"/>
          </ac:spMkLst>
        </pc:sp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5" creationId="{A21FD801-4928-40A9-8B6C-6DA7F31F6BA2}"/>
          </ac:picMkLst>
        </pc:picChg>
        <pc:picChg chg="add mod">
          <ac:chgData name="伊健 杜" userId="e69aded81da48593" providerId="LiveId" clId="{BCD66B68-7131-4D46-8514-0EB1CC7661F3}" dt="2022-10-17T15:37:36.362" v="4646"/>
          <ac:picMkLst>
            <pc:docMk/>
            <pc:sldMk cId="730838071" sldId="1091"/>
            <ac:picMk id="6" creationId="{99AB1249-4C67-AD75-F417-C93C48168E12}"/>
          </ac:picMkLst>
        </pc:picChg>
        <pc:picChg chg="del mod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6" creationId="{FDF30636-FF1D-38CF-E78D-5EFBED1906E4}"/>
          </ac:picMkLst>
        </pc:picChg>
        <pc:picChg chg="del">
          <ac:chgData name="伊健 杜" userId="e69aded81da48593" providerId="LiveId" clId="{BCD66B68-7131-4D46-8514-0EB1CC7661F3}" dt="2022-10-17T15:20:03.223" v="4134" actId="478"/>
          <ac:picMkLst>
            <pc:docMk/>
            <pc:sldMk cId="730838071" sldId="1091"/>
            <ac:picMk id="6148" creationId="{FB004C94-BF55-BF53-18A8-FB206DCD2B2E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0" creationId="{4390CE94-A8FD-2010-7E7A-3884C64C25E4}"/>
          </ac:picMkLst>
        </pc:picChg>
        <pc:picChg chg="add del mod">
          <ac:chgData name="伊健 杜" userId="e69aded81da48593" providerId="LiveId" clId="{BCD66B68-7131-4D46-8514-0EB1CC7661F3}" dt="2022-10-17T15:37:33.724" v="4645" actId="21"/>
          <ac:picMkLst>
            <pc:docMk/>
            <pc:sldMk cId="730838071" sldId="1091"/>
            <ac:picMk id="7172" creationId="{34DD91B6-7977-CC2A-FF3D-9C2AE87E9CDA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327491522" sldId="1092"/>
        </pc:sldMkLst>
        <pc:spChg chg="del">
          <ac:chgData name="伊健 杜" userId="e69aded81da48593" providerId="LiveId" clId="{BCD66B68-7131-4D46-8514-0EB1CC7661F3}" dt="2022-10-17T15:22:39.715" v="4162" actId="478"/>
          <ac:spMkLst>
            <pc:docMk/>
            <pc:sldMk cId="3327491522" sldId="1092"/>
            <ac:spMk id="2" creationId="{2134C6E9-4979-561E-E798-4FC29C482BB8}"/>
          </ac:spMkLst>
        </pc:spChg>
        <pc:spChg chg="add del mod">
          <ac:chgData name="伊健 杜" userId="e69aded81da48593" providerId="LiveId" clId="{BCD66B68-7131-4D46-8514-0EB1CC7661F3}" dt="2022-10-17T15:23:47.792" v="4167" actId="478"/>
          <ac:spMkLst>
            <pc:docMk/>
            <pc:sldMk cId="3327491522" sldId="1092"/>
            <ac:spMk id="3" creationId="{7DB93D0B-DC20-32E4-22AA-CED6FB653E8C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4" creationId="{63E445EB-346D-4C4C-88B6-320191AD4561}"/>
          </ac:spMkLst>
        </pc:spChg>
        <pc:spChg chg="add mod">
          <ac:chgData name="伊健 杜" userId="e69aded81da48593" providerId="LiveId" clId="{BCD66B68-7131-4D46-8514-0EB1CC7661F3}" dt="2022-10-17T15:25:21.816" v="4215" actId="1076"/>
          <ac:spMkLst>
            <pc:docMk/>
            <pc:sldMk cId="3327491522" sldId="1092"/>
            <ac:spMk id="5" creationId="{F20DB6F9-A507-C655-8721-BC74556E3D1A}"/>
          </ac:spMkLst>
        </pc:spChg>
        <pc:spChg chg="add mod">
          <ac:chgData name="伊健 杜" userId="e69aded81da48593" providerId="LiveId" clId="{BCD66B68-7131-4D46-8514-0EB1CC7661F3}" dt="2022-10-17T15:25:28.840" v="4218" actId="1076"/>
          <ac:spMkLst>
            <pc:docMk/>
            <pc:sldMk cId="3327491522" sldId="1092"/>
            <ac:spMk id="6" creationId="{FC271366-B031-8096-3D52-609115BB537B}"/>
          </ac:spMkLst>
        </pc:spChg>
        <pc:spChg chg="add mod">
          <ac:chgData name="伊健 杜" userId="e69aded81da48593" providerId="LiveId" clId="{BCD66B68-7131-4D46-8514-0EB1CC7661F3}" dt="2022-10-17T15:25:30.371" v="4219" actId="1076"/>
          <ac:spMkLst>
            <pc:docMk/>
            <pc:sldMk cId="3327491522" sldId="1092"/>
            <ac:spMk id="7" creationId="{8DC26F21-75CF-A1D2-F751-5E015883C4BF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0" creationId="{6B0854ED-10C8-A21D-8D01-295A1BC60ABC}"/>
          </ac:spMkLst>
        </pc:spChg>
        <pc:spChg chg="add mod">
          <ac:chgData name="伊健 杜" userId="e69aded81da48593" providerId="LiveId" clId="{BCD66B68-7131-4D46-8514-0EB1CC7661F3}" dt="2022-10-17T15:25:25.043" v="4217" actId="1076"/>
          <ac:spMkLst>
            <pc:docMk/>
            <pc:sldMk cId="3327491522" sldId="1092"/>
            <ac:spMk id="11" creationId="{5F24EE0D-A0C5-E894-2DF8-78E0FDAF33C6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3327491522" sldId="1092"/>
            <ac:spMk id="12" creationId="{1878E38A-FAFC-B976-FA30-493AB9BA5556}"/>
          </ac:spMkLst>
        </pc:spChg>
        <pc:spChg chg="add mod">
          <ac:chgData name="伊健 杜" userId="e69aded81da48593" providerId="LiveId" clId="{BCD66B68-7131-4D46-8514-0EB1CC7661F3}" dt="2022-10-17T15:25:50.911" v="4238" actId="1076"/>
          <ac:spMkLst>
            <pc:docMk/>
            <pc:sldMk cId="3327491522" sldId="1092"/>
            <ac:spMk id="13" creationId="{7D553C24-3328-F065-905E-D74A1DBF3E2B}"/>
          </ac:spMkLst>
        </pc:spChg>
        <pc:picChg chg="add del mod">
          <ac:chgData name="伊健 杜" userId="e69aded81da48593" providerId="LiveId" clId="{BCD66B68-7131-4D46-8514-0EB1CC7661F3}" dt="2022-10-17T15:25:11.418" v="4213" actId="478"/>
          <ac:picMkLst>
            <pc:docMk/>
            <pc:sldMk cId="3327491522" sldId="1092"/>
            <ac:picMk id="8" creationId="{EBABE81E-0216-C765-9612-421750788706}"/>
          </ac:picMkLst>
        </pc:picChg>
        <pc:picChg chg="add mod">
          <ac:chgData name="伊健 杜" userId="e69aded81da48593" providerId="LiveId" clId="{BCD66B68-7131-4D46-8514-0EB1CC7661F3}" dt="2022-10-17T15:25:25.043" v="4217" actId="1076"/>
          <ac:picMkLst>
            <pc:docMk/>
            <pc:sldMk cId="3327491522" sldId="1092"/>
            <ac:picMk id="9" creationId="{FC3BD6A9-9C0E-D373-0874-DA07544475E0}"/>
          </ac:picMkLst>
        </pc:picChg>
        <pc:picChg chg="del">
          <ac:chgData name="伊健 杜" userId="e69aded81da48593" providerId="LiveId" clId="{BCD66B68-7131-4D46-8514-0EB1CC7661F3}" dt="2022-10-17T15:22:34.182" v="4161" actId="478"/>
          <ac:picMkLst>
            <pc:docMk/>
            <pc:sldMk cId="3327491522" sldId="1092"/>
            <ac:picMk id="7170" creationId="{4390CE94-A8FD-2010-7E7A-3884C64C25E4}"/>
          </ac:picMkLst>
        </pc:picChg>
        <pc:picChg chg="del">
          <ac:chgData name="伊健 杜" userId="e69aded81da48593" providerId="LiveId" clId="{BCD66B68-7131-4D46-8514-0EB1CC7661F3}" dt="2022-10-17T15:22:28.219" v="4160" actId="478"/>
          <ac:picMkLst>
            <pc:docMk/>
            <pc:sldMk cId="3327491522" sldId="1092"/>
            <ac:picMk id="7172" creationId="{34DD91B6-7977-CC2A-FF3D-9C2AE87E9CDA}"/>
          </ac:picMkLst>
        </pc:picChg>
        <pc:picChg chg="add mod">
          <ac:chgData name="伊健 杜" userId="e69aded81da48593" providerId="LiveId" clId="{BCD66B68-7131-4D46-8514-0EB1CC7661F3}" dt="2022-10-17T15:25:21.816" v="4215" actId="1076"/>
          <ac:picMkLst>
            <pc:docMk/>
            <pc:sldMk cId="3327491522" sldId="1092"/>
            <ac:picMk id="8194" creationId="{FCF6B3F1-B0B7-3689-120E-73A04B5B55B8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3746583694" sldId="1093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2" creationId="{1302A11A-625D-774F-23B3-739301B530C3}"/>
          </ac:spMkLst>
        </pc:spChg>
        <pc:spChg chg="del mod">
          <ac:chgData name="伊健 杜" userId="e69aded81da48593" providerId="LiveId" clId="{BCD66B68-7131-4D46-8514-0EB1CC7661F3}" dt="2022-10-17T15:27:24.685" v="4259" actId="478"/>
          <ac:spMkLst>
            <pc:docMk/>
            <pc:sldMk cId="3746583694" sldId="1093"/>
            <ac:spMk id="4" creationId="{54D0D4B2-49CA-D07E-F089-C7217CBAB7D0}"/>
          </ac:spMkLst>
        </pc:spChg>
        <pc:spChg chg="mod">
          <ac:chgData name="伊健 杜" userId="e69aded81da48593" providerId="LiveId" clId="{BCD66B68-7131-4D46-8514-0EB1CC7661F3}" dt="2022-10-17T15:27:28.589" v="4260" actId="1076"/>
          <ac:spMkLst>
            <pc:docMk/>
            <pc:sldMk cId="3746583694" sldId="1093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746583694" sldId="1093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28:29.747" v="4346" actId="478"/>
          <ac:picMkLst>
            <pc:docMk/>
            <pc:sldMk cId="3746583694" sldId="1093"/>
            <ac:picMk id="8" creationId="{368EBD32-3C99-D6DA-0AE5-887D7D27FADE}"/>
          </ac:picMkLst>
        </pc:picChg>
        <pc:picChg chg="add mod">
          <ac:chgData name="伊健 杜" userId="e69aded81da48593" providerId="LiveId" clId="{BCD66B68-7131-4D46-8514-0EB1CC7661F3}" dt="2022-10-17T15:31:02.630" v="4390" actId="1076"/>
          <ac:picMkLst>
            <pc:docMk/>
            <pc:sldMk cId="3746583694" sldId="1093"/>
            <ac:picMk id="9218" creationId="{1718D6B7-B273-D2D5-2B19-CED7872400C0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2483754863" sldId="1094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2483754863" sldId="1094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1:36.751" v="4467" actId="478"/>
          <ac:picMkLst>
            <pc:docMk/>
            <pc:sldMk cId="2483754863" sldId="1094"/>
            <ac:picMk id="9218" creationId="{1718D6B7-B273-D2D5-2B19-CED7872400C0}"/>
          </ac:picMkLst>
        </pc:picChg>
        <pc:picChg chg="add mod">
          <ac:chgData name="伊健 杜" userId="e69aded81da48593" providerId="LiveId" clId="{BCD66B68-7131-4D46-8514-0EB1CC7661F3}" dt="2022-10-17T15:32:42.643" v="4470" actId="1076"/>
          <ac:picMkLst>
            <pc:docMk/>
            <pc:sldMk cId="2483754863" sldId="1094"/>
            <ac:picMk id="10242" creationId="{F3939F8E-2689-8921-4B7B-BEA186599406}"/>
          </ac:picMkLst>
        </pc:pic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210823189" sldId="1095"/>
        </pc:sldMkLst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2" creationId="{1302A11A-625D-774F-23B3-739301B530C3}"/>
          </ac:spMkLst>
        </pc:spChg>
        <pc:spChg chg="add del mod">
          <ac:chgData name="伊健 杜" userId="e69aded81da48593" providerId="LiveId" clId="{BCD66B68-7131-4D46-8514-0EB1CC7661F3}" dt="2022-10-17T15:35:27.878" v="4487" actId="478"/>
          <ac:spMkLst>
            <pc:docMk/>
            <pc:sldMk cId="1210823189" sldId="1095"/>
            <ac:spMk id="4" creationId="{9319E449-3828-4582-B313-64DCA1C16597}"/>
          </ac:spMkLst>
        </pc:spChg>
        <pc:spChg chg="del">
          <ac:chgData name="伊健 杜" userId="e69aded81da48593" providerId="LiveId" clId="{BCD66B68-7131-4D46-8514-0EB1CC7661F3}" dt="2022-10-17T15:35:26.451" v="4486" actId="478"/>
          <ac:spMkLst>
            <pc:docMk/>
            <pc:sldMk cId="1210823189" sldId="1095"/>
            <ac:spMk id="5" creationId="{EE7F236C-F4E8-157B-B656-56870B9C75E6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210823189" sldId="1095"/>
            <ac:spMk id="7" creationId="{C912D1C0-E427-2F31-708F-8577D17E8A64}"/>
          </ac:spMkLst>
        </pc:spChg>
        <pc:picChg chg="del">
          <ac:chgData name="伊健 杜" userId="e69aded81da48593" providerId="LiveId" clId="{BCD66B68-7131-4D46-8514-0EB1CC7661F3}" dt="2022-10-17T15:32:50.556" v="4472" actId="478"/>
          <ac:picMkLst>
            <pc:docMk/>
            <pc:sldMk cId="1210823189" sldId="1095"/>
            <ac:picMk id="10242" creationId="{F3939F8E-2689-8921-4B7B-BEA186599406}"/>
          </ac:picMkLst>
        </pc:picChg>
      </pc:sldChg>
      <pc:sldChg chg="modSp add">
        <pc:chgData name="伊健 杜" userId="e69aded81da48593" providerId="LiveId" clId="{BCD66B68-7131-4D46-8514-0EB1CC7661F3}" dt="2022-10-17T15:44:42.353" v="4875"/>
        <pc:sldMkLst>
          <pc:docMk/>
          <pc:sldMk cId="3656494132" sldId="1096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2" creationId="{0E0C6705-FF01-F46F-0B88-B0713ECB0BC1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3656494132" sldId="1096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CD66B68-7131-4D46-8514-0EB1CC7661F3}" dt="2022-10-17T15:44:42.353" v="4875"/>
        <pc:sldMkLst>
          <pc:docMk/>
          <pc:sldMk cId="1740091384" sldId="1097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2" creationId="{1302A11A-625D-774F-23B3-739301B530C3}"/>
          </ac:spMkLst>
        </pc:spChg>
        <pc:spChg chg="add mod">
          <ac:chgData name="伊健 杜" userId="e69aded81da48593" providerId="LiveId" clId="{BCD66B68-7131-4D46-8514-0EB1CC7661F3}" dt="2022-10-17T15:42:24.098" v="4690" actId="14100"/>
          <ac:spMkLst>
            <pc:docMk/>
            <pc:sldMk cId="1740091384" sldId="1097"/>
            <ac:spMk id="3" creationId="{A215FC4A-E6E8-CC97-2096-674B523A922B}"/>
          </ac:spMkLst>
        </pc:spChg>
        <pc:spChg chg="add mod">
          <ac:chgData name="伊健 杜" userId="e69aded81da48593" providerId="LiveId" clId="{BCD66B68-7131-4D46-8514-0EB1CC7661F3}" dt="2022-10-17T15:42:38.864" v="4701" actId="1076"/>
          <ac:spMkLst>
            <pc:docMk/>
            <pc:sldMk cId="1740091384" sldId="1097"/>
            <ac:spMk id="4" creationId="{B44205E2-554E-1E3A-A21C-FA415888C407}"/>
          </ac:spMkLst>
        </pc:spChg>
        <pc:spChg chg="add 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1740091384" sldId="1097"/>
            <ac:spMk id="6" creationId="{F664CF38-32CE-F1ED-1F82-42C5B7FE6DC9}"/>
          </ac:spMkLst>
        </pc:spChg>
        <pc:spChg chg="add mod">
          <ac:chgData name="伊健 杜" userId="e69aded81da48593" providerId="LiveId" clId="{BCD66B68-7131-4D46-8514-0EB1CC7661F3}" dt="2022-10-17T15:42:51.221" v="4705" actId="1076"/>
          <ac:spMkLst>
            <pc:docMk/>
            <pc:sldMk cId="1740091384" sldId="1097"/>
            <ac:spMk id="7" creationId="{347B831C-B5E9-B92E-7B0C-CD12DC60AD1E}"/>
          </ac:spMkLst>
        </pc:spChg>
        <pc:picChg chg="del">
          <ac:chgData name="伊健 杜" userId="e69aded81da48593" providerId="LiveId" clId="{BCD66B68-7131-4D46-8514-0EB1CC7661F3}" dt="2022-10-17T15:43:38.424" v="4758" actId="478"/>
          <ac:picMkLst>
            <pc:docMk/>
            <pc:sldMk cId="1740091384" sldId="1097"/>
            <ac:picMk id="1026" creationId="{1DB5DCF6-DF8C-DC41-588D-4DCFE22F1B19}"/>
          </ac:picMkLst>
        </pc:picChg>
        <pc:picChg chg="add mod">
          <ac:chgData name="伊健 杜" userId="e69aded81da48593" providerId="LiveId" clId="{BCD66B68-7131-4D46-8514-0EB1CC7661F3}" dt="2022-10-17T15:43:44.215" v="4763" actId="1076"/>
          <ac:picMkLst>
            <pc:docMk/>
            <pc:sldMk cId="1740091384" sldId="1097"/>
            <ac:picMk id="11266" creationId="{18A82ECB-32F5-E653-13EB-7A1354372790}"/>
          </ac:picMkLst>
        </pc:picChg>
      </pc:sldChg>
      <pc:sldChg chg="addSp delSp modSp add mod modNotesTx">
        <pc:chgData name="伊健 杜" userId="e69aded81da48593" providerId="LiveId" clId="{BCD66B68-7131-4D46-8514-0EB1CC7661F3}" dt="2022-10-17T17:33:44.709" v="5845" actId="20577"/>
        <pc:sldMkLst>
          <pc:docMk/>
          <pc:sldMk cId="4293511164" sldId="1098"/>
        </pc:sldMkLst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2" creationId="{1302A11A-625D-774F-23B3-739301B530C3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5" creationId="{E51FA745-CB08-7A23-A702-435D99E57E65}"/>
          </ac:spMkLst>
        </pc:spChg>
        <pc:spChg chg="mod">
          <ac:chgData name="伊健 杜" userId="e69aded81da48593" providerId="LiveId" clId="{BCD66B68-7131-4D46-8514-0EB1CC7661F3}" dt="2022-10-17T15:44:42.353" v="4875"/>
          <ac:spMkLst>
            <pc:docMk/>
            <pc:sldMk cId="4293511164" sldId="1098"/>
            <ac:spMk id="6" creationId="{F664CF38-32CE-F1ED-1F82-42C5B7FE6DC9}"/>
          </ac:spMkLst>
        </pc:spChg>
        <pc:picChg chg="del mod">
          <ac:chgData name="伊健 杜" userId="e69aded81da48593" providerId="LiveId" clId="{BCD66B68-7131-4D46-8514-0EB1CC7661F3}" dt="2022-10-17T15:43:48.345" v="4766" actId="478"/>
          <ac:picMkLst>
            <pc:docMk/>
            <pc:sldMk cId="4293511164" sldId="1098"/>
            <ac:picMk id="11266" creationId="{18A82ECB-32F5-E653-13EB-7A1354372790}"/>
          </ac:picMkLst>
        </pc:picChg>
        <pc:picChg chg="add mod">
          <ac:chgData name="伊健 杜" userId="e69aded81da48593" providerId="LiveId" clId="{BCD66B68-7131-4D46-8514-0EB1CC7661F3}" dt="2022-10-17T15:44:31.912" v="4874" actId="1076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179529988" sldId="1099"/>
        </pc:sldMkLst>
        <pc:spChg chg="mod">
          <ac:chgData name="伊健 杜" userId="e69aded81da48593" providerId="LiveId" clId="{BCD66B68-7131-4D46-8514-0EB1CC7661F3}" dt="2022-10-17T15:59:35.775" v="5015" actId="20577"/>
          <ac:spMkLst>
            <pc:docMk/>
            <pc:sldMk cId="3179529988" sldId="1099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179529988" sldId="1099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0:05.428" v="5137" actId="478"/>
          <ac:picMkLst>
            <pc:docMk/>
            <pc:sldMk cId="3179529988" sldId="1099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04:56.112" v="5241" actId="1076"/>
          <ac:picMkLst>
            <pc:docMk/>
            <pc:sldMk cId="3179529988" sldId="1099"/>
            <ac:picMk id="4098" creationId="{86C6CE8E-7883-1CFF-7F5B-9FE3D048D02E}"/>
          </ac:picMkLst>
        </pc:pic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2352202527" sldId="1100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352202527" sldId="1100"/>
            <ac:spMk id="7" creationId="{8A134A8E-94C3-0EE7-C065-45DB3136BA45}"/>
          </ac:spMkLst>
        </pc:spChg>
        <pc:picChg chg="add mod">
          <ac:chgData name="伊健 杜" userId="e69aded81da48593" providerId="LiveId" clId="{BCD66B68-7131-4D46-8514-0EB1CC7661F3}" dt="2022-10-17T16:06:21.200" v="5245" actId="1076"/>
          <ac:picMkLst>
            <pc:docMk/>
            <pc:sldMk cId="2352202527" sldId="1100"/>
            <ac:picMk id="3074" creationId="{EA46FA7A-4907-4578-2B75-D16C001C1F29}"/>
          </ac:picMkLst>
        </pc:picChg>
      </pc:sldChg>
      <pc:sldChg chg="delSp modSp new mod">
        <pc:chgData name="伊健 杜" userId="e69aded81da48593" providerId="LiveId" clId="{BCD66B68-7131-4D46-8514-0EB1CC7661F3}" dt="2022-10-17T16:34:15.257" v="5843"/>
        <pc:sldMkLst>
          <pc:docMk/>
          <pc:sldMk cId="1005971083" sldId="1101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1005971083" sldId="1101"/>
            <ac:spMk id="2" creationId="{28E4E05A-2CE6-A827-13DF-99EFA11BEC3F}"/>
          </ac:spMkLst>
        </pc:spChg>
        <pc:spChg chg="del">
          <ac:chgData name="伊健 杜" userId="e69aded81da48593" providerId="LiveId" clId="{BCD66B68-7131-4D46-8514-0EB1CC7661F3}" dt="2022-10-17T16:06:30.984" v="5247" actId="478"/>
          <ac:spMkLst>
            <pc:docMk/>
            <pc:sldMk cId="1005971083" sldId="1101"/>
            <ac:spMk id="3" creationId="{1AEE1D33-4A14-C32F-FC43-41CCC1523AB5}"/>
          </ac:spMkLst>
        </pc:spChg>
      </pc:sldChg>
      <pc:sldChg chg="addSp modSp add mod">
        <pc:chgData name="伊健 杜" userId="e69aded81da48593" providerId="LiveId" clId="{BCD66B68-7131-4D46-8514-0EB1CC7661F3}" dt="2022-10-17T16:34:15.257" v="5843"/>
        <pc:sldMkLst>
          <pc:docMk/>
          <pc:sldMk cId="3868215057" sldId="1102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868215057" sldId="1102"/>
            <ac:spMk id="2" creationId="{28E4E05A-2CE6-A827-13DF-99EFA11BEC3F}"/>
          </ac:spMkLst>
        </pc:spChg>
        <pc:picChg chg="add mod">
          <ac:chgData name="伊健 杜" userId="e69aded81da48593" providerId="LiveId" clId="{BCD66B68-7131-4D46-8514-0EB1CC7661F3}" dt="2022-10-17T16:21:30.482" v="5842" actId="1076"/>
          <ac:picMkLst>
            <pc:docMk/>
            <pc:sldMk cId="3868215057" sldId="1102"/>
            <ac:picMk id="8194" creationId="{D719689A-DD0A-1086-629D-95ECE6CB2706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462148205" sldId="1103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462148205" sldId="1103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09:09.901" v="5409" actId="478"/>
          <ac:picMkLst>
            <pc:docMk/>
            <pc:sldMk cId="462148205" sldId="1103"/>
            <ac:picMk id="2050" creationId="{0DAF2F6C-688F-5EA1-CF31-D2309635C788}"/>
          </ac:picMkLst>
        </pc:picChg>
        <pc:picChg chg="add mod">
          <ac:chgData name="伊健 杜" userId="e69aded81da48593" providerId="LiveId" clId="{BCD66B68-7131-4D46-8514-0EB1CC7661F3}" dt="2022-10-17T16:10:22.199" v="5465" actId="1076"/>
          <ac:picMkLst>
            <pc:docMk/>
            <pc:sldMk cId="462148205" sldId="1103"/>
            <ac:picMk id="5122" creationId="{CA04FE56-0CD3-999C-E562-FBA3A137DF7B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3933180734" sldId="1104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6" creationId="{F83A6AC8-56F1-EB9E-DD47-C1CFF9753BBA}"/>
          </ac:spMkLst>
        </pc:spChg>
        <pc:spChg chg="mod">
          <ac:chgData name="伊健 杜" userId="e69aded81da48593" providerId="LiveId" clId="{BCD66B68-7131-4D46-8514-0EB1CC7661F3}" dt="2022-10-17T16:34:15.257" v="5843"/>
          <ac:spMkLst>
            <pc:docMk/>
            <pc:sldMk cId="3933180734" sldId="1104"/>
            <ac:spMk id="7" creationId="{8A134A8E-94C3-0EE7-C065-45DB3136BA45}"/>
          </ac:spMkLst>
        </pc:spChg>
        <pc:picChg chg="del">
          <ac:chgData name="伊健 杜" userId="e69aded81da48593" providerId="LiveId" clId="{BCD66B68-7131-4D46-8514-0EB1CC7661F3}" dt="2022-10-17T16:10:51.797" v="5546" actId="478"/>
          <ac:picMkLst>
            <pc:docMk/>
            <pc:sldMk cId="3933180734" sldId="1104"/>
            <ac:picMk id="5122" creationId="{CA04FE56-0CD3-999C-E562-FBA3A137DF7B}"/>
          </ac:picMkLst>
        </pc:picChg>
        <pc:picChg chg="add mod">
          <ac:chgData name="伊健 杜" userId="e69aded81da48593" providerId="LiveId" clId="{BCD66B68-7131-4D46-8514-0EB1CC7661F3}" dt="2022-10-17T16:11:43.842" v="5550" actId="1076"/>
          <ac:picMkLst>
            <pc:docMk/>
            <pc:sldMk cId="3933180734" sldId="1104"/>
            <ac:picMk id="6146" creationId="{57EA3EFF-5321-3D60-26A3-1D65EEE1ADF5}"/>
          </ac:picMkLst>
        </pc:picChg>
      </pc:sldChg>
      <pc:sldChg chg="addSp delSp modSp add mod">
        <pc:chgData name="伊健 杜" userId="e69aded81da48593" providerId="LiveId" clId="{BCD66B68-7131-4D46-8514-0EB1CC7661F3}" dt="2022-10-17T16:34:15.257" v="5843"/>
        <pc:sldMkLst>
          <pc:docMk/>
          <pc:sldMk cId="2445975202" sldId="1105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2" creationId="{28E4E05A-2CE6-A827-13DF-99EFA11BEC3F}"/>
          </ac:spMkLst>
        </pc:spChg>
        <pc:spChg chg="add mod">
          <ac:chgData name="伊健 杜" userId="e69aded81da48593" providerId="LiveId" clId="{BCD66B68-7131-4D46-8514-0EB1CC7661F3}" dt="2022-10-17T16:34:15.257" v="5843"/>
          <ac:spMkLst>
            <pc:docMk/>
            <pc:sldMk cId="2445975202" sldId="1105"/>
            <ac:spMk id="3" creationId="{2BB51041-DD50-4F22-94E0-FA3BEA87A18E}"/>
          </ac:spMkLst>
        </pc:spChg>
        <pc:picChg chg="add del mod">
          <ac:chgData name="伊健 杜" userId="e69aded81da48593" providerId="LiveId" clId="{BCD66B68-7131-4D46-8514-0EB1CC7661F3}" dt="2022-10-17T16:14:36.266" v="5647" actId="478"/>
          <ac:picMkLst>
            <pc:docMk/>
            <pc:sldMk cId="2445975202" sldId="1105"/>
            <ac:picMk id="4" creationId="{7D33A0FF-80C4-633D-30EA-79CD1E20DD67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5" creationId="{31375362-13F8-B48C-DBD0-E0108F62920E}"/>
          </ac:picMkLst>
        </pc:picChg>
        <pc:picChg chg="add mod">
          <ac:chgData name="伊健 杜" userId="e69aded81da48593" providerId="LiveId" clId="{BCD66B68-7131-4D46-8514-0EB1CC7661F3}" dt="2022-10-17T16:13:31.600" v="5646" actId="1076"/>
          <ac:picMkLst>
            <pc:docMk/>
            <pc:sldMk cId="2445975202" sldId="1105"/>
            <ac:picMk id="6" creationId="{37873C62-564D-B32F-CFDA-ADCF73CD6330}"/>
          </ac:picMkLst>
        </pc:picChg>
        <pc:picChg chg="add del mod">
          <ac:chgData name="伊健 杜" userId="e69aded81da48593" providerId="LiveId" clId="{BCD66B68-7131-4D46-8514-0EB1CC7661F3}" dt="2022-10-17T16:15:12.725" v="5654" actId="478"/>
          <ac:picMkLst>
            <pc:docMk/>
            <pc:sldMk cId="2445975202" sldId="1105"/>
            <ac:picMk id="7170" creationId="{066DB58F-4CB3-7179-3C50-BC5FD7D2EF65}"/>
          </ac:picMkLst>
        </pc:picChg>
        <pc:picChg chg="add mod">
          <ac:chgData name="伊健 杜" userId="e69aded81da48593" providerId="LiveId" clId="{BCD66B68-7131-4D46-8514-0EB1CC7661F3}" dt="2022-10-17T16:15:15.057" v="5656" actId="1076"/>
          <ac:picMkLst>
            <pc:docMk/>
            <pc:sldMk cId="2445975202" sldId="1105"/>
            <ac:picMk id="7172" creationId="{148F9ED5-2388-7D5E-A050-083F529FFD80}"/>
          </ac:picMkLst>
        </pc:picChg>
        <pc:picChg chg="add mod">
          <ac:chgData name="伊健 杜" userId="e69aded81da48593" providerId="LiveId" clId="{BCD66B68-7131-4D46-8514-0EB1CC7661F3}" dt="2022-10-17T16:15:57.787" v="5659" actId="14100"/>
          <ac:picMkLst>
            <pc:docMk/>
            <pc:sldMk cId="2445975202" sldId="1105"/>
            <ac:picMk id="7174" creationId="{7E344C56-0465-44CE-FD4B-F5AAFAA008F0}"/>
          </ac:picMkLst>
        </pc:picChg>
      </pc:sldChg>
      <pc:sldChg chg="modSp add">
        <pc:chgData name="伊健 杜" userId="e69aded81da48593" providerId="LiveId" clId="{BCD66B68-7131-4D46-8514-0EB1CC7661F3}" dt="2022-10-17T16:34:15.257" v="5843"/>
        <pc:sldMkLst>
          <pc:docMk/>
          <pc:sldMk cId="4021544420" sldId="1106"/>
        </pc:sldMkLst>
        <pc:spChg chg="mod">
          <ac:chgData name="伊健 杜" userId="e69aded81da48593" providerId="LiveId" clId="{BCD66B68-7131-4D46-8514-0EB1CC7661F3}" dt="2022-10-17T16:34:15.257" v="5843"/>
          <ac:spMkLst>
            <pc:docMk/>
            <pc:sldMk cId="4021544420" sldId="1106"/>
            <ac:spMk id="2" creationId="{28E4E05A-2CE6-A827-13DF-99EFA11BEC3F}"/>
          </ac:spMkLst>
        </pc:spChg>
      </pc:sldChg>
    </pc:docChg>
  </pc:docChgLst>
  <pc:docChgLst>
    <pc:chgData name="伊健 杜" userId="e69aded81da48593" providerId="LiveId" clId="{BFC995C6-4895-4711-9235-3A1E68732911}"/>
    <pc:docChg chg="undo custSel addSld delSld modSld sldOrd">
      <pc:chgData name="伊健 杜" userId="e69aded81da48593" providerId="LiveId" clId="{BFC995C6-4895-4711-9235-3A1E68732911}" dt="2023-02-16T11:07:05.477" v="8146" actId="20577"/>
      <pc:docMkLst>
        <pc:docMk/>
      </pc:docMkLst>
      <pc:sldChg chg="modSp mod">
        <pc:chgData name="伊健 杜" userId="e69aded81da48593" providerId="LiveId" clId="{BFC995C6-4895-4711-9235-3A1E68732911}" dt="2023-02-16T09:09:43.831" v="8105"/>
        <pc:sldMkLst>
          <pc:docMk/>
          <pc:sldMk cId="1206195055" sldId="1836"/>
        </pc:sldMkLst>
        <pc:spChg chg="mod">
          <ac:chgData name="伊健 杜" userId="e69aded81da48593" providerId="LiveId" clId="{BFC995C6-4895-4711-9235-3A1E68732911}" dt="2023-02-16T09:09:43.831" v="8105"/>
          <ac:spMkLst>
            <pc:docMk/>
            <pc:sldMk cId="1206195055" sldId="1836"/>
            <ac:spMk id="2" creationId="{3D78739E-41E8-236E-E230-B8B23241333A}"/>
          </ac:spMkLst>
        </pc:spChg>
      </pc:sldChg>
      <pc:sldChg chg="addSp delSp modSp mod">
        <pc:chgData name="伊健 杜" userId="e69aded81da48593" providerId="LiveId" clId="{BFC995C6-4895-4711-9235-3A1E68732911}" dt="2023-02-16T08:45:12.027" v="8102"/>
        <pc:sldMkLst>
          <pc:docMk/>
          <pc:sldMk cId="2578987838" sldId="1862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5:46:33.530" v="3710" actId="1076"/>
          <ac:spMkLst>
            <pc:docMk/>
            <pc:sldMk cId="2578987838" sldId="1862"/>
            <ac:spMk id="4" creationId="{17CA4060-4498-716D-D762-ADD92313E304}"/>
          </ac:spMkLst>
        </pc:spChg>
        <pc:spChg chg="add mod">
          <ac:chgData name="伊健 杜" userId="e69aded81da48593" providerId="LiveId" clId="{BFC995C6-4895-4711-9235-3A1E68732911}" dt="2023-02-16T07:20:46.845" v="4592" actId="1076"/>
          <ac:spMkLst>
            <pc:docMk/>
            <pc:sldMk cId="2578987838" sldId="1862"/>
            <ac:spMk id="5" creationId="{FD68B9DA-5794-BF24-0851-3D0FDB277FA2}"/>
          </ac:spMkLst>
        </pc:spChg>
        <pc:spChg chg="del">
          <ac:chgData name="伊健 杜" userId="e69aded81da48593" providerId="LiveId" clId="{BFC995C6-4895-4711-9235-3A1E68732911}" dt="2023-02-16T05:44:52.782" v="3521" actId="478"/>
          <ac:spMkLst>
            <pc:docMk/>
            <pc:sldMk cId="2578987838" sldId="1862"/>
            <ac:spMk id="8" creationId="{755DC383-E2A0-32C2-8340-1801810DE705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9" creationId="{6A82B541-CC19-C624-E036-CDA304BF9C0D}"/>
          </ac:spMkLst>
        </pc:spChg>
        <pc:spChg chg="del">
          <ac:chgData name="伊健 杜" userId="e69aded81da48593" providerId="LiveId" clId="{BFC995C6-4895-4711-9235-3A1E68732911}" dt="2023-02-16T05:44:41.836" v="3519" actId="478"/>
          <ac:spMkLst>
            <pc:docMk/>
            <pc:sldMk cId="2578987838" sldId="1862"/>
            <ac:spMk id="11" creationId="{F715F366-1B62-8F7D-0BFD-738AFF121A2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0" creationId="{4DC7AE28-E74A-660D-C847-BEEC48719DE5}"/>
          </ac:picMkLst>
        </pc:picChg>
        <pc:picChg chg="del">
          <ac:chgData name="伊健 杜" userId="e69aded81da48593" providerId="LiveId" clId="{BFC995C6-4895-4711-9235-3A1E68732911}" dt="2023-02-16T05:47:11.379" v="3750" actId="478"/>
          <ac:picMkLst>
            <pc:docMk/>
            <pc:sldMk cId="2578987838" sldId="1862"/>
            <ac:picMk id="2052" creationId="{F27462C3-3BD6-71FE-86A9-0CEAEE1B4744}"/>
          </ac:picMkLst>
        </pc:picChg>
        <pc:picChg chg="add mod">
          <ac:chgData name="伊健 杜" userId="e69aded81da48593" providerId="LiveId" clId="{BFC995C6-4895-4711-9235-3A1E68732911}" dt="2023-02-16T08:40:04.497" v="8061" actId="14100"/>
          <ac:picMkLst>
            <pc:docMk/>
            <pc:sldMk cId="2578987838" sldId="1862"/>
            <ac:picMk id="29698" creationId="{E192FEC1-2298-C91F-0C5E-3556EACB409E}"/>
          </ac:picMkLst>
        </pc:picChg>
      </pc:sldChg>
      <pc:sldChg chg="del">
        <pc:chgData name="伊健 杜" userId="e69aded81da48593" providerId="LiveId" clId="{BFC995C6-4895-4711-9235-3A1E68732911}" dt="2023-02-16T03:51:36.066" v="27" actId="47"/>
        <pc:sldMkLst>
          <pc:docMk/>
          <pc:sldMk cId="2797835003" sldId="1865"/>
        </pc:sldMkLst>
      </pc:sldChg>
      <pc:sldChg chg="addSp modSp mod">
        <pc:chgData name="伊健 杜" userId="e69aded81da48593" providerId="LiveId" clId="{BFC995C6-4895-4711-9235-3A1E68732911}" dt="2023-02-16T11:07:05.477" v="8146" actId="20577"/>
        <pc:sldMkLst>
          <pc:docMk/>
          <pc:sldMk cId="601978743" sldId="186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601978743" sldId="1866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11:07:05.477" v="8146" actId="20577"/>
          <ac:spMkLst>
            <pc:docMk/>
            <pc:sldMk cId="601978743" sldId="1866"/>
            <ac:spMk id="3" creationId="{05FB0C38-112D-1A50-C154-EAC673B0AFA7}"/>
          </ac:spMkLst>
        </pc:sp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967501716" sldId="186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06184157" sldId="1868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185750856" sldId="187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85750856" sldId="1870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8.834" v="775" actId="478"/>
          <ac:picMkLst>
            <pc:docMk/>
            <pc:sldMk cId="1185750856" sldId="1870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29:21.371" v="7963" actId="1076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956487282" sldId="187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95520413" sldId="187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177072508" sldId="18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934134787" sldId="187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00620399" sldId="18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822420397" sldId="187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26468461" sldId="187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772814280" sldId="188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68235490" sldId="188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2668450" sldId="1882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882185193" sldId="188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368425790" sldId="188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982417036" sldId="188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337332577" sldId="188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71473413" sldId="188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631760470" sldId="1890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1058418" sldId="189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72272706" sldId="189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453270692" sldId="1894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408864245" sldId="1895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14702444" sldId="189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648769838" sldId="189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16939739" sldId="1898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3355960670" sldId="189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08905731" sldId="1901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273743366" sldId="190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77486083" sldId="2149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1255134467" sldId="2173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030568937" sldId="2176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546349013" sldId="2177"/>
        </pc:sldMkLst>
      </pc:sldChg>
      <pc:sldChg chg="del">
        <pc:chgData name="伊健 杜" userId="e69aded81da48593" providerId="LiveId" clId="{BFC995C6-4895-4711-9235-3A1E68732911}" dt="2023-02-16T03:49:39.913" v="0" actId="47"/>
        <pc:sldMkLst>
          <pc:docMk/>
          <pc:sldMk cId="2438513605" sldId="2178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648263798" sldId="2179"/>
        </pc:sldMkLst>
      </pc:sldChg>
      <pc:sldChg chg="del">
        <pc:chgData name="伊健 杜" userId="e69aded81da48593" providerId="LiveId" clId="{BFC995C6-4895-4711-9235-3A1E68732911}" dt="2023-02-16T03:51:47.342" v="28" actId="47"/>
        <pc:sldMkLst>
          <pc:docMk/>
          <pc:sldMk cId="3381670655" sldId="2180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2944034175" sldId="2181"/>
        </pc:sldMkLst>
      </pc:sldChg>
      <pc:sldChg chg="addSp delSp modSp mod ord">
        <pc:chgData name="伊健 杜" userId="e69aded81da48593" providerId="LiveId" clId="{BFC995C6-4895-4711-9235-3A1E68732911}" dt="2023-02-16T08:45:12.027" v="8102"/>
        <pc:sldMkLst>
          <pc:docMk/>
          <pc:sldMk cId="1558680889" sldId="218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2" creationId="{8A5A4F86-1C71-C3CD-169C-D9D918C4A72C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3" creationId="{7409E9A0-D916-3FAC-1AA9-2F24FD5C1C8F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4" creationId="{C54E9045-BED9-1983-64A1-51A09FE61821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5" creationId="{0D445CAE-F774-AB28-1BB2-6E04705F151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6" creationId="{4E85E8FE-2B29-108C-4B8D-D1D6C3512C95}"/>
          </ac:spMkLst>
        </pc:spChg>
        <pc:spChg chg="del">
          <ac:chgData name="伊健 杜" userId="e69aded81da48593" providerId="LiveId" clId="{BFC995C6-4895-4711-9235-3A1E68732911}" dt="2023-02-16T05:52:47.431" v="3987" actId="478"/>
          <ac:spMkLst>
            <pc:docMk/>
            <pc:sldMk cId="1558680889" sldId="2182"/>
            <ac:spMk id="7" creationId="{2A5DD398-D560-FB7E-DD48-B25F24D56B3D}"/>
          </ac:spMkLst>
        </pc:spChg>
        <pc:spChg chg="del">
          <ac:chgData name="伊健 杜" userId="e69aded81da48593" providerId="LiveId" clId="{BFC995C6-4895-4711-9235-3A1E68732911}" dt="2023-02-16T05:52:50.319" v="3988" actId="478"/>
          <ac:spMkLst>
            <pc:docMk/>
            <pc:sldMk cId="1558680889" sldId="2182"/>
            <ac:spMk id="8" creationId="{2BB8914B-EDBC-CFD1-2705-DD1E4D76FE38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558680889" sldId="2182"/>
            <ac:spMk id="9" creationId="{C8BAD4CB-9D47-D69F-3A40-CFF5C7B867D6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0" creationId="{57842149-997A-83B6-5B5A-EEE420E45788}"/>
          </ac:spMkLst>
        </pc:spChg>
        <pc:spChg chg="add del mod">
          <ac:chgData name="伊健 杜" userId="e69aded81da48593" providerId="LiveId" clId="{BFC995C6-4895-4711-9235-3A1E68732911}" dt="2023-02-16T06:57:10.806" v="4062" actId="478"/>
          <ac:spMkLst>
            <pc:docMk/>
            <pc:sldMk cId="1558680889" sldId="2182"/>
            <ac:spMk id="11" creationId="{AF8AA7AE-C189-DC0B-0391-400AA51720DB}"/>
          </ac:spMkLst>
        </pc:spChg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0592743" sldId="2183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21467494" sldId="2184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577987202" sldId="2185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1688577168" sldId="2186"/>
        </pc:sldMkLst>
      </pc:sldChg>
      <pc:sldChg chg="del">
        <pc:chgData name="伊健 杜" userId="e69aded81da48593" providerId="LiveId" clId="{BFC995C6-4895-4711-9235-3A1E68732911}" dt="2023-02-16T03:51:51.107" v="29" actId="47"/>
        <pc:sldMkLst>
          <pc:docMk/>
          <pc:sldMk cId="3001760340" sldId="2187"/>
        </pc:sldMkLst>
      </pc:sldChg>
      <pc:sldChg chg="del">
        <pc:chgData name="伊健 杜" userId="e69aded81da48593" providerId="LiveId" clId="{BFC995C6-4895-4711-9235-3A1E68732911}" dt="2023-02-16T03:51:53.041" v="30" actId="47"/>
        <pc:sldMkLst>
          <pc:docMk/>
          <pc:sldMk cId="1880214568" sldId="2188"/>
        </pc:sldMkLst>
      </pc:sldChg>
      <pc:sldChg chg="addSp delSp modSp add mod ord">
        <pc:chgData name="伊健 杜" userId="e69aded81da48593" providerId="LiveId" clId="{BFC995C6-4895-4711-9235-3A1E68732911}" dt="2023-02-16T08:45:12.027" v="8102"/>
        <pc:sldMkLst>
          <pc:docMk/>
          <pc:sldMk cId="4147731477" sldId="218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7731477" sldId="218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07.325" v="774" actId="478"/>
          <ac:picMkLst>
            <pc:docMk/>
            <pc:sldMk cId="4147731477" sldId="2189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32.988" v="7965" actId="1076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251590188" sldId="219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51590188" sldId="2190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959936085" sldId="219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959936085" sldId="219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7160520" sldId="219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7160520" sldId="2192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3:59:10.336" v="776" actId="478"/>
          <ac:picMkLst>
            <pc:docMk/>
            <pc:sldMk cId="27160520" sldId="2192"/>
            <ac:picMk id="7170" creationId="{1CFD434E-D3E1-B4BC-712F-A355CEEB9D13}"/>
          </ac:picMkLst>
        </pc:picChg>
        <pc:picChg chg="add mod">
          <ac:chgData name="伊健 杜" userId="e69aded81da48593" providerId="LiveId" clId="{BFC995C6-4895-4711-9235-3A1E68732911}" dt="2023-02-16T08:30:51.939" v="7968" actId="1076"/>
          <ac:picMkLst>
            <pc:docMk/>
            <pc:sldMk cId="27160520" sldId="2192"/>
            <ac:picMk id="16386" creationId="{19605435-8987-073B-F6DD-DF1F7A406851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969433406" sldId="219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969433406" sldId="2193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3790299663" sldId="219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790299663" sldId="2194"/>
            <ac:spMk id="2" creationId="{10304424-DB4A-36E7-9E0D-D32A5DD0F26C}"/>
          </ac:spMkLst>
        </pc:sp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3890512020" sldId="219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90512020" sldId="219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BFC995C6-4895-4711-9235-3A1E68732911}" dt="2023-02-16T09:22:03.436" v="8118"/>
        <pc:sldMkLst>
          <pc:docMk/>
          <pc:sldMk cId="3674171102" sldId="219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74171102" sldId="219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9:22:03.436" v="8118"/>
          <ac:spMkLst>
            <pc:docMk/>
            <pc:sldMk cId="3674171102" sldId="219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1:17.565" v="7970" actId="14100"/>
          <ac:picMkLst>
            <pc:docMk/>
            <pc:sldMk cId="3674171102" sldId="2196"/>
            <ac:picMk id="17410" creationId="{25299A01-1CCA-55D7-048E-114C3BBB0A05}"/>
          </ac:picMkLst>
        </pc:picChg>
        <pc:picChg chg="add mod">
          <ac:chgData name="伊健 杜" userId="e69aded81da48593" providerId="LiveId" clId="{BFC995C6-4895-4711-9235-3A1E68732911}" dt="2023-02-16T08:32:14.981" v="7974" actId="1076"/>
          <ac:picMkLst>
            <pc:docMk/>
            <pc:sldMk cId="3674171102" sldId="2196"/>
            <ac:picMk id="17412" creationId="{46E35DA9-487B-381E-D73C-64F5456A46D2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808160760" sldId="2197"/>
        </pc:sldMkLst>
        <pc:spChg chg="mod">
          <ac:chgData name="伊健 杜" userId="e69aded81da48593" providerId="LiveId" clId="{BFC995C6-4895-4711-9235-3A1E68732911}" dt="2023-02-16T04:25:09.436" v="1441" actId="20577"/>
          <ac:spMkLst>
            <pc:docMk/>
            <pc:sldMk cId="808160760" sldId="219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808160760" sldId="2197"/>
            <ac:spMk id="5" creationId="{E7287B0E-EF55-E721-8EFA-9A9183C0EDF9}"/>
          </ac:spMkLst>
        </pc:spChg>
        <pc:picChg chg="add del mod">
          <ac:chgData name="伊健 杜" userId="e69aded81da48593" providerId="LiveId" clId="{BFC995C6-4895-4711-9235-3A1E68732911}" dt="2023-02-16T08:32:56.166" v="7982" actId="478"/>
          <ac:picMkLst>
            <pc:docMk/>
            <pc:sldMk cId="808160760" sldId="2197"/>
            <ac:picMk id="19458" creationId="{BB5E6898-C1FE-0074-77A4-FB953D5D83C1}"/>
          </ac:picMkLst>
        </pc:picChg>
        <pc:picChg chg="add mod">
          <ac:chgData name="伊健 杜" userId="e69aded81da48593" providerId="LiveId" clId="{BFC995C6-4895-4711-9235-3A1E68732911}" dt="2023-02-16T08:33:07.438" v="7987" actId="1076"/>
          <ac:picMkLst>
            <pc:docMk/>
            <pc:sldMk cId="808160760" sldId="2197"/>
            <ac:picMk id="19460" creationId="{3D75DFE1-AC2A-F56E-17E1-BA12D890B848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740836471" sldId="219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740836471" sldId="2198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166958668" sldId="219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66958668" sldId="2199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6:43.473" v="1624" actId="47"/>
        <pc:sldMkLst>
          <pc:docMk/>
          <pc:sldMk cId="3816739196" sldId="2200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97644245" sldId="2201"/>
        </pc:sldMkLst>
        <pc:spChg chg="mod">
          <ac:chgData name="伊健 杜" userId="e69aded81da48593" providerId="LiveId" clId="{BFC995C6-4895-4711-9235-3A1E68732911}" dt="2023-02-16T04:24:59.847" v="1437" actId="20577"/>
          <ac:spMkLst>
            <pc:docMk/>
            <pc:sldMk cId="597644245" sldId="2201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97644245" sldId="2201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2:29.617" v="7977" actId="1076"/>
          <ac:picMkLst>
            <pc:docMk/>
            <pc:sldMk cId="597644245" sldId="2201"/>
            <ac:picMk id="18434" creationId="{29E69CEA-F7F6-6560-37C3-C3BBCFB2B2C0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410642335" sldId="2201"/>
        </pc:sldMkLst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1454409968" sldId="220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54409968" sldId="2202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2968157156" sldId="220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629607552" sldId="220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29607552" sldId="220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4:51.089" v="7989" actId="1076"/>
          <ac:picMkLst>
            <pc:docMk/>
            <pc:sldMk cId="1629607552" sldId="2203"/>
            <ac:picMk id="20482" creationId="{B8EFFDD7-EA90-F60C-346D-78BA2A5C954D}"/>
          </ac:picMkLst>
        </pc:pic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1983532551" sldId="2203"/>
        </pc:sldMkLst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6590533" sldId="220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590533" sldId="2204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21:01.899" v="1397"/>
        <pc:sldMkLst>
          <pc:docMk/>
          <pc:sldMk cId="496623431" sldId="2204"/>
        </pc:sldMkLst>
      </pc:sldChg>
      <pc:sldChg chg="modSp add del mod">
        <pc:chgData name="伊健 杜" userId="e69aded81da48593" providerId="LiveId" clId="{BFC995C6-4895-4711-9235-3A1E68732911}" dt="2023-02-16T04:55:35.399" v="2129" actId="47"/>
        <pc:sldMkLst>
          <pc:docMk/>
          <pc:sldMk cId="2411727404" sldId="2205"/>
        </pc:sldMkLst>
        <pc:spChg chg="mod">
          <ac:chgData name="伊健 杜" userId="e69aded81da48593" providerId="LiveId" clId="{BFC995C6-4895-4711-9235-3A1E68732911}" dt="2023-02-16T04:55:29.843" v="2128" actId="20577"/>
          <ac:spMkLst>
            <pc:docMk/>
            <pc:sldMk cId="2411727404" sldId="2205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4:55:35.399" v="2129" actId="47"/>
        <pc:sldMkLst>
          <pc:docMk/>
          <pc:sldMk cId="3737171739" sldId="2206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58834854" sldId="220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58834854" sldId="220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5:25.577" v="8029" actId="1076"/>
          <ac:picMkLst>
            <pc:docMk/>
            <pc:sldMk cId="3858834854" sldId="2207"/>
            <ac:picMk id="21506" creationId="{0DCB2C24-46FE-9AE9-5707-90F82630CDCC}"/>
          </ac:picMkLst>
        </pc:picChg>
      </pc:sldChg>
      <pc:sldChg chg="add del">
        <pc:chgData name="伊健 杜" userId="e69aded81da48593" providerId="LiveId" clId="{BFC995C6-4895-4711-9235-3A1E68732911}" dt="2023-02-16T04:58:29.818" v="2224" actId="47"/>
        <pc:sldMkLst>
          <pc:docMk/>
          <pc:sldMk cId="2504341262" sldId="2208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763316903" sldId="2209"/>
        </pc:sldMkLst>
        <pc:spChg chg="mod">
          <ac:chgData name="伊健 杜" userId="e69aded81da48593" providerId="LiveId" clId="{BFC995C6-4895-4711-9235-3A1E68732911}" dt="2023-02-16T04:58:39.633" v="2243"/>
          <ac:spMkLst>
            <pc:docMk/>
            <pc:sldMk cId="763316903" sldId="220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63316903" sldId="2209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36.412" v="8032" actId="1076"/>
          <ac:picMkLst>
            <pc:docMk/>
            <pc:sldMk cId="763316903" sldId="2209"/>
            <ac:picMk id="22530" creationId="{9D70E995-1FBB-0ABF-D8E4-DDA3AB45EF8A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790440907" sldId="221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90440907" sldId="2210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1103888729" sldId="2211"/>
        </pc:sldMkLst>
      </pc:sldChg>
      <pc:sldChg chg="add del">
        <pc:chgData name="伊健 杜" userId="e69aded81da48593" providerId="LiveId" clId="{BFC995C6-4895-4711-9235-3A1E68732911}" dt="2023-02-16T05:19:28.798" v="2725" actId="47"/>
        <pc:sldMkLst>
          <pc:docMk/>
          <pc:sldMk cId="913558656" sldId="2212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96833849" sldId="221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96833849" sldId="2213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6:54.375" v="8034" actId="1076"/>
          <ac:picMkLst>
            <pc:docMk/>
            <pc:sldMk cId="2896833849" sldId="2213"/>
            <ac:picMk id="23554" creationId="{EE916395-7284-F69D-4735-DEC19D747C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818432767" sldId="221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818432767" sldId="221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21.073" v="8038" actId="1076"/>
          <ac:picMkLst>
            <pc:docMk/>
            <pc:sldMk cId="2818432767" sldId="2214"/>
            <ac:picMk id="24578" creationId="{E8565B41-6A62-D826-D5A4-868F020A1A1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506899961" sldId="221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3506899961" sldId="2215"/>
            <ac:spMk id="3" creationId="{F326AA20-CD7D-9427-F7C8-F0512754442E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4116025087" sldId="221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16025087" sldId="2216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7:39.959" v="8041" actId="1076"/>
          <ac:picMkLst>
            <pc:docMk/>
            <pc:sldMk cId="4116025087" sldId="2216"/>
            <ac:picMk id="25602" creationId="{3FCF4B79-4404-FB92-E421-0A83671CF507}"/>
          </ac:picMkLst>
        </pc:pic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582174220" sldId="221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582174220" sldId="221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38:46.913" v="8043" actId="1076"/>
          <ac:picMkLst>
            <pc:docMk/>
            <pc:sldMk cId="582174220" sldId="2217"/>
            <ac:picMk id="26626" creationId="{2CF1BF3E-FADD-8F97-8FBC-8FA1F345B9F0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336277984" sldId="221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36277984" sldId="2218"/>
            <ac:spMk id="3" creationId="{E2E40A2D-1C76-9751-AAF8-1871946FCECB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129373842" sldId="221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0:38.485" v="4589"/>
          <ac:spMkLst>
            <pc:docMk/>
            <pc:sldMk cId="3129373842" sldId="2219"/>
            <ac:spMk id="5" creationId="{CBE522F0-471B-67D6-B79F-D24CC6050F4A}"/>
          </ac:spMkLst>
        </pc:spChg>
        <pc:spChg chg="mod">
          <ac:chgData name="伊健 杜" userId="e69aded81da48593" providerId="LiveId" clId="{BFC995C6-4895-4711-9235-3A1E68732911}" dt="2023-02-16T06:56:49.519" v="4058" actId="1076"/>
          <ac:spMkLst>
            <pc:docMk/>
            <pc:sldMk cId="3129373842" sldId="2219"/>
            <ac:spMk id="10" creationId="{775124FD-46F6-133D-886E-330114BE835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29373842" sldId="221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15.009" v="8080" actId="1076"/>
          <ac:picMkLst>
            <pc:docMk/>
            <pc:sldMk cId="3129373842" sldId="2219"/>
            <ac:picMk id="30722" creationId="{E7C45FE0-C26E-2EB0-CBCC-10DE4C84D2B3}"/>
          </ac:picMkLst>
        </pc:picChg>
      </pc:sldChg>
      <pc:sldChg chg="addSp modSp add mod ord">
        <pc:chgData name="伊健 杜" userId="e69aded81da48593" providerId="LiveId" clId="{BFC995C6-4895-4711-9235-3A1E68732911}" dt="2023-02-16T09:53:08.297" v="8127" actId="1076"/>
        <pc:sldMkLst>
          <pc:docMk/>
          <pc:sldMk cId="1866296186" sldId="222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66296186" sldId="2220"/>
            <ac:spMk id="3" creationId="{3D329232-88AE-3F4E-C619-9621AEF55294}"/>
          </ac:spMkLst>
        </pc:spChg>
        <pc:spChg chg="add mod">
          <ac:chgData name="伊健 杜" userId="e69aded81da48593" providerId="LiveId" clId="{BFC995C6-4895-4711-9235-3A1E68732911}" dt="2023-02-16T09:53:08.297" v="8127" actId="1076"/>
          <ac:spMkLst>
            <pc:docMk/>
            <pc:sldMk cId="1866296186" sldId="2220"/>
            <ac:spMk id="4" creationId="{499202EA-8278-49CD-0FDC-6C64732E1305}"/>
          </ac:spMkLst>
        </pc:spChg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3165353237" sldId="222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2:03.826" v="4609" actId="13822"/>
          <ac:spMkLst>
            <pc:docMk/>
            <pc:sldMk cId="3165353237" sldId="2221"/>
            <ac:spMk id="5" creationId="{044C4B4A-8A3C-A64C-7F37-D326B1F31A28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165353237" sldId="2221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1:43.754" v="8086" actId="1076"/>
          <ac:picMkLst>
            <pc:docMk/>
            <pc:sldMk cId="3165353237" sldId="2221"/>
            <ac:picMk id="31746" creationId="{794BDE3C-1855-1DFA-D801-D625B02E74CE}"/>
          </ac:picMkLst>
        </pc:picChg>
      </pc:sldChg>
      <pc:sldChg chg="add del">
        <pc:chgData name="伊健 杜" userId="e69aded81da48593" providerId="LiveId" clId="{BFC995C6-4895-4711-9235-3A1E68732911}" dt="2023-02-16T06:58:35.209" v="4255"/>
        <pc:sldMkLst>
          <pc:docMk/>
          <pc:sldMk cId="3265214857" sldId="2221"/>
        </pc:sldMkLst>
      </pc:sldChg>
      <pc:sldChg chg="add del">
        <pc:chgData name="伊健 杜" userId="e69aded81da48593" providerId="LiveId" clId="{BFC995C6-4895-4711-9235-3A1E68732911}" dt="2023-02-16T06:59:40.254" v="4259" actId="47"/>
        <pc:sldMkLst>
          <pc:docMk/>
          <pc:sldMk cId="3882296387" sldId="2221"/>
        </pc:sldMkLst>
      </pc:sldChg>
      <pc:sldChg chg="addSp modSp add mod ord">
        <pc:chgData name="伊健 杜" userId="e69aded81da48593" providerId="LiveId" clId="{BFC995C6-4895-4711-9235-3A1E68732911}" dt="2023-02-16T08:45:12.027" v="8102"/>
        <pc:sldMkLst>
          <pc:docMk/>
          <pc:sldMk cId="1649950130" sldId="222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7:21:00.370" v="4606" actId="1076"/>
          <ac:spMkLst>
            <pc:docMk/>
            <pc:sldMk cId="1649950130" sldId="2222"/>
            <ac:spMk id="5" creationId="{AE22C5B0-802A-DD21-6C99-331819EEBDC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05.294" v="8046" actId="1076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2906934668" sldId="222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6934668" sldId="2223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408802875" sldId="2224"/>
        </pc:sldMkLst>
        <pc:spChg chg="mod">
          <ac:chgData name="伊健 杜" userId="e69aded81da48593" providerId="LiveId" clId="{BFC995C6-4895-4711-9235-3A1E68732911}" dt="2023-02-16T07:52:26.487" v="6338"/>
          <ac:spMkLst>
            <pc:docMk/>
            <pc:sldMk cId="1408802875" sldId="2224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08802875" sldId="222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7:54:11.187" v="6412" actId="1076"/>
          <ac:picMkLst>
            <pc:docMk/>
            <pc:sldMk cId="1408802875" sldId="2224"/>
            <ac:picMk id="4098" creationId="{8FAC5D24-9F8D-7083-ECB0-829065D078BD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586051971" sldId="222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586051971" sldId="2225"/>
            <ac:spMk id="2" creationId="{10304424-DB4A-36E7-9E0D-D32A5DD0F26C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84757200" sldId="222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84757200" sldId="2226"/>
            <ac:spMk id="2" creationId="{10304424-DB4A-36E7-9E0D-D32A5DD0F26C}"/>
          </ac:spMkLst>
        </pc:spChg>
      </pc:sldChg>
      <pc:sldChg chg="add del">
        <pc:chgData name="伊健 杜" userId="e69aded81da48593" providerId="LiveId" clId="{BFC995C6-4895-4711-9235-3A1E68732911}" dt="2023-02-16T07:56:03.923" v="6637" actId="47"/>
        <pc:sldMkLst>
          <pc:docMk/>
          <pc:sldMk cId="2839006097" sldId="2227"/>
        </pc:sldMkLst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224536879" sldId="222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224536879" sldId="2228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39:43.925" v="8057" actId="1076"/>
          <ac:picMkLst>
            <pc:docMk/>
            <pc:sldMk cId="3224536879" sldId="2228"/>
            <ac:picMk id="28674" creationId="{6DF08143-CDEE-CEDB-F067-8B7796D561E7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566631976" sldId="222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2" creationId="{566E938F-8B7F-45C0-0B4C-43DED0666BD4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566631976" sldId="2229"/>
            <ac:spMk id="13" creationId="{446FB9A0-2B83-C230-06B3-1A4D8CD3C625}"/>
          </ac:spMkLst>
        </pc:spChg>
        <pc:picChg chg="add mod">
          <ac:chgData name="伊健 杜" userId="e69aded81da48593" providerId="LiveId" clId="{BFC995C6-4895-4711-9235-3A1E68732911}" dt="2023-02-16T08:42:03.720" v="8088" actId="1076"/>
          <ac:picMkLst>
            <pc:docMk/>
            <pc:sldMk cId="1566631976" sldId="2229"/>
            <ac:picMk id="32770" creationId="{8B2E3BC1-A05B-042C-522B-1EDA7CDE9F35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315958477" sldId="2230"/>
        </pc:sldMkLst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2" creationId="{6F5D48E3-621E-5820-8F71-2DEA5B11FA0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3" creationId="{AFF80177-B508-486C-D283-AFDDC448C9C4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4" creationId="{17CA4060-4498-716D-D762-ADD92313E30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5" creationId="{044C4B4A-8A3C-A64C-7F37-D326B1F31A28}"/>
          </ac:spMkLst>
        </pc:spChg>
        <pc:spChg chg="add mod">
          <ac:chgData name="伊健 杜" userId="e69aded81da48593" providerId="LiveId" clId="{BFC995C6-4895-4711-9235-3A1E68732911}" dt="2023-02-16T07:29:46.904" v="5287" actId="20577"/>
          <ac:spMkLst>
            <pc:docMk/>
            <pc:sldMk cId="2315958477" sldId="2230"/>
            <ac:spMk id="6" creationId="{1342D5B9-9065-D1F2-9B13-093606B987F5}"/>
          </ac:spMkLst>
        </pc:spChg>
        <pc:spChg chg="add del mod">
          <ac:chgData name="伊健 杜" userId="e69aded81da48593" providerId="LiveId" clId="{BFC995C6-4895-4711-9235-3A1E68732911}" dt="2023-02-16T07:26:32.043" v="4992" actId="478"/>
          <ac:spMkLst>
            <pc:docMk/>
            <pc:sldMk cId="2315958477" sldId="2230"/>
            <ac:spMk id="7" creationId="{20442007-7BCB-D168-4579-17729F920BE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8" creationId="{D38885AC-48A6-A510-F0CE-DFA6B91E97F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315958477" sldId="2230"/>
            <ac:spMk id="9" creationId="{BDAAEE06-B94B-747C-045E-8DAD2154DEC9}"/>
          </ac:spMkLst>
        </pc:spChg>
        <pc:spChg chg="mod">
          <ac:chgData name="伊健 杜" userId="e69aded81da48593" providerId="LiveId" clId="{BFC995C6-4895-4711-9235-3A1E68732911}" dt="2023-02-16T07:25:13.876" v="4990" actId="1076"/>
          <ac:spMkLst>
            <pc:docMk/>
            <pc:sldMk cId="2315958477" sldId="2230"/>
            <ac:spMk id="10" creationId="{775124FD-46F6-133D-886E-330114BE8359}"/>
          </ac:spMkLst>
        </pc:spChg>
        <pc:spChg chg="add mod">
          <ac:chgData name="伊健 杜" userId="e69aded81da48593" providerId="LiveId" clId="{BFC995C6-4895-4711-9235-3A1E68732911}" dt="2023-02-16T07:29:00.933" v="5240" actId="1076"/>
          <ac:spMkLst>
            <pc:docMk/>
            <pc:sldMk cId="2315958477" sldId="2230"/>
            <ac:spMk id="11" creationId="{B24017F2-82A9-0929-A2DD-651EDF24452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2" creationId="{566E938F-8B7F-45C0-0B4C-43DED0666BD4}"/>
          </ac:spMkLst>
        </pc:spChg>
        <pc:spChg chg="del">
          <ac:chgData name="伊健 杜" userId="e69aded81da48593" providerId="LiveId" clId="{BFC995C6-4895-4711-9235-3A1E68732911}" dt="2023-02-16T07:24:39.168" v="4943" actId="478"/>
          <ac:spMkLst>
            <pc:docMk/>
            <pc:sldMk cId="2315958477" sldId="2230"/>
            <ac:spMk id="13" creationId="{446FB9A0-2B83-C230-06B3-1A4D8CD3C625}"/>
          </ac:spMkLst>
        </pc:spChg>
        <pc:spChg chg="add mod">
          <ac:chgData name="伊健 杜" userId="e69aded81da48593" providerId="LiveId" clId="{BFC995C6-4895-4711-9235-3A1E68732911}" dt="2023-02-16T07:28:58.652" v="5239" actId="1076"/>
          <ac:spMkLst>
            <pc:docMk/>
            <pc:sldMk cId="2315958477" sldId="2230"/>
            <ac:spMk id="14" creationId="{76E77191-BE49-C753-2744-24320DC26323}"/>
          </ac:spMkLst>
        </pc:spChg>
        <pc:spChg chg="add mod">
          <ac:chgData name="伊健 杜" userId="e69aded81da48593" providerId="LiveId" clId="{BFC995C6-4895-4711-9235-3A1E68732911}" dt="2023-02-16T07:30:04.923" v="5294" actId="1076"/>
          <ac:spMkLst>
            <pc:docMk/>
            <pc:sldMk cId="2315958477" sldId="2230"/>
            <ac:spMk id="15" creationId="{48C65C45-64CD-178A-2FD2-1A3411D53BEC}"/>
          </ac:spMkLst>
        </pc:spChg>
        <pc:spChg chg="add del mod">
          <ac:chgData name="伊健 杜" userId="e69aded81da48593" providerId="LiveId" clId="{BFC995C6-4895-4711-9235-3A1E68732911}" dt="2023-02-16T07:29:59.069" v="5293" actId="478"/>
          <ac:spMkLst>
            <pc:docMk/>
            <pc:sldMk cId="2315958477" sldId="2230"/>
            <ac:spMk id="16" creationId="{2B2C21CD-67B9-0409-F658-AA8ECAA7F1ED}"/>
          </ac:spMkLst>
        </pc:spChg>
        <pc:spChg chg="add mod">
          <ac:chgData name="伊健 杜" userId="e69aded81da48593" providerId="LiveId" clId="{BFC995C6-4895-4711-9235-3A1E68732911}" dt="2023-02-16T07:30:19.805" v="5304" actId="1076"/>
          <ac:spMkLst>
            <pc:docMk/>
            <pc:sldMk cId="2315958477" sldId="2230"/>
            <ac:spMk id="17" creationId="{FFE94B38-D123-543A-1732-3C5A8371939E}"/>
          </ac:spMkLst>
        </pc:spChg>
        <pc:spChg chg="add mod">
          <ac:chgData name="伊健 杜" userId="e69aded81da48593" providerId="LiveId" clId="{BFC995C6-4895-4711-9235-3A1E68732911}" dt="2023-02-16T07:30:53.916" v="5335" actId="1076"/>
          <ac:spMkLst>
            <pc:docMk/>
            <pc:sldMk cId="2315958477" sldId="2230"/>
            <ac:spMk id="18" creationId="{FFF32215-AE0C-EC99-52AD-115B2E3416C0}"/>
          </ac:spMkLst>
        </pc:spChg>
        <pc:spChg chg="add mod">
          <ac:chgData name="伊健 杜" userId="e69aded81da48593" providerId="LiveId" clId="{BFC995C6-4895-4711-9235-3A1E68732911}" dt="2023-02-16T07:30:42.181" v="5323" actId="1076"/>
          <ac:spMkLst>
            <pc:docMk/>
            <pc:sldMk cId="2315958477" sldId="2230"/>
            <ac:spMk id="19" creationId="{84A7DBC4-6E39-7E6C-EF2E-1DEC81506AB4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1880165370" sldId="2231"/>
        </pc:sldMkLst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" creationId="{8EEA4CE6-3F51-61F4-1D83-7B9E75D0D692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3" creationId="{AFF80177-B508-486C-D283-AFDDC448C9C4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5" creationId="{5824297B-0A2B-6C1C-32DB-523E7D2D8D0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7" creationId="{0AD2D8B2-4FF2-5394-E177-1296BA38C9A2}"/>
          </ac:spMkLst>
        </pc:spChg>
        <pc:spChg chg="mod">
          <ac:chgData name="伊健 杜" userId="e69aded81da48593" providerId="LiveId" clId="{BFC995C6-4895-4711-9235-3A1E68732911}" dt="2023-02-16T07:37:02.477" v="5567" actId="1076"/>
          <ac:spMkLst>
            <pc:docMk/>
            <pc:sldMk cId="1880165370" sldId="2231"/>
            <ac:spMk id="8" creationId="{D38885AC-48A6-A510-F0CE-DFA6B91E97FB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9" creationId="{BDAAEE06-B94B-747C-045E-8DAD2154DEC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1" creationId="{B24017F2-82A9-0929-A2DD-651EDF244524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2" creationId="{3B6835D6-124B-9022-A419-1D9A678FCD25}"/>
          </ac:spMkLst>
        </pc:spChg>
        <pc:spChg chg="add del mod">
          <ac:chgData name="伊健 杜" userId="e69aded81da48593" providerId="LiveId" clId="{BFC995C6-4895-4711-9235-3A1E68732911}" dt="2023-02-16T07:33:53.610" v="5455" actId="478"/>
          <ac:spMkLst>
            <pc:docMk/>
            <pc:sldMk cId="1880165370" sldId="2231"/>
            <ac:spMk id="13" creationId="{41A8455D-7DFE-45D4-2392-B93A02001719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4" creationId="{76E77191-BE49-C753-2744-24320DC26323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5" creationId="{48C65C45-64CD-178A-2FD2-1A3411D53BE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16" creationId="{24892C46-8C6D-36DA-C56C-131F93BCD6DA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7" creationId="{FFE94B38-D123-543A-1732-3C5A8371939E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8" creationId="{FFF32215-AE0C-EC99-52AD-115B2E3416C0}"/>
          </ac:spMkLst>
        </pc:spChg>
        <pc:spChg chg="del">
          <ac:chgData name="伊健 杜" userId="e69aded81da48593" providerId="LiveId" clId="{BFC995C6-4895-4711-9235-3A1E68732911}" dt="2023-02-16T07:31:33.925" v="5341" actId="478"/>
          <ac:spMkLst>
            <pc:docMk/>
            <pc:sldMk cId="1880165370" sldId="2231"/>
            <ac:spMk id="19" creationId="{84A7DBC4-6E39-7E6C-EF2E-1DEC81506AB4}"/>
          </ac:spMkLst>
        </pc:spChg>
        <pc:spChg chg="add mod">
          <ac:chgData name="伊健 杜" userId="e69aded81da48593" providerId="LiveId" clId="{BFC995C6-4895-4711-9235-3A1E68732911}" dt="2023-02-16T07:35:26.592" v="5466" actId="1076"/>
          <ac:spMkLst>
            <pc:docMk/>
            <pc:sldMk cId="1880165370" sldId="2231"/>
            <ac:spMk id="20" creationId="{B99DD40A-48CD-9313-D00C-CFDAA0B1477A}"/>
          </ac:spMkLst>
        </pc:spChg>
        <pc:spChg chg="add mod">
          <ac:chgData name="伊健 杜" userId="e69aded81da48593" providerId="LiveId" clId="{BFC995C6-4895-4711-9235-3A1E68732911}" dt="2023-02-16T07:35:28.557" v="5467" actId="1076"/>
          <ac:spMkLst>
            <pc:docMk/>
            <pc:sldMk cId="1880165370" sldId="2231"/>
            <ac:spMk id="21" creationId="{C0C5F391-6BAC-799A-14BE-D4D5EC913D1A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2" creationId="{392F3A17-4624-FDE3-371F-E26403FFBFE5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880165370" sldId="2231"/>
            <ac:spMk id="23" creationId="{D2C27C51-2990-C244-3B69-819D509A24DF}"/>
          </ac:spMkLst>
        </pc:spChg>
      </pc:sldChg>
      <pc:sldChg chg="add del">
        <pc:chgData name="伊健 杜" userId="e69aded81da48593" providerId="LiveId" clId="{BFC995C6-4895-4711-9235-3A1E68732911}" dt="2023-02-16T07:24:56.671" v="4960"/>
        <pc:sldMkLst>
          <pc:docMk/>
          <pc:sldMk cId="3156857258" sldId="2231"/>
        </pc:sldMkLst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2907699073" sldId="223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2" creationId="{8A5A4F86-1C71-C3CD-169C-D9D918C4A72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2907699073" sldId="2232"/>
            <ac:spMk id="3" creationId="{43404080-347F-0B03-7FA0-B6B200820806}"/>
          </ac:spMkLst>
        </pc:spChg>
        <pc:spChg chg="add mod">
          <ac:chgData name="伊健 杜" userId="e69aded81da48593" providerId="LiveId" clId="{BFC995C6-4895-4711-9235-3A1E68732911}" dt="2023-02-16T07:39:20.329" v="5704"/>
          <ac:spMkLst>
            <pc:docMk/>
            <pc:sldMk cId="2907699073" sldId="2232"/>
            <ac:spMk id="4" creationId="{664F786D-6213-72F0-8F17-D460E953BEAC}"/>
          </ac:spMkLst>
        </pc:spChg>
        <pc:spChg chg="add mod">
          <ac:chgData name="伊健 杜" userId="e69aded81da48593" providerId="LiveId" clId="{BFC995C6-4895-4711-9235-3A1E68732911}" dt="2023-02-16T07:39:18.083" v="5700" actId="1076"/>
          <ac:spMkLst>
            <pc:docMk/>
            <pc:sldMk cId="2907699073" sldId="2232"/>
            <ac:spMk id="5" creationId="{FC24D39B-4FB9-6613-5609-0150DD7A9DB8}"/>
          </ac:spMkLst>
        </pc:spChg>
        <pc:spChg chg="del">
          <ac:chgData name="伊健 杜" userId="e69aded81da48593" providerId="LiveId" clId="{BFC995C6-4895-4711-9235-3A1E68732911}" dt="2023-02-16T07:38:21.078" v="5571" actId="478"/>
          <ac:spMkLst>
            <pc:docMk/>
            <pc:sldMk cId="2907699073" sldId="2232"/>
            <ac:spMk id="9" creationId="{C8BAD4CB-9D47-D69F-3A40-CFF5C7B867D6}"/>
          </ac:spMkLst>
        </pc:sp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4138107381" sldId="223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4138107381" sldId="2233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1:20.090" v="6310" actId="1076"/>
          <ac:spMkLst>
            <pc:docMk/>
            <pc:sldMk cId="4138107381" sldId="2233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2:05.862" v="6315" actId="1076"/>
          <ac:picMkLst>
            <pc:docMk/>
            <pc:sldMk cId="4138107381" sldId="2233"/>
            <ac:picMk id="7" creationId="{99A053A4-58D4-397C-B3AA-C288635AE125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01672628" sldId="2234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01672628" sldId="2234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50:14.560" v="6306" actId="1076"/>
          <ac:spMkLst>
            <pc:docMk/>
            <pc:sldMk cId="2501672628" sldId="2234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50:56.323" v="6308" actId="1076"/>
          <ac:picMkLst>
            <pc:docMk/>
            <pc:sldMk cId="2501672628" sldId="2234"/>
            <ac:picMk id="3074" creationId="{345B08B7-8525-7D91-C4C1-0FECC039958D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3879447943" sldId="223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3879447943" sldId="2235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57.180" v="6303" actId="1076"/>
          <ac:spMkLst>
            <pc:docMk/>
            <pc:sldMk cId="3879447943" sldId="2235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5:16.160" v="6305" actId="1076"/>
          <ac:picMkLst>
            <pc:docMk/>
            <pc:sldMk cId="3879447943" sldId="2235"/>
            <ac:picMk id="2050" creationId="{6EDB1581-EDF2-071F-7E1F-435753AC63FB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1104921127" sldId="2236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2" creationId="{8A5A4F86-1C71-C3CD-169C-D9D918C4A72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104921127" sldId="2236"/>
            <ac:spMk id="3" creationId="{43404080-347F-0B03-7FA0-B6B200820806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4" creationId="{664F786D-6213-72F0-8F17-D460E953BEAC}"/>
          </ac:spMkLst>
        </pc:spChg>
        <pc:spChg chg="mod">
          <ac:chgData name="伊健 杜" userId="e69aded81da48593" providerId="LiveId" clId="{BFC995C6-4895-4711-9235-3A1E68732911}" dt="2023-02-16T07:44:22.160" v="6299" actId="1076"/>
          <ac:spMkLst>
            <pc:docMk/>
            <pc:sldMk cId="1104921127" sldId="2236"/>
            <ac:spMk id="5" creationId="{FC24D39B-4FB9-6613-5609-0150DD7A9DB8}"/>
          </ac:spMkLst>
        </pc:spChg>
        <pc:picChg chg="add mod">
          <ac:chgData name="伊健 杜" userId="e69aded81da48593" providerId="LiveId" clId="{BFC995C6-4895-4711-9235-3A1E68732911}" dt="2023-02-16T07:44:52.677" v="6302" actId="1076"/>
          <ac:picMkLst>
            <pc:docMk/>
            <pc:sldMk cId="1104921127" sldId="2236"/>
            <ac:picMk id="1026" creationId="{F310F436-6396-E494-C9A9-69069B0FD37D}"/>
          </ac:picMkLst>
        </pc:pic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3692659260" sldId="223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3692659260" sldId="2237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7:54:20.119" v="6414" actId="478"/>
          <ac:picMkLst>
            <pc:docMk/>
            <pc:sldMk cId="3692659260" sldId="2237"/>
            <ac:picMk id="4098" creationId="{8FAC5D24-9F8D-7083-ECB0-829065D078BD}"/>
          </ac:picMkLst>
        </pc:picChg>
        <pc:picChg chg="add mod">
          <ac:chgData name="伊健 杜" userId="e69aded81da48593" providerId="LiveId" clId="{BFC995C6-4895-4711-9235-3A1E68732911}" dt="2023-02-16T07:54:54.832" v="6467" actId="1076"/>
          <ac:picMkLst>
            <pc:docMk/>
            <pc:sldMk cId="3692659260" sldId="2237"/>
            <ac:picMk id="5122" creationId="{459A5E0E-C2E7-49DC-5781-BBC6650753D9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990614062" sldId="223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990614062" sldId="2238"/>
            <ac:spMk id="2" creationId="{10304424-DB4A-36E7-9E0D-D32A5DD0F26C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190861444" sldId="2239"/>
        </pc:sldMkLst>
        <pc:spChg chg="mod">
          <ac:chgData name="伊健 杜" userId="e69aded81da48593" providerId="LiveId" clId="{BFC995C6-4895-4711-9235-3A1E68732911}" dt="2023-02-16T08:11:21.634" v="6832" actId="14100"/>
          <ac:spMkLst>
            <pc:docMk/>
            <pc:sldMk cId="190861444" sldId="2239"/>
            <ac:spMk id="2" creationId="{10304424-DB4A-36E7-9E0D-D32A5DD0F26C}"/>
          </ac:spMkLst>
        </pc:spChg>
        <pc:spChg chg="add del mod">
          <ac:chgData name="伊健 杜" userId="e69aded81da48593" providerId="LiveId" clId="{BFC995C6-4895-4711-9235-3A1E68732911}" dt="2023-02-16T08:07:21.598" v="6702" actId="478"/>
          <ac:spMkLst>
            <pc:docMk/>
            <pc:sldMk cId="190861444" sldId="2239"/>
            <ac:spMk id="3" creationId="{A9399303-7153-0D06-9548-19E78A1CA13B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5" creationId="{E7287B0E-EF55-E721-8EFA-9A9183C0EDF9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90861444" sldId="2239"/>
            <ac:spMk id="6" creationId="{6BFD08AB-F48B-6908-689A-DE4114EB54D4}"/>
          </ac:spMkLst>
        </pc:spChg>
        <pc:picChg chg="del">
          <ac:chgData name="伊健 杜" userId="e69aded81da48593" providerId="LiveId" clId="{BFC995C6-4895-4711-9235-3A1E68732911}" dt="2023-02-16T08:00:30.069" v="6648" actId="478"/>
          <ac:picMkLst>
            <pc:docMk/>
            <pc:sldMk cId="190861444" sldId="2239"/>
            <ac:picMk id="4098" creationId="{8FAC5D24-9F8D-7083-ECB0-829065D078BD}"/>
          </ac:picMkLst>
        </pc:picChg>
      </pc:sldChg>
      <pc:sldChg chg="add del">
        <pc:chgData name="伊健 杜" userId="e69aded81da48593" providerId="LiveId" clId="{BFC995C6-4895-4711-9235-3A1E68732911}" dt="2023-02-16T07:59:58.791" v="6639" actId="47"/>
        <pc:sldMkLst>
          <pc:docMk/>
          <pc:sldMk cId="452157188" sldId="2240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261158" sldId="2241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3098839113" sldId="2242"/>
        </pc:sldMkLst>
      </pc:sldChg>
      <pc:sldChg chg="add del">
        <pc:chgData name="伊健 杜" userId="e69aded81da48593" providerId="LiveId" clId="{BFC995C6-4895-4711-9235-3A1E68732911}" dt="2023-02-16T08:15:40.599" v="7246" actId="47"/>
        <pc:sldMkLst>
          <pc:docMk/>
          <pc:sldMk cId="1973944311" sldId="2243"/>
        </pc:sldMkLst>
      </pc:sldChg>
      <pc:sldChg chg="addSp modSp add mod modAnim">
        <pc:chgData name="伊健 杜" userId="e69aded81da48593" providerId="LiveId" clId="{BFC995C6-4895-4711-9235-3A1E68732911}" dt="2023-02-16T08:45:12.027" v="8102"/>
        <pc:sldMkLst>
          <pc:docMk/>
          <pc:sldMk cId="1294235350" sldId="2244"/>
        </pc:sldMkLst>
        <pc:spChg chg="mod">
          <ac:chgData name="伊健 杜" userId="e69aded81da48593" providerId="LiveId" clId="{BFC995C6-4895-4711-9235-3A1E68732911}" dt="2023-02-16T08:13:19.150" v="7030" actId="20577"/>
          <ac:spMkLst>
            <pc:docMk/>
            <pc:sldMk cId="1294235350" sldId="2244"/>
            <ac:spMk id="2" creationId="{10304424-DB4A-36E7-9E0D-D32A5DD0F26C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294235350" sldId="2244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10:12.159" v="6822"/>
          <ac:spMkLst>
            <pc:docMk/>
            <pc:sldMk cId="1294235350" sldId="2244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2:47.757" v="8096" actId="1076"/>
          <ac:picMkLst>
            <pc:docMk/>
            <pc:sldMk cId="1294235350" sldId="2244"/>
            <ac:picMk id="11266" creationId="{48040277-F706-7A5B-E680-C37E774FC373}"/>
          </ac:picMkLst>
        </pc:picChg>
      </pc:sldChg>
      <pc:sldChg chg="modSp add del mod">
        <pc:chgData name="伊健 杜" userId="e69aded81da48593" providerId="LiveId" clId="{BFC995C6-4895-4711-9235-3A1E68732911}" dt="2023-02-16T08:14:08.896" v="7083" actId="47"/>
        <pc:sldMkLst>
          <pc:docMk/>
          <pc:sldMk cId="3393759370" sldId="2245"/>
        </pc:sldMkLst>
        <pc:spChg chg="mod">
          <ac:chgData name="伊健 杜" userId="e69aded81da48593" providerId="LiveId" clId="{BFC995C6-4895-4711-9235-3A1E68732911}" dt="2023-02-16T08:10:42.650" v="6831" actId="20577"/>
          <ac:spMkLst>
            <pc:docMk/>
            <pc:sldMk cId="3393759370" sldId="2245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BFC995C6-4895-4711-9235-3A1E68732911}" dt="2023-02-16T08:45:12.027" v="8102"/>
        <pc:sldMkLst>
          <pc:docMk/>
          <pc:sldMk cId="2420110277" sldId="2246"/>
        </pc:sldMkLst>
        <pc:spChg chg="del">
          <ac:chgData name="伊健 杜" userId="e69aded81da48593" providerId="LiveId" clId="{BFC995C6-4895-4711-9235-3A1E68732911}" dt="2023-02-16T08:12:18.242" v="6876" actId="478"/>
          <ac:spMkLst>
            <pc:docMk/>
            <pc:sldMk cId="2420110277" sldId="2246"/>
            <ac:spMk id="4" creationId="{FE154261-26ED-768E-1F72-0E5CF7D6D8D6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5" creationId="{E7287B0E-EF55-E721-8EFA-9A9183C0EDF9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420110277" sldId="2246"/>
            <ac:spMk id="6" creationId="{6BFD08AB-F48B-6908-689A-DE4114EB54D4}"/>
          </ac:spMkLst>
        </pc:spChg>
        <pc:picChg chg="add mod">
          <ac:chgData name="伊健 杜" userId="e69aded81da48593" providerId="LiveId" clId="{BFC995C6-4895-4711-9235-3A1E68732911}" dt="2023-02-16T08:42:27.889" v="8092" actId="1076"/>
          <ac:picMkLst>
            <pc:docMk/>
            <pc:sldMk cId="2420110277" sldId="2246"/>
            <ac:picMk id="10242" creationId="{961095F7-39DE-47B1-E5F9-25A8809C61F3}"/>
          </ac:picMkLst>
        </pc:picChg>
      </pc:sldChg>
      <pc:sldChg chg="addSp modSp add mod">
        <pc:chgData name="伊健 杜" userId="e69aded81da48593" providerId="LiveId" clId="{BFC995C6-4895-4711-9235-3A1E68732911}" dt="2023-02-16T08:45:12.027" v="8102"/>
        <pc:sldMkLst>
          <pc:docMk/>
          <pc:sldMk cId="252538624" sldId="2247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3" creationId="{AF242346-55A9-93FA-7BB4-1259F6A33737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252538624" sldId="2247"/>
            <ac:spMk id="5" creationId="{E7287B0E-EF55-E721-8EFA-9A9183C0EDF9}"/>
          </ac:spMkLst>
        </pc:spChg>
        <pc:picChg chg="add mod">
          <ac:chgData name="伊健 杜" userId="e69aded81da48593" providerId="LiveId" clId="{BFC995C6-4895-4711-9235-3A1E68732911}" dt="2023-02-16T08:45:00.139" v="8101" actId="1076"/>
          <ac:picMkLst>
            <pc:docMk/>
            <pc:sldMk cId="252538624" sldId="2247"/>
            <ac:picMk id="9218" creationId="{8A6CED16-6524-A99D-0A69-F61815985522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415075018" sldId="2248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1415075018" sldId="2248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BFC995C6-4895-4711-9235-3A1E68732911}" dt="2023-02-16T08:45:12.027" v="8102"/>
        <pc:sldMkLst>
          <pc:docMk/>
          <pc:sldMk cId="711364460" sldId="2249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2" creationId="{10304424-DB4A-36E7-9E0D-D32A5DD0F26C}"/>
          </ac:spMkLst>
        </pc:spChg>
        <pc:spChg chg="mod">
          <ac:chgData name="伊健 杜" userId="e69aded81da48593" providerId="LiveId" clId="{BFC995C6-4895-4711-9235-3A1E68732911}" dt="2023-02-16T08:45:12.027" v="8102"/>
          <ac:spMkLst>
            <pc:docMk/>
            <pc:sldMk cId="711364460" sldId="2249"/>
            <ac:spMk id="5" creationId="{E7287B0E-EF55-E721-8EFA-9A9183C0EDF9}"/>
          </ac:spMkLst>
        </pc:spChg>
        <pc:picChg chg="del">
          <ac:chgData name="伊健 杜" userId="e69aded81da48593" providerId="LiveId" clId="{BFC995C6-4895-4711-9235-3A1E68732911}" dt="2023-02-16T08:24:17.534" v="7662" actId="478"/>
          <ac:picMkLst>
            <pc:docMk/>
            <pc:sldMk cId="711364460" sldId="2249"/>
            <ac:picMk id="5122" creationId="{459A5E0E-C2E7-49DC-5781-BBC6650753D9}"/>
          </ac:picMkLst>
        </pc:picChg>
        <pc:picChg chg="add del mod">
          <ac:chgData name="伊健 杜" userId="e69aded81da48593" providerId="LiveId" clId="{BFC995C6-4895-4711-9235-3A1E68732911}" dt="2023-02-16T08:25:53.161" v="7811" actId="478"/>
          <ac:picMkLst>
            <pc:docMk/>
            <pc:sldMk cId="711364460" sldId="2249"/>
            <ac:picMk id="7170" creationId="{AB6A92BB-D8D9-4BF7-5F26-ACD10FC05B42}"/>
          </ac:picMkLst>
        </pc:picChg>
        <pc:picChg chg="add mod">
          <ac:chgData name="伊健 杜" userId="e69aded81da48593" providerId="LiveId" clId="{BFC995C6-4895-4711-9235-3A1E68732911}" dt="2023-02-16T08:25:56.905" v="7814" actId="1076"/>
          <ac:picMkLst>
            <pc:docMk/>
            <pc:sldMk cId="711364460" sldId="2249"/>
            <ac:picMk id="7172" creationId="{2BFBB99D-FA40-00B8-8FF6-21A8BB43B815}"/>
          </ac:picMkLst>
        </pc:picChg>
      </pc:sldChg>
      <pc:sldChg chg="modSp add mod">
        <pc:chgData name="伊健 杜" userId="e69aded81da48593" providerId="LiveId" clId="{BFC995C6-4895-4711-9235-3A1E68732911}" dt="2023-02-16T08:45:12.027" v="8102"/>
        <pc:sldMkLst>
          <pc:docMk/>
          <pc:sldMk cId="1210530522" sldId="2250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210530522" sldId="2250"/>
            <ac:spMk id="2" creationId="{10304424-DB4A-36E7-9E0D-D32A5DD0F26C}"/>
          </ac:spMkLst>
        </pc:spChg>
      </pc:sldChg>
      <pc:sldChg chg="delSp modSp new mod ord">
        <pc:chgData name="伊健 杜" userId="e69aded81da48593" providerId="LiveId" clId="{BFC995C6-4895-4711-9235-3A1E68732911}" dt="2023-02-16T08:45:12.027" v="8102"/>
        <pc:sldMkLst>
          <pc:docMk/>
          <pc:sldMk cId="1327051921" sldId="2251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327051921" sldId="2251"/>
            <ac:spMk id="2" creationId="{1D484E6E-E122-827B-6C84-602AC8860183}"/>
          </ac:spMkLst>
        </pc:spChg>
        <pc:spChg chg="del">
          <ac:chgData name="伊健 杜" userId="e69aded81da48593" providerId="LiveId" clId="{BFC995C6-4895-4711-9235-3A1E68732911}" dt="2023-02-16T08:16:45.708" v="7269" actId="478"/>
          <ac:spMkLst>
            <pc:docMk/>
            <pc:sldMk cId="1327051921" sldId="2251"/>
            <ac:spMk id="3" creationId="{CD5CDAD8-6CA6-F3B7-075B-91EB4F3102E1}"/>
          </ac:spMkLst>
        </pc:spChg>
      </pc:sldChg>
      <pc:sldChg chg="modSp add mod ord">
        <pc:chgData name="伊健 杜" userId="e69aded81da48593" providerId="LiveId" clId="{BFC995C6-4895-4711-9235-3A1E68732911}" dt="2023-02-16T08:45:12.027" v="8102"/>
        <pc:sldMkLst>
          <pc:docMk/>
          <pc:sldMk cId="4140817928" sldId="2252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140817928" sldId="2252"/>
            <ac:spMk id="2" creationId="{1D484E6E-E122-827B-6C84-602AC8860183}"/>
          </ac:spMkLst>
        </pc:spChg>
      </pc:sldChg>
      <pc:sldChg chg="addSp delSp modSp new mod modAnim">
        <pc:chgData name="伊健 杜" userId="e69aded81da48593" providerId="LiveId" clId="{BFC995C6-4895-4711-9235-3A1E68732911}" dt="2023-02-16T08:45:12.027" v="8102"/>
        <pc:sldMkLst>
          <pc:docMk/>
          <pc:sldMk cId="1041314455" sldId="2253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0:12.386" v="7472" actId="478"/>
          <ac:spMkLst>
            <pc:docMk/>
            <pc:sldMk cId="1041314455" sldId="2253"/>
            <ac:spMk id="3" creationId="{6491D4F7-536C-410F-4B6A-CBC4CDDC212F}"/>
          </ac:spMkLst>
        </pc:spChg>
        <pc:spChg chg="add mod">
          <ac:chgData name="伊健 杜" userId="e69aded81da48593" providerId="LiveId" clId="{BFC995C6-4895-4711-9235-3A1E68732911}" dt="2023-02-16T08:45:12.027" v="8102"/>
          <ac:spMkLst>
            <pc:docMk/>
            <pc:sldMk cId="1041314455" sldId="2253"/>
            <ac:spMk id="4" creationId="{30580A08-291A-9808-247C-8A35FA7DAA68}"/>
          </ac:spMkLst>
        </pc:spChg>
        <pc:picChg chg="add mod">
          <ac:chgData name="伊健 杜" userId="e69aded81da48593" providerId="LiveId" clId="{BFC995C6-4895-4711-9235-3A1E68732911}" dt="2023-02-16T08:21:15.145" v="7475" actId="1076"/>
          <ac:picMkLst>
            <pc:docMk/>
            <pc:sldMk cId="1041314455" sldId="2253"/>
            <ac:picMk id="6146" creationId="{D1D34C0C-086C-D99B-333E-B397FACC5CAF}"/>
          </ac:picMkLst>
        </pc:picChg>
      </pc:sldChg>
      <pc:sldChg chg="add del">
        <pc:chgData name="伊健 杜" userId="e69aded81da48593" providerId="LiveId" clId="{BFC995C6-4895-4711-9235-3A1E68732911}" dt="2023-02-16T08:17:58.039" v="7411" actId="47"/>
        <pc:sldMkLst>
          <pc:docMk/>
          <pc:sldMk cId="2964660824" sldId="2253"/>
        </pc:sldMkLst>
      </pc:sldChg>
      <pc:sldChg chg="addSp delSp modSp add mod">
        <pc:chgData name="伊健 杜" userId="e69aded81da48593" providerId="LiveId" clId="{BFC995C6-4895-4711-9235-3A1E68732911}" dt="2023-02-16T08:23:32.211" v="7576" actId="20577"/>
        <pc:sldMkLst>
          <pc:docMk/>
          <pc:sldMk cId="244172812" sldId="2254"/>
        </pc:sldMkLst>
        <pc:spChg chg="mod">
          <ac:chgData name="伊健 杜" userId="e69aded81da48593" providerId="LiveId" clId="{BFC995C6-4895-4711-9235-3A1E68732911}" dt="2023-02-16T08:23:32.211" v="7576" actId="20577"/>
          <ac:spMkLst>
            <pc:docMk/>
            <pc:sldMk cId="244172812" sldId="2254"/>
            <ac:spMk id="2" creationId="{B99C7E8F-0213-EB23-BD1A-9A06F5EFD06D}"/>
          </ac:spMkLst>
        </pc:spChg>
        <pc:spChg chg="del mod">
          <ac:chgData name="伊健 杜" userId="e69aded81da48593" providerId="LiveId" clId="{BFC995C6-4895-4711-9235-3A1E68732911}" dt="2023-02-16T08:22:22.871" v="7489" actId="478"/>
          <ac:spMkLst>
            <pc:docMk/>
            <pc:sldMk cId="244172812" sldId="2254"/>
            <ac:spMk id="4" creationId="{30580A08-291A-9808-247C-8A35FA7DAA68}"/>
          </ac:spMkLst>
        </pc:spChg>
        <pc:picChg chg="del">
          <ac:chgData name="伊健 杜" userId="e69aded81da48593" providerId="LiveId" clId="{BFC995C6-4895-4711-9235-3A1E68732911}" dt="2023-02-16T08:21:29.195" v="7479" actId="478"/>
          <ac:picMkLst>
            <pc:docMk/>
            <pc:sldMk cId="244172812" sldId="2254"/>
            <ac:picMk id="6146" creationId="{D1D34C0C-086C-D99B-333E-B397FACC5CAF}"/>
          </ac:picMkLst>
        </pc:picChg>
        <pc:picChg chg="add del mod">
          <ac:chgData name="伊健 杜" userId="e69aded81da48593" providerId="LiveId" clId="{BFC995C6-4895-4711-9235-3A1E68732911}" dt="2023-02-16T08:22:17.333" v="7485" actId="478"/>
          <ac:picMkLst>
            <pc:docMk/>
            <pc:sldMk cId="244172812" sldId="2254"/>
            <ac:picMk id="13314" creationId="{684CE0D1-60E8-1991-620F-F447E4EC08E0}"/>
          </ac:picMkLst>
        </pc:picChg>
        <pc:picChg chg="add mod">
          <ac:chgData name="伊健 杜" userId="e69aded81da48593" providerId="LiveId" clId="{BFC995C6-4895-4711-9235-3A1E68732911}" dt="2023-02-16T08:22:20.805" v="7488" actId="1076"/>
          <ac:picMkLst>
            <pc:docMk/>
            <pc:sldMk cId="244172812" sldId="2254"/>
            <ac:picMk id="13316" creationId="{1AD74F64-375E-D444-6D7C-64A6922C2C3F}"/>
          </ac:picMkLst>
        </pc:picChg>
      </pc:sldChg>
      <pc:sldChg chg="modSp add ord">
        <pc:chgData name="伊健 杜" userId="e69aded81da48593" providerId="LiveId" clId="{BFC995C6-4895-4711-9235-3A1E68732911}" dt="2023-02-16T08:45:12.027" v="8102"/>
        <pc:sldMkLst>
          <pc:docMk/>
          <pc:sldMk cId="4054208821" sldId="2255"/>
        </pc:sldMkLst>
        <pc:spChg chg="mod">
          <ac:chgData name="伊健 杜" userId="e69aded81da48593" providerId="LiveId" clId="{BFC995C6-4895-4711-9235-3A1E68732911}" dt="2023-02-16T08:45:12.027" v="8102"/>
          <ac:spMkLst>
            <pc:docMk/>
            <pc:sldMk cId="4054208821" sldId="225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EB7F38A4-AA77-4554-93BA-E96D4083E896}"/>
    <pc:docChg chg="custSel addSld delSld modSld sldOrd">
      <pc:chgData name="伊健 杜" userId="e69aded81da48593" providerId="LiveId" clId="{EB7F38A4-AA77-4554-93BA-E96D4083E896}" dt="2023-02-23T12:30:45.527" v="3350"/>
      <pc:docMkLst>
        <pc:docMk/>
      </pc:docMkLst>
      <pc:sldChg chg="modSp mod">
        <pc:chgData name="伊健 杜" userId="e69aded81da48593" providerId="LiveId" clId="{EB7F38A4-AA77-4554-93BA-E96D4083E896}" dt="2023-02-23T08:08:30.033" v="3107"/>
        <pc:sldMkLst>
          <pc:docMk/>
          <pc:sldMk cId="1206195055" sldId="1836"/>
        </pc:sldMkLst>
        <pc:spChg chg="mod">
          <ac:chgData name="伊健 杜" userId="e69aded81da48593" providerId="LiveId" clId="{EB7F38A4-AA77-4554-93BA-E96D4083E896}" dt="2023-02-23T08:08:30.033" v="310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185750856" sldId="1870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649950130" sldId="2222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212759090" sldId="2226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1667927401" sldId="222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961070994" sldId="2229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549436785" sldId="223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917048311" sldId="2268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081471045" sldId="2270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3758514626" sldId="2271"/>
        </pc:sldMkLst>
      </pc:sldChg>
      <pc:sldChg chg="del">
        <pc:chgData name="伊健 杜" userId="e69aded81da48593" providerId="LiveId" clId="{EB7F38A4-AA77-4554-93BA-E96D4083E896}" dt="2023-02-23T03:51:28.593" v="0" actId="47"/>
        <pc:sldMkLst>
          <pc:docMk/>
          <pc:sldMk cId="2385434541" sldId="2272"/>
        </pc:sldMkLst>
      </pc:sldChg>
      <pc:sldChg chg="addSp delSp modSp mod">
        <pc:chgData name="伊健 杜" userId="e69aded81da48593" providerId="LiveId" clId="{EB7F38A4-AA77-4554-93BA-E96D4083E896}" dt="2023-02-23T11:54:57.740" v="3341"/>
        <pc:sldMkLst>
          <pc:docMk/>
          <pc:sldMk cId="563916958" sldId="227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EB7F38A4-AA77-4554-93BA-E96D4083E896}" dt="2023-02-23T04:10:56.874" v="70" actId="478"/>
          <ac:picMkLst>
            <pc:docMk/>
            <pc:sldMk cId="563916958" sldId="2273"/>
            <ac:picMk id="1026" creationId="{574147DF-8AEA-C6C7-C131-98E12408BDCD}"/>
          </ac:picMkLst>
        </pc:picChg>
        <pc:picChg chg="add mod">
          <ac:chgData name="伊健 杜" userId="e69aded81da48593" providerId="LiveId" clId="{EB7F38A4-AA77-4554-93BA-E96D4083E896}" dt="2023-02-23T08:12:21.242" v="3113" actId="14100"/>
          <ac:picMkLst>
            <pc:docMk/>
            <pc:sldMk cId="563916958" sldId="2273"/>
            <ac:picMk id="2050" creationId="{0CB606D2-5CE2-6FBE-7786-BAD1D52D55C8}"/>
          </ac:picMkLst>
        </pc:picChg>
        <pc:picChg chg="add mod">
          <ac:chgData name="伊健 杜" userId="e69aded81da48593" providerId="LiveId" clId="{EB7F38A4-AA77-4554-93BA-E96D4083E896}" dt="2023-02-23T08:12:55.550" v="3115" actId="1076"/>
          <ac:picMkLst>
            <pc:docMk/>
            <pc:sldMk cId="563916958" sldId="2273"/>
            <ac:picMk id="2052" creationId="{B51B7387-55DA-7EB0-13AC-11523A998605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563916958" sldId="2273"/>
            <ac:inkMk id="3" creationId="{F03D2C75-A17B-E348-A751-09733D775E42}"/>
          </ac:inkMkLst>
        </pc:inkChg>
      </pc:sldChg>
      <pc:sldChg chg="del">
        <pc:chgData name="伊健 杜" userId="e69aded81da48593" providerId="LiveId" clId="{EB7F38A4-AA77-4554-93BA-E96D4083E896}" dt="2023-02-23T04:08:08.166" v="11" actId="47"/>
        <pc:sldMkLst>
          <pc:docMk/>
          <pc:sldMk cId="2034064852" sldId="2274"/>
        </pc:sldMkLst>
      </pc:sldChg>
      <pc:sldChg chg="delSp del mod">
        <pc:chgData name="伊健 杜" userId="e69aded81da48593" providerId="LiveId" clId="{EB7F38A4-AA77-4554-93BA-E96D4083E896}" dt="2023-02-23T04:25:27.128" v="166" actId="47"/>
        <pc:sldMkLst>
          <pc:docMk/>
          <pc:sldMk cId="3504565596" sldId="2275"/>
        </pc:sldMkLst>
        <pc:spChg chg="del">
          <ac:chgData name="伊健 杜" userId="e69aded81da48593" providerId="LiveId" clId="{EB7F38A4-AA77-4554-93BA-E96D4083E896}" dt="2023-02-23T04:14:35.570" v="165" actId="478"/>
          <ac:spMkLst>
            <pc:docMk/>
            <pc:sldMk cId="3504565596" sldId="2275"/>
            <ac:spMk id="6" creationId="{25D7E685-CA93-F9F9-F2B0-91CAB4A596E4}"/>
          </ac:spMkLst>
        </pc:spChg>
      </pc:sldChg>
      <pc:sldChg chg="delSp modSp mod ord">
        <pc:chgData name="伊健 杜" userId="e69aded81da48593" providerId="LiveId" clId="{EB7F38A4-AA77-4554-93BA-E96D4083E896}" dt="2023-02-23T08:28:09.030" v="3228"/>
        <pc:sldMkLst>
          <pc:docMk/>
          <pc:sldMk cId="3768352549" sldId="227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768352549" sldId="2276"/>
            <ac:spMk id="2" creationId="{B49F4F3A-C329-67E8-9746-FE22E68DE264}"/>
          </ac:spMkLst>
        </pc:spChg>
        <pc:spChg chg="del">
          <ac:chgData name="伊健 杜" userId="e69aded81da48593" providerId="LiveId" clId="{EB7F38A4-AA77-4554-93BA-E96D4083E896}" dt="2023-02-23T08:27:31.268" v="3224" actId="478"/>
          <ac:spMkLst>
            <pc:docMk/>
            <pc:sldMk cId="3768352549" sldId="2276"/>
            <ac:spMk id="3" creationId="{9061CC76-3552-2AC6-DC1B-7584D5FD25BD}"/>
          </ac:spMkLst>
        </pc:spChg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852897728" sldId="227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743236621" sldId="227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184151053" sldId="227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930783900" sldId="228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49110739" sldId="228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451124147" sldId="228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8761679" sldId="228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40391578" sldId="228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63187579" sldId="228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19590246" sldId="228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099059896" sldId="2287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13722837" sldId="2288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396777915" sldId="2289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9134630" sldId="2290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281444511" sldId="2291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65406597" sldId="2292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3078278652" sldId="2293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390237729" sldId="2294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819726591" sldId="2295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2348506154" sldId="2296"/>
        </pc:sldMkLst>
      </pc:sldChg>
      <pc:sldChg chg="del">
        <pc:chgData name="伊健 杜" userId="e69aded81da48593" providerId="LiveId" clId="{EB7F38A4-AA77-4554-93BA-E96D4083E896}" dt="2023-02-23T04:07:09.818" v="2" actId="47"/>
        <pc:sldMkLst>
          <pc:docMk/>
          <pc:sldMk cId="1627014034" sldId="2297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1310802097" sldId="2298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3963866622" sldId="2299"/>
        </pc:sldMkLst>
      </pc:sldChg>
      <pc:sldChg chg="del">
        <pc:chgData name="伊健 杜" userId="e69aded81da48593" providerId="LiveId" clId="{EB7F38A4-AA77-4554-93BA-E96D4083E896}" dt="2023-02-23T06:09:42.204" v="2338" actId="47"/>
        <pc:sldMkLst>
          <pc:docMk/>
          <pc:sldMk cId="2636335413" sldId="2300"/>
        </pc:sldMkLst>
      </pc:sldChg>
      <pc:sldChg chg="addSp modSp mod ord">
        <pc:chgData name="伊健 杜" userId="e69aded81da48593" providerId="LiveId" clId="{EB7F38A4-AA77-4554-93BA-E96D4083E896}" dt="2023-02-23T12:30:45.527" v="3350"/>
        <pc:sldMkLst>
          <pc:docMk/>
          <pc:sldMk cId="1132473216" sldId="2301"/>
        </pc:sldMkLst>
        <pc:spChg chg="mod">
          <ac:chgData name="伊健 杜" userId="e69aded81da48593" providerId="LiveId" clId="{EB7F38A4-AA77-4554-93BA-E96D4083E896}" dt="2023-02-23T06:11:20.821" v="2362"/>
          <ac:spMkLst>
            <pc:docMk/>
            <pc:sldMk cId="1132473216" sldId="2301"/>
            <ac:spMk id="5" creationId="{E7287B0E-EF55-E721-8EFA-9A9183C0EDF9}"/>
          </ac:spMkLst>
        </pc:sp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132473216" sldId="2301"/>
            <ac:inkMk id="3" creationId="{923F9E3A-DAE4-13B6-C026-D9C2563550BB}"/>
          </ac:inkMkLst>
        </pc:inkChg>
      </pc:sldChg>
      <pc:sldChg chg="addSp delSp modSp add mod ord">
        <pc:chgData name="伊健 杜" userId="e69aded81da48593" providerId="LiveId" clId="{EB7F38A4-AA77-4554-93BA-E96D4083E896}" dt="2023-02-23T08:28:09.030" v="3228"/>
        <pc:sldMkLst>
          <pc:docMk/>
          <pc:sldMk cId="2670481974" sldId="230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70481974" sldId="2302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1:48.576" v="3110" actId="1076"/>
          <ac:picMkLst>
            <pc:docMk/>
            <pc:sldMk cId="2670481974" sldId="2302"/>
            <ac:picMk id="3" creationId="{0BBFD499-9AFE-97B8-5660-3B2CA01DFB29}"/>
          </ac:picMkLst>
        </pc:picChg>
        <pc:picChg chg="del">
          <ac:chgData name="伊健 杜" userId="e69aded81da48593" providerId="LiveId" clId="{EB7F38A4-AA77-4554-93BA-E96D4083E896}" dt="2023-02-23T04:08:47.911" v="64" actId="478"/>
          <ac:picMkLst>
            <pc:docMk/>
            <pc:sldMk cId="2670481974" sldId="2302"/>
            <ac:picMk id="1026" creationId="{574147DF-8AEA-C6C7-C131-98E12408BDCD}"/>
          </ac:picMkLst>
        </pc:picChg>
      </pc:sldChg>
      <pc:sldChg chg="del">
        <pc:chgData name="伊健 杜" userId="e69aded81da48593" providerId="LiveId" clId="{EB7F38A4-AA77-4554-93BA-E96D4083E896}" dt="2023-02-23T04:07:01.295" v="1" actId="47"/>
        <pc:sldMkLst>
          <pc:docMk/>
          <pc:sldMk cId="4036170169" sldId="2302"/>
        </pc:sldMkLst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2572592514" sldId="2303"/>
        </pc:sldMkLst>
        <pc:spChg chg="mod">
          <ac:chgData name="伊健 杜" userId="e69aded81da48593" providerId="LiveId" clId="{EB7F38A4-AA77-4554-93BA-E96D4083E896}" dt="2023-02-23T04:27:48.581" v="179"/>
          <ac:spMkLst>
            <pc:docMk/>
            <pc:sldMk cId="2572592514" sldId="2303"/>
            <ac:spMk id="2" creationId="{10304424-DB4A-36E7-9E0D-D32A5DD0F26C}"/>
          </ac:spMkLst>
        </pc:spChg>
        <pc:spChg chg="add mod">
          <ac:chgData name="伊健 杜" userId="e69aded81da48593" providerId="LiveId" clId="{EB7F38A4-AA77-4554-93BA-E96D4083E896}" dt="2023-02-23T09:49:53.290" v="3229"/>
          <ac:spMkLst>
            <pc:docMk/>
            <pc:sldMk cId="2572592514" sldId="2303"/>
            <ac:spMk id="3" creationId="{3C575619-8BD1-ABAC-56E8-AD5EE638923D}"/>
          </ac:spMkLst>
        </pc:spChg>
        <pc:spChg chg="mod">
          <ac:chgData name="伊健 杜" userId="e69aded81da48593" providerId="LiveId" clId="{EB7F38A4-AA77-4554-93BA-E96D4083E896}" dt="2023-02-23T09:50:32.387" v="3254" actId="20577"/>
          <ac:spMkLst>
            <pc:docMk/>
            <pc:sldMk cId="2572592514" sldId="230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3:18.122" v="3118" actId="1076"/>
          <ac:picMkLst>
            <pc:docMk/>
            <pc:sldMk cId="2572592514" sldId="2303"/>
            <ac:picMk id="3074" creationId="{82056235-D5FD-073E-1682-8E50773DBE9E}"/>
          </ac:picMkLst>
        </pc:picChg>
        <pc:picChg chg="add mod">
          <ac:chgData name="伊健 杜" userId="e69aded81da48593" providerId="LiveId" clId="{EB7F38A4-AA77-4554-93BA-E96D4083E896}" dt="2023-02-23T08:13:32.449" v="3121" actId="1076"/>
          <ac:picMkLst>
            <pc:docMk/>
            <pc:sldMk cId="2572592514" sldId="2303"/>
            <ac:picMk id="3076" creationId="{7FD1BE29-94E6-C5A7-82F9-EE2801830BE0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572592514" sldId="2303"/>
            <ac:inkMk id="4" creationId="{9581158E-1BAB-3F46-8BA6-02A7D774A9EE}"/>
          </ac:inkMkLst>
        </pc:ink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106675445" sldId="230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106675445" sldId="230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52.611" v="3128" actId="1076"/>
          <ac:picMkLst>
            <pc:docMk/>
            <pc:sldMk cId="1106675445" sldId="2304"/>
            <ac:picMk id="5122" creationId="{517710D3-9D5A-EEE3-648B-0BB5B1ECE30F}"/>
          </ac:picMkLst>
        </pc:picChg>
      </pc:sldChg>
      <pc:sldChg chg="modSp add del mod">
        <pc:chgData name="伊健 杜" userId="e69aded81da48593" providerId="LiveId" clId="{EB7F38A4-AA77-4554-93BA-E96D4083E896}" dt="2023-02-23T04:37:52.788" v="321" actId="47"/>
        <pc:sldMkLst>
          <pc:docMk/>
          <pc:sldMk cId="3851811779" sldId="2304"/>
        </pc:sldMkLst>
        <pc:spChg chg="mod">
          <ac:chgData name="伊健 杜" userId="e69aded81da48593" providerId="LiveId" clId="{EB7F38A4-AA77-4554-93BA-E96D4083E896}" dt="2023-02-23T04:31:45.809" v="320"/>
          <ac:spMkLst>
            <pc:docMk/>
            <pc:sldMk cId="3851811779" sldId="230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57109581" sldId="230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57109581" sldId="230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6:01.061" v="3132" actId="14100"/>
          <ac:picMkLst>
            <pc:docMk/>
            <pc:sldMk cId="1557109581" sldId="2305"/>
            <ac:picMk id="6146" creationId="{B64EE461-9A6C-2528-2487-06F1D5BCF5D4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233209896" sldId="2306"/>
        </pc:sldMkLst>
        <pc:spChg chg="mod">
          <ac:chgData name="伊健 杜" userId="e69aded81da48593" providerId="LiveId" clId="{EB7F38A4-AA77-4554-93BA-E96D4083E896}" dt="2023-02-23T04:44:59.082" v="608"/>
          <ac:spMkLst>
            <pc:docMk/>
            <pc:sldMk cId="4233209896" sldId="230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233209896" sldId="230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8:08.117" v="3150" actId="1076"/>
          <ac:picMkLst>
            <pc:docMk/>
            <pc:sldMk cId="4233209896" sldId="2306"/>
            <ac:picMk id="7170" creationId="{4F5CAAFD-98A7-54A2-82A4-C455991E4D18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93181623" sldId="230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93181623" sldId="2307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0:24.019" v="3153" actId="1076"/>
          <ac:picMkLst>
            <pc:docMk/>
            <pc:sldMk cId="1593181623" sldId="2307"/>
            <ac:picMk id="8194" creationId="{025A7D08-7FA0-7C53-2B06-0A1A50D93EB3}"/>
          </ac:picMkLst>
        </pc:picChg>
      </pc:sldChg>
      <pc:sldChg chg="addSp modSp add mod ord">
        <pc:chgData name="伊健 杜" userId="e69aded81da48593" providerId="LiveId" clId="{EB7F38A4-AA77-4554-93BA-E96D4083E896}" dt="2023-02-23T11:54:57.740" v="3341"/>
        <pc:sldMkLst>
          <pc:docMk/>
          <pc:sldMk cId="2804818673" sldId="230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804818673" sldId="2308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09:53:25.784" v="3265" actId="20577"/>
          <ac:spMkLst>
            <pc:docMk/>
            <pc:sldMk cId="2804818673" sldId="2308"/>
            <ac:spMk id="3" creationId="{2A6DA576-8246-941A-FEB0-58C0AA39CAF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2804818673" sldId="2308"/>
            <ac:inkMk id="4" creationId="{4C7A1D3D-DCFB-D998-CD86-D7BB1C6B8284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080317491" sldId="230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317491" sldId="230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14:06.390" v="3125" actId="1076"/>
          <ac:picMkLst>
            <pc:docMk/>
            <pc:sldMk cId="3080317491" sldId="2309"/>
            <ac:picMk id="4098" creationId="{EBBA21FE-3980-5486-93B2-F6FECD6269EC}"/>
          </ac:picMkLst>
        </pc:pic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080317491" sldId="2309"/>
            <ac:inkMk id="3" creationId="{F1BD6976-698E-ADDA-A9D8-7940D33BC1E3}"/>
          </ac:inkMkLst>
        </pc:inkChg>
      </pc:sldChg>
      <pc:sldChg chg="addSp modSp add mod">
        <pc:chgData name="伊健 杜" userId="e69aded81da48593" providerId="LiveId" clId="{EB7F38A4-AA77-4554-93BA-E96D4083E896}" dt="2023-02-23T11:54:57.740" v="3341"/>
        <pc:sldMkLst>
          <pc:docMk/>
          <pc:sldMk cId="3945051099" sldId="231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945051099" sldId="2310"/>
            <ac:spMk id="2" creationId="{3D78739E-41E8-236E-E230-B8B23241333A}"/>
          </ac:spMkLst>
        </pc:spChg>
        <pc:spChg chg="add mod">
          <ac:chgData name="伊健 杜" userId="e69aded81da48593" providerId="LiveId" clId="{EB7F38A4-AA77-4554-93BA-E96D4083E896}" dt="2023-02-23T11:42:07.678" v="3340" actId="20577"/>
          <ac:spMkLst>
            <pc:docMk/>
            <pc:sldMk cId="3945051099" sldId="2310"/>
            <ac:spMk id="3" creationId="{D076F051-0970-947C-6673-B3602BFEAE95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3945051099" sldId="2310"/>
            <ac:inkMk id="4" creationId="{B50A1F89-731D-9238-F749-CA6E2A13DBD0}"/>
          </ac:inkMkLst>
        </pc:inkChg>
      </pc:sldChg>
      <pc:sldChg chg="add del">
        <pc:chgData name="伊健 杜" userId="e69aded81da48593" providerId="LiveId" clId="{EB7F38A4-AA77-4554-93BA-E96D4083E896}" dt="2023-02-23T05:19:57.154" v="979" actId="47"/>
        <pc:sldMkLst>
          <pc:docMk/>
          <pc:sldMk cId="4186102740" sldId="2310"/>
        </pc:sldMkLst>
      </pc:sldChg>
      <pc:sldChg chg="add del">
        <pc:chgData name="伊健 杜" userId="e69aded81da48593" providerId="LiveId" clId="{EB7F38A4-AA77-4554-93BA-E96D4083E896}" dt="2023-02-23T05:23:34.093" v="1219" actId="47"/>
        <pc:sldMkLst>
          <pc:docMk/>
          <pc:sldMk cId="832986263" sldId="2311"/>
        </pc:sldMkLst>
      </pc:sldChg>
      <pc:sldChg chg="addSp modSp add">
        <pc:chgData name="伊健 杜" userId="e69aded81da48593" providerId="LiveId" clId="{EB7F38A4-AA77-4554-93BA-E96D4083E896}" dt="2023-02-23T11:54:57.740" v="3341"/>
        <pc:sldMkLst>
          <pc:docMk/>
          <pc:sldMk cId="1027848832" sldId="231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27848832" sldId="2311"/>
            <ac:spMk id="2" creationId="{3D78739E-41E8-236E-E230-B8B23241333A}"/>
          </ac:spMkLst>
        </pc:spChg>
        <pc:inkChg chg="add">
          <ac:chgData name="伊健 杜" userId="e69aded81da48593" providerId="LiveId" clId="{EB7F38A4-AA77-4554-93BA-E96D4083E896}" dt="2023-02-23T11:54:57.740" v="3341"/>
          <ac:inkMkLst>
            <pc:docMk/>
            <pc:sldMk cId="1027848832" sldId="2311"/>
            <ac:inkMk id="3" creationId="{5D0E302E-60E4-82DF-3884-C0756E8B4F76}"/>
          </ac:inkMkLst>
        </pc:ink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952692238" sldId="2312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952692238" sldId="231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EB7F38A4-AA77-4554-93BA-E96D4083E896}" dt="2023-02-23T06:11:23.678" v="2363" actId="47"/>
        <pc:sldMkLst>
          <pc:docMk/>
          <pc:sldMk cId="3373677240" sldId="2313"/>
        </pc:sldMkLst>
        <pc:spChg chg="mod">
          <ac:chgData name="伊健 杜" userId="e69aded81da48593" providerId="LiveId" clId="{EB7F38A4-AA77-4554-93BA-E96D4083E896}" dt="2023-02-23T05:39:20.086" v="1564"/>
          <ac:spMkLst>
            <pc:docMk/>
            <pc:sldMk cId="3373677240" sldId="2313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513756883" sldId="231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513756883" sldId="231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01.618" v="3155" actId="1076"/>
          <ac:picMkLst>
            <pc:docMk/>
            <pc:sldMk cId="1513756883" sldId="2314"/>
            <ac:picMk id="9218" creationId="{E61CD88A-6CFE-E259-5584-BFB506473052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1094530956" sldId="231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094530956" sldId="2315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596875815" sldId="231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596875815" sldId="231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18.893" v="3157" actId="1076"/>
          <ac:picMkLst>
            <pc:docMk/>
            <pc:sldMk cId="2596875815" sldId="2316"/>
            <ac:picMk id="10242" creationId="{D967BE2D-4D5E-BF28-D0D3-E512070F4713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58462328" sldId="231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58462328" sldId="231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12:30:45.527" v="3350"/>
        <pc:sldMkLst>
          <pc:docMk/>
          <pc:sldMk cId="136064816" sldId="231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36064816" sldId="231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2:49.133" v="3159" actId="1076"/>
          <ac:picMkLst>
            <pc:docMk/>
            <pc:sldMk cId="136064816" sldId="2318"/>
            <ac:picMk id="11266" creationId="{C65EE77C-C017-3C10-D75F-0242DC767178}"/>
          </ac:picMkLst>
        </pc:picChg>
        <pc:inkChg chg="add">
          <ac:chgData name="伊健 杜" userId="e69aded81da48593" providerId="LiveId" clId="{EB7F38A4-AA77-4554-93BA-E96D4083E896}" dt="2023-02-23T12:30:45.527" v="3350"/>
          <ac:inkMkLst>
            <pc:docMk/>
            <pc:sldMk cId="136064816" sldId="2318"/>
            <ac:inkMk id="3" creationId="{F1737DC4-F224-6CB9-8FD5-3D2D182A5B42}"/>
          </ac:inkMkLst>
        </pc:inkChg>
      </pc:sldChg>
      <pc:sldChg chg="add del">
        <pc:chgData name="伊健 杜" userId="e69aded81da48593" providerId="LiveId" clId="{EB7F38A4-AA77-4554-93BA-E96D4083E896}" dt="2023-02-23T05:48:11.522" v="2024" actId="47"/>
        <pc:sldMkLst>
          <pc:docMk/>
          <pc:sldMk cId="616940830" sldId="2318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697946321" sldId="231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697946321" sldId="2319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26.760" v="3162" actId="1076"/>
          <ac:picMkLst>
            <pc:docMk/>
            <pc:sldMk cId="2697946321" sldId="2319"/>
            <ac:picMk id="12290" creationId="{BC189CC1-9304-0FDC-FE8D-400FD18DE556}"/>
          </ac:picMkLst>
        </pc:picChg>
      </pc:sldChg>
      <pc:sldChg chg="modSp add mod ord">
        <pc:chgData name="伊健 杜" userId="e69aded81da48593" providerId="LiveId" clId="{EB7F38A4-AA77-4554-93BA-E96D4083E896}" dt="2023-02-23T08:28:09.030" v="3228"/>
        <pc:sldMkLst>
          <pc:docMk/>
          <pc:sldMk cId="3080894702" sldId="2320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80894702" sldId="2320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2976547932" sldId="2321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2976547932" sldId="2321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3:50.342" v="3164" actId="1076"/>
          <ac:picMkLst>
            <pc:docMk/>
            <pc:sldMk cId="2976547932" sldId="2321"/>
            <ac:picMk id="13314" creationId="{F5AD7EE8-D959-6267-7CBC-5887609D26BB}"/>
          </ac:picMkLst>
        </pc:picChg>
      </pc:sldChg>
      <pc:sldChg chg="add ord">
        <pc:chgData name="伊健 杜" userId="e69aded81da48593" providerId="LiveId" clId="{EB7F38A4-AA77-4554-93BA-E96D4083E896}" dt="2023-02-23T08:27:57.172" v="3227"/>
        <pc:sldMkLst>
          <pc:docMk/>
          <pc:sldMk cId="4036170169" sldId="2322"/>
        </pc:sldMkLst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4122714467" sldId="2323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4122714467" sldId="2323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4:40.868" v="3167" actId="14100"/>
          <ac:picMkLst>
            <pc:docMk/>
            <pc:sldMk cId="4122714467" sldId="2323"/>
            <ac:picMk id="4" creationId="{DBAE0DA1-525A-98D6-44A9-A3149BE1474C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670619611" sldId="2324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670619611" sldId="2324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5:00.412" v="3171" actId="1076"/>
          <ac:picMkLst>
            <pc:docMk/>
            <pc:sldMk cId="1670619611" sldId="2324"/>
            <ac:picMk id="14338" creationId="{0FCD6B14-66C6-ABF4-70F5-A3DE20A09D73}"/>
          </ac:picMkLst>
        </pc:picChg>
      </pc:sldChg>
      <pc:sldChg chg="addSp modSp add mod">
        <pc:chgData name="伊健 杜" userId="e69aded81da48593" providerId="LiveId" clId="{EB7F38A4-AA77-4554-93BA-E96D4083E896}" dt="2023-02-23T12:27:12.350" v="3349" actId="20577"/>
        <pc:sldMkLst>
          <pc:docMk/>
          <pc:sldMk cId="3370330819" sldId="2325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370330819" sldId="2325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12:27:12.350" v="3349" actId="20577"/>
          <ac:spMkLst>
            <pc:docMk/>
            <pc:sldMk cId="3370330819" sldId="2325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35.294" v="3197" actId="1076"/>
          <ac:picMkLst>
            <pc:docMk/>
            <pc:sldMk cId="3370330819" sldId="2325"/>
            <ac:picMk id="16386" creationId="{256F17CA-25E6-53A2-4633-0A4E2A353161}"/>
          </ac:picMkLst>
        </pc:pic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3607352857" sldId="2326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3607352857" sldId="2326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7:00.743" v="3201" actId="1076"/>
          <ac:picMkLst>
            <pc:docMk/>
            <pc:sldMk cId="3607352857" sldId="2326"/>
            <ac:picMk id="17410" creationId="{31B7D1CB-7745-568B-A492-628B7E925074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2656300679" sldId="2327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2656300679" sldId="2327"/>
            <ac:spMk id="2" creationId="{3D78739E-41E8-236E-E230-B8B23241333A}"/>
          </ac:spMkLst>
        </pc:spChg>
      </pc:sldChg>
      <pc:sldChg chg="addSp modSp add mod">
        <pc:chgData name="伊健 杜" userId="e69aded81da48593" providerId="LiveId" clId="{EB7F38A4-AA77-4554-93BA-E96D4083E896}" dt="2023-02-23T08:28:09.030" v="3228"/>
        <pc:sldMkLst>
          <pc:docMk/>
          <pc:sldMk cId="1286899758" sldId="2328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2" creationId="{10304424-DB4A-36E7-9E0D-D32A5DD0F26C}"/>
          </ac:spMkLst>
        </pc:spChg>
        <pc:spChg chg="mod">
          <ac:chgData name="伊健 杜" userId="e69aded81da48593" providerId="LiveId" clId="{EB7F38A4-AA77-4554-93BA-E96D4083E896}" dt="2023-02-23T08:28:09.030" v="3228"/>
          <ac:spMkLst>
            <pc:docMk/>
            <pc:sldMk cId="1286899758" sldId="2328"/>
            <ac:spMk id="5" creationId="{E7287B0E-EF55-E721-8EFA-9A9183C0EDF9}"/>
          </ac:spMkLst>
        </pc:spChg>
        <pc:picChg chg="add mod">
          <ac:chgData name="伊健 杜" userId="e69aded81da48593" providerId="LiveId" clId="{EB7F38A4-AA77-4554-93BA-E96D4083E896}" dt="2023-02-23T08:26:11.405" v="3195" actId="1076"/>
          <ac:picMkLst>
            <pc:docMk/>
            <pc:sldMk cId="1286899758" sldId="2328"/>
            <ac:picMk id="15362" creationId="{86427994-650A-BE9B-8CE0-E1B778894F11}"/>
          </ac:picMkLst>
        </pc:picChg>
      </pc:sldChg>
      <pc:sldChg chg="modSp add mod">
        <pc:chgData name="伊健 杜" userId="e69aded81da48593" providerId="LiveId" clId="{EB7F38A4-AA77-4554-93BA-E96D4083E896}" dt="2023-02-23T08:28:09.030" v="3228"/>
        <pc:sldMkLst>
          <pc:docMk/>
          <pc:sldMk cId="3097404710" sldId="2329"/>
        </pc:sldMkLst>
        <pc:spChg chg="mod">
          <ac:chgData name="伊健 杜" userId="e69aded81da48593" providerId="LiveId" clId="{EB7F38A4-AA77-4554-93BA-E96D4083E896}" dt="2023-02-23T08:28:09.030" v="3228"/>
          <ac:spMkLst>
            <pc:docMk/>
            <pc:sldMk cId="3097404710" sldId="2329"/>
            <ac:spMk id="2" creationId="{3D78739E-41E8-236E-E230-B8B23241333A}"/>
          </ac:spMkLst>
        </pc:spChg>
      </pc:sldChg>
    </pc:docChg>
  </pc:docChgLst>
  <pc:docChgLst>
    <pc:chgData name="伊健 杜" userId="e69aded81da48593" providerId="LiveId" clId="{83A22E12-844C-4D6A-AF6F-83829D2365E1}"/>
    <pc:docChg chg="undo custSel addSld delSld modSld sldOrd">
      <pc:chgData name="伊健 杜" userId="e69aded81da48593" providerId="LiveId" clId="{83A22E12-844C-4D6A-AF6F-83829D2365E1}" dt="2022-12-08T15:06:08.995" v="2908" actId="20577"/>
      <pc:docMkLst>
        <pc:docMk/>
      </pc:docMkLst>
      <pc:sldChg chg="del">
        <pc:chgData name="伊健 杜" userId="e69aded81da48593" providerId="LiveId" clId="{83A22E12-844C-4D6A-AF6F-83829D2365E1}" dt="2022-12-08T10:15:51.237" v="0" actId="47"/>
        <pc:sldMkLst>
          <pc:docMk/>
          <pc:sldMk cId="3267991469" sldId="172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32663699" sldId="172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59598514" sldId="172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4291594" sldId="172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56021832" sldId="172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743407591" sldId="172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37458575" sldId="172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12246148" sldId="172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225819362" sldId="173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66880924" sldId="173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23378072" sldId="173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424649381" sldId="173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98352433" sldId="173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633068199" sldId="173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707588064" sldId="173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09820301" sldId="173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703545670" sldId="174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018002820" sldId="174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972953963" sldId="174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76461044" sldId="174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01669877" sldId="174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150060664" sldId="174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69720593" sldId="174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82857976" sldId="174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01595544" sldId="174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95947131" sldId="174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474577579" sldId="175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424745315" sldId="175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879191903" sldId="175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245748469" sldId="175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72689665" sldId="175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34200150" sldId="175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68892606" sldId="175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442665877" sldId="175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621066469" sldId="175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2191808266" sldId="176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332179650" sldId="176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586565132" sldId="1762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560302308" sldId="1763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855232527" sldId="1764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086137213" sldId="1765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22042154" sldId="1766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976426888" sldId="1767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974374568" sldId="1768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29306694" sldId="1769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185223128" sldId="1770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505755174" sldId="1771"/>
        </pc:sldMkLst>
      </pc:sldChg>
      <pc:sldChg chg="del">
        <pc:chgData name="伊健 杜" userId="e69aded81da48593" providerId="LiveId" clId="{83A22E12-844C-4D6A-AF6F-83829D2365E1}" dt="2022-12-08T10:15:51.237" v="0" actId="47"/>
        <pc:sldMkLst>
          <pc:docMk/>
          <pc:sldMk cId="3648116519" sldId="1772"/>
        </pc:sldMkLst>
      </pc:sldChg>
      <pc:sldChg chg="modSp mod">
        <pc:chgData name="伊健 杜" userId="e69aded81da48593" providerId="LiveId" clId="{83A22E12-844C-4D6A-AF6F-83829D2365E1}" dt="2022-12-08T15:06:08.995" v="2908" actId="20577"/>
        <pc:sldMkLst>
          <pc:docMk/>
          <pc:sldMk cId="2043182941" sldId="1785"/>
        </pc:sldMkLst>
        <pc:spChg chg="mod">
          <ac:chgData name="伊健 杜" userId="e69aded81da48593" providerId="LiveId" clId="{83A22E12-844C-4D6A-AF6F-83829D2365E1}" dt="2022-12-08T15:06:08.995" v="2908" actId="20577"/>
          <ac:spMkLst>
            <pc:docMk/>
            <pc:sldMk cId="2043182941" sldId="1785"/>
            <ac:spMk id="5" creationId="{E7287B0E-EF55-E721-8EFA-9A9183C0EDF9}"/>
          </ac:spMkLst>
        </pc:spChg>
      </pc:sldChg>
      <pc:sldChg chg="addSp">
        <pc:chgData name="伊健 杜" userId="e69aded81da48593" providerId="LiveId" clId="{83A22E12-844C-4D6A-AF6F-83829D2365E1}" dt="2022-12-08T14:30:47.480" v="2907"/>
        <pc:sldMkLst>
          <pc:docMk/>
          <pc:sldMk cId="348466492" sldId="1787"/>
        </pc:sldMkLst>
        <pc:inkChg chg="add">
          <ac:chgData name="伊健 杜" userId="e69aded81da48593" providerId="LiveId" clId="{83A22E12-844C-4D6A-AF6F-83829D2365E1}" dt="2022-12-08T14:30:47.480" v="2907"/>
          <ac:inkMkLst>
            <pc:docMk/>
            <pc:sldMk cId="348466492" sldId="1787"/>
            <ac:inkMk id="2" creationId="{7B5E598D-9441-04A3-3296-0A4B0469E21F}"/>
          </ac:inkMkLst>
        </pc:inkChg>
      </pc:sldChg>
      <pc:sldChg chg="addSp delSp modSp add mod setBg addAnim delAnim">
        <pc:chgData name="伊健 杜" userId="e69aded81da48593" providerId="LiveId" clId="{83A22E12-844C-4D6A-AF6F-83829D2365E1}" dt="2022-12-08T12:21:48.302" v="2906"/>
        <pc:sldMkLst>
          <pc:docMk/>
          <pc:sldMk cId="911399312" sldId="178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911399312" sldId="1788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49:43.705" v="425" actId="1076"/>
          <ac:picMkLst>
            <pc:docMk/>
            <pc:sldMk cId="911399312" sldId="1788"/>
            <ac:picMk id="1026" creationId="{4728630F-8C95-988A-AB1D-2CECCC11D857}"/>
          </ac:picMkLst>
        </pc:picChg>
        <pc:picChg chg="del">
          <ac:chgData name="伊健 杜" userId="e69aded81da48593" providerId="LiveId" clId="{83A22E12-844C-4D6A-AF6F-83829D2365E1}" dt="2022-12-08T10:49:00.829" v="420" actId="478"/>
          <ac:picMkLst>
            <pc:docMk/>
            <pc:sldMk cId="911399312" sldId="1788"/>
            <ac:picMk id="7170" creationId="{A273AA73-E28A-D40A-8523-AD77ADB84A45}"/>
          </ac:picMkLst>
        </pc:picChg>
        <pc:cxnChg chg="add del">
          <ac:chgData name="伊健 杜" userId="e69aded81da48593" providerId="LiveId" clId="{83A22E12-844C-4D6A-AF6F-83829D2365E1}" dt="2022-12-08T10:49:41.139" v="424" actId="26606"/>
          <ac:cxnSpMkLst>
            <pc:docMk/>
            <pc:sldMk cId="911399312" sldId="1788"/>
            <ac:cxnSpMk id="1031" creationId="{A7F400EE-A8A5-48AF-B4D6-291B52C6F0B0}"/>
          </ac:cxnSpMkLst>
        </pc:cxnChg>
      </pc:sldChg>
      <pc:sldChg chg="modSp add mod">
        <pc:chgData name="伊健 杜" userId="e69aded81da48593" providerId="LiveId" clId="{83A22E12-844C-4D6A-AF6F-83829D2365E1}" dt="2022-12-08T10:34:12.751" v="99"/>
        <pc:sldMkLst>
          <pc:docMk/>
          <pc:sldMk cId="3055207800" sldId="1789"/>
        </pc:sldMkLst>
        <pc:spChg chg="mod">
          <ac:chgData name="伊健 杜" userId="e69aded81da48593" providerId="LiveId" clId="{83A22E12-844C-4D6A-AF6F-83829D2365E1}" dt="2022-12-08T10:34:12.751" v="99"/>
          <ac:spMkLst>
            <pc:docMk/>
            <pc:sldMk cId="3055207800" sldId="1789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21719829" sldId="179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21719829" sldId="179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429165965" sldId="179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429165965" sldId="179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347609410" sldId="1792"/>
        </pc:sldMkLst>
        <pc:spChg chg="mod">
          <ac:chgData name="伊健 杜" userId="e69aded81da48593" providerId="LiveId" clId="{83A22E12-844C-4D6A-AF6F-83829D2365E1}" dt="2022-12-08T10:50:03.829" v="445"/>
          <ac:spMkLst>
            <pc:docMk/>
            <pc:sldMk cId="347609410" sldId="1792"/>
            <ac:spMk id="2" creationId="{10304424-DB4A-36E7-9E0D-D32A5DD0F26C}"/>
          </ac:spMkLst>
        </pc:spChg>
        <pc:spChg chg="add del">
          <ac:chgData name="伊健 杜" userId="e69aded81da48593" providerId="LiveId" clId="{83A22E12-844C-4D6A-AF6F-83829D2365E1}" dt="2022-12-08T10:53:00.379" v="544" actId="478"/>
          <ac:spMkLst>
            <pc:docMk/>
            <pc:sldMk cId="347609410" sldId="1792"/>
            <ac:spMk id="3" creationId="{F5B193F1-2897-8576-F0BD-D1E925903ABE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47609410" sldId="1792"/>
            <ac:spMk id="5" creationId="{E7287B0E-EF55-E721-8EFA-9A9183C0EDF9}"/>
          </ac:spMkLst>
        </pc:spChg>
        <pc:picChg chg="add mod">
          <ac:chgData name="伊健 杜" userId="e69aded81da48593" providerId="LiveId" clId="{83A22E12-844C-4D6A-AF6F-83829D2365E1}" dt="2022-12-08T10:53:14.088" v="548" actId="1076"/>
          <ac:picMkLst>
            <pc:docMk/>
            <pc:sldMk cId="347609410" sldId="1792"/>
            <ac:picMk id="6" creationId="{32C4F5C0-A838-043D-2CD2-DE84B1B921E0}"/>
          </ac:picMkLst>
        </pc:picChg>
        <pc:picChg chg="del">
          <ac:chgData name="伊健 杜" userId="e69aded81da48593" providerId="LiveId" clId="{83A22E12-844C-4D6A-AF6F-83829D2365E1}" dt="2022-12-08T10:50:34.804" v="496" actId="478"/>
          <ac:picMkLst>
            <pc:docMk/>
            <pc:sldMk cId="347609410" sldId="1792"/>
            <ac:picMk id="1026" creationId="{4728630F-8C95-988A-AB1D-2CECCC11D857}"/>
          </ac:picMkLst>
        </pc:picChg>
      </pc:sldChg>
      <pc:sldChg chg="modSp new del mod">
        <pc:chgData name="伊健 杜" userId="e69aded81da48593" providerId="LiveId" clId="{83A22E12-844C-4D6A-AF6F-83829D2365E1}" dt="2022-12-08T10:47:15.486" v="283" actId="47"/>
        <pc:sldMkLst>
          <pc:docMk/>
          <pc:sldMk cId="2438607030" sldId="1792"/>
        </pc:sldMkLst>
        <pc:spChg chg="mod">
          <ac:chgData name="伊健 杜" userId="e69aded81da48593" providerId="LiveId" clId="{83A22E12-844C-4D6A-AF6F-83829D2365E1}" dt="2022-12-08T10:47:14.312" v="282"/>
          <ac:spMkLst>
            <pc:docMk/>
            <pc:sldMk cId="2438607030" sldId="1792"/>
            <ac:spMk id="2" creationId="{9D0AA7CF-E99D-A21A-1F74-B558C1F9DF15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04114991" sldId="179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04114991" sldId="1793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0:58:49.724" v="648" actId="478"/>
          <ac:picMkLst>
            <pc:docMk/>
            <pc:sldMk cId="2404114991" sldId="1793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0:59:05.540" v="650" actId="1076"/>
          <ac:picMkLst>
            <pc:docMk/>
            <pc:sldMk cId="2404114991" sldId="1793"/>
            <ac:picMk id="3074" creationId="{8FB7FF17-6045-6742-7854-521EC85B450C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140786682" sldId="179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140786682" sldId="17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44242798" sldId="1795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44242798" sldId="1795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02:15.918" v="772" actId="478"/>
          <ac:picMkLst>
            <pc:docMk/>
            <pc:sldMk cId="2444242798" sldId="1795"/>
            <ac:picMk id="6" creationId="{32C4F5C0-A838-043D-2CD2-DE84B1B921E0}"/>
          </ac:picMkLst>
        </pc:picChg>
        <pc:picChg chg="add mod">
          <ac:chgData name="伊健 杜" userId="e69aded81da48593" providerId="LiveId" clId="{83A22E12-844C-4D6A-AF6F-83829D2365E1}" dt="2022-12-08T11:06:33.687" v="804" actId="1076"/>
          <ac:picMkLst>
            <pc:docMk/>
            <pc:sldMk cId="2444242798" sldId="1795"/>
            <ac:picMk id="4098" creationId="{D3704CE2-A8A4-EF44-4CCA-E66FE0743927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77330403" sldId="179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77330403" sldId="179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22:15.518" v="958" actId="478"/>
          <ac:picMkLst>
            <pc:docMk/>
            <pc:sldMk cId="1977330403" sldId="179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22:37.918" v="961" actId="1076"/>
          <ac:picMkLst>
            <pc:docMk/>
            <pc:sldMk cId="1977330403" sldId="1796"/>
            <ac:picMk id="5122" creationId="{8C4FF075-D79E-C1D3-1448-0F07FADA6611}"/>
          </ac:picMkLst>
        </pc:pic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1852777442" sldId="179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852777442" sldId="1797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23:27.458" v="1068" actId="26606"/>
          <ac:spMkLst>
            <pc:docMk/>
            <pc:sldMk cId="1852777442" sldId="1797"/>
            <ac:spMk id="11" creationId="{E8A8EAB8-D2FF-444D-B34B-7D32F106AD0E}"/>
          </ac:spMkLst>
        </pc:spChg>
        <pc:picChg chg="add mod modCrop">
          <ac:chgData name="伊健 杜" userId="e69aded81da48593" providerId="LiveId" clId="{83A22E12-844C-4D6A-AF6F-83829D2365E1}" dt="2022-12-08T11:23:43.652" v="1075" actId="1076"/>
          <ac:picMkLst>
            <pc:docMk/>
            <pc:sldMk cId="1852777442" sldId="1797"/>
            <ac:picMk id="3" creationId="{F32F69D3-B993-7EBF-D6E9-7B99A950EE4A}"/>
          </ac:picMkLst>
        </pc:picChg>
        <pc:picChg chg="add del">
          <ac:chgData name="伊健 杜" userId="e69aded81da48593" providerId="LiveId" clId="{83A22E12-844C-4D6A-AF6F-83829D2365E1}" dt="2022-12-08T11:23:27.458" v="1068" actId="26606"/>
          <ac:picMkLst>
            <pc:docMk/>
            <pc:sldMk cId="1852777442" sldId="1797"/>
            <ac:picMk id="7" creationId="{BDBA6E0A-4239-26BB-B53D-01318DDD3266}"/>
          </ac:picMkLst>
        </pc:picChg>
        <pc:picChg chg="del">
          <ac:chgData name="伊健 杜" userId="e69aded81da48593" providerId="LiveId" clId="{83A22E12-844C-4D6A-AF6F-83829D2365E1}" dt="2022-12-08T11:22:41.960" v="963" actId="478"/>
          <ac:picMkLst>
            <pc:docMk/>
            <pc:sldMk cId="1852777442" sldId="1797"/>
            <ac:picMk id="5122" creationId="{8C4FF075-D79E-C1D3-1448-0F07FADA6611}"/>
          </ac:picMkLst>
        </pc:pic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3" creationId="{EEA38897-7BA3-4408-8083-3235339C4A60}"/>
          </ac:cxnSpMkLst>
        </pc:cxnChg>
        <pc:cxnChg chg="add del">
          <ac:chgData name="伊健 杜" userId="e69aded81da48593" providerId="LiveId" clId="{83A22E12-844C-4D6A-AF6F-83829D2365E1}" dt="2022-12-08T11:23:27.458" v="1068" actId="26606"/>
          <ac:cxnSpMkLst>
            <pc:docMk/>
            <pc:sldMk cId="1852777442" sldId="1797"/>
            <ac:cxnSpMk id="15" creationId="{F11AD06B-AB20-4097-8606-5DA00DBACE88}"/>
          </ac:cxnSpMkLst>
        </pc:cxnChg>
      </pc:sldChg>
      <pc:sldChg chg="addSp delSp modSp add mod setBg">
        <pc:chgData name="伊健 杜" userId="e69aded81da48593" providerId="LiveId" clId="{83A22E12-844C-4D6A-AF6F-83829D2365E1}" dt="2022-12-08T12:21:48.302" v="2906"/>
        <pc:sldMkLst>
          <pc:docMk/>
          <pc:sldMk cId="2142042874" sldId="1798"/>
        </pc:sldMkLst>
        <pc:spChg chg="mod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2" creationId="{10304424-DB4A-36E7-9E0D-D32A5DD0F26C}"/>
          </ac:spMkLst>
        </pc:spChg>
        <pc:spChg chg="mod ord">
          <ac:chgData name="伊健 杜" userId="e69aded81da48593" providerId="LiveId" clId="{83A22E12-844C-4D6A-AF6F-83829D2365E1}" dt="2022-12-08T12:21:48.302" v="2906"/>
          <ac:spMkLst>
            <pc:docMk/>
            <pc:sldMk cId="2142042874" sldId="1798"/>
            <ac:spMk id="5" creationId="{E7287B0E-EF55-E721-8EFA-9A9183C0EDF9}"/>
          </ac:spMkLst>
        </pc:spChg>
        <pc:spChg chg="add del">
          <ac:chgData name="伊健 杜" userId="e69aded81da48593" providerId="LiveId" clId="{83A22E12-844C-4D6A-AF6F-83829D2365E1}" dt="2022-12-08T11:31:09.669" v="1226" actId="26606"/>
          <ac:spMkLst>
            <pc:docMk/>
            <pc:sldMk cId="2142042874" sldId="1798"/>
            <ac:spMk id="6151" creationId="{79BB35BC-D5C2-4C8B-A22A-A71E6191913B}"/>
          </ac:spMkLst>
        </pc:spChg>
        <pc:picChg chg="del">
          <ac:chgData name="伊健 杜" userId="e69aded81da48593" providerId="LiveId" clId="{83A22E12-844C-4D6A-AF6F-83829D2365E1}" dt="2022-12-08T11:24:14.822" v="1090" actId="478"/>
          <ac:picMkLst>
            <pc:docMk/>
            <pc:sldMk cId="2142042874" sldId="1798"/>
            <ac:picMk id="3" creationId="{F32F69D3-B993-7EBF-D6E9-7B99A950EE4A}"/>
          </ac:picMkLst>
        </pc:picChg>
        <pc:picChg chg="add mod">
          <ac:chgData name="伊健 杜" userId="e69aded81da48593" providerId="LiveId" clId="{83A22E12-844C-4D6A-AF6F-83829D2365E1}" dt="2022-12-08T11:31:09.669" v="1226" actId="26606"/>
          <ac:picMkLst>
            <pc:docMk/>
            <pc:sldMk cId="2142042874" sldId="1798"/>
            <ac:picMk id="6146" creationId="{AE45F6F5-87E3-BCD5-ECA3-8BB72029A1F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059501" sldId="179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059501" sldId="179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32:25.102" v="1432" actId="478"/>
          <ac:picMkLst>
            <pc:docMk/>
            <pc:sldMk cId="686059501" sldId="1799"/>
            <ac:picMk id="6146" creationId="{AE45F6F5-87E3-BCD5-ECA3-8BB72029A1FF}"/>
          </ac:picMkLst>
        </pc:picChg>
        <pc:picChg chg="add del mod">
          <ac:chgData name="伊健 杜" userId="e69aded81da48593" providerId="LiveId" clId="{83A22E12-844C-4D6A-AF6F-83829D2365E1}" dt="2022-12-08T11:34:25.536" v="1438" actId="478"/>
          <ac:picMkLst>
            <pc:docMk/>
            <pc:sldMk cId="686059501" sldId="1799"/>
            <ac:picMk id="8194" creationId="{CFF3AC57-6A14-E68B-FB5A-436C5EE747DD}"/>
          </ac:picMkLst>
        </pc:picChg>
        <pc:picChg chg="add mod">
          <ac:chgData name="伊健 杜" userId="e69aded81da48593" providerId="LiveId" clId="{83A22E12-844C-4D6A-AF6F-83829D2365E1}" dt="2022-12-08T11:34:31.104" v="1444" actId="1076"/>
          <ac:picMkLst>
            <pc:docMk/>
            <pc:sldMk cId="686059501" sldId="1799"/>
            <ac:picMk id="8196" creationId="{EACB64F8-4C8B-8D32-8C66-75F705A0EFF5}"/>
          </ac:picMkLst>
        </pc:pic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1351847430" sldId="1800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351847430" sldId="1800"/>
            <ac:spMk id="4" creationId="{2CD63A4E-E37B-41A6-9090-C7BF9F9D4BD7}"/>
          </ac:spMkLst>
        </pc:spChg>
      </pc:sldChg>
      <pc:sldChg chg="modSp add mod">
        <pc:chgData name="伊健 杜" userId="e69aded81da48593" providerId="LiveId" clId="{83A22E12-844C-4D6A-AF6F-83829D2365E1}" dt="2022-12-08T12:21:48.302" v="2906"/>
        <pc:sldMkLst>
          <pc:docMk/>
          <pc:sldMk cId="516982602" sldId="1801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516982602" sldId="1801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83A22E12-844C-4D6A-AF6F-83829D2365E1}" dt="2022-12-08T12:21:48.302" v="2906"/>
        <pc:sldMkLst>
          <pc:docMk/>
          <pc:sldMk cId="3868789338" sldId="1802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868789338" sldId="1802"/>
            <ac:spMk id="5" creationId="{E7287B0E-EF55-E721-8EFA-9A9183C0EDF9}"/>
          </ac:spMkLst>
        </pc:spChg>
        <pc:picChg chg="add del mod">
          <ac:chgData name="伊健 杜" userId="e69aded81da48593" providerId="LiveId" clId="{83A22E12-844C-4D6A-AF6F-83829D2365E1}" dt="2022-12-08T11:39:36.829" v="1942" actId="478"/>
          <ac:picMkLst>
            <pc:docMk/>
            <pc:sldMk cId="3868789338" sldId="1802"/>
            <ac:picMk id="2" creationId="{479F96E6-EDAF-A908-20A2-1A0CA362A567}"/>
          </ac:picMkLst>
        </pc:picChg>
        <pc:picChg chg="add mod">
          <ac:chgData name="伊健 杜" userId="e69aded81da48593" providerId="LiveId" clId="{83A22E12-844C-4D6A-AF6F-83829D2365E1}" dt="2022-12-08T11:40:49.007" v="1945" actId="1076"/>
          <ac:picMkLst>
            <pc:docMk/>
            <pc:sldMk cId="3868789338" sldId="1802"/>
            <ac:picMk id="4" creationId="{3FF48D39-FDED-72C2-C775-6D0A66F9B94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18" creationId="{16042FC7-1AE0-A98C-7931-89437A3C2D99}"/>
          </ac:picMkLst>
        </pc:picChg>
        <pc:picChg chg="del">
          <ac:chgData name="伊健 杜" userId="e69aded81da48593" providerId="LiveId" clId="{83A22E12-844C-4D6A-AF6F-83829D2365E1}" dt="2022-12-08T11:36:13.878" v="1588" actId="478"/>
          <ac:picMkLst>
            <pc:docMk/>
            <pc:sldMk cId="3868789338" sldId="1802"/>
            <ac:picMk id="9220" creationId="{70344E29-2A41-6350-4D37-F553779715FC}"/>
          </ac:picMkLst>
        </pc:picChg>
      </pc:sldChg>
      <pc:sldChg chg="modSp add">
        <pc:chgData name="伊健 杜" userId="e69aded81da48593" providerId="LiveId" clId="{83A22E12-844C-4D6A-AF6F-83829D2365E1}" dt="2022-12-08T12:21:48.302" v="2906"/>
        <pc:sldMkLst>
          <pc:docMk/>
          <pc:sldMk cId="614896049" sldId="1803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14896049" sldId="1803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183010274" sldId="1804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3" creationId="{AFF80177-B508-486C-D283-AFDDC448C9C4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183010274" sldId="1804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1:07.578" v="1949" actId="478"/>
          <ac:picMkLst>
            <pc:docMk/>
            <pc:sldMk cId="4183010274" sldId="1804"/>
            <ac:picMk id="4" creationId="{3FF48D39-FDED-72C2-C775-6D0A66F9B949}"/>
          </ac:picMkLst>
        </pc:picChg>
        <pc:picChg chg="add mod">
          <ac:chgData name="伊健 杜" userId="e69aded81da48593" providerId="LiveId" clId="{83A22E12-844C-4D6A-AF6F-83829D2365E1}" dt="2022-12-08T11:42:50.427" v="2081" actId="1076"/>
          <ac:picMkLst>
            <pc:docMk/>
            <pc:sldMk cId="4183010274" sldId="1804"/>
            <ac:picMk id="11266" creationId="{5008B4FB-B35E-B85C-86B9-88F33D2BFC4E}"/>
          </ac:picMkLst>
        </pc:picChg>
      </pc:sldChg>
      <pc:sldChg chg="addSp modSp add mod">
        <pc:chgData name="伊健 杜" userId="e69aded81da48593" providerId="LiveId" clId="{83A22E12-844C-4D6A-AF6F-83829D2365E1}" dt="2022-12-08T12:21:48.302" v="2906"/>
        <pc:sldMkLst>
          <pc:docMk/>
          <pc:sldMk cId="3604283647" sldId="1805"/>
        </pc:sldMkLst>
        <pc:spChg chg="add 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2" creationId="{D2E14A89-106E-0522-E3E0-4A64DA7DF377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3604283647" sldId="180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2420948112" sldId="1806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2420948112" sldId="1806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03.800" v="2473" actId="478"/>
          <ac:picMkLst>
            <pc:docMk/>
            <pc:sldMk cId="2420948112" sldId="1806"/>
            <ac:picMk id="4098" creationId="{D3704CE2-A8A4-EF44-4CCA-E66FE0743927}"/>
          </ac:picMkLst>
        </pc:picChg>
        <pc:picChg chg="add mod">
          <ac:chgData name="伊健 杜" userId="e69aded81da48593" providerId="LiveId" clId="{83A22E12-844C-4D6A-AF6F-83829D2365E1}" dt="2022-12-08T11:46:42.936" v="2477" actId="1076"/>
          <ac:picMkLst>
            <pc:docMk/>
            <pc:sldMk cId="2420948112" sldId="1806"/>
            <ac:picMk id="12290" creationId="{1F895F6C-508B-65BB-30BC-791DF746DEB5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686958012" sldId="1807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686958012" sldId="1807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1:46:48.009" v="2479" actId="478"/>
          <ac:picMkLst>
            <pc:docMk/>
            <pc:sldMk cId="686958012" sldId="1807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08:32.672" v="2596" actId="1076"/>
          <ac:picMkLst>
            <pc:docMk/>
            <pc:sldMk cId="686958012" sldId="1807"/>
            <ac:picMk id="13314" creationId="{5250B92F-00E4-56C4-69B4-C29968ECBF19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4283497013" sldId="1808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4283497013" sldId="1808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3:55.403" v="2708" actId="478"/>
          <ac:picMkLst>
            <pc:docMk/>
            <pc:sldMk cId="4283497013" sldId="1808"/>
            <ac:picMk id="12290" creationId="{1F895F6C-508B-65BB-30BC-791DF746DEB5}"/>
          </ac:picMkLst>
        </pc:picChg>
        <pc:picChg chg="add mod">
          <ac:chgData name="伊健 杜" userId="e69aded81da48593" providerId="LiveId" clId="{83A22E12-844C-4D6A-AF6F-83829D2365E1}" dt="2022-12-08T12:13:59.690" v="2711" actId="1076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addSp delSp modSp add mod">
        <pc:chgData name="伊健 杜" userId="e69aded81da48593" providerId="LiveId" clId="{83A22E12-844C-4D6A-AF6F-83829D2365E1}" dt="2022-12-08T12:21:48.302" v="2906"/>
        <pc:sldMkLst>
          <pc:docMk/>
          <pc:sldMk cId="1921265270" sldId="1809"/>
        </pc:sldMkLst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2" creationId="{10304424-DB4A-36E7-9E0D-D32A5DD0F26C}"/>
          </ac:spMkLst>
        </pc:spChg>
        <pc:spChg chg="mod">
          <ac:chgData name="伊健 杜" userId="e69aded81da48593" providerId="LiveId" clId="{83A22E12-844C-4D6A-AF6F-83829D2365E1}" dt="2022-12-08T12:21:48.302" v="2906"/>
          <ac:spMkLst>
            <pc:docMk/>
            <pc:sldMk cId="1921265270" sldId="1809"/>
            <ac:spMk id="5" creationId="{E7287B0E-EF55-E721-8EFA-9A9183C0EDF9}"/>
          </ac:spMkLst>
        </pc:spChg>
        <pc:picChg chg="del">
          <ac:chgData name="伊健 杜" userId="e69aded81da48593" providerId="LiveId" clId="{83A22E12-844C-4D6A-AF6F-83829D2365E1}" dt="2022-12-08T12:16:02.596" v="2898" actId="478"/>
          <ac:picMkLst>
            <pc:docMk/>
            <pc:sldMk cId="1921265270" sldId="1809"/>
            <ac:picMk id="14338" creationId="{ACBC9679-6D4C-1AA2-0C31-33177070631F}"/>
          </ac:picMkLst>
        </pc:picChg>
        <pc:picChg chg="add mod">
          <ac:chgData name="伊健 杜" userId="e69aded81da48593" providerId="LiveId" clId="{83A22E12-844C-4D6A-AF6F-83829D2365E1}" dt="2022-12-08T12:16:19.920" v="2905" actId="1076"/>
          <ac:picMkLst>
            <pc:docMk/>
            <pc:sldMk cId="1921265270" sldId="1809"/>
            <ac:picMk id="15362" creationId="{5FDCEF5B-DDB1-5EFE-8CAC-D0016BF21834}"/>
          </ac:picMkLst>
        </pc:picChg>
      </pc:sldChg>
    </pc:docChg>
  </pc:docChgLst>
  <pc:docChgLst>
    <pc:chgData name="伊健 杜" userId="e69aded81da48593" providerId="LiveId" clId="{6726B2CD-3767-4EA2-BFAB-2CDE101A591F}"/>
    <pc:docChg chg="undo custSel addSld delSld modSld sldOrd modSection">
      <pc:chgData name="伊健 杜" userId="e69aded81da48593" providerId="LiveId" clId="{6726B2CD-3767-4EA2-BFAB-2CDE101A591F}" dt="2022-09-21T13:55:34.798" v="3904"/>
      <pc:docMkLst>
        <pc:docMk/>
      </pc:docMkLst>
      <pc:sldChg chg="modSp mod">
        <pc:chgData name="伊健 杜" userId="e69aded81da48593" providerId="LiveId" clId="{6726B2CD-3767-4EA2-BFAB-2CDE101A591F}" dt="2022-09-20T03:46:35.601" v="3" actId="20577"/>
        <pc:sldMkLst>
          <pc:docMk/>
          <pc:sldMk cId="3180688205" sldId="256"/>
        </pc:sldMkLst>
        <pc:spChg chg="mod">
          <ac:chgData name="伊健 杜" userId="e69aded81da48593" providerId="LiveId" clId="{6726B2CD-3767-4EA2-BFAB-2CDE101A591F}" dt="2022-09-20T03:46:35.601" v="3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559525265" sldId="565"/>
        </pc:sldMkLst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59525265" sldId="565"/>
            <ac:spMk id="2" creationId="{3B4D7DD2-A19C-C6F0-3341-DA4A8A310B77}"/>
          </ac:spMkLst>
        </pc:spChg>
        <pc:spChg chg="mod">
          <ac:chgData name="伊健 杜" userId="e69aded81da48593" providerId="LiveId" clId="{6726B2CD-3767-4EA2-BFAB-2CDE101A591F}" dt="2022-09-20T10:21:35.084" v="1175" actId="20577"/>
          <ac:spMkLst>
            <pc:docMk/>
            <pc:sldMk cId="2559525265" sldId="565"/>
            <ac:spMk id="4" creationId="{AB10C4C4-8897-5FCF-88D7-880418BECCE3}"/>
          </ac:spMkLst>
        </pc:spChg>
      </pc:sldChg>
      <pc:sldChg chg="modSp add mod">
        <pc:chgData name="伊健 杜" userId="e69aded81da48593" providerId="LiveId" clId="{6726B2CD-3767-4EA2-BFAB-2CDE101A591F}" dt="2022-09-20T10:21:37.835" v="1176" actId="20577"/>
        <pc:sldMkLst>
          <pc:docMk/>
          <pc:sldMk cId="854064981" sldId="614"/>
        </pc:sldMkLst>
        <pc:spChg chg="mod">
          <ac:chgData name="伊健 杜" userId="e69aded81da48593" providerId="LiveId" clId="{6726B2CD-3767-4EA2-BFAB-2CDE101A591F}" dt="2022-09-20T10:21:37.835" v="1176" actId="20577"/>
          <ac:spMkLst>
            <pc:docMk/>
            <pc:sldMk cId="854064981" sldId="614"/>
            <ac:spMk id="2" creationId="{1BA47C04-337D-D94C-3AB9-10A38D04FDA7}"/>
          </ac:spMkLst>
        </pc:spChg>
      </pc:sldChg>
      <pc:sldChg chg="addSp delSp add">
        <pc:chgData name="伊健 杜" userId="e69aded81da48593" providerId="LiveId" clId="{6726B2CD-3767-4EA2-BFAB-2CDE101A591F}" dt="2022-09-20T05:01:19.526" v="398"/>
        <pc:sldMkLst>
          <pc:docMk/>
          <pc:sldMk cId="2347165635" sldId="616"/>
        </pc:sldMkLst>
        <pc:picChg chg="add del">
          <ac:chgData name="伊健 杜" userId="e69aded81da48593" providerId="LiveId" clId="{6726B2CD-3767-4EA2-BFAB-2CDE101A591F}" dt="2022-09-20T05:01:19.526" v="398"/>
          <ac:picMkLst>
            <pc:docMk/>
            <pc:sldMk cId="2347165635" sldId="616"/>
            <ac:picMk id="3074" creationId="{B3353024-2EEF-D742-5B81-9EE316D683B4}"/>
          </ac:picMkLst>
        </pc:picChg>
      </pc:sldChg>
      <pc:sldChg chg="addSp delSp modSp mod">
        <pc:chgData name="伊健 杜" userId="e69aded81da48593" providerId="LiveId" clId="{6726B2CD-3767-4EA2-BFAB-2CDE101A591F}" dt="2022-09-20T03:51:20.909" v="30" actId="122"/>
        <pc:sldMkLst>
          <pc:docMk/>
          <pc:sldMk cId="1448130752" sldId="678"/>
        </pc:sldMkLst>
        <pc:spChg chg="mod">
          <ac:chgData name="伊健 杜" userId="e69aded81da48593" providerId="LiveId" clId="{6726B2CD-3767-4EA2-BFAB-2CDE101A591F}" dt="2022-09-20T03:51:20.909" v="30" actId="122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03:51:05.313" v="9" actId="478"/>
          <ac:spMkLst>
            <pc:docMk/>
            <pc:sldMk cId="1448130752" sldId="678"/>
            <ac:spMk id="4" creationId="{CFC1CF28-580E-2280-640A-ADB8853307E7}"/>
          </ac:spMkLst>
        </pc:spChg>
        <pc:graphicFrameChg chg="add del mod">
          <ac:chgData name="伊健 杜" userId="e69aded81da48593" providerId="LiveId" clId="{6726B2CD-3767-4EA2-BFAB-2CDE101A591F}" dt="2022-09-20T03:51:03.470" v="7" actId="478"/>
          <ac:graphicFrameMkLst>
            <pc:docMk/>
            <pc:sldMk cId="1448130752" sldId="67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3:51:04.024" v="8" actId="478"/>
          <ac:picMkLst>
            <pc:docMk/>
            <pc:sldMk cId="1448130752" sldId="678"/>
            <ac:picMk id="3" creationId="{EC17266E-9852-E733-BBF8-522CCF291690}"/>
          </ac:picMkLst>
        </pc:picChg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915391975" sldId="71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64801396" sldId="71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885617831" sldId="721"/>
        </pc:sldMkLst>
      </pc:sldChg>
      <pc:sldChg chg="del">
        <pc:chgData name="伊健 杜" userId="e69aded81da48593" providerId="LiveId" clId="{6726B2CD-3767-4EA2-BFAB-2CDE101A591F}" dt="2022-09-20T04:37:17.341" v="171" actId="47"/>
        <pc:sldMkLst>
          <pc:docMk/>
          <pc:sldMk cId="1194265295" sldId="72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036083878" sldId="72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957411417" sldId="72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00226988" sldId="72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10106741" sldId="72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54918669" sldId="73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664505081" sldId="73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054765175" sldId="73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90472421" sldId="73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15875308" sldId="73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136895532" sldId="73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0469609" sldId="73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828449175" sldId="73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45249291" sldId="73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23159935" sldId="74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62303534" sldId="741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383418979" sldId="74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527277130" sldId="74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670237570" sldId="74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927288209" sldId="74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339705422" sldId="74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267951317" sldId="74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42628335" sldId="74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18255651" sldId="74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47077294" sldId="751"/>
        </pc:sldMkLst>
      </pc:sldChg>
      <pc:sldChg chg="add del">
        <pc:chgData name="伊健 杜" userId="e69aded81da48593" providerId="LiveId" clId="{6726B2CD-3767-4EA2-BFAB-2CDE101A591F}" dt="2022-09-21T13:55:34.798" v="3904"/>
        <pc:sldMkLst>
          <pc:docMk/>
          <pc:sldMk cId="4121900207" sldId="75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09514041" sldId="75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544494971" sldId="754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139524613" sldId="75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798545831" sldId="75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133108660" sldId="757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085996134" sldId="758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2203659382" sldId="759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834338229" sldId="760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33105058" sldId="762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4105244126" sldId="763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734600097" sldId="765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1414370986" sldId="766"/>
        </pc:sldMkLst>
      </pc:sldChg>
      <pc:sldChg chg="del">
        <pc:chgData name="伊健 杜" userId="e69aded81da48593" providerId="LiveId" clId="{6726B2CD-3767-4EA2-BFAB-2CDE101A591F}" dt="2022-09-20T04:37:36.516" v="176" actId="47"/>
        <pc:sldMkLst>
          <pc:docMk/>
          <pc:sldMk cId="3217746283" sldId="767"/>
        </pc:sldMkLst>
      </pc:sldChg>
      <pc:sldChg chg="delSp modSp add del mod">
        <pc:chgData name="伊健 杜" userId="e69aded81da48593" providerId="LiveId" clId="{6726B2CD-3767-4EA2-BFAB-2CDE101A591F}" dt="2022-09-20T04:53:34.738" v="303" actId="47"/>
        <pc:sldMkLst>
          <pc:docMk/>
          <pc:sldMk cId="1721269898" sldId="768"/>
        </pc:sldMkLst>
        <pc:spChg chg="mod">
          <ac:chgData name="伊健 杜" userId="e69aded81da48593" providerId="LiveId" clId="{6726B2CD-3767-4EA2-BFAB-2CDE101A591F}" dt="2022-09-20T04:37:08.698" v="168" actId="20577"/>
          <ac:spMkLst>
            <pc:docMk/>
            <pc:sldMk cId="1721269898" sldId="768"/>
            <ac:spMk id="2" creationId="{81F4B079-5182-7332-4978-966F1AEEF4D2}"/>
          </ac:spMkLst>
        </pc:spChg>
        <pc:graphicFrameChg chg="del">
          <ac:chgData name="伊健 杜" userId="e69aded81da48593" providerId="LiveId" clId="{6726B2CD-3767-4EA2-BFAB-2CDE101A591F}" dt="2022-09-20T03:50:58.669" v="6" actId="478"/>
          <ac:graphicFrameMkLst>
            <pc:docMk/>
            <pc:sldMk cId="1721269898" sldId="768"/>
            <ac:graphicFrameMk id="5" creationId="{3C62F251-B102-006E-5373-595E84451586}"/>
          </ac:graphicFrameMkLst>
        </pc:graphicFrameChg>
        <pc:picChg chg="del">
          <ac:chgData name="伊健 杜" userId="e69aded81da48593" providerId="LiveId" clId="{6726B2CD-3767-4EA2-BFAB-2CDE101A591F}" dt="2022-09-20T04:37:23.978" v="174" actId="478"/>
          <ac:picMkLst>
            <pc:docMk/>
            <pc:sldMk cId="1721269898" sldId="768"/>
            <ac:picMk id="3" creationId="{EC17266E-9852-E733-BBF8-522CCF291690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975974575" sldId="76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975974575" sldId="769"/>
            <ac:spMk id="2" creationId="{81F4B079-5182-7332-4978-966F1AEEF4D2}"/>
          </ac:spMkLst>
        </pc:spChg>
      </pc:sldChg>
      <pc:sldChg chg="delSp add del">
        <pc:chgData name="伊健 杜" userId="e69aded81da48593" providerId="LiveId" clId="{6726B2CD-3767-4EA2-BFAB-2CDE101A591F}" dt="2022-09-20T04:53:34.738" v="303" actId="47"/>
        <pc:sldMkLst>
          <pc:docMk/>
          <pc:sldMk cId="3575801858" sldId="770"/>
        </pc:sldMkLst>
        <pc:picChg chg="del">
          <ac:chgData name="伊健 杜" userId="e69aded81da48593" providerId="LiveId" clId="{6726B2CD-3767-4EA2-BFAB-2CDE101A591F}" dt="2022-09-20T04:37:22.774" v="173" actId="478"/>
          <ac:picMkLst>
            <pc:docMk/>
            <pc:sldMk cId="3575801858" sldId="770"/>
            <ac:picMk id="3" creationId="{EC17266E-9852-E733-BBF8-522CCF291690}"/>
          </ac:picMkLst>
        </pc:picChg>
      </pc:sldChg>
      <pc:sldChg chg="addSp delSp modSp add del">
        <pc:chgData name="伊健 杜" userId="e69aded81da48593" providerId="LiveId" clId="{6726B2CD-3767-4EA2-BFAB-2CDE101A591F}" dt="2022-09-20T04:53:34.738" v="303" actId="47"/>
        <pc:sldMkLst>
          <pc:docMk/>
          <pc:sldMk cId="3124291217" sldId="771"/>
        </pc:sldMkLst>
        <pc:spChg chg="del">
          <ac:chgData name="伊健 杜" userId="e69aded81da48593" providerId="LiveId" clId="{6726B2CD-3767-4EA2-BFAB-2CDE101A591F}" dt="2022-09-20T04:37:21.172" v="172" actId="478"/>
          <ac:spMkLst>
            <pc:docMk/>
            <pc:sldMk cId="3124291217" sldId="771"/>
            <ac:spMk id="4" creationId="{CFC1CF28-580E-2280-640A-ADB8853307E7}"/>
          </ac:spMkLst>
        </pc:spChg>
        <pc:spChg chg="add mod">
          <ac:chgData name="伊健 杜" userId="e69aded81da48593" providerId="LiveId" clId="{6726B2CD-3767-4EA2-BFAB-2CDE101A591F}" dt="2022-09-20T04:37:26.649" v="175"/>
          <ac:spMkLst>
            <pc:docMk/>
            <pc:sldMk cId="3124291217" sldId="77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04:37:21.172" v="172" actId="478"/>
          <ac:picMkLst>
            <pc:docMk/>
            <pc:sldMk cId="3124291217" sldId="771"/>
            <ac:picMk id="3" creationId="{EC17266E-9852-E733-BBF8-522CCF29169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517469593" sldId="772"/>
        </pc:sldMkLst>
        <pc:spChg chg="mod">
          <ac:chgData name="伊健 杜" userId="e69aded81da48593" providerId="LiveId" clId="{6726B2CD-3767-4EA2-BFAB-2CDE101A591F}" dt="2022-09-20T04:38:16.857" v="194" actId="1076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3:34.150" v="519" actId="1076"/>
          <ac:picMkLst>
            <pc:docMk/>
            <pc:sldMk cId="3517469593" sldId="772"/>
            <ac:picMk id="4098" creationId="{CA13F8C4-6EFA-BD0B-5130-D82A64244410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772621858" sldId="77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72621858" sldId="773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9:52.760" v="926" actId="1076"/>
          <ac:picMkLst>
            <pc:docMk/>
            <pc:sldMk cId="3772621858" sldId="773"/>
            <ac:picMk id="8194" creationId="{5831CD9D-C8C8-70C6-F065-41F4C57040AF}"/>
          </ac:picMkLst>
        </pc:picChg>
      </pc:sldChg>
      <pc:sldChg chg="addSp delSp modSp add del mod">
        <pc:chgData name="伊健 杜" userId="e69aded81da48593" providerId="LiveId" clId="{6726B2CD-3767-4EA2-BFAB-2CDE101A591F}" dt="2022-09-20T10:39:10.926" v="1336" actId="47"/>
        <pc:sldMkLst>
          <pc:docMk/>
          <pc:sldMk cId="140032011" sldId="774"/>
        </pc:sldMkLst>
        <pc:spChg chg="mod">
          <ac:chgData name="伊健 杜" userId="e69aded81da48593" providerId="LiveId" clId="{6726B2CD-3767-4EA2-BFAB-2CDE101A591F}" dt="2022-09-20T04:38:46.360" v="217"/>
          <ac:spMkLst>
            <pc:docMk/>
            <pc:sldMk cId="140032011" sldId="774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0:38:05.695" v="1290" actId="1076"/>
          <ac:spMkLst>
            <pc:docMk/>
            <pc:sldMk cId="140032011" sldId="774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0:38:14.983" v="1297"/>
          <ac:picMkLst>
            <pc:docMk/>
            <pc:sldMk cId="140032011" sldId="774"/>
            <ac:picMk id="3" creationId="{568D6EED-9AF9-33AD-D3ED-69AB5A6BDD4E}"/>
          </ac:picMkLst>
        </pc:picChg>
        <pc:picChg chg="add mod">
          <ac:chgData name="伊健 杜" userId="e69aded81da48593" providerId="LiveId" clId="{6726B2CD-3767-4EA2-BFAB-2CDE101A591F}" dt="2022-09-20T10:38:11.560" v="1295" actId="1076"/>
          <ac:picMkLst>
            <pc:docMk/>
            <pc:sldMk cId="140032011" sldId="774"/>
            <ac:picMk id="1026" creationId="{C4D0C72F-C8A3-2972-EA2B-53D9D6946CF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779196328" sldId="775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5:58.789" v="647" actId="1076"/>
          <ac:picMkLst>
            <pc:docMk/>
            <pc:sldMk cId="779196328" sldId="775"/>
            <ac:picMk id="6146" creationId="{2DC7BD90-5428-F463-F3B9-4EE06DD8AAC9}"/>
          </ac:picMkLst>
        </pc:picChg>
        <pc:picChg chg="add mod">
          <ac:chgData name="伊健 杜" userId="e69aded81da48593" providerId="LiveId" clId="{6726B2CD-3767-4EA2-BFAB-2CDE101A591F}" dt="2022-09-20T05:05:59.503" v="648" actId="1076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067420389" sldId="77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6726B2CD-3767-4EA2-BFAB-2CDE101A591F}" dt="2022-09-20T05:07:47.332" v="726" actId="14100"/>
          <ac:picMkLst>
            <pc:docMk/>
            <pc:sldMk cId="2067420389" sldId="776"/>
            <ac:picMk id="7170" creationId="{698F9E9C-34B1-C382-4FA2-75A8005B3E9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943682976" sldId="77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943682976" sldId="777"/>
            <ac:spMk id="4" creationId="{CFC1CF28-580E-2280-640A-ADB8853307E7}"/>
          </ac:spMkLst>
        </pc:sp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40539967" sldId="77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340539967" sldId="778"/>
            <ac:spMk id="4" creationId="{CFC1CF28-580E-2280-640A-ADB8853307E7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6735835" sldId="77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6735835" sldId="77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1:16.076" v="1341" actId="14100"/>
          <ac:picMkLst>
            <pc:docMk/>
            <pc:sldMk cId="1696735835" sldId="779"/>
            <ac:picMk id="3074" creationId="{74C9F98B-64FD-4C6E-68AF-D30E1F1362F2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968348680" sldId="78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968348680" sldId="780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42:38.453" v="1376" actId="1076"/>
          <ac:picMkLst>
            <pc:docMk/>
            <pc:sldMk cId="3968348680" sldId="780"/>
            <ac:picMk id="4098" creationId="{E93B3E34-F402-BAE9-5563-5308149233CC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767785579" sldId="781"/>
        </pc:sldMkLst>
        <pc:spChg chg="mod">
          <ac:chgData name="伊健 杜" userId="e69aded81da48593" providerId="LiveId" clId="{6726B2CD-3767-4EA2-BFAB-2CDE101A591F}" dt="2022-09-20T04:38:59.536" v="231"/>
          <ac:spMkLst>
            <pc:docMk/>
            <pc:sldMk cId="2767785579" sldId="78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67785579" sldId="78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0:57:43.853" v="1601" actId="1076"/>
          <ac:picMkLst>
            <pc:docMk/>
            <pc:sldMk cId="2767785579" sldId="781"/>
            <ac:picMk id="5122" creationId="{0E5C5B13-BBC1-6F86-7026-751807369A1D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3694264932" sldId="78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694264932" sldId="78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03:32.145" v="1717" actId="1076"/>
          <ac:picMkLst>
            <pc:docMk/>
            <pc:sldMk cId="3694264932" sldId="782"/>
            <ac:picMk id="6146" creationId="{8A8A14D3-C9D4-104B-293E-B04F9E5183C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09636640" sldId="78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709636640" sldId="783"/>
            <ac:spMk id="5" creationId="{E5FBA462-DC4E-E763-4177-36EAFDEC9FAB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98461152" sldId="784"/>
        </pc:sldMkLst>
        <pc:spChg chg="mod">
          <ac:chgData name="伊健 杜" userId="e69aded81da48593" providerId="LiveId" clId="{6726B2CD-3767-4EA2-BFAB-2CDE101A591F}" dt="2022-09-20T13:15:16.933" v="3894" actId="1076"/>
          <ac:spMkLst>
            <pc:docMk/>
            <pc:sldMk cId="3098461152" sldId="784"/>
            <ac:spMk id="2" creationId="{81F4B079-5182-7332-4978-966F1AEEF4D2}"/>
          </ac:spMkLst>
        </pc:spChg>
        <pc:spChg chg="add del mod">
          <ac:chgData name="伊健 杜" userId="e69aded81da48593" providerId="LiveId" clId="{6726B2CD-3767-4EA2-BFAB-2CDE101A591F}" dt="2022-09-20T13:27:59.057" v="3903"/>
          <ac:spMkLst>
            <pc:docMk/>
            <pc:sldMk cId="3098461152" sldId="78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2:33:03.567" v="3030" actId="1076"/>
          <ac:picMkLst>
            <pc:docMk/>
            <pc:sldMk cId="3098461152" sldId="784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2:41.420" v="3028" actId="1076"/>
          <ac:picMkLst>
            <pc:docMk/>
            <pc:sldMk cId="3098461152" sldId="784"/>
            <ac:picMk id="1026" creationId="{43C85E97-1033-BD93-0C18-E3514ED5DBEE}"/>
          </ac:picMkLst>
        </pc:picChg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632469082" sldId="785"/>
        </pc:sldMkLst>
      </pc:sldChg>
      <pc:sldChg chg="add del">
        <pc:chgData name="伊健 杜" userId="e69aded81da48593" providerId="LiveId" clId="{6726B2CD-3767-4EA2-BFAB-2CDE101A591F}" dt="2022-09-20T13:12:14.604" v="3844" actId="47"/>
        <pc:sldMkLst>
          <pc:docMk/>
          <pc:sldMk cId="131751037" sldId="786"/>
        </pc:sldMkLst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2209567193" sldId="78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09567193" sldId="787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2:29.573" v="2015" actId="1076"/>
          <ac:picMkLst>
            <pc:docMk/>
            <pc:sldMk cId="2209567193" sldId="787"/>
            <ac:picMk id="7170" creationId="{57A7A442-2474-40A0-A244-B3E61A35A0DD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293583786" sldId="78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293583786" sldId="788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19:04.535" v="2082" actId="1076"/>
          <ac:picMkLst>
            <pc:docMk/>
            <pc:sldMk cId="3293583786" sldId="788"/>
            <ac:picMk id="8194" creationId="{2FBB7A4B-98F1-8A4B-1098-875D7AF22841}"/>
          </ac:picMkLst>
        </pc:picChg>
      </pc:sldChg>
      <pc:sldChg chg="addSp modSp add mod ord">
        <pc:chgData name="伊健 杜" userId="e69aded81da48593" providerId="LiveId" clId="{6726B2CD-3767-4EA2-BFAB-2CDE101A591F}" dt="2022-09-20T13:27:59.057" v="3903"/>
        <pc:sldMkLst>
          <pc:docMk/>
          <pc:sldMk cId="3731306999" sldId="789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731306999" sldId="789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20:46.557" v="2174" actId="1076"/>
          <ac:picMkLst>
            <pc:docMk/>
            <pc:sldMk cId="3731306999" sldId="789"/>
            <ac:picMk id="9218" creationId="{1ECD2956-27E6-17DF-DB14-5CD6BB0CBFDB}"/>
          </ac:picMkLst>
        </pc:picChg>
      </pc:sldChg>
      <pc:sldChg chg="modSp add mod ord">
        <pc:chgData name="伊健 杜" userId="e69aded81da48593" providerId="LiveId" clId="{6726B2CD-3767-4EA2-BFAB-2CDE101A591F}" dt="2022-09-20T13:27:59.057" v="3903"/>
        <pc:sldMkLst>
          <pc:docMk/>
          <pc:sldMk cId="2990129987" sldId="79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990129987" sldId="790"/>
            <ac:spMk id="5" creationId="{E5FBA462-DC4E-E763-4177-36EAFDEC9FAB}"/>
          </ac:spMkLst>
        </pc:sp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266736779" sldId="79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266736779" sldId="791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3:39.199" v="2737" actId="1076"/>
          <ac:picMkLst>
            <pc:docMk/>
            <pc:sldMk cId="2266736779" sldId="791"/>
            <ac:picMk id="10242" creationId="{6BCD83C7-E019-5E07-C995-5789CCE18D8A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698368961" sldId="79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698368961" sldId="792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34:41.198" v="2504" actId="1076"/>
          <ac:picMkLst>
            <pc:docMk/>
            <pc:sldMk cId="1698368961" sldId="792"/>
            <ac:picMk id="11266" creationId="{A1C361C7-06DE-2D01-5D24-F75C5BFE740E}"/>
          </ac:picMkLst>
        </pc:picChg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2198390484" sldId="79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2" creationId="{81F4B079-5182-7332-4978-966F1AEEF4D2}"/>
          </ac:spMkLst>
        </pc:spChg>
        <pc:spChg chg="add 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3" creationId="{3530435A-740D-8539-706F-56CBF2F70A37}"/>
          </ac:spMkLst>
        </pc:spChg>
        <pc:spChg chg="add mod">
          <ac:chgData name="伊健 杜" userId="e69aded81da48593" providerId="LiveId" clId="{6726B2CD-3767-4EA2-BFAB-2CDE101A591F}" dt="2022-09-20T11:40:42.001" v="2653" actId="13822"/>
          <ac:spMkLst>
            <pc:docMk/>
            <pc:sldMk cId="2198390484" sldId="793"/>
            <ac:spMk id="4" creationId="{4405AFB6-0CF8-6659-AEB9-06C00DBED827}"/>
          </ac:spMkLst>
        </pc:spChg>
        <pc:spChg chg="mod ord">
          <ac:chgData name="伊健 杜" userId="e69aded81da48593" providerId="LiveId" clId="{6726B2CD-3767-4EA2-BFAB-2CDE101A591F}" dt="2022-09-20T13:27:59.057" v="3903"/>
          <ac:spMkLst>
            <pc:docMk/>
            <pc:sldMk cId="2198390484" sldId="793"/>
            <ac:spMk id="5" creationId="{E5FBA462-DC4E-E763-4177-36EAFDEC9FAB}"/>
          </ac:spMkLst>
        </pc:spChg>
        <pc:spChg chg="add mod">
          <ac:chgData name="伊健 杜" userId="e69aded81da48593" providerId="LiveId" clId="{6726B2CD-3767-4EA2-BFAB-2CDE101A591F}" dt="2022-09-20T11:41:18.910" v="2669" actId="14100"/>
          <ac:spMkLst>
            <pc:docMk/>
            <pc:sldMk cId="2198390484" sldId="793"/>
            <ac:spMk id="6" creationId="{645BB5FA-9517-6975-F766-6C9F91700316}"/>
          </ac:spMkLst>
        </pc:spChg>
        <pc:picChg chg="add mod">
          <ac:chgData name="伊健 杜" userId="e69aded81da48593" providerId="LiveId" clId="{6726B2CD-3767-4EA2-BFAB-2CDE101A591F}" dt="2022-09-20T11:41:12.070" v="2666" actId="1076"/>
          <ac:picMkLst>
            <pc:docMk/>
            <pc:sldMk cId="2198390484" sldId="793"/>
            <ac:picMk id="12290" creationId="{F43E3224-B9CF-66AF-26CC-5B7BA3DBC6C1}"/>
          </ac:picMkLst>
        </pc:picChg>
      </pc:sldChg>
      <pc:sldChg chg="addSp modSp add mod">
        <pc:chgData name="伊健 杜" userId="e69aded81da48593" providerId="LiveId" clId="{6726B2CD-3767-4EA2-BFAB-2CDE101A591F}" dt="2022-09-20T11:49:44.202" v="2845"/>
        <pc:sldMkLst>
          <pc:docMk/>
          <pc:sldMk cId="590882603" sldId="794"/>
        </pc:sldMkLst>
        <pc:spChg chg="mod">
          <ac:chgData name="伊健 杜" userId="e69aded81da48593" providerId="LiveId" clId="{6726B2CD-3767-4EA2-BFAB-2CDE101A591F}" dt="2022-09-20T11:44:05.489" v="2740" actId="1076"/>
          <ac:spMkLst>
            <pc:docMk/>
            <pc:sldMk cId="590882603" sldId="794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47:42.864" v="2821" actId="1076"/>
          <ac:spMkLst>
            <pc:docMk/>
            <pc:sldMk cId="590882603" sldId="794"/>
            <ac:spMk id="3" creationId="{283F5427-988C-9BC9-75CC-99C855211FE2}"/>
          </ac:spMkLst>
        </pc:spChg>
        <pc:spChg chg="add mod">
          <ac:chgData name="伊健 杜" userId="e69aded81da48593" providerId="LiveId" clId="{6726B2CD-3767-4EA2-BFAB-2CDE101A591F}" dt="2022-09-20T11:49:36.572" v="2833" actId="1076"/>
          <ac:spMkLst>
            <pc:docMk/>
            <pc:sldMk cId="590882603" sldId="794"/>
            <ac:spMk id="4" creationId="{2430EC44-63B0-2A4E-2989-952F30D7DF0B}"/>
          </ac:spMkLst>
        </pc:spChg>
        <pc:spChg chg="mod">
          <ac:chgData name="伊健 杜" userId="e69aded81da48593" providerId="LiveId" clId="{6726B2CD-3767-4EA2-BFAB-2CDE101A591F}" dt="2022-09-20T11:49:44.202" v="2845"/>
          <ac:spMkLst>
            <pc:docMk/>
            <pc:sldMk cId="590882603" sldId="794"/>
            <ac:spMk id="5" creationId="{E5FBA462-DC4E-E763-4177-36EAFDEC9FAB}"/>
          </ac:spMkLst>
        </pc:spChg>
        <pc:picChg chg="add mod">
          <ac:chgData name="伊健 杜" userId="e69aded81da48593" providerId="LiveId" clId="{6726B2CD-3767-4EA2-BFAB-2CDE101A591F}" dt="2022-09-20T11:47:42.864" v="2821" actId="1076"/>
          <ac:picMkLst>
            <pc:docMk/>
            <pc:sldMk cId="590882603" sldId="794"/>
            <ac:picMk id="13314" creationId="{231ECA53-B810-5043-C5ED-0AF834A2234D}"/>
          </ac:picMkLst>
        </pc:picChg>
        <pc:picChg chg="add mod">
          <ac:chgData name="伊健 杜" userId="e69aded81da48593" providerId="LiveId" clId="{6726B2CD-3767-4EA2-BFAB-2CDE101A591F}" dt="2022-09-20T11:47:45.104" v="2823" actId="1076"/>
          <ac:picMkLst>
            <pc:docMk/>
            <pc:sldMk cId="590882603" sldId="794"/>
            <ac:picMk id="13316" creationId="{10E1D558-406B-9862-2B1A-5ADAA77588F4}"/>
          </ac:picMkLst>
        </pc:picChg>
        <pc:picChg chg="add mod">
          <ac:chgData name="伊健 杜" userId="e69aded81da48593" providerId="LiveId" clId="{6726B2CD-3767-4EA2-BFAB-2CDE101A591F}" dt="2022-09-20T11:49:26.408" v="2827" actId="1076"/>
          <ac:picMkLst>
            <pc:docMk/>
            <pc:sldMk cId="590882603" sldId="794"/>
            <ac:picMk id="13318" creationId="{0F0F3A5C-1027-BF34-3D53-6DC8974346DF}"/>
          </ac:picMkLst>
        </pc:picChg>
      </pc:sldChg>
      <pc:sldChg chg="addSp delSp modSp add mod">
        <pc:chgData name="伊健 杜" userId="e69aded81da48593" providerId="LiveId" clId="{6726B2CD-3767-4EA2-BFAB-2CDE101A591F}" dt="2022-09-20T13:15:55.702" v="3901" actId="20577"/>
        <pc:sldMkLst>
          <pc:docMk/>
          <pc:sldMk cId="1952386580" sldId="795"/>
        </pc:sldMkLst>
        <pc:spChg chg="mod">
          <ac:chgData name="伊健 杜" userId="e69aded81da48593" providerId="LiveId" clId="{6726B2CD-3767-4EA2-BFAB-2CDE101A591F}" dt="2022-09-20T11:50:09.091" v="2885" actId="1076"/>
          <ac:spMkLst>
            <pc:docMk/>
            <pc:sldMk cId="1952386580" sldId="795"/>
            <ac:spMk id="2" creationId="{81F4B079-5182-7332-4978-966F1AEEF4D2}"/>
          </ac:spMkLst>
        </pc:spChg>
        <pc:spChg chg="add mod">
          <ac:chgData name="伊健 杜" userId="e69aded81da48593" providerId="LiveId" clId="{6726B2CD-3767-4EA2-BFAB-2CDE101A591F}" dt="2022-09-20T11:51:43.316" v="2931" actId="1076"/>
          <ac:spMkLst>
            <pc:docMk/>
            <pc:sldMk cId="1952386580" sldId="795"/>
            <ac:spMk id="3" creationId="{0595724A-2EB1-7F79-F7E9-00BAF26ECE83}"/>
          </ac:spMkLst>
        </pc:spChg>
        <pc:spChg chg="add mod">
          <ac:chgData name="伊健 杜" userId="e69aded81da48593" providerId="LiveId" clId="{6726B2CD-3767-4EA2-BFAB-2CDE101A591F}" dt="2022-09-20T13:15:55.702" v="3901" actId="20577"/>
          <ac:spMkLst>
            <pc:docMk/>
            <pc:sldMk cId="1952386580" sldId="795"/>
            <ac:spMk id="4" creationId="{8D3333AF-2EDB-FE71-D5CF-450F8D41DF4F}"/>
          </ac:spMkLst>
        </pc:spChg>
        <pc:spChg chg="del mod">
          <ac:chgData name="伊健 杜" userId="e69aded81da48593" providerId="LiveId" clId="{6726B2CD-3767-4EA2-BFAB-2CDE101A591F}" dt="2022-09-20T13:15:42.954" v="3895" actId="478"/>
          <ac:spMkLst>
            <pc:docMk/>
            <pc:sldMk cId="1952386580" sldId="795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1:50:46.752" v="2890" actId="478"/>
          <ac:picMkLst>
            <pc:docMk/>
            <pc:sldMk cId="1952386580" sldId="795"/>
            <ac:picMk id="15362" creationId="{9FDBA7AF-8983-825A-3C85-FEFBE472C890}"/>
          </ac:picMkLst>
        </pc:picChg>
        <pc:picChg chg="add mod">
          <ac:chgData name="伊健 杜" userId="e69aded81da48593" providerId="LiveId" clId="{6726B2CD-3767-4EA2-BFAB-2CDE101A591F}" dt="2022-09-20T11:51:44.628" v="2932" actId="1076"/>
          <ac:picMkLst>
            <pc:docMk/>
            <pc:sldMk cId="1952386580" sldId="795"/>
            <ac:picMk id="15364" creationId="{1F5966C1-F12B-B350-AF43-FFC13C164D72}"/>
          </ac:picMkLst>
        </pc:picChg>
        <pc:picChg chg="add mod">
          <ac:chgData name="伊健 杜" userId="e69aded81da48593" providerId="LiveId" clId="{6726B2CD-3767-4EA2-BFAB-2CDE101A591F}" dt="2022-09-20T11:51:50.084" v="2935" actId="1076"/>
          <ac:picMkLst>
            <pc:docMk/>
            <pc:sldMk cId="1952386580" sldId="795"/>
            <ac:picMk id="15366" creationId="{85644FEC-2938-B80B-9542-19F25AEFD7BE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2085536860" sldId="796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085536860" sldId="796"/>
            <ac:spMk id="5" creationId="{E5FBA462-DC4E-E763-4177-36EAFDEC9FAB}"/>
          </ac:spMkLst>
        </pc:spChg>
      </pc:sldChg>
      <pc:sldChg chg="add del">
        <pc:chgData name="伊健 杜" userId="e69aded81da48593" providerId="LiveId" clId="{6726B2CD-3767-4EA2-BFAB-2CDE101A591F}" dt="2022-09-20T11:56:32.280" v="3024" actId="47"/>
        <pc:sldMkLst>
          <pc:docMk/>
          <pc:sldMk cId="1538074367" sldId="797"/>
        </pc:sldMkLst>
      </pc:sldChg>
      <pc:sldChg chg="addSp delSp modSp add mod">
        <pc:chgData name="伊健 杜" userId="e69aded81da48593" providerId="LiveId" clId="{6726B2CD-3767-4EA2-BFAB-2CDE101A591F}" dt="2022-09-20T10:21:39.827" v="1177" actId="20577"/>
        <pc:sldMkLst>
          <pc:docMk/>
          <pc:sldMk cId="1065469340" sldId="798"/>
        </pc:sldMkLst>
        <pc:spChg chg="mod">
          <ac:chgData name="伊健 杜" userId="e69aded81da48593" providerId="LiveId" clId="{6726B2CD-3767-4EA2-BFAB-2CDE101A591F}" dt="2022-09-20T10:21:39.827" v="1177" actId="20577"/>
          <ac:spMkLst>
            <pc:docMk/>
            <pc:sldMk cId="1065469340" sldId="798"/>
            <ac:spMk id="2" creationId="{1BA47C04-337D-D94C-3AB9-10A38D04FDA7}"/>
          </ac:spMkLst>
        </pc:spChg>
        <pc:spChg chg="del">
          <ac:chgData name="伊健 杜" userId="e69aded81da48593" providerId="LiveId" clId="{6726B2CD-3767-4EA2-BFAB-2CDE101A591F}" dt="2022-09-20T04:55:11.587" v="355" actId="478"/>
          <ac:spMkLst>
            <pc:docMk/>
            <pc:sldMk cId="1065469340" sldId="798"/>
            <ac:spMk id="5" creationId="{CF2D3C1A-62B8-E8D3-3EFA-359E5B575C22}"/>
          </ac:spMkLst>
        </pc:spChg>
        <pc:picChg chg="add del mod">
          <ac:chgData name="伊健 杜" userId="e69aded81da48593" providerId="LiveId" clId="{6726B2CD-3767-4EA2-BFAB-2CDE101A591F}" dt="2022-09-20T04:57:58.785" v="363" actId="478"/>
          <ac:picMkLst>
            <pc:docMk/>
            <pc:sldMk cId="1065469340" sldId="798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04:58:07.751" v="369" actId="1076"/>
          <ac:picMkLst>
            <pc:docMk/>
            <pc:sldMk cId="1065469340" sldId="798"/>
            <ac:picMk id="1028" creationId="{C0810A13-75AB-AF66-7B47-6E45A01A1B89}"/>
          </ac:picMkLst>
        </pc:picChg>
        <pc:picChg chg="del">
          <ac:chgData name="伊健 杜" userId="e69aded81da48593" providerId="LiveId" clId="{6726B2CD-3767-4EA2-BFAB-2CDE101A591F}" dt="2022-09-20T04:55:08.820" v="354" actId="478"/>
          <ac:picMkLst>
            <pc:docMk/>
            <pc:sldMk cId="1065469340" sldId="798"/>
            <ac:picMk id="3074" creationId="{555B69B5-FFAF-A27F-A14A-D389A553D736}"/>
          </ac:picMkLst>
        </pc:picChg>
      </pc:sldChg>
      <pc:sldChg chg="new del">
        <pc:chgData name="伊健 杜" userId="e69aded81da48593" providerId="LiveId" clId="{6726B2CD-3767-4EA2-BFAB-2CDE101A591F}" dt="2022-09-20T04:57:51.882" v="361" actId="47"/>
        <pc:sldMkLst>
          <pc:docMk/>
          <pc:sldMk cId="1495143184" sldId="799"/>
        </pc:sldMkLst>
      </pc:sldChg>
      <pc:sldChg chg="addSp modSp add mod">
        <pc:chgData name="伊健 杜" userId="e69aded81da48593" providerId="LiveId" clId="{6726B2CD-3767-4EA2-BFAB-2CDE101A591F}" dt="2022-09-20T13:27:59.057" v="3903"/>
        <pc:sldMkLst>
          <pc:docMk/>
          <pc:sldMk cId="1772000038" sldId="799"/>
        </pc:sldMkLst>
        <pc:spChg chg="mod">
          <ac:chgData name="伊健 杜" userId="e69aded81da48593" providerId="LiveId" clId="{6726B2CD-3767-4EA2-BFAB-2CDE101A591F}" dt="2022-09-20T10:21:42.434" v="1178" actId="20577"/>
          <ac:spMkLst>
            <pc:docMk/>
            <pc:sldMk cId="1772000038" sldId="799"/>
            <ac:spMk id="2" creationId="{1BA47C04-337D-D94C-3AB9-10A38D04FDA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772000038" sldId="799"/>
            <ac:spMk id="3" creationId="{09E64E34-8C80-04CA-B34A-02144BCCA232}"/>
          </ac:spMkLst>
        </pc:spChg>
        <pc:picChg chg="mod">
          <ac:chgData name="伊健 杜" userId="e69aded81da48593" providerId="LiveId" clId="{6726B2CD-3767-4EA2-BFAB-2CDE101A591F}" dt="2022-09-20T04:58:31.649" v="374" actId="1076"/>
          <ac:picMkLst>
            <pc:docMk/>
            <pc:sldMk cId="1772000038" sldId="799"/>
            <ac:picMk id="1026" creationId="{6627AC40-75B7-925E-E093-EBE07171842B}"/>
          </ac:picMkLst>
        </pc:picChg>
        <pc:picChg chg="add mod">
          <ac:chgData name="伊健 杜" userId="e69aded81da48593" providerId="LiveId" clId="{6726B2CD-3767-4EA2-BFAB-2CDE101A591F}" dt="2022-09-20T13:16:26.844" v="3902" actId="1076"/>
          <ac:picMkLst>
            <pc:docMk/>
            <pc:sldMk cId="1772000038" sldId="799"/>
            <ac:picMk id="2050" creationId="{22A99977-FC5C-5034-15CF-1235F3FABA06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3883834301" sldId="800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883834301" sldId="800"/>
            <ac:spMk id="3" creationId="{84E97449-1849-7B49-4BCA-1EBC657AA4F6}"/>
          </ac:spMkLst>
        </pc:spChg>
      </pc:sldChg>
      <pc:sldChg chg="delSp modSp add mod">
        <pc:chgData name="伊健 杜" userId="e69aded81da48593" providerId="LiveId" clId="{6726B2CD-3767-4EA2-BFAB-2CDE101A591F}" dt="2022-09-20T13:27:59.057" v="3903"/>
        <pc:sldMkLst>
          <pc:docMk/>
          <pc:sldMk cId="1810192253" sldId="80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810192253" sldId="801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07:54.301" v="728" actId="478"/>
          <ac:picMkLst>
            <pc:docMk/>
            <pc:sldMk cId="1810192253" sldId="801"/>
            <ac:picMk id="7170" creationId="{698F9E9C-34B1-C382-4FA2-75A8005B3E96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2783029714" sldId="80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2783029714" sldId="802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0:54.881" v="979" actId="478"/>
          <ac:picMkLst>
            <pc:docMk/>
            <pc:sldMk cId="2783029714" sldId="802"/>
            <ac:picMk id="8194" creationId="{5831CD9D-C8C8-70C6-F065-41F4C57040AF}"/>
          </ac:picMkLst>
        </pc:picChg>
        <pc:picChg chg="add mod">
          <ac:chgData name="伊健 杜" userId="e69aded81da48593" providerId="LiveId" clId="{6726B2CD-3767-4EA2-BFAB-2CDE101A591F}" dt="2022-09-20T05:11:58.559" v="984" actId="1076"/>
          <ac:picMkLst>
            <pc:docMk/>
            <pc:sldMk cId="2783029714" sldId="802"/>
            <ac:picMk id="10242" creationId="{43375B3E-EAC5-CE21-5BC5-AC5358561F31}"/>
          </ac:picMkLst>
        </pc:picChg>
        <pc:picChg chg="add mod">
          <ac:chgData name="伊健 杜" userId="e69aded81da48593" providerId="LiveId" clId="{6726B2CD-3767-4EA2-BFAB-2CDE101A591F}" dt="2022-09-20T05:11:57.763" v="983" actId="1076"/>
          <ac:picMkLst>
            <pc:docMk/>
            <pc:sldMk cId="2783029714" sldId="802"/>
            <ac:picMk id="10244" creationId="{F40AC32D-1809-40E3-DB83-7D89283D6A96}"/>
          </ac:picMkLst>
        </pc:picChg>
        <pc:picChg chg="add mod">
          <ac:chgData name="伊健 杜" userId="e69aded81da48593" providerId="LiveId" clId="{6726B2CD-3767-4EA2-BFAB-2CDE101A591F}" dt="2022-09-20T05:12:26.258" v="990" actId="1076"/>
          <ac:picMkLst>
            <pc:docMk/>
            <pc:sldMk cId="2783029714" sldId="802"/>
            <ac:picMk id="10246" creationId="{2B383D91-7049-5F8A-16FC-4912ACAEE5E0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4348175" sldId="803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304348175" sldId="803"/>
            <ac:spMk id="4" creationId="{CFC1CF28-580E-2280-640A-ADB8853307E7}"/>
          </ac:spMkLst>
        </pc:spChg>
        <pc:picChg chg="del">
          <ac:chgData name="伊健 杜" userId="e69aded81da48593" providerId="LiveId" clId="{6726B2CD-3767-4EA2-BFAB-2CDE101A591F}" dt="2022-09-20T05:14:14.504" v="994" actId="478"/>
          <ac:picMkLst>
            <pc:docMk/>
            <pc:sldMk cId="304348175" sldId="803"/>
            <ac:picMk id="10242" creationId="{43375B3E-EAC5-CE21-5BC5-AC5358561F31}"/>
          </ac:picMkLst>
        </pc:picChg>
        <pc:picChg chg="del">
          <ac:chgData name="伊健 杜" userId="e69aded81da48593" providerId="LiveId" clId="{6726B2CD-3767-4EA2-BFAB-2CDE101A591F}" dt="2022-09-20T05:14:14.124" v="993" actId="478"/>
          <ac:picMkLst>
            <pc:docMk/>
            <pc:sldMk cId="304348175" sldId="803"/>
            <ac:picMk id="10244" creationId="{F40AC32D-1809-40E3-DB83-7D89283D6A96}"/>
          </ac:picMkLst>
        </pc:picChg>
        <pc:picChg chg="del">
          <ac:chgData name="伊健 杜" userId="e69aded81da48593" providerId="LiveId" clId="{6726B2CD-3767-4EA2-BFAB-2CDE101A591F}" dt="2022-09-20T05:14:13.421" v="992" actId="478"/>
          <ac:picMkLst>
            <pc:docMk/>
            <pc:sldMk cId="304348175" sldId="803"/>
            <ac:picMk id="10246" creationId="{2B383D91-7049-5F8A-16FC-4912ACAEE5E0}"/>
          </ac:picMkLst>
        </pc:picChg>
        <pc:picChg chg="add del">
          <ac:chgData name="伊健 杜" userId="e69aded81da48593" providerId="LiveId" clId="{6726B2CD-3767-4EA2-BFAB-2CDE101A591F}" dt="2022-09-20T05:15:20.353" v="1084" actId="478"/>
          <ac:picMkLst>
            <pc:docMk/>
            <pc:sldMk cId="304348175" sldId="803"/>
            <ac:picMk id="11266" creationId="{54922C40-9B56-ACE9-588C-463A8C88E3EC}"/>
          </ac:picMkLst>
        </pc:picChg>
        <pc:picChg chg="add mod">
          <ac:chgData name="伊健 杜" userId="e69aded81da48593" providerId="LiveId" clId="{6726B2CD-3767-4EA2-BFAB-2CDE101A591F}" dt="2022-09-20T05:15:34.588" v="1086" actId="1076"/>
          <ac:picMkLst>
            <pc:docMk/>
            <pc:sldMk cId="304348175" sldId="803"/>
            <ac:picMk id="11268" creationId="{4E246609-1D14-15EB-0B12-07DF7E2662AB}"/>
          </ac:picMkLst>
        </pc:picChg>
        <pc:picChg chg="add mod">
          <ac:chgData name="伊健 杜" userId="e69aded81da48593" providerId="LiveId" clId="{6726B2CD-3767-4EA2-BFAB-2CDE101A591F}" dt="2022-09-20T05:16:03.684" v="1091" actId="1076"/>
          <ac:picMkLst>
            <pc:docMk/>
            <pc:sldMk cId="304348175" sldId="803"/>
            <ac:picMk id="11270" creationId="{F4F11AD2-1F8B-AA90-2C6D-FC541CA79AE9}"/>
          </ac:picMkLst>
        </pc:picChg>
        <pc:picChg chg="add mod">
          <ac:chgData name="伊健 杜" userId="e69aded81da48593" providerId="LiveId" clId="{6726B2CD-3767-4EA2-BFAB-2CDE101A591F}" dt="2022-09-20T05:16:04.541" v="1092" actId="1076"/>
          <ac:picMkLst>
            <pc:docMk/>
            <pc:sldMk cId="304348175" sldId="803"/>
            <ac:picMk id="11272" creationId="{A250336C-BBBF-E350-2A39-276417F07192}"/>
          </ac:picMkLst>
        </pc:picChg>
        <pc:picChg chg="add mod">
          <ac:chgData name="伊健 杜" userId="e69aded81da48593" providerId="LiveId" clId="{6726B2CD-3767-4EA2-BFAB-2CDE101A591F}" dt="2022-09-20T05:16:28.937" v="1095" actId="1076"/>
          <ac:picMkLst>
            <pc:docMk/>
            <pc:sldMk cId="304348175" sldId="803"/>
            <ac:picMk id="11274" creationId="{70341E88-F052-5D59-BF0E-44EFAE23B13D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3033192863" sldId="804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3033192863" sldId="804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0:38:35.324" v="1299" actId="478"/>
          <ac:picMkLst>
            <pc:docMk/>
            <pc:sldMk cId="3033192863" sldId="804"/>
            <ac:picMk id="1026" creationId="{C4D0C72F-C8A3-2972-EA2B-53D9D6946CFD}"/>
          </ac:picMkLst>
        </pc:picChg>
        <pc:picChg chg="add mod">
          <ac:chgData name="伊健 杜" userId="e69aded81da48593" providerId="LiveId" clId="{6726B2CD-3767-4EA2-BFAB-2CDE101A591F}" dt="2022-09-20T10:38:37.979" v="1301" actId="1076"/>
          <ac:picMkLst>
            <pc:docMk/>
            <pc:sldMk cId="3033192863" sldId="804"/>
            <ac:picMk id="2050" creationId="{F6370EFC-29E2-CA49-C566-2E899C2426E7}"/>
          </ac:picMkLst>
        </pc:picChg>
      </pc:sldChg>
      <pc:sldChg chg="addSp delSp modSp new mod">
        <pc:chgData name="伊健 杜" userId="e69aded81da48593" providerId="LiveId" clId="{6726B2CD-3767-4EA2-BFAB-2CDE101A591F}" dt="2022-09-20T10:48:25.042" v="1409" actId="1076"/>
        <pc:sldMkLst>
          <pc:docMk/>
          <pc:sldMk cId="428026793" sldId="805"/>
        </pc:sldMkLst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2" creationId="{7F469A16-DE99-C11D-0B19-8DFA7833AB80}"/>
          </ac:spMkLst>
        </pc:spChg>
        <pc:spChg chg="del">
          <ac:chgData name="伊健 杜" userId="e69aded81da48593" providerId="LiveId" clId="{6726B2CD-3767-4EA2-BFAB-2CDE101A591F}" dt="2022-09-20T10:42:41.884" v="1378" actId="478"/>
          <ac:spMkLst>
            <pc:docMk/>
            <pc:sldMk cId="428026793" sldId="805"/>
            <ac:spMk id="3" creationId="{7EF6764A-B7AC-D055-E87C-618C669F538C}"/>
          </ac:spMkLst>
        </pc:spChg>
        <pc:picChg chg="add mod">
          <ac:chgData name="伊健 杜" userId="e69aded81da48593" providerId="LiveId" clId="{6726B2CD-3767-4EA2-BFAB-2CDE101A591F}" dt="2022-09-20T10:48:20.248" v="1407" actId="14100"/>
          <ac:picMkLst>
            <pc:docMk/>
            <pc:sldMk cId="428026793" sldId="805"/>
            <ac:picMk id="5" creationId="{04D61C45-ABF5-CD9A-71A1-EFDA800B42E6}"/>
          </ac:picMkLst>
        </pc:picChg>
        <pc:picChg chg="add mod">
          <ac:chgData name="伊健 杜" userId="e69aded81da48593" providerId="LiveId" clId="{6726B2CD-3767-4EA2-BFAB-2CDE101A591F}" dt="2022-09-20T10:47:11.769" v="1391" actId="1076"/>
          <ac:picMkLst>
            <pc:docMk/>
            <pc:sldMk cId="428026793" sldId="805"/>
            <ac:picMk id="7" creationId="{4E8189E3-42D2-04B1-E393-E1862F76022B}"/>
          </ac:picMkLst>
        </pc:picChg>
        <pc:picChg chg="add mod">
          <ac:chgData name="伊健 杜" userId="e69aded81da48593" providerId="LiveId" clId="{6726B2CD-3767-4EA2-BFAB-2CDE101A591F}" dt="2022-09-20T10:48:25.042" v="1409" actId="1076"/>
          <ac:picMkLst>
            <pc:docMk/>
            <pc:sldMk cId="428026793" sldId="805"/>
            <ac:picMk id="9" creationId="{A14C08ED-E214-AFFE-A93A-0756C7490ED1}"/>
          </ac:picMkLst>
        </pc:picChg>
        <pc:picChg chg="add mod">
          <ac:chgData name="伊健 杜" userId="e69aded81da48593" providerId="LiveId" clId="{6726B2CD-3767-4EA2-BFAB-2CDE101A591F}" dt="2022-09-20T10:48:21.071" v="1408" actId="1076"/>
          <ac:picMkLst>
            <pc:docMk/>
            <pc:sldMk cId="428026793" sldId="805"/>
            <ac:picMk id="11" creationId="{694966DE-0B92-1A1A-7A87-6DEE87F56C62}"/>
          </ac:picMkLst>
        </pc:picChg>
        <pc:picChg chg="add mod">
          <ac:chgData name="伊健 杜" userId="e69aded81da48593" providerId="LiveId" clId="{6726B2CD-3767-4EA2-BFAB-2CDE101A591F}" dt="2022-09-20T10:48:17.880" v="1404" actId="1076"/>
          <ac:picMkLst>
            <pc:docMk/>
            <pc:sldMk cId="428026793" sldId="805"/>
            <ac:picMk id="13" creationId="{245580DB-8E61-09AB-EC19-D33F023F9921}"/>
          </ac:picMkLst>
        </pc:picChg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740689385" sldId="806"/>
        </pc:sldMkLst>
        <pc:spChg chg="mod">
          <ac:chgData name="伊健 杜" userId="e69aded81da48593" providerId="LiveId" clId="{6726B2CD-3767-4EA2-BFAB-2CDE101A591F}" dt="2022-09-20T10:49:05.310" v="1420" actId="1076"/>
          <ac:spMkLst>
            <pc:docMk/>
            <pc:sldMk cId="740689385" sldId="806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740689385" sldId="806"/>
            <ac:spMk id="4" creationId="{CFC1CF28-580E-2280-640A-ADB8853307E7}"/>
          </ac:spMkLst>
        </pc:spChg>
      </pc:sldChg>
      <pc:sldChg chg="add del">
        <pc:chgData name="伊健 杜" userId="e69aded81da48593" providerId="LiveId" clId="{6726B2CD-3767-4EA2-BFAB-2CDE101A591F}" dt="2022-09-20T10:48:29.303" v="1411" actId="47"/>
        <pc:sldMkLst>
          <pc:docMk/>
          <pc:sldMk cId="3373423432" sldId="806"/>
        </pc:sldMkLst>
      </pc:sldChg>
      <pc:sldChg chg="modSp add mod">
        <pc:chgData name="伊健 杜" userId="e69aded81da48593" providerId="LiveId" clId="{6726B2CD-3767-4EA2-BFAB-2CDE101A591F}" dt="2022-09-20T13:27:59.057" v="3903"/>
        <pc:sldMkLst>
          <pc:docMk/>
          <pc:sldMk cId="1363416428" sldId="807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363416428" sldId="807"/>
            <ac:spMk id="4" creationId="{CFC1CF28-580E-2280-640A-ADB8853307E7}"/>
          </ac:spMkLst>
        </pc:sp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00753362" sldId="808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2" creationId="{81F4B079-5182-7332-4978-966F1AEEF4D2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3" creationId="{3530435A-740D-8539-706F-56CBF2F70A3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4" creationId="{4405AFB6-0CF8-6659-AEB9-06C00DBED827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5" creationId="{E5FBA462-DC4E-E763-4177-36EAFDEC9FAB}"/>
          </ac:spMkLst>
        </pc:spChg>
        <pc:spChg chg="del">
          <ac:chgData name="伊健 杜" userId="e69aded81da48593" providerId="LiveId" clId="{6726B2CD-3767-4EA2-BFAB-2CDE101A591F}" dt="2022-09-20T11:41:45.970" v="2672" actId="478"/>
          <ac:spMkLst>
            <pc:docMk/>
            <pc:sldMk cId="800753362" sldId="808"/>
            <ac:spMk id="6" creationId="{645BB5FA-9517-6975-F766-6C9F9170031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800753362" sldId="808"/>
            <ac:spMk id="7" creationId="{EFE702FC-7025-EC17-0174-0F04929768FD}"/>
          </ac:spMkLst>
        </pc:spChg>
        <pc:spChg chg="add del mod">
          <ac:chgData name="伊健 杜" userId="e69aded81da48593" providerId="LiveId" clId="{6726B2CD-3767-4EA2-BFAB-2CDE101A591F}" dt="2022-09-20T11:43:57.705" v="2739"/>
          <ac:spMkLst>
            <pc:docMk/>
            <pc:sldMk cId="800753362" sldId="808"/>
            <ac:spMk id="8" creationId="{3F56F2E8-DC14-F500-0EF6-F4CC34D4DCD2}"/>
          </ac:spMkLst>
        </pc:spChg>
        <pc:picChg chg="del">
          <ac:chgData name="伊健 杜" userId="e69aded81da48593" providerId="LiveId" clId="{6726B2CD-3767-4EA2-BFAB-2CDE101A591F}" dt="2022-09-20T11:41:45.970" v="2672" actId="478"/>
          <ac:picMkLst>
            <pc:docMk/>
            <pc:sldMk cId="800753362" sldId="808"/>
            <ac:picMk id="12290" creationId="{F43E3224-B9CF-66AF-26CC-5B7BA3DBC6C1}"/>
          </ac:picMkLst>
        </pc:picChg>
      </pc:sldChg>
      <pc:sldChg chg="delSp add mod">
        <pc:chgData name="伊健 杜" userId="e69aded81da48593" providerId="LiveId" clId="{6726B2CD-3767-4EA2-BFAB-2CDE101A591F}" dt="2022-09-20T11:56:28.480" v="3023" actId="478"/>
        <pc:sldMkLst>
          <pc:docMk/>
          <pc:sldMk cId="4259454601" sldId="809"/>
        </pc:sldMkLst>
        <pc:spChg chg="del">
          <ac:chgData name="伊健 杜" userId="e69aded81da48593" providerId="LiveId" clId="{6726B2CD-3767-4EA2-BFAB-2CDE101A591F}" dt="2022-09-20T11:56:28.480" v="3023" actId="478"/>
          <ac:spMkLst>
            <pc:docMk/>
            <pc:sldMk cId="4259454601" sldId="809"/>
            <ac:spMk id="5" creationId="{E5FBA462-DC4E-E763-4177-36EAFDEC9FAB}"/>
          </ac:spMkLst>
        </pc:spChg>
      </pc:sldChg>
      <pc:sldChg chg="addSp delSp modSp new mod ord">
        <pc:chgData name="伊健 杜" userId="e69aded81da48593" providerId="LiveId" clId="{6726B2CD-3767-4EA2-BFAB-2CDE101A591F}" dt="2022-09-20T13:27:59.057" v="3903"/>
        <pc:sldMkLst>
          <pc:docMk/>
          <pc:sldMk cId="2525823142" sldId="810"/>
        </pc:sldMkLst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2" creationId="{6C64A2B7-6008-F8BD-2975-EF570366C738}"/>
          </ac:spMkLst>
        </pc:spChg>
        <pc:spChg chg="del">
          <ac:chgData name="伊健 杜" userId="e69aded81da48593" providerId="LiveId" clId="{6726B2CD-3767-4EA2-BFAB-2CDE101A591F}" dt="2022-09-20T12:34:10.966" v="3032" actId="478"/>
          <ac:spMkLst>
            <pc:docMk/>
            <pc:sldMk cId="2525823142" sldId="810"/>
            <ac:spMk id="3" creationId="{D437EFC5-587A-0E14-A5F8-439C30E7A99B}"/>
          </ac:spMkLst>
        </pc:spChg>
        <pc:spChg chg="add mod">
          <ac:chgData name="伊健 杜" userId="e69aded81da48593" providerId="LiveId" clId="{6726B2CD-3767-4EA2-BFAB-2CDE101A591F}" dt="2022-09-20T13:11:51.014" v="3842" actId="207"/>
          <ac:spMkLst>
            <pc:docMk/>
            <pc:sldMk cId="2525823142" sldId="810"/>
            <ac:spMk id="5" creationId="{F6652689-23FF-B763-6EF1-D6CCB4449519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525823142" sldId="810"/>
            <ac:spMk id="6" creationId="{A6D3503E-256A-CE7D-1CBE-C220FB0F661B}"/>
          </ac:spMkLst>
        </pc:spChg>
        <pc:picChg chg="add mod">
          <ac:chgData name="伊健 杜" userId="e69aded81da48593" providerId="LiveId" clId="{6726B2CD-3767-4EA2-BFAB-2CDE101A591F}" dt="2022-09-20T13:06:39.556" v="3718" actId="1076"/>
          <ac:picMkLst>
            <pc:docMk/>
            <pc:sldMk cId="2525823142" sldId="810"/>
            <ac:picMk id="4" creationId="{BA309978-469E-6500-BC95-A67CB8F8E376}"/>
          </ac:picMkLst>
        </pc:picChg>
        <pc:picChg chg="add del mod">
          <ac:chgData name="伊健 杜" userId="e69aded81da48593" providerId="LiveId" clId="{6726B2CD-3767-4EA2-BFAB-2CDE101A591F}" dt="2022-09-20T12:38:08.949" v="3036" actId="21"/>
          <ac:picMkLst>
            <pc:docMk/>
            <pc:sldMk cId="2525823142" sldId="810"/>
            <ac:picMk id="2050" creationId="{EA977C11-CE94-38F4-8E14-4E7548B36253}"/>
          </ac:picMkLst>
        </pc:picChg>
      </pc:sldChg>
      <pc:sldChg chg="addSp delSp modSp add mod">
        <pc:chgData name="伊健 杜" userId="e69aded81da48593" providerId="LiveId" clId="{6726B2CD-3767-4EA2-BFAB-2CDE101A591F}" dt="2022-09-20T13:27:59.057" v="3903"/>
        <pc:sldMkLst>
          <pc:docMk/>
          <pc:sldMk cId="849789823" sldId="811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849789823" sldId="811"/>
            <ac:spMk id="5" creationId="{E5FBA462-DC4E-E763-4177-36EAFDEC9FAB}"/>
          </ac:spMkLst>
        </pc:sp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3" creationId="{E8D1750B-A5B0-57CF-7577-90C5CC6F061C}"/>
          </ac:picMkLst>
        </pc:picChg>
        <pc:picChg chg="add mod">
          <ac:chgData name="伊健 杜" userId="e69aded81da48593" providerId="LiveId" clId="{6726B2CD-3767-4EA2-BFAB-2CDE101A591F}" dt="2022-09-20T12:39:04.437" v="3082" actId="14100"/>
          <ac:picMkLst>
            <pc:docMk/>
            <pc:sldMk cId="849789823" sldId="811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38:10.809" v="3037" actId="478"/>
          <ac:picMkLst>
            <pc:docMk/>
            <pc:sldMk cId="849789823" sldId="811"/>
            <ac:picMk id="1026" creationId="{43C85E97-1033-BD93-0C18-E3514ED5DBEE}"/>
          </ac:picMkLst>
        </pc:picChg>
        <pc:picChg chg="add del mod">
          <ac:chgData name="伊健 杜" userId="e69aded81da48593" providerId="LiveId" clId="{6726B2CD-3767-4EA2-BFAB-2CDE101A591F}" dt="2022-09-20T12:39:56.894" v="3126" actId="478"/>
          <ac:picMkLst>
            <pc:docMk/>
            <pc:sldMk cId="849789823" sldId="811"/>
            <ac:picMk id="3074" creationId="{A95F4B84-33BC-33F9-A838-5250F357E69D}"/>
          </ac:picMkLst>
        </pc:picChg>
        <pc:picChg chg="add mod">
          <ac:chgData name="伊健 杜" userId="e69aded81da48593" providerId="LiveId" clId="{6726B2CD-3767-4EA2-BFAB-2CDE101A591F}" dt="2022-09-20T12:40:00.259" v="3130" actId="1076"/>
          <ac:picMkLst>
            <pc:docMk/>
            <pc:sldMk cId="849789823" sldId="811"/>
            <ac:picMk id="3076" creationId="{F9FE9B72-8569-C417-C61B-510AF6AB6F6C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0606733" sldId="812"/>
        </pc:sldMkLst>
        <pc:spChg chg="mod">
          <ac:chgData name="伊健 杜" userId="e69aded81da48593" providerId="LiveId" clId="{6726B2CD-3767-4EA2-BFAB-2CDE101A591F}" dt="2022-09-20T13:27:59.057" v="3903"/>
          <ac:spMkLst>
            <pc:docMk/>
            <pc:sldMk cId="10606733" sldId="812"/>
            <ac:spMk id="5" creationId="{E5FBA462-DC4E-E763-4177-36EAFDEC9FAB}"/>
          </ac:spMkLst>
        </pc:sp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3" creationId="{6A1BCFEB-4A94-06F0-9715-EEA693666DED}"/>
          </ac:picMkLst>
        </pc:picChg>
        <pc:picChg chg="del mod">
          <ac:chgData name="伊健 杜" userId="e69aded81da48593" providerId="LiveId" clId="{6726B2CD-3767-4EA2-BFAB-2CDE101A591F}" dt="2022-09-20T12:39:27.924" v="3125" actId="478"/>
          <ac:picMkLst>
            <pc:docMk/>
            <pc:sldMk cId="10606733" sldId="812"/>
            <ac:picMk id="4" creationId="{39D68F1A-1844-FCEF-C340-4BA632C15DB7}"/>
          </ac:picMkLst>
        </pc:picChg>
        <pc:picChg chg="del">
          <ac:chgData name="伊健 杜" userId="e69aded81da48593" providerId="LiveId" clId="{6726B2CD-3767-4EA2-BFAB-2CDE101A591F}" dt="2022-09-20T12:40:18.314" v="3132" actId="478"/>
          <ac:picMkLst>
            <pc:docMk/>
            <pc:sldMk cId="10606733" sldId="812"/>
            <ac:picMk id="3074" creationId="{A95F4B84-33BC-33F9-A838-5250F357E69D}"/>
          </ac:picMkLst>
        </pc:picChg>
        <pc:picChg chg="add del mod">
          <ac:chgData name="伊健 杜" userId="e69aded81da48593" providerId="LiveId" clId="{6726B2CD-3767-4EA2-BFAB-2CDE101A591F}" dt="2022-09-20T12:42:33.786" v="3201" actId="478"/>
          <ac:picMkLst>
            <pc:docMk/>
            <pc:sldMk cId="10606733" sldId="812"/>
            <ac:picMk id="4098" creationId="{7866649F-2187-E571-7D56-91D30DF48F4E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0" creationId="{740D9DA4-3156-1EE4-DFBF-CDB73B8E2F44}"/>
          </ac:picMkLst>
        </pc:picChg>
        <pc:picChg chg="add del mod">
          <ac:chgData name="伊健 杜" userId="e69aded81da48593" providerId="LiveId" clId="{6726B2CD-3767-4EA2-BFAB-2CDE101A591F}" dt="2022-09-20T12:46:14.314" v="3211" actId="478"/>
          <ac:picMkLst>
            <pc:docMk/>
            <pc:sldMk cId="10606733" sldId="812"/>
            <ac:picMk id="4102" creationId="{9A20ADD3-9F32-7ED1-D7F6-05B5F6F06DAB}"/>
          </ac:picMkLst>
        </pc:picChg>
        <pc:picChg chg="add mod">
          <ac:chgData name="伊健 杜" userId="e69aded81da48593" providerId="LiveId" clId="{6726B2CD-3767-4EA2-BFAB-2CDE101A591F}" dt="2022-09-20T12:47:19.970" v="3236" actId="1076"/>
          <ac:picMkLst>
            <pc:docMk/>
            <pc:sldMk cId="10606733" sldId="812"/>
            <ac:picMk id="4104" creationId="{0CE5EF8A-0FCA-EDCA-3776-08ED57F0A236}"/>
          </ac:picMkLst>
        </pc:picChg>
        <pc:picChg chg="add mod">
          <ac:chgData name="伊健 杜" userId="e69aded81da48593" providerId="LiveId" clId="{6726B2CD-3767-4EA2-BFAB-2CDE101A591F}" dt="2022-09-20T12:47:14.757" v="3233" actId="1076"/>
          <ac:picMkLst>
            <pc:docMk/>
            <pc:sldMk cId="10606733" sldId="812"/>
            <ac:picMk id="4106" creationId="{F2B57F69-B18F-838C-A713-A32A59566754}"/>
          </ac:picMkLst>
        </pc:picChg>
      </pc:sldChg>
      <pc:sldChg chg="addSp delSp modSp add mod ord">
        <pc:chgData name="伊健 杜" userId="e69aded81da48593" providerId="LiveId" clId="{6726B2CD-3767-4EA2-BFAB-2CDE101A591F}" dt="2022-09-20T13:27:59.057" v="3903"/>
        <pc:sldMkLst>
          <pc:docMk/>
          <pc:sldMk cId="196576766" sldId="813"/>
        </pc:sldMkLst>
        <pc:spChg chg="del">
          <ac:chgData name="伊健 杜" userId="e69aded81da48593" providerId="LiveId" clId="{6726B2CD-3767-4EA2-BFAB-2CDE101A591F}" dt="2022-09-20T13:12:42.237" v="3845" actId="478"/>
          <ac:spMkLst>
            <pc:docMk/>
            <pc:sldMk cId="196576766" sldId="813"/>
            <ac:spMk id="2" creationId="{81F4B079-5182-7332-4978-966F1AEEF4D2}"/>
          </ac:spMkLst>
        </pc:spChg>
        <pc:spChg chg="mod">
          <ac:chgData name="伊健 杜" userId="e69aded81da48593" providerId="LiveId" clId="{6726B2CD-3767-4EA2-BFAB-2CDE101A591F}" dt="2022-09-20T13:27:59.057" v="3903"/>
          <ac:spMkLst>
            <pc:docMk/>
            <pc:sldMk cId="196576766" sldId="813"/>
            <ac:spMk id="5" creationId="{E5FBA462-DC4E-E763-4177-36EAFDEC9FAB}"/>
          </ac:spMkLst>
        </pc:spChg>
        <pc:spChg chg="add del mod">
          <ac:chgData name="伊健 杜" userId="e69aded81da48593" providerId="LiveId" clId="{6726B2CD-3767-4EA2-BFAB-2CDE101A591F}" dt="2022-09-20T13:12:44.627" v="3846" actId="478"/>
          <ac:spMkLst>
            <pc:docMk/>
            <pc:sldMk cId="196576766" sldId="813"/>
            <ac:spMk id="6" creationId="{1DC74BCC-6633-2D5B-C33D-E8651ED440CA}"/>
          </ac:spMkLst>
        </pc:spChg>
        <pc:spChg chg="add mod">
          <ac:chgData name="伊健 杜" userId="e69aded81da48593" providerId="LiveId" clId="{6726B2CD-3767-4EA2-BFAB-2CDE101A591F}" dt="2022-09-20T13:12:50.283" v="3847"/>
          <ac:spMkLst>
            <pc:docMk/>
            <pc:sldMk cId="196576766" sldId="813"/>
            <ac:spMk id="7" creationId="{A2FDA32B-F50A-112A-1DA4-66DA2F75B170}"/>
          </ac:spMkLst>
        </pc:spChg>
      </pc:sldChg>
      <pc:sldChg chg="addSp delSp modSp new mod modAnim">
        <pc:chgData name="伊健 杜" userId="e69aded81da48593" providerId="LiveId" clId="{6726B2CD-3767-4EA2-BFAB-2CDE101A591F}" dt="2022-09-20T13:27:59.057" v="3903"/>
        <pc:sldMkLst>
          <pc:docMk/>
          <pc:sldMk cId="2940568874" sldId="814"/>
        </pc:sldMkLst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58:25.743" v="3309" actId="478"/>
          <ac:spMkLst>
            <pc:docMk/>
            <pc:sldMk cId="2940568874" sldId="814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4" creationId="{5F42F3F7-1DAC-B546-7B30-BE057F43ED87}"/>
          </ac:spMkLst>
        </pc:spChg>
        <pc:spChg chg="add mod">
          <ac:chgData name="伊健 杜" userId="e69aded81da48593" providerId="LiveId" clId="{6726B2CD-3767-4EA2-BFAB-2CDE101A591F}" dt="2022-09-20T13:00:06.862" v="3424" actId="1076"/>
          <ac:spMkLst>
            <pc:docMk/>
            <pc:sldMk cId="2940568874" sldId="814"/>
            <ac:spMk id="5" creationId="{410C7D88-309A-DE94-1DB1-DAD656C40249}"/>
          </ac:spMkLst>
        </pc:spChg>
        <pc:spChg chg="add mod">
          <ac:chgData name="伊健 杜" userId="e69aded81da48593" providerId="LiveId" clId="{6726B2CD-3767-4EA2-BFAB-2CDE101A591F}" dt="2022-09-20T13:00:18.813" v="3446" actId="1076"/>
          <ac:spMkLst>
            <pc:docMk/>
            <pc:sldMk cId="2940568874" sldId="814"/>
            <ac:spMk id="6" creationId="{EFA522A6-45C6-699D-1F1B-A4F9F6444647}"/>
          </ac:spMkLst>
        </pc:spChg>
        <pc:spChg chg="add mod">
          <ac:chgData name="伊健 杜" userId="e69aded81da48593" providerId="LiveId" clId="{6726B2CD-3767-4EA2-BFAB-2CDE101A591F}" dt="2022-09-20T13:00:33.182" v="3451" actId="14100"/>
          <ac:spMkLst>
            <pc:docMk/>
            <pc:sldMk cId="2940568874" sldId="814"/>
            <ac:spMk id="7" creationId="{AE4830B5-D684-40A4-BD61-6F381883BF84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2940568874" sldId="814"/>
            <ac:spMk id="8" creationId="{7415DA3A-1A60-1B89-5348-0FCA0CBB69E9}"/>
          </ac:spMkLst>
        </pc:spChg>
        <pc:picChg chg="add mod">
          <ac:chgData name="伊健 杜" userId="e69aded81da48593" providerId="LiveId" clId="{6726B2CD-3767-4EA2-BFAB-2CDE101A591F}" dt="2022-09-20T12:58:38.618" v="3316" actId="14100"/>
          <ac:picMkLst>
            <pc:docMk/>
            <pc:sldMk cId="2940568874" sldId="814"/>
            <ac:picMk id="7170" creationId="{9B55C595-B4FC-D6B7-E228-3DCD9ADBBC8F}"/>
          </ac:picMkLst>
        </pc:picChg>
      </pc:sldChg>
      <pc:sldChg chg="addSp delSp modSp add mod ord modAnim">
        <pc:chgData name="伊健 杜" userId="e69aded81da48593" providerId="LiveId" clId="{6726B2CD-3767-4EA2-BFAB-2CDE101A591F}" dt="2022-09-20T13:27:59.057" v="3903"/>
        <pc:sldMkLst>
          <pc:docMk/>
          <pc:sldMk cId="1032148845" sldId="815"/>
        </pc:sldMkLst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3:01:38.154" v="3481" actId="478"/>
          <ac:spMkLst>
            <pc:docMk/>
            <pc:sldMk cId="1032148845" sldId="815"/>
            <ac:spMk id="3" creationId="{6416A7EB-6DD1-193F-DF51-3BE5985076E7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032148845" sldId="815"/>
            <ac:spMk id="4" creationId="{52DF69E1-1EE7-CBE8-70D5-479456292B62}"/>
          </ac:spMkLst>
        </pc:spChg>
        <pc:spChg chg="add mod">
          <ac:chgData name="伊健 杜" userId="e69aded81da48593" providerId="LiveId" clId="{6726B2CD-3767-4EA2-BFAB-2CDE101A591F}" dt="2022-09-20T13:03:12.132" v="3607" actId="1076"/>
          <ac:spMkLst>
            <pc:docMk/>
            <pc:sldMk cId="1032148845" sldId="815"/>
            <ac:spMk id="5" creationId="{63CE7CD0-1198-B2F5-845F-DECAB0AEBACE}"/>
          </ac:spMkLst>
        </pc:spChg>
        <pc:picChg chg="add mod">
          <ac:chgData name="伊健 杜" userId="e69aded81da48593" providerId="LiveId" clId="{6726B2CD-3767-4EA2-BFAB-2CDE101A591F}" dt="2022-09-20T13:01:41.052" v="3483" actId="1076"/>
          <ac:picMkLst>
            <pc:docMk/>
            <pc:sldMk cId="1032148845" sldId="815"/>
            <ac:picMk id="8194" creationId="{99C60C4C-58B2-A72F-8D32-56BB02E91D7A}"/>
          </ac:picMkLst>
        </pc:picChg>
      </pc:sldChg>
      <pc:sldChg chg="addSp delSp modSp add mod">
        <pc:chgData name="伊健 杜" userId="e69aded81da48593" providerId="LiveId" clId="{6726B2CD-3767-4EA2-BFAB-2CDE101A591F}" dt="2022-09-20T13:05:18.966" v="3680" actId="1076"/>
        <pc:sldMkLst>
          <pc:docMk/>
          <pc:sldMk cId="2173714310" sldId="816"/>
        </pc:sldMkLst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2" creationId="{EEA6450A-DF07-81ED-5C77-E6ABDE096EB1}"/>
          </ac:spMkLst>
        </pc:spChg>
        <pc:spChg chg="del">
          <ac:chgData name="伊健 杜" userId="e69aded81da48593" providerId="LiveId" clId="{6726B2CD-3767-4EA2-BFAB-2CDE101A591F}" dt="2022-09-20T12:48:16.573" v="3263" actId="478"/>
          <ac:spMkLst>
            <pc:docMk/>
            <pc:sldMk cId="2173714310" sldId="816"/>
            <ac:spMk id="3" creationId="{6416A7EB-6DD1-193F-DF51-3BE5985076E7}"/>
          </ac:spMkLst>
        </pc:spChg>
        <pc:grpChg chg="add mod">
          <ac:chgData name="伊健 杜" userId="e69aded81da48593" providerId="LiveId" clId="{6726B2CD-3767-4EA2-BFAB-2CDE101A591F}" dt="2022-09-20T13:04:29.343" v="3677" actId="1076"/>
          <ac:grpSpMkLst>
            <pc:docMk/>
            <pc:sldMk cId="2173714310" sldId="816"/>
            <ac:grpSpMk id="4" creationId="{BAB3B34C-F44E-D19A-D076-94C6E67B814A}"/>
          </ac:grpSpMkLst>
        </pc:grp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6" creationId="{6C99F51E-6F9F-E540-2CDE-7A02E42F803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7" creationId="{7C74FB2F-84F2-E458-1FFF-19C48A4B164F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8" creationId="{53D886CD-2D90-70BD-BA73-FA8D22EC4BD3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9" creationId="{8B91DC4C-3ACC-EA14-F474-9876588BDE8B}"/>
          </ac:picMkLst>
        </pc:picChg>
        <pc:picChg chg="mod">
          <ac:chgData name="伊健 杜" userId="e69aded81da48593" providerId="LiveId" clId="{6726B2CD-3767-4EA2-BFAB-2CDE101A591F}" dt="2022-09-20T13:04:29.343" v="3677" actId="1076"/>
          <ac:picMkLst>
            <pc:docMk/>
            <pc:sldMk cId="2173714310" sldId="816"/>
            <ac:picMk id="10" creationId="{25C5C3E2-C9AA-D80D-8D7A-FF030F0A9D30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2" creationId="{F6A79133-4530-F381-1890-6D16E0B86E32}"/>
          </ac:picMkLst>
        </pc:picChg>
        <pc:picChg chg="add del mod">
          <ac:chgData name="伊健 杜" userId="e69aded81da48593" providerId="LiveId" clId="{6726B2CD-3767-4EA2-BFAB-2CDE101A591F}" dt="2022-09-20T12:48:31.032" v="3267" actId="478"/>
          <ac:picMkLst>
            <pc:docMk/>
            <pc:sldMk cId="2173714310" sldId="816"/>
            <ac:picMk id="13" creationId="{302928BA-3BEF-7321-6E9B-411B0A309D99}"/>
          </ac:picMkLst>
        </pc:picChg>
        <pc:picChg chg="add mod">
          <ac:chgData name="伊健 杜" userId="e69aded81da48593" providerId="LiveId" clId="{6726B2CD-3767-4EA2-BFAB-2CDE101A591F}" dt="2022-09-20T13:04:06.530" v="3666" actId="1076"/>
          <ac:picMkLst>
            <pc:docMk/>
            <pc:sldMk cId="2173714310" sldId="816"/>
            <ac:picMk id="14" creationId="{3006BA71-B215-B3EC-B9DC-BAC15A9DE901}"/>
          </ac:picMkLst>
        </pc:picChg>
        <pc:picChg chg="add mod">
          <ac:chgData name="伊健 杜" userId="e69aded81da48593" providerId="LiveId" clId="{6726B2CD-3767-4EA2-BFAB-2CDE101A591F}" dt="2022-09-20T12:50:51.320" v="3294" actId="1076"/>
          <ac:picMkLst>
            <pc:docMk/>
            <pc:sldMk cId="2173714310" sldId="816"/>
            <ac:picMk id="15" creationId="{21FB6D6F-3209-1562-AAF3-BF5C4A01E251}"/>
          </ac:picMkLst>
        </pc:picChg>
        <pc:picChg chg="add mod">
          <ac:chgData name="伊健 杜" userId="e69aded81da48593" providerId="LiveId" clId="{6726B2CD-3767-4EA2-BFAB-2CDE101A591F}" dt="2022-09-20T13:04:24.200" v="3675" actId="1076"/>
          <ac:picMkLst>
            <pc:docMk/>
            <pc:sldMk cId="2173714310" sldId="816"/>
            <ac:picMk id="6146" creationId="{40BF7DF8-44B3-8E4D-5F69-26227E3902B9}"/>
          </ac:picMkLst>
        </pc:picChg>
        <pc:picChg chg="add mod">
          <ac:chgData name="伊健 杜" userId="e69aded81da48593" providerId="LiveId" clId="{6726B2CD-3767-4EA2-BFAB-2CDE101A591F}" dt="2022-09-20T12:50:14.398" v="3289" actId="1076"/>
          <ac:picMkLst>
            <pc:docMk/>
            <pc:sldMk cId="2173714310" sldId="816"/>
            <ac:picMk id="6148" creationId="{4EB7616C-833E-4F23-0046-03517FB894AB}"/>
          </ac:picMkLst>
        </pc:picChg>
        <pc:picChg chg="add mod">
          <ac:chgData name="伊健 杜" userId="e69aded81da48593" providerId="LiveId" clId="{6726B2CD-3767-4EA2-BFAB-2CDE101A591F}" dt="2022-09-20T13:04:07.803" v="3667" actId="1076"/>
          <ac:picMkLst>
            <pc:docMk/>
            <pc:sldMk cId="2173714310" sldId="816"/>
            <ac:picMk id="6150" creationId="{239124AC-3ED3-117E-A756-D073A3AB7C28}"/>
          </ac:picMkLst>
        </pc:picChg>
        <pc:picChg chg="add mod">
          <ac:chgData name="伊健 杜" userId="e69aded81da48593" providerId="LiveId" clId="{6726B2CD-3767-4EA2-BFAB-2CDE101A591F}" dt="2022-09-20T13:04:05.305" v="3665" actId="1076"/>
          <ac:picMkLst>
            <pc:docMk/>
            <pc:sldMk cId="2173714310" sldId="816"/>
            <ac:picMk id="6152" creationId="{C582193C-ADA1-1DDE-DF55-9C46AECFF80F}"/>
          </ac:picMkLst>
        </pc:picChg>
        <pc:picChg chg="add mod">
          <ac:chgData name="伊健 杜" userId="e69aded81da48593" providerId="LiveId" clId="{6726B2CD-3767-4EA2-BFAB-2CDE101A591F}" dt="2022-09-20T13:05:18.966" v="3680" actId="1076"/>
          <ac:picMkLst>
            <pc:docMk/>
            <pc:sldMk cId="2173714310" sldId="816"/>
            <ac:picMk id="6154" creationId="{026D8E94-C91A-AA03-3D3A-8824C02773A4}"/>
          </ac:picMkLst>
        </pc:picChg>
        <pc:cxnChg chg="mod">
          <ac:chgData name="伊健 杜" userId="e69aded81da48593" providerId="LiveId" clId="{6726B2CD-3767-4EA2-BFAB-2CDE101A591F}" dt="2022-09-20T13:04:29.343" v="3677" actId="1076"/>
          <ac:cxnSpMkLst>
            <pc:docMk/>
            <pc:sldMk cId="2173714310" sldId="816"/>
            <ac:cxnSpMk id="5" creationId="{501B30CD-2028-90F0-0409-1589A0A6948F}"/>
          </ac:cxnSpMkLst>
        </pc:cxnChg>
        <pc:cxnChg chg="add del mod">
          <ac:chgData name="伊健 杜" userId="e69aded81da48593" providerId="LiveId" clId="{6726B2CD-3767-4EA2-BFAB-2CDE101A591F}" dt="2022-09-20T12:48:31.032" v="3267" actId="478"/>
          <ac:cxnSpMkLst>
            <pc:docMk/>
            <pc:sldMk cId="2173714310" sldId="816"/>
            <ac:cxnSpMk id="11" creationId="{08890BEB-8229-753B-A9E8-2C584F847414}"/>
          </ac:cxnSpMkLst>
        </pc:cxnChg>
      </pc:sldChg>
      <pc:sldChg chg="addSp delSp modSp new mod ord modAnim">
        <pc:chgData name="伊健 杜" userId="e69aded81da48593" providerId="LiveId" clId="{6726B2CD-3767-4EA2-BFAB-2CDE101A591F}" dt="2022-09-20T13:27:59.057" v="3903"/>
        <pc:sldMkLst>
          <pc:docMk/>
          <pc:sldMk cId="1821255484" sldId="817"/>
        </pc:sldMkLst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2" creationId="{058448DA-D619-F9C6-408E-C8E6493E4D98}"/>
          </ac:spMkLst>
        </pc:spChg>
        <pc:spChg chg="del">
          <ac:chgData name="伊健 杜" userId="e69aded81da48593" providerId="LiveId" clId="{6726B2CD-3767-4EA2-BFAB-2CDE101A591F}" dt="2022-09-20T13:02:41.003" v="3566" actId="478"/>
          <ac:spMkLst>
            <pc:docMk/>
            <pc:sldMk cId="1821255484" sldId="817"/>
            <ac:spMk id="3" creationId="{A343C724-0A62-A924-1ECF-6F4DEB216F96}"/>
          </ac:spMkLst>
        </pc:spChg>
        <pc:spChg chg="add mod">
          <ac:chgData name="伊健 杜" userId="e69aded81da48593" providerId="LiveId" clId="{6726B2CD-3767-4EA2-BFAB-2CDE101A591F}" dt="2022-09-20T13:27:59.057" v="3903"/>
          <ac:spMkLst>
            <pc:docMk/>
            <pc:sldMk cId="1821255484" sldId="817"/>
            <ac:spMk id="4" creationId="{720E40CD-7554-7DCE-1777-5038C39E132A}"/>
          </ac:spMkLst>
        </pc:spChg>
        <pc:picChg chg="add mod">
          <ac:chgData name="伊健 杜" userId="e69aded81da48593" providerId="LiveId" clId="{6726B2CD-3767-4EA2-BFAB-2CDE101A591F}" dt="2022-09-20T13:03:22.767" v="3609" actId="1076"/>
          <ac:picMkLst>
            <pc:docMk/>
            <pc:sldMk cId="1821255484" sldId="817"/>
            <ac:picMk id="9218" creationId="{BE8A6C63-DE9C-3514-FD1B-4F8D1C11DA32}"/>
          </ac:picMkLst>
        </pc:picChg>
      </pc:sldChg>
      <pc:sldChg chg="addSp delSp modSp new mod">
        <pc:chgData name="伊健 杜" userId="e69aded81da48593" providerId="LiveId" clId="{6726B2CD-3767-4EA2-BFAB-2CDE101A591F}" dt="2022-09-20T13:07:54.032" v="3795" actId="1076"/>
        <pc:sldMkLst>
          <pc:docMk/>
          <pc:sldMk cId="1976819153" sldId="818"/>
        </pc:sldMkLst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2" creationId="{07B25299-F2AB-BA3E-CB85-A5410AF84DA7}"/>
          </ac:spMkLst>
        </pc:spChg>
        <pc:spChg chg="del">
          <ac:chgData name="伊健 杜" userId="e69aded81da48593" providerId="LiveId" clId="{6726B2CD-3767-4EA2-BFAB-2CDE101A591F}" dt="2022-09-20T13:07:37.478" v="3778" actId="478"/>
          <ac:spMkLst>
            <pc:docMk/>
            <pc:sldMk cId="1976819153" sldId="818"/>
            <ac:spMk id="3" creationId="{22689B93-84E4-D6E8-11B5-BD15465DD70E}"/>
          </ac:spMkLst>
        </pc:spChg>
        <pc:spChg chg="add mod">
          <ac:chgData name="伊健 杜" userId="e69aded81da48593" providerId="LiveId" clId="{6726B2CD-3767-4EA2-BFAB-2CDE101A591F}" dt="2022-09-20T13:07:54.032" v="3795" actId="1076"/>
          <ac:spMkLst>
            <pc:docMk/>
            <pc:sldMk cId="1976819153" sldId="818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7:39.311" v="3780" actId="1076"/>
          <ac:picMkLst>
            <pc:docMk/>
            <pc:sldMk cId="1976819153" sldId="818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09.090" v="3802" actId="20577"/>
        <pc:sldMkLst>
          <pc:docMk/>
          <pc:sldMk cId="4286359174" sldId="819"/>
        </pc:sldMkLst>
        <pc:spChg chg="mod">
          <ac:chgData name="伊健 杜" userId="e69aded81da48593" providerId="LiveId" clId="{6726B2CD-3767-4EA2-BFAB-2CDE101A591F}" dt="2022-09-20T13:08:09.090" v="3802" actId="20577"/>
          <ac:spMkLst>
            <pc:docMk/>
            <pc:sldMk cId="4286359174" sldId="819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04.501" v="3800" actId="14100"/>
          <ac:picMkLst>
            <pc:docMk/>
            <pc:sldMk cId="4286359174" sldId="819"/>
            <ac:picMk id="2" creationId="{46313A44-D821-1B57-080A-C491CAADF575}"/>
          </ac:picMkLst>
        </pc:picChg>
        <pc:picChg chg="del">
          <ac:chgData name="伊健 杜" userId="e69aded81da48593" providerId="LiveId" clId="{6726B2CD-3767-4EA2-BFAB-2CDE101A591F}" dt="2022-09-20T13:08:01.418" v="3797" actId="478"/>
          <ac:picMkLst>
            <pc:docMk/>
            <pc:sldMk cId="4286359174" sldId="819"/>
            <ac:picMk id="4" creationId="{D9BFBDFE-397C-E433-1BAA-401D8D03E646}"/>
          </ac:picMkLst>
        </pc:picChg>
      </pc:sldChg>
      <pc:sldChg chg="addSp delSp modSp add mod">
        <pc:chgData name="伊健 杜" userId="e69aded81da48593" providerId="LiveId" clId="{6726B2CD-3767-4EA2-BFAB-2CDE101A591F}" dt="2022-09-20T13:08:21.513" v="3811" actId="20577"/>
        <pc:sldMkLst>
          <pc:docMk/>
          <pc:sldMk cId="2898797117" sldId="820"/>
        </pc:sldMkLst>
        <pc:spChg chg="mod">
          <ac:chgData name="伊健 杜" userId="e69aded81da48593" providerId="LiveId" clId="{6726B2CD-3767-4EA2-BFAB-2CDE101A591F}" dt="2022-09-20T13:08:21.513" v="3811" actId="20577"/>
          <ac:spMkLst>
            <pc:docMk/>
            <pc:sldMk cId="2898797117" sldId="820"/>
            <ac:spMk id="5" creationId="{60F22900-3854-5D27-0459-26E40333BC34}"/>
          </ac:spMkLst>
        </pc:spChg>
        <pc:picChg chg="del mod">
          <ac:chgData name="伊健 杜" userId="e69aded81da48593" providerId="LiveId" clId="{6726B2CD-3767-4EA2-BFAB-2CDE101A591F}" dt="2022-09-20T13:08:16.382" v="3805" actId="478"/>
          <ac:picMkLst>
            <pc:docMk/>
            <pc:sldMk cId="2898797117" sldId="820"/>
            <ac:picMk id="2" creationId="{46313A44-D821-1B57-080A-C491CAADF575}"/>
          </ac:picMkLst>
        </pc:picChg>
        <pc:picChg chg="add mod">
          <ac:chgData name="伊健 杜" userId="e69aded81da48593" providerId="LiveId" clId="{6726B2CD-3767-4EA2-BFAB-2CDE101A591F}" dt="2022-09-20T13:08:19.917" v="3809" actId="1076"/>
          <ac:picMkLst>
            <pc:docMk/>
            <pc:sldMk cId="2898797117" sldId="820"/>
            <ac:picMk id="3" creationId="{4038933A-FD40-12FC-39A9-631074D45B9C}"/>
          </ac:picMkLst>
        </pc:picChg>
      </pc:sldChg>
      <pc:sldChg chg="addSp delSp modSp add mod">
        <pc:chgData name="伊健 杜" userId="e69aded81da48593" providerId="LiveId" clId="{6726B2CD-3767-4EA2-BFAB-2CDE101A591F}" dt="2022-09-20T13:08:38.303" v="3823" actId="1076"/>
        <pc:sldMkLst>
          <pc:docMk/>
          <pc:sldMk cId="4210527832" sldId="821"/>
        </pc:sldMkLst>
        <pc:spChg chg="mod">
          <ac:chgData name="伊健 杜" userId="e69aded81da48593" providerId="LiveId" clId="{6726B2CD-3767-4EA2-BFAB-2CDE101A591F}" dt="2022-09-20T13:08:34.720" v="3820" actId="20577"/>
          <ac:spMkLst>
            <pc:docMk/>
            <pc:sldMk cId="4210527832" sldId="821"/>
            <ac:spMk id="5" creationId="{60F22900-3854-5D27-0459-26E40333BC34}"/>
          </ac:spMkLst>
        </pc:spChg>
        <pc:picChg chg="add mod">
          <ac:chgData name="伊健 杜" userId="e69aded81da48593" providerId="LiveId" clId="{6726B2CD-3767-4EA2-BFAB-2CDE101A591F}" dt="2022-09-20T13:08:38.303" v="3823" actId="1076"/>
          <ac:picMkLst>
            <pc:docMk/>
            <pc:sldMk cId="4210527832" sldId="821"/>
            <ac:picMk id="2" creationId="{FE704339-0EE2-79FE-DB50-8FE4B6579186}"/>
          </ac:picMkLst>
        </pc:picChg>
        <pc:picChg chg="del">
          <ac:chgData name="伊健 杜" userId="e69aded81da48593" providerId="LiveId" clId="{6726B2CD-3767-4EA2-BFAB-2CDE101A591F}" dt="2022-09-20T13:08:27.552" v="3813" actId="478"/>
          <ac:picMkLst>
            <pc:docMk/>
            <pc:sldMk cId="4210527832" sldId="821"/>
            <ac:picMk id="3" creationId="{4038933A-FD40-12FC-39A9-631074D45B9C}"/>
          </ac:picMkLst>
        </pc:picChg>
      </pc:sldChg>
      <pc:sldChg chg="modSp add del mod">
        <pc:chgData name="伊健 杜" userId="e69aded81da48593" providerId="LiveId" clId="{6726B2CD-3767-4EA2-BFAB-2CDE101A591F}" dt="2022-09-20T13:13:32.380" v="3881" actId="47"/>
        <pc:sldMkLst>
          <pc:docMk/>
          <pc:sldMk cId="1147157883" sldId="822"/>
        </pc:sldMkLst>
        <pc:spChg chg="mod">
          <ac:chgData name="伊健 杜" userId="e69aded81da48593" providerId="LiveId" clId="{6726B2CD-3767-4EA2-BFAB-2CDE101A591F}" dt="2022-09-20T13:13:14.190" v="3880" actId="20577"/>
          <ac:spMkLst>
            <pc:docMk/>
            <pc:sldMk cId="1147157883" sldId="822"/>
            <ac:spMk id="5" creationId="{E5FBA462-DC4E-E763-4177-36EAFDEC9FAB}"/>
          </ac:spMkLst>
        </pc:spChg>
        <pc:spChg chg="mod">
          <ac:chgData name="伊健 杜" userId="e69aded81da48593" providerId="LiveId" clId="{6726B2CD-3767-4EA2-BFAB-2CDE101A591F}" dt="2022-09-20T13:13:02.281" v="3850" actId="14100"/>
          <ac:spMkLst>
            <pc:docMk/>
            <pc:sldMk cId="1147157883" sldId="822"/>
            <ac:spMk id="7" creationId="{A2FDA32B-F50A-112A-1DA4-66DA2F75B170}"/>
          </ac:spMkLst>
        </pc:spChg>
      </pc:sldChg>
    </pc:docChg>
  </pc:docChgLst>
  <pc:docChgLst>
    <pc:chgData name="伊健 杜" userId="e69aded81da48593" providerId="LiveId" clId="{7877860C-AE32-43D9-BA8C-08CA567248A0}"/>
    <pc:docChg chg="undo custSel addSld delSld modSld sldOrd addSection modSection">
      <pc:chgData name="伊健 杜" userId="e69aded81da48593" providerId="LiveId" clId="{7877860C-AE32-43D9-BA8C-08CA567248A0}" dt="2022-11-02T16:12:34.799" v="5916"/>
      <pc:docMkLst>
        <pc:docMk/>
      </pc:docMkLst>
      <pc:sldChg chg="del">
        <pc:chgData name="伊健 杜" userId="e69aded81da48593" providerId="LiveId" clId="{7877860C-AE32-43D9-BA8C-08CA567248A0}" dt="2022-11-01T06:56:30.891" v="0" actId="47"/>
        <pc:sldMkLst>
          <pc:docMk/>
          <pc:sldMk cId="2248431918" sldId="1064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900656996" sldId="1095"/>
        </pc:sldMkLst>
      </pc:sldChg>
      <pc:sldChg chg="del">
        <pc:chgData name="伊健 杜" userId="e69aded81da48593" providerId="LiveId" clId="{7877860C-AE32-43D9-BA8C-08CA567248A0}" dt="2022-11-01T06:56:35.725" v="1" actId="47"/>
        <pc:sldMkLst>
          <pc:docMk/>
          <pc:sldMk cId="3660585106" sldId="1098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293511164" sldId="1098"/>
        </pc:sldMkLst>
        <pc:spChg chg="mod">
          <ac:chgData name="伊健 杜" userId="e69aded81da48593" providerId="LiveId" clId="{7877860C-AE32-43D9-BA8C-08CA567248A0}" dt="2022-11-01T11:37:17.541" v="860"/>
          <ac:spMkLst>
            <pc:docMk/>
            <pc:sldMk cId="4293511164" sldId="1098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3" creationId="{A215FC4A-E6E8-CC97-2096-674B523A922B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4" creationId="{B44205E2-554E-1E3A-A21C-FA415888C407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5" creationId="{E51FA745-CB08-7A23-A702-435D99E57E65}"/>
          </ac:spMkLst>
        </pc:spChg>
        <pc:spChg chg="del">
          <ac:chgData name="伊健 杜" userId="e69aded81da48593" providerId="LiveId" clId="{7877860C-AE32-43D9-BA8C-08CA567248A0}" dt="2022-11-01T11:36:58.611" v="838" actId="478"/>
          <ac:spMkLst>
            <pc:docMk/>
            <pc:sldMk cId="4293511164" sldId="1098"/>
            <ac:spMk id="6" creationId="{F664CF38-32CE-F1ED-1F82-42C5B7FE6DC9}"/>
          </ac:spMkLst>
        </pc:spChg>
        <pc:spChg chg="del">
          <ac:chgData name="伊健 杜" userId="e69aded81da48593" providerId="LiveId" clId="{7877860C-AE32-43D9-BA8C-08CA567248A0}" dt="2022-11-01T11:37:39.424" v="868" actId="478"/>
          <ac:spMkLst>
            <pc:docMk/>
            <pc:sldMk cId="4293511164" sldId="1098"/>
            <ac:spMk id="7" creationId="{347B831C-B5E9-B92E-7B0C-CD12DC60AD1E}"/>
          </ac:spMkLst>
        </pc:spChg>
        <pc:spChg chg="add mod">
          <ac:chgData name="伊健 杜" userId="e69aded81da48593" providerId="LiveId" clId="{7877860C-AE32-43D9-BA8C-08CA567248A0}" dt="2022-11-01T14:30:52.032" v="5793"/>
          <ac:spMkLst>
            <pc:docMk/>
            <pc:sldMk cId="4293511164" sldId="1098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1:41:44.851" v="1006" actId="1076"/>
          <ac:picMkLst>
            <pc:docMk/>
            <pc:sldMk cId="4293511164" sldId="1098"/>
            <ac:picMk id="4098" creationId="{3588EF78-4023-5C74-3AB6-3C3B096DC6DA}"/>
          </ac:picMkLst>
        </pc:picChg>
        <pc:picChg chg="del">
          <ac:chgData name="伊健 杜" userId="e69aded81da48593" providerId="LiveId" clId="{7877860C-AE32-43D9-BA8C-08CA567248A0}" dt="2022-11-01T11:36:58.611" v="838" actId="478"/>
          <ac:picMkLst>
            <pc:docMk/>
            <pc:sldMk cId="4293511164" sldId="1098"/>
            <ac:picMk id="14338" creationId="{B64AAAE8-B68A-3F94-6B9D-D654DBFCB1F6}"/>
          </ac:picMkLst>
        </pc:picChg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230979331" sldId="1099"/>
        </pc:sldMkLst>
      </pc:sldChg>
      <pc:sldChg chg="add del">
        <pc:chgData name="伊健 杜" userId="e69aded81da48593" providerId="LiveId" clId="{7877860C-AE32-43D9-BA8C-08CA567248A0}" dt="2022-11-02T12:24:36.662" v="5887"/>
        <pc:sldMkLst>
          <pc:docMk/>
          <pc:sldMk cId="3873620914" sldId="1102"/>
        </pc:sldMkLst>
      </pc:sldChg>
      <pc:sldChg chg="delSp modSp add mod delAnim">
        <pc:chgData name="伊健 杜" userId="e69aded81da48593" providerId="LiveId" clId="{7877860C-AE32-43D9-BA8C-08CA567248A0}" dt="2022-11-01T14:27:27.628" v="5395" actId="207"/>
        <pc:sldMkLst>
          <pc:docMk/>
          <pc:sldMk cId="993268252" sldId="1159"/>
        </pc:sldMkLst>
        <pc:spChg chg="mod">
          <ac:chgData name="伊健 杜" userId="e69aded81da48593" providerId="LiveId" clId="{7877860C-AE32-43D9-BA8C-08CA567248A0}" dt="2022-11-01T13:12:13.198" v="2676" actId="20577"/>
          <ac:spMkLst>
            <pc:docMk/>
            <pc:sldMk cId="993268252" sldId="1159"/>
            <ac:spMk id="2" creationId="{10304424-DB4A-36E7-9E0D-D32A5DD0F26C}"/>
          </ac:spMkLst>
        </pc:spChg>
        <pc:spChg chg="del">
          <ac:chgData name="伊健 杜" userId="e69aded81da48593" providerId="LiveId" clId="{7877860C-AE32-43D9-BA8C-08CA567248A0}" dt="2022-11-01T13:12:08.548" v="2671" actId="478"/>
          <ac:spMkLst>
            <pc:docMk/>
            <pc:sldMk cId="993268252" sldId="1159"/>
            <ac:spMk id="3" creationId="{BAB82766-BDC2-26FC-C2D3-3468B609A4DA}"/>
          </ac:spMkLst>
        </pc:spChg>
        <pc:spChg chg="mod">
          <ac:chgData name="伊健 杜" userId="e69aded81da48593" providerId="LiveId" clId="{7877860C-AE32-43D9-BA8C-08CA567248A0}" dt="2022-11-01T14:27:27.628" v="5395" actId="207"/>
          <ac:spMkLst>
            <pc:docMk/>
            <pc:sldMk cId="993268252" sldId="1159"/>
            <ac:spMk id="4" creationId="{31C54457-A652-33B2-24D8-5DECBD68E2B4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0" creationId="{11F496ED-779F-9CC8-09F1-17CE4E90E749}"/>
          </ac:spMkLst>
        </pc:spChg>
        <pc:spChg chg="del">
          <ac:chgData name="伊健 杜" userId="e69aded81da48593" providerId="LiveId" clId="{7877860C-AE32-43D9-BA8C-08CA567248A0}" dt="2022-11-01T14:27:24.537" v="5394" actId="478"/>
          <ac:spMkLst>
            <pc:docMk/>
            <pc:sldMk cId="993268252" sldId="1159"/>
            <ac:spMk id="11" creationId="{12E53FDA-9BCC-0E78-0D3F-91F4AB4BD687}"/>
          </ac:spMkLst>
        </pc:spChg>
      </pc:sldChg>
      <pc:sldChg chg="modSp add mod">
        <pc:chgData name="伊健 杜" userId="e69aded81da48593" providerId="LiveId" clId="{7877860C-AE32-43D9-BA8C-08CA567248A0}" dt="2022-11-01T13:12:16.396" v="2677" actId="20577"/>
        <pc:sldMkLst>
          <pc:docMk/>
          <pc:sldMk cId="2509427992" sldId="1160"/>
        </pc:sldMkLst>
        <pc:spChg chg="mod">
          <ac:chgData name="伊健 杜" userId="e69aded81da48593" providerId="LiveId" clId="{7877860C-AE32-43D9-BA8C-08CA567248A0}" dt="2022-11-01T13:12:16.396" v="2677" actId="20577"/>
          <ac:spMkLst>
            <pc:docMk/>
            <pc:sldMk cId="2509427992" sldId="1160"/>
            <ac:spMk id="2" creationId="{10304424-DB4A-36E7-9E0D-D32A5DD0F26C}"/>
          </ac:spMkLst>
        </pc:spChg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987288418" sldId="1161"/>
        </pc:sldMkLst>
      </pc:sldChg>
      <pc:sldChg chg="add">
        <pc:chgData name="伊健 杜" userId="e69aded81da48593" providerId="LiveId" clId="{7877860C-AE32-43D9-BA8C-08CA567248A0}" dt="2022-11-01T13:12:03.860" v="2670"/>
        <pc:sldMkLst>
          <pc:docMk/>
          <pc:sldMk cId="2342297900" sldId="116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25390715" sldId="118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26478650" sldId="118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364664454" sldId="118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38500765" sldId="119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624870771" sldId="119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20394089" sldId="119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608013632" sldId="119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48998332" sldId="119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48384475" sldId="119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007014" sldId="119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38712685" sldId="119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4224933" sldId="119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13897728" sldId="119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880918612" sldId="120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33900340" sldId="120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21005890" sldId="120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18195363" sldId="120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1977639" sldId="120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66239167" sldId="120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806668738" sldId="120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798968364" sldId="120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916981999" sldId="120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288537678" sldId="120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763299699" sldId="121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089601915" sldId="1211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100996690" sldId="1212"/>
        </pc:sldMkLst>
        <pc:spChg chg="add del mod">
          <ac:chgData name="伊健 杜" userId="e69aded81da48593" providerId="LiveId" clId="{7877860C-AE32-43D9-BA8C-08CA567248A0}" dt="2022-11-01T11:31:14.682" v="750" actId="478"/>
          <ac:spMkLst>
            <pc:docMk/>
            <pc:sldMk cId="3100996690" sldId="1212"/>
            <ac:spMk id="2" creationId="{003365A8-9C66-EB68-D4BF-705F3E4B9004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00996690" sldId="1212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1064078" sldId="121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85749623" sldId="121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196049209" sldId="121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820159699" sldId="121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02325873" sldId="121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29882168" sldId="121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92741177" sldId="122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4791163" sldId="122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997683623" sldId="122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530082706" sldId="1223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998794184" sldId="1224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495936381" sldId="1225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267607187" sldId="1226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63553372" sldId="1227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09941511" sldId="1228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273127428" sldId="1229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425141135" sldId="1230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73661211" sldId="1231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4288022191" sldId="1232"/>
        </pc:sldMkLst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621434723" sldId="1233"/>
        </pc:sldMkLst>
      </pc:sldChg>
      <pc:sldChg chg="addSp delSp modSp mod">
        <pc:chgData name="伊健 杜" userId="e69aded81da48593" providerId="LiveId" clId="{7877860C-AE32-43D9-BA8C-08CA567248A0}" dt="2022-11-01T14:30:52.032" v="5793"/>
        <pc:sldMkLst>
          <pc:docMk/>
          <pc:sldMk cId="3354899845" sldId="1234"/>
        </pc:sldMkLst>
        <pc:spChg chg="mod">
          <ac:chgData name="伊健 杜" userId="e69aded81da48593" providerId="LiveId" clId="{7877860C-AE32-43D9-BA8C-08CA567248A0}" dt="2022-11-01T06:57:29.332" v="16" actId="20577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354899845" sldId="1234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06:57:32.406" v="17" actId="478"/>
          <ac:picMkLst>
            <pc:docMk/>
            <pc:sldMk cId="3354899845" sldId="1234"/>
            <ac:picMk id="3" creationId="{0C087344-8CCB-7D45-B321-386A8D995D7E}"/>
          </ac:picMkLst>
        </pc:picChg>
        <pc:picChg chg="add mod">
          <ac:chgData name="伊健 杜" userId="e69aded81da48593" providerId="LiveId" clId="{7877860C-AE32-43D9-BA8C-08CA567248A0}" dt="2022-11-01T11:04:11.366" v="335" actId="1076"/>
          <ac:picMkLst>
            <pc:docMk/>
            <pc:sldMk cId="3354899845" sldId="1234"/>
            <ac:picMk id="1026" creationId="{1255E699-2F29-248D-6E24-45FDA6D4CB70}"/>
          </ac:picMkLst>
        </pc:picChg>
        <pc:picChg chg="add mod">
          <ac:chgData name="伊健 杜" userId="e69aded81da48593" providerId="LiveId" clId="{7877860C-AE32-43D9-BA8C-08CA567248A0}" dt="2022-11-01T11:04:10.352" v="334" actId="1076"/>
          <ac:picMkLst>
            <pc:docMk/>
            <pc:sldMk cId="3354899845" sldId="1234"/>
            <ac:picMk id="1028" creationId="{32AB1960-657A-5186-3E59-92D039FB04DB}"/>
          </ac:picMkLst>
        </pc:picChg>
      </pc:sldChg>
      <pc:sldChg chg="del">
        <pc:chgData name="伊健 杜" userId="e69aded81da48593" providerId="LiveId" clId="{7877860C-AE32-43D9-BA8C-08CA567248A0}" dt="2022-11-01T06:58:12.716" v="18" actId="47"/>
        <pc:sldMkLst>
          <pc:docMk/>
          <pc:sldMk cId="2304138078" sldId="1235"/>
        </pc:sldMkLst>
      </pc:sldChg>
      <pc:sldChg chg="addSp delSp modSp add del mod">
        <pc:chgData name="伊健 杜" userId="e69aded81da48593" providerId="LiveId" clId="{7877860C-AE32-43D9-BA8C-08CA567248A0}" dt="2022-11-01T15:26:57.072" v="5809" actId="21"/>
        <pc:sldMkLst>
          <pc:docMk/>
          <pc:sldMk cId="4068274745" sldId="1236"/>
        </pc:sldMkLst>
        <pc:spChg chg="add del mod">
          <ac:chgData name="伊健 杜" userId="e69aded81da48593" providerId="LiveId" clId="{7877860C-AE32-43D9-BA8C-08CA567248A0}" dt="2022-11-01T15:26:57.072" v="5809" actId="21"/>
          <ac:spMkLst>
            <pc:docMk/>
            <pc:sldMk cId="4068274745" sldId="1236"/>
            <ac:spMk id="2" creationId="{7E458385-5380-A452-D464-67EECF7DD7C0}"/>
          </ac:spMkLst>
        </pc:spChg>
      </pc:sldChg>
      <pc:sldChg chg="modSp mod ord">
        <pc:chgData name="伊健 杜" userId="e69aded81da48593" providerId="LiveId" clId="{7877860C-AE32-43D9-BA8C-08CA567248A0}" dt="2022-11-02T16:12:34.799" v="5916"/>
        <pc:sldMkLst>
          <pc:docMk/>
          <pc:sldMk cId="2451956726" sldId="1237"/>
        </pc:sldMkLst>
        <pc:spChg chg="mod">
          <ac:chgData name="伊健 杜" userId="e69aded81da48593" providerId="LiveId" clId="{7877860C-AE32-43D9-BA8C-08CA567248A0}" dt="2022-11-02T16:12:34.799" v="5916"/>
          <ac:spMkLst>
            <pc:docMk/>
            <pc:sldMk cId="2451956726" sldId="1237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2941564556" sldId="1238"/>
        </pc:sldMkLst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4066109111" sldId="1238"/>
        </pc:sldMkLst>
        <pc:spChg chg="mod">
          <ac:chgData name="伊健 杜" userId="e69aded81da48593" providerId="LiveId" clId="{7877860C-AE32-43D9-BA8C-08CA567248A0}" dt="2022-11-01T10:31:00.890" v="114" actId="20577"/>
          <ac:spMkLst>
            <pc:docMk/>
            <pc:sldMk cId="4066109111" sldId="123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4066109111" sldId="1238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1:19:34.159" v="663" actId="1076"/>
          <ac:picMkLst>
            <pc:docMk/>
            <pc:sldMk cId="4066109111" sldId="1238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21:55.098" v="665" actId="1076"/>
          <ac:picMkLst>
            <pc:docMk/>
            <pc:sldMk cId="4066109111" sldId="1238"/>
            <ac:picMk id="5" creationId="{9C90C750-88F5-4506-40C6-EC4B516A1D00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35293795" sldId="1239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856961088" sldId="123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6961088" sldId="1239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1:08:03.147" v="338" actId="478"/>
          <ac:picMkLst>
            <pc:docMk/>
            <pc:sldMk cId="856961088" sldId="1239"/>
            <ac:picMk id="3" creationId="{79066EC5-F56C-A027-C498-BA487D6DAACB}"/>
          </ac:picMkLst>
        </pc:picChg>
        <pc:picChg chg="add mod">
          <ac:chgData name="伊健 杜" userId="e69aded81da48593" providerId="LiveId" clId="{7877860C-AE32-43D9-BA8C-08CA567248A0}" dt="2022-11-01T11:08:07.035" v="341" actId="1076"/>
          <ac:picMkLst>
            <pc:docMk/>
            <pc:sldMk cId="856961088" sldId="1239"/>
            <ac:picMk id="2050" creationId="{E8DA224B-F147-6F32-B0D4-CEF9786703CD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1037413965" sldId="1240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649517297" sldId="124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49517297" sldId="124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1:18:43.431" v="539" actId="478"/>
          <ac:picMkLst>
            <pc:docMk/>
            <pc:sldMk cId="1649517297" sldId="1240"/>
            <ac:picMk id="2050" creationId="{E8DA224B-F147-6F32-B0D4-CEF9786703CD}"/>
          </ac:picMkLst>
        </pc:picChg>
        <pc:picChg chg="add mod">
          <ac:chgData name="伊健 杜" userId="e69aded81da48593" providerId="LiveId" clId="{7877860C-AE32-43D9-BA8C-08CA567248A0}" dt="2022-11-01T11:18:51.571" v="546" actId="1076"/>
          <ac:picMkLst>
            <pc:docMk/>
            <pc:sldMk cId="1649517297" sldId="1240"/>
            <ac:picMk id="3074" creationId="{CEF53C51-A9D3-CCE2-0A95-E0D76F247AA5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156649371" sldId="124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56649371" sldId="1241"/>
            <ac:spMk id="4" creationId="{C71A3027-DB34-AAEA-D73D-30F79D0DA1B1}"/>
          </ac:spMkLst>
        </pc:sp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648862933" sldId="1241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18782668" sldId="1242"/>
        </pc:sldMkLst>
        <pc:spChg chg="add del">
          <ac:chgData name="伊健 杜" userId="e69aded81da48593" providerId="LiveId" clId="{7877860C-AE32-43D9-BA8C-08CA567248A0}" dt="2022-11-01T12:47:25.542" v="2513" actId="478"/>
          <ac:spMkLst>
            <pc:docMk/>
            <pc:sldMk cId="2218782668" sldId="1242"/>
            <ac:spMk id="2" creationId="{FFF220A4-1827-92B6-9C88-5A387AD7DDB0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18782668" sldId="124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6" creationId="{1255E699-2F29-248D-6E24-45FDA6D4CB70}"/>
          </ac:picMkLst>
        </pc:picChg>
        <pc:picChg chg="del">
          <ac:chgData name="伊健 杜" userId="e69aded81da48593" providerId="LiveId" clId="{7877860C-AE32-43D9-BA8C-08CA567248A0}" dt="2022-11-01T12:46:52.686" v="2511" actId="478"/>
          <ac:picMkLst>
            <pc:docMk/>
            <pc:sldMk cId="2218782668" sldId="1242"/>
            <ac:picMk id="1028" creationId="{32AB1960-657A-5186-3E59-92D039FB04DB}"/>
          </ac:picMkLst>
        </pc:picChg>
        <pc:picChg chg="add mod">
          <ac:chgData name="伊健 杜" userId="e69aded81da48593" providerId="LiveId" clId="{7877860C-AE32-43D9-BA8C-08CA567248A0}" dt="2022-11-01T12:47:38.831" v="2516" actId="1076"/>
          <ac:picMkLst>
            <pc:docMk/>
            <pc:sldMk cId="2218782668" sldId="1242"/>
            <ac:picMk id="7172" creationId="{28469003-11FC-A509-495D-8BDDD666E276}"/>
          </ac:picMkLst>
        </pc:picChg>
      </pc:sldChg>
      <pc:sldChg chg="del">
        <pc:chgData name="伊健 杜" userId="e69aded81da48593" providerId="LiveId" clId="{7877860C-AE32-43D9-BA8C-08CA567248A0}" dt="2022-11-01T06:56:30.891" v="0" actId="47"/>
        <pc:sldMkLst>
          <pc:docMk/>
          <pc:sldMk cId="3082647770" sldId="1242"/>
        </pc:sldMkLst>
      </pc:sldChg>
      <pc:sldChg chg="add del">
        <pc:chgData name="伊健 杜" userId="e69aded81da48593" providerId="LiveId" clId="{7877860C-AE32-43D9-BA8C-08CA567248A0}" dt="2022-11-01T11:37:25.168" v="862"/>
        <pc:sldMkLst>
          <pc:docMk/>
          <pc:sldMk cId="1996114651" sldId="1243"/>
        </pc:sldMkLst>
      </pc:sldChg>
      <pc:sldChg chg="addSp delSp modSp add mod">
        <pc:chgData name="伊健 杜" userId="e69aded81da48593" providerId="LiveId" clId="{7877860C-AE32-43D9-BA8C-08CA567248A0}" dt="2022-11-01T12:28:47.565" v="1789"/>
        <pc:sldMkLst>
          <pc:docMk/>
          <pc:sldMk cId="2541015691" sldId="1243"/>
        </pc:sldMkLst>
        <pc:spChg chg="mod">
          <ac:chgData name="伊健 杜" userId="e69aded81da48593" providerId="LiveId" clId="{7877860C-AE32-43D9-BA8C-08CA567248A0}" dt="2022-11-01T12:21:26.326" v="1551" actId="1076"/>
          <ac:spMkLst>
            <pc:docMk/>
            <pc:sldMk cId="2541015691" sldId="1243"/>
            <ac:spMk id="2" creationId="{1302A11A-625D-774F-23B3-739301B530C3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3" creationId="{A215FC4A-E6E8-CC97-2096-674B523A922B}"/>
          </ac:spMkLst>
        </pc:spChg>
        <pc:spChg chg="add del mod">
          <ac:chgData name="伊健 杜" userId="e69aded81da48593" providerId="LiveId" clId="{7877860C-AE32-43D9-BA8C-08CA567248A0}" dt="2022-11-01T12:21:25.747" v="1550" actId="767"/>
          <ac:spMkLst>
            <pc:docMk/>
            <pc:sldMk cId="2541015691" sldId="1243"/>
            <ac:spMk id="3" creationId="{BF451784-795F-E596-1D57-423952E63433}"/>
          </ac:spMkLst>
        </pc:spChg>
        <pc:spChg chg="add mod">
          <ac:chgData name="伊健 杜" userId="e69aded81da48593" providerId="LiveId" clId="{7877860C-AE32-43D9-BA8C-08CA567248A0}" dt="2022-11-01T12:28:47.565" v="1789"/>
          <ac:spMkLst>
            <pc:docMk/>
            <pc:sldMk cId="2541015691" sldId="1243"/>
            <ac:spMk id="4" creationId="{9D0B9745-2931-AA0C-223B-E42D3CFE768C}"/>
          </ac:spMkLst>
        </pc:spChg>
        <pc:spChg chg="del">
          <ac:chgData name="伊健 杜" userId="e69aded81da48593" providerId="LiveId" clId="{7877860C-AE32-43D9-BA8C-08CA567248A0}" dt="2022-11-01T11:37:42.092" v="869" actId="478"/>
          <ac:spMkLst>
            <pc:docMk/>
            <pc:sldMk cId="2541015691" sldId="1243"/>
            <ac:spMk id="7" creationId="{347B831C-B5E9-B92E-7B0C-CD12DC60AD1E}"/>
          </ac:spMkLst>
        </pc:spChg>
        <pc:picChg chg="add del mod">
          <ac:chgData name="伊健 杜" userId="e69aded81da48593" providerId="LiveId" clId="{7877860C-AE32-43D9-BA8C-08CA567248A0}" dt="2022-11-01T12:27:42.809" v="1748" actId="478"/>
          <ac:picMkLst>
            <pc:docMk/>
            <pc:sldMk cId="2541015691" sldId="1243"/>
            <ac:picMk id="5" creationId="{4F51096D-50A2-2FA3-128D-CDA6C7934904}"/>
          </ac:picMkLst>
        </pc:picChg>
        <pc:picChg chg="add del mod">
          <ac:chgData name="伊健 杜" userId="e69aded81da48593" providerId="LiveId" clId="{7877860C-AE32-43D9-BA8C-08CA567248A0}" dt="2022-11-01T12:28:35.447" v="1753" actId="478"/>
          <ac:picMkLst>
            <pc:docMk/>
            <pc:sldMk cId="2541015691" sldId="1243"/>
            <ac:picMk id="4098" creationId="{74A2B27C-DD63-A26E-91E9-F81C0618DAF8}"/>
          </ac:picMkLst>
        </pc:picChg>
        <pc:picChg chg="add mod">
          <ac:chgData name="伊健 杜" userId="e69aded81da48593" providerId="LiveId" clId="{7877860C-AE32-43D9-BA8C-08CA567248A0}" dt="2022-11-01T12:28:37.366" v="1755" actId="1076"/>
          <ac:picMkLst>
            <pc:docMk/>
            <pc:sldMk cId="2541015691" sldId="1243"/>
            <ac:picMk id="4100" creationId="{849F071E-9513-45DC-D06D-1125EE25015E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7098240" sldId="124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7098240" sldId="1244"/>
            <ac:spMk id="8" creationId="{0438729B-0F82-A5C2-5BC7-7451302EC36A}"/>
          </ac:spMkLst>
        </pc:spChg>
        <pc:picChg chg="add mod">
          <ac:chgData name="伊健 杜" userId="e69aded81da48593" providerId="LiveId" clId="{7877860C-AE32-43D9-BA8C-08CA567248A0}" dt="2022-11-01T12:15:27.592" v="1340" actId="1076"/>
          <ac:picMkLst>
            <pc:docMk/>
            <pc:sldMk cId="407098240" sldId="1244"/>
            <ac:picMk id="1026" creationId="{79595A8B-2A2F-3AA6-69B1-BCEE03939562}"/>
          </ac:picMkLst>
        </pc:picChg>
        <pc:picChg chg="del">
          <ac:chgData name="伊健 杜" userId="e69aded81da48593" providerId="LiveId" clId="{7877860C-AE32-43D9-BA8C-08CA567248A0}" dt="2022-11-01T12:14:17.603" v="1336" actId="478"/>
          <ac:picMkLst>
            <pc:docMk/>
            <pc:sldMk cId="407098240" sldId="1244"/>
            <ac:picMk id="4098" creationId="{3588EF78-4023-5C74-3AB6-3C3B096DC6DA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92851783" sldId="124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92851783" sldId="1245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16:24.278" v="1485" actId="478"/>
          <ac:picMkLst>
            <pc:docMk/>
            <pc:sldMk cId="3292851783" sldId="1245"/>
            <ac:picMk id="1026" creationId="{79595A8B-2A2F-3AA6-69B1-BCEE03939562}"/>
          </ac:picMkLst>
        </pc:picChg>
        <pc:picChg chg="add mod">
          <ac:chgData name="伊健 杜" userId="e69aded81da48593" providerId="LiveId" clId="{7877860C-AE32-43D9-BA8C-08CA567248A0}" dt="2022-11-01T12:17:15.126" v="1489" actId="1076"/>
          <ac:picMkLst>
            <pc:docMk/>
            <pc:sldMk cId="3292851783" sldId="1245"/>
            <ac:picMk id="2050" creationId="{CBC16CA7-26B2-9BD4-6375-1945959436DD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4090366481" sldId="1246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90366481" sldId="1246"/>
            <ac:spMk id="8" creationId="{0438729B-0F82-A5C2-5BC7-7451302EC36A}"/>
          </ac:spMkLst>
        </pc:spChg>
        <pc:picChg chg="del">
          <ac:chgData name="伊健 杜" userId="e69aded81da48593" providerId="LiveId" clId="{7877860C-AE32-43D9-BA8C-08CA567248A0}" dt="2022-11-01T12:25:25.900" v="1631" actId="478"/>
          <ac:picMkLst>
            <pc:docMk/>
            <pc:sldMk cId="4090366481" sldId="1246"/>
            <ac:picMk id="2050" creationId="{CBC16CA7-26B2-9BD4-6375-1945959436DD}"/>
          </ac:picMkLst>
        </pc:picChg>
        <pc:picChg chg="add mod">
          <ac:chgData name="伊健 杜" userId="e69aded81da48593" providerId="LiveId" clId="{7877860C-AE32-43D9-BA8C-08CA567248A0}" dt="2022-11-01T12:25:35.787" v="1635" actId="1076"/>
          <ac:picMkLst>
            <pc:docMk/>
            <pc:sldMk cId="4090366481" sldId="1246"/>
            <ac:picMk id="3074" creationId="{ED5C8389-914B-43E3-DF85-9606AB7FC01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085291340" sldId="124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085291340" sldId="1247"/>
            <ac:spMk id="4" creationId="{9D0B9745-2931-AA0C-223B-E42D3CFE768C}"/>
          </ac:spMkLst>
        </pc:spChg>
        <pc:picChg chg="del">
          <ac:chgData name="伊健 杜" userId="e69aded81da48593" providerId="LiveId" clId="{7877860C-AE32-43D9-BA8C-08CA567248A0}" dt="2022-11-01T12:39:24.357" v="1874" actId="478"/>
          <ac:picMkLst>
            <pc:docMk/>
            <pc:sldMk cId="1085291340" sldId="1247"/>
            <ac:picMk id="4100" creationId="{849F071E-9513-45DC-D06D-1125EE25015E}"/>
          </ac:picMkLst>
        </pc:picChg>
        <pc:picChg chg="add mod">
          <ac:chgData name="伊健 杜" userId="e69aded81da48593" providerId="LiveId" clId="{7877860C-AE32-43D9-BA8C-08CA567248A0}" dt="2022-11-01T12:44:08.595" v="2306" actId="1076"/>
          <ac:picMkLst>
            <pc:docMk/>
            <pc:sldMk cId="1085291340" sldId="1247"/>
            <ac:picMk id="6146" creationId="{7A54669A-C1BB-2304-04D8-B094E96EB700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159294723" sldId="124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59294723" sldId="1248"/>
            <ac:spMk id="2" creationId="{0A014E1C-D4A3-FF7D-F6F5-94B477EABB5D}"/>
          </ac:spMkLst>
        </pc:spChg>
        <pc:spChg chg="del">
          <ac:chgData name="伊健 杜" userId="e69aded81da48593" providerId="LiveId" clId="{7877860C-AE32-43D9-BA8C-08CA567248A0}" dt="2022-11-01T12:45:29.260" v="2310" actId="478"/>
          <ac:spMkLst>
            <pc:docMk/>
            <pc:sldMk cId="159294723" sldId="1248"/>
            <ac:spMk id="3" creationId="{3F815166-C6A6-BDD3-D792-5DF162A26F39}"/>
          </ac:spMkLst>
        </pc:spChg>
      </pc:sldChg>
      <pc:sldChg chg="addSp modSp add mod">
        <pc:chgData name="伊健 杜" userId="e69aded81da48593" providerId="LiveId" clId="{7877860C-AE32-43D9-BA8C-08CA567248A0}" dt="2022-11-01T14:30:52.032" v="5793"/>
        <pc:sldMkLst>
          <pc:docMk/>
          <pc:sldMk cId="3819042625" sldId="1249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819042625" sldId="1249"/>
            <ac:spMk id="4" creationId="{9D0B9745-2931-AA0C-223B-E42D3CFE768C}"/>
          </ac:spMkLst>
        </pc:spChg>
        <pc:picChg chg="add mod">
          <ac:chgData name="伊健 杜" userId="e69aded81da48593" providerId="LiveId" clId="{7877860C-AE32-43D9-BA8C-08CA567248A0}" dt="2022-11-01T12:45:23.179" v="2309" actId="1076"/>
          <ac:picMkLst>
            <pc:docMk/>
            <pc:sldMk cId="3819042625" sldId="1249"/>
            <ac:picMk id="5122" creationId="{860F1352-BA2F-A988-7D18-9A5993189B66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735072423" sldId="125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35072423" sldId="1250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3:00:59.303" v="2669" actId="26606"/>
          <ac:spMkLst>
            <pc:docMk/>
            <pc:sldMk cId="2735072423" sldId="1250"/>
            <ac:spMk id="8199" creationId="{2B566528-1B12-4246-9431-5C2D7D081168}"/>
          </ac:spMkLst>
        </pc:s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1" creationId="{828A5161-06F1-46CF-8AD7-844680A59E13}"/>
          </ac:grpSpMkLst>
        </pc:grpChg>
        <pc:grpChg chg="add del">
          <ac:chgData name="伊健 杜" userId="e69aded81da48593" providerId="LiveId" clId="{7877860C-AE32-43D9-BA8C-08CA567248A0}" dt="2022-11-01T13:00:59.303" v="2669" actId="26606"/>
          <ac:grpSpMkLst>
            <pc:docMk/>
            <pc:sldMk cId="2735072423" sldId="1250"/>
            <ac:grpSpMk id="8205" creationId="{5995D10D-E9C9-47DB-AE7E-801FEF38F5C9}"/>
          </ac:grpSpMkLst>
        </pc:grpChg>
        <pc:picChg chg="del">
          <ac:chgData name="伊健 杜" userId="e69aded81da48593" providerId="LiveId" clId="{7877860C-AE32-43D9-BA8C-08CA567248A0}" dt="2022-11-01T12:49:13.374" v="2663" actId="478"/>
          <ac:picMkLst>
            <pc:docMk/>
            <pc:sldMk cId="2735072423" sldId="1250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00:59.303" v="2669" actId="26606"/>
          <ac:picMkLst>
            <pc:docMk/>
            <pc:sldMk cId="2735072423" sldId="1250"/>
            <ac:picMk id="8194" creationId="{AAEDD41D-1230-9DB0-EE62-5BCF7120B536}"/>
          </ac:picMkLst>
        </pc:picChg>
      </pc:sldChg>
      <pc:sldChg chg="delSp modSp new mod">
        <pc:chgData name="伊健 杜" userId="e69aded81da48593" providerId="LiveId" clId="{7877860C-AE32-43D9-BA8C-08CA567248A0}" dt="2022-11-01T14:30:52.032" v="5793"/>
        <pc:sldMkLst>
          <pc:docMk/>
          <pc:sldMk cId="611974265" sldId="125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611974265" sldId="1251"/>
            <ac:spMk id="2" creationId="{4EED75C4-2C54-8C42-E864-FAD6FB07DE74}"/>
          </ac:spMkLst>
        </pc:spChg>
        <pc:spChg chg="del">
          <ac:chgData name="伊健 杜" userId="e69aded81da48593" providerId="LiveId" clId="{7877860C-AE32-43D9-BA8C-08CA567248A0}" dt="2022-11-01T13:33:59.439" v="3228" actId="478"/>
          <ac:spMkLst>
            <pc:docMk/>
            <pc:sldMk cId="611974265" sldId="1251"/>
            <ac:spMk id="3" creationId="{E5F7DDD2-46B1-BEF6-9FF7-C897939C5875}"/>
          </ac:spMkLst>
        </pc:spChg>
      </pc:sldChg>
      <pc:sldChg chg="addSp delSp modSp add mod">
        <pc:chgData name="伊健 杜" userId="e69aded81da48593" providerId="LiveId" clId="{7877860C-AE32-43D9-BA8C-08CA567248A0}" dt="2022-11-02T12:26:35.167" v="5907" actId="20577"/>
        <pc:sldMkLst>
          <pc:docMk/>
          <pc:sldMk cId="929818660" sldId="125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929818660" sldId="1252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35.167" v="5907" actId="20577"/>
          <ac:spMkLst>
            <pc:docMk/>
            <pc:sldMk cId="929818660" sldId="1252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13:17.577" v="2809" actId="478"/>
          <ac:picMkLst>
            <pc:docMk/>
            <pc:sldMk cId="929818660" sldId="1252"/>
            <ac:picMk id="8194" creationId="{AAEDD41D-1230-9DB0-EE62-5BCF7120B536}"/>
          </ac:picMkLst>
        </pc:picChg>
        <pc:picChg chg="add del mod">
          <ac:chgData name="伊健 杜" userId="e69aded81da48593" providerId="LiveId" clId="{7877860C-AE32-43D9-BA8C-08CA567248A0}" dt="2022-11-01T13:26:46.010" v="2863" actId="478"/>
          <ac:picMkLst>
            <pc:docMk/>
            <pc:sldMk cId="929818660" sldId="1252"/>
            <ac:picMk id="9218" creationId="{4493144C-9F5B-C611-611A-37AFFDD3FA89}"/>
          </ac:picMkLst>
        </pc:picChg>
        <pc:picChg chg="add mod">
          <ac:chgData name="伊健 杜" userId="e69aded81da48593" providerId="LiveId" clId="{7877860C-AE32-43D9-BA8C-08CA567248A0}" dt="2022-11-01T13:26:48.771" v="2866" actId="14100"/>
          <ac:picMkLst>
            <pc:docMk/>
            <pc:sldMk cId="929818660" sldId="1252"/>
            <ac:picMk id="9220" creationId="{10CAD43D-8282-CCD8-9581-6AFAB018B655}"/>
          </ac:picMkLst>
        </pc:picChg>
        <pc:inkChg chg="add del">
          <ac:chgData name="伊健 杜" userId="e69aded81da48593" providerId="LiveId" clId="{7877860C-AE32-43D9-BA8C-08CA567248A0}" dt="2022-11-02T12:26:34.043" v="5906" actId="478"/>
          <ac:inkMkLst>
            <pc:docMk/>
            <pc:sldMk cId="929818660" sldId="1252"/>
            <ac:inkMk id="2" creationId="{631EB41F-E9DB-7C4C-0EB4-2AC59A99E82E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4004199486" sldId="125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4004199486" sldId="1253"/>
            <ac:spMk id="2" creationId="{4865DEAE-8CE3-76E6-7469-B1FACA5DB929}"/>
          </ac:spMkLst>
        </pc:spChg>
      </pc:sldChg>
      <pc:sldChg chg="addSp delSp modSp add mod">
        <pc:chgData name="伊健 杜" userId="e69aded81da48593" providerId="LiveId" clId="{7877860C-AE32-43D9-BA8C-08CA567248A0}" dt="2022-11-02T12:26:30.803" v="5905" actId="478"/>
        <pc:sldMkLst>
          <pc:docMk/>
          <pc:sldMk cId="850429110" sldId="125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50429110" sldId="1254"/>
            <ac:spMk id="2" creationId="{4865DEAE-8CE3-76E6-7469-B1FACA5DB929}"/>
          </ac:spMkLst>
        </pc:spChg>
        <pc:spChg chg="add del mod">
          <ac:chgData name="伊健 杜" userId="e69aded81da48593" providerId="LiveId" clId="{7877860C-AE32-43D9-BA8C-08CA567248A0}" dt="2022-11-02T12:26:30.803" v="5905" actId="478"/>
          <ac:spMkLst>
            <pc:docMk/>
            <pc:sldMk cId="850429110" sldId="1254"/>
            <ac:spMk id="3" creationId="{BC67A338-DB5F-7DD1-056F-C15F6E22F580}"/>
          </ac:spMkLst>
        </pc:spChg>
        <pc:inkChg chg="add del">
          <ac:chgData name="伊健 杜" userId="e69aded81da48593" providerId="LiveId" clId="{7877860C-AE32-43D9-BA8C-08CA567248A0}" dt="2022-11-02T12:26:30.803" v="5905" actId="478"/>
          <ac:inkMkLst>
            <pc:docMk/>
            <pc:sldMk cId="850429110" sldId="1254"/>
            <ac:inkMk id="4" creationId="{09167D9C-B13A-F050-6A94-825D41CA23FB}"/>
          </ac:inkMkLst>
        </pc:inkChg>
      </pc:sldChg>
      <pc:sldChg chg="add del">
        <pc:chgData name="伊健 杜" userId="e69aded81da48593" providerId="LiveId" clId="{7877860C-AE32-43D9-BA8C-08CA567248A0}" dt="2022-11-01T13:28:30.562" v="3009"/>
        <pc:sldMkLst>
          <pc:docMk/>
          <pc:sldMk cId="385425179" sldId="1255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038545547" sldId="1255"/>
        </pc:sldMkLst>
        <pc:spChg chg="mod">
          <ac:chgData name="伊健 杜" userId="e69aded81da48593" providerId="LiveId" clId="{7877860C-AE32-43D9-BA8C-08CA567248A0}" dt="2022-11-01T13:28:47.618" v="3020"/>
          <ac:spMkLst>
            <pc:docMk/>
            <pc:sldMk cId="2038545547" sldId="125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38545547" sldId="125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0:42.164" v="3092" actId="478"/>
          <ac:picMkLst>
            <pc:docMk/>
            <pc:sldMk cId="2038545547" sldId="1255"/>
            <ac:picMk id="7172" creationId="{28469003-11FC-A509-495D-8BDDD666E276}"/>
          </ac:picMkLst>
        </pc:picChg>
        <pc:picChg chg="add mod">
          <ac:chgData name="伊健 杜" userId="e69aded81da48593" providerId="LiveId" clId="{7877860C-AE32-43D9-BA8C-08CA567248A0}" dt="2022-11-01T13:31:48.247" v="3128" actId="1076"/>
          <ac:picMkLst>
            <pc:docMk/>
            <pc:sldMk cId="2038545547" sldId="1255"/>
            <ac:picMk id="10242" creationId="{F68C6D2F-D62F-CCD3-80F8-60F50A4A3A4B}"/>
          </ac:picMkLst>
        </pc:picChg>
      </pc:sldChg>
      <pc:sldChg chg="add del">
        <pc:chgData name="伊健 杜" userId="e69aded81da48593" providerId="LiveId" clId="{7877860C-AE32-43D9-BA8C-08CA567248A0}" dt="2022-11-01T13:28:30.019" v="3008"/>
        <pc:sldMkLst>
          <pc:docMk/>
          <pc:sldMk cId="840580929" sldId="1256"/>
        </pc:sldMkLst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907992443" sldId="1256"/>
        </pc:sldMkLst>
        <pc:spChg chg="mod">
          <ac:chgData name="伊健 杜" userId="e69aded81da48593" providerId="LiveId" clId="{7877860C-AE32-43D9-BA8C-08CA567248A0}" dt="2022-11-01T13:31:52.972" v="3132" actId="20577"/>
          <ac:spMkLst>
            <pc:docMk/>
            <pc:sldMk cId="907992443" sldId="125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907992443" sldId="1256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31:50.995" v="3130" actId="478"/>
          <ac:picMkLst>
            <pc:docMk/>
            <pc:sldMk cId="907992443" sldId="1256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33:16.933" v="3219" actId="1076"/>
          <ac:picMkLst>
            <pc:docMk/>
            <pc:sldMk cId="907992443" sldId="1256"/>
            <ac:picMk id="11266" creationId="{F656E6EF-AE11-649D-926B-2AE02CE7271B}"/>
          </ac:picMkLst>
        </pc:picChg>
        <pc:picChg chg="add mod">
          <ac:chgData name="伊健 杜" userId="e69aded81da48593" providerId="LiveId" clId="{7877860C-AE32-43D9-BA8C-08CA567248A0}" dt="2022-11-01T13:33:38.743" v="3222" actId="1076"/>
          <ac:picMkLst>
            <pc:docMk/>
            <pc:sldMk cId="907992443" sldId="1256"/>
            <ac:picMk id="11268" creationId="{0C87ED7E-F08F-B648-FA12-545FEC85EB88}"/>
          </ac:picMkLst>
        </pc:picChg>
        <pc:picChg chg="add mod">
          <ac:chgData name="伊健 杜" userId="e69aded81da48593" providerId="LiveId" clId="{7877860C-AE32-43D9-BA8C-08CA567248A0}" dt="2022-11-01T13:33:55.297" v="3227" actId="1076"/>
          <ac:picMkLst>
            <pc:docMk/>
            <pc:sldMk cId="907992443" sldId="1256"/>
            <ac:picMk id="11270" creationId="{C5751103-0527-98AC-E69F-4F88AAA84B49}"/>
          </ac:picMkLst>
        </pc:picChg>
      </pc:sldChg>
      <pc:sldChg chg="addSp delSp modSp add mod">
        <pc:chgData name="伊健 杜" userId="e69aded81da48593" providerId="LiveId" clId="{7877860C-AE32-43D9-BA8C-08CA567248A0}" dt="2022-11-01T14:31:16.260" v="5794"/>
        <pc:sldMkLst>
          <pc:docMk/>
          <pc:sldMk cId="3161479001" sldId="1257"/>
        </pc:sldMkLst>
        <pc:spChg chg="mod">
          <ac:chgData name="伊健 杜" userId="e69aded81da48593" providerId="LiveId" clId="{7877860C-AE32-43D9-BA8C-08CA567248A0}" dt="2022-11-01T14:31:16.260" v="5794"/>
          <ac:spMkLst>
            <pc:docMk/>
            <pc:sldMk cId="3161479001" sldId="1257"/>
            <ac:spMk id="2" creationId="{4EED75C4-2C54-8C42-E864-FAD6FB07DE74}"/>
          </ac:spMkLst>
        </pc:spChg>
        <pc:picChg chg="add del mod">
          <ac:chgData name="伊健 杜" userId="e69aded81da48593" providerId="LiveId" clId="{7877860C-AE32-43D9-BA8C-08CA567248A0}" dt="2022-11-01T14:08:33.617" v="4417"/>
          <ac:picMkLst>
            <pc:docMk/>
            <pc:sldMk cId="3161479001" sldId="1257"/>
            <ac:picMk id="3" creationId="{E7175DEF-400D-B64B-5971-05379BECE640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958852280" sldId="1258"/>
        </pc:sldMkLst>
        <pc:spChg chg="mod">
          <ac:chgData name="伊健 杜" userId="e69aded81da48593" providerId="LiveId" clId="{7877860C-AE32-43D9-BA8C-08CA567248A0}" dt="2022-11-01T13:44:26.464" v="3402" actId="20577"/>
          <ac:spMkLst>
            <pc:docMk/>
            <pc:sldMk cId="2958852280" sldId="125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958852280" sldId="125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8:11.156" v="3558" actId="478"/>
          <ac:picMkLst>
            <pc:docMk/>
            <pc:sldMk cId="2958852280" sldId="1258"/>
            <ac:picMk id="10242" creationId="{F68C6D2F-D62F-CCD3-80F8-60F50A4A3A4B}"/>
          </ac:picMkLst>
        </pc:picChg>
        <pc:picChg chg="add mod">
          <ac:chgData name="伊健 杜" userId="e69aded81da48593" providerId="LiveId" clId="{7877860C-AE32-43D9-BA8C-08CA567248A0}" dt="2022-11-01T13:58:40.854" v="3562" actId="1076"/>
          <ac:picMkLst>
            <pc:docMk/>
            <pc:sldMk cId="2958852280" sldId="1258"/>
            <ac:picMk id="12290" creationId="{439939D9-277B-AA20-BA45-374533A595AC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81380646" sldId="1259"/>
        </pc:sldMkLst>
        <pc:spChg chg="mod">
          <ac:chgData name="伊健 杜" userId="e69aded81da48593" providerId="LiveId" clId="{7877860C-AE32-43D9-BA8C-08CA567248A0}" dt="2022-11-01T13:58:51.956" v="3581" actId="20577"/>
          <ac:spMkLst>
            <pc:docMk/>
            <pc:sldMk cId="3081380646" sldId="1259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081380646" sldId="1259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11.374" v="3659" actId="478"/>
          <ac:picMkLst>
            <pc:docMk/>
            <pc:sldMk cId="3081380646" sldId="1259"/>
            <ac:picMk id="12290" creationId="{439939D9-277B-AA20-BA45-374533A595AC}"/>
          </ac:picMkLst>
        </pc:picChg>
        <pc:picChg chg="add mod">
          <ac:chgData name="伊健 杜" userId="e69aded81da48593" providerId="LiveId" clId="{7877860C-AE32-43D9-BA8C-08CA567248A0}" dt="2022-11-01T13:59:45.958" v="3689" actId="1076"/>
          <ac:picMkLst>
            <pc:docMk/>
            <pc:sldMk cId="3081380646" sldId="1259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061403476" sldId="1260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061403476" sldId="1260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3:59:49.649" v="3691" actId="478"/>
          <ac:picMkLst>
            <pc:docMk/>
            <pc:sldMk cId="3061403476" sldId="1260"/>
            <ac:picMk id="13314" creationId="{4F4B6F71-7FEC-ED83-28D8-E853633CF333}"/>
          </ac:picMkLst>
        </pc:picChg>
        <pc:picChg chg="add mod">
          <ac:chgData name="伊健 杜" userId="e69aded81da48593" providerId="LiveId" clId="{7877860C-AE32-43D9-BA8C-08CA567248A0}" dt="2022-11-01T14:01:03.289" v="3805" actId="14100"/>
          <ac:picMkLst>
            <pc:docMk/>
            <pc:sldMk cId="3061403476" sldId="1260"/>
            <ac:picMk id="14338" creationId="{C4B57164-89B1-ECE0-F79F-45E4EFCE8882}"/>
          </ac:picMkLst>
        </pc:picChg>
      </pc:sldChg>
      <pc:sldChg chg="addSp delSp modSp add mod ord">
        <pc:chgData name="伊健 杜" userId="e69aded81da48593" providerId="LiveId" clId="{7877860C-AE32-43D9-BA8C-08CA567248A0}" dt="2022-11-01T15:53:34.528" v="5853" actId="14100"/>
        <pc:sldMkLst>
          <pc:docMk/>
          <pc:sldMk cId="809527922" sldId="1261"/>
        </pc:sldMkLst>
        <pc:spChg chg="mod">
          <ac:chgData name="伊健 杜" userId="e69aded81da48593" providerId="LiveId" clId="{7877860C-AE32-43D9-BA8C-08CA567248A0}" dt="2022-11-01T15:53:34.528" v="5853" actId="14100"/>
          <ac:spMkLst>
            <pc:docMk/>
            <pc:sldMk cId="809527922" sldId="1261"/>
            <ac:spMk id="2" creationId="{4EED75C4-2C54-8C42-E864-FAD6FB07DE74}"/>
          </ac:spMkLst>
        </pc:spChg>
        <pc:spChg chg="add mod">
          <ac:chgData name="伊健 杜" userId="e69aded81da48593" providerId="LiveId" clId="{7877860C-AE32-43D9-BA8C-08CA567248A0}" dt="2022-11-01T15:53:29.053" v="5847" actId="20577"/>
          <ac:spMkLst>
            <pc:docMk/>
            <pc:sldMk cId="809527922" sldId="1261"/>
            <ac:spMk id="3" creationId="{4A34EEAE-314B-F263-9EB9-6F8F131F0F7E}"/>
          </ac:spMkLst>
        </pc:spChg>
        <pc:spChg chg="add del mod">
          <ac:chgData name="伊健 杜" userId="e69aded81da48593" providerId="LiveId" clId="{7877860C-AE32-43D9-BA8C-08CA567248A0}" dt="2022-11-01T14:02:35.512" v="4036" actId="478"/>
          <ac:spMkLst>
            <pc:docMk/>
            <pc:sldMk cId="809527922" sldId="1261"/>
            <ac:spMk id="3" creationId="{8E2797DD-C33F-1E57-D7FD-1DBBB3D1EBAE}"/>
          </ac:spMkLst>
        </pc:sp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993614530" sldId="1262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993614530" sldId="1262"/>
            <ac:spMk id="2" creationId="{4EED75C4-2C54-8C42-E864-FAD6FB07DE74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169806581" sldId="1263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169806581" sldId="1263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5:36.079" v="4264"/>
          <ac:picMkLst>
            <pc:docMk/>
            <pc:sldMk cId="3169806581" sldId="1263"/>
            <ac:picMk id="2" creationId="{DE9556F4-7104-E204-74C9-832E7A306459}"/>
          </ac:picMkLst>
        </pc:picChg>
        <pc:picChg chg="del mod">
          <ac:chgData name="伊健 杜" userId="e69aded81da48593" providerId="LiveId" clId="{7877860C-AE32-43D9-BA8C-08CA567248A0}" dt="2022-11-01T14:05:05.858" v="4254" actId="478"/>
          <ac:picMkLst>
            <pc:docMk/>
            <pc:sldMk cId="3169806581" sldId="1263"/>
            <ac:picMk id="13314" creationId="{4F4B6F71-7FEC-ED83-28D8-E853633CF333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106462493" sldId="126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106462493" sldId="1264"/>
            <ac:spMk id="7" creationId="{8A134A8E-94C3-0EE7-C065-45DB3136BA45}"/>
          </ac:spMkLst>
        </pc:spChg>
        <pc:picChg chg="add del mod">
          <ac:chgData name="伊健 杜" userId="e69aded81da48593" providerId="LiveId" clId="{7877860C-AE32-43D9-BA8C-08CA567248A0}" dt="2022-11-01T14:05:35.438" v="4263" actId="21"/>
          <ac:picMkLst>
            <pc:docMk/>
            <pc:sldMk cId="1106462493" sldId="1264"/>
            <ac:picMk id="15362" creationId="{D01738D5-4B15-19AF-041D-A4E71A47813F}"/>
          </ac:picMkLst>
        </pc:picChg>
        <pc:picChg chg="add del mod">
          <ac:chgData name="伊健 杜" userId="e69aded81da48593" providerId="LiveId" clId="{7877860C-AE32-43D9-BA8C-08CA567248A0}" dt="2022-11-01T14:08:30.555" v="4415" actId="21"/>
          <ac:picMkLst>
            <pc:docMk/>
            <pc:sldMk cId="1106462493" sldId="1264"/>
            <ac:picMk id="15364" creationId="{DB667FDA-FCFC-522C-98C7-EABCB5D72B24}"/>
          </ac:picMkLst>
        </pc:picChg>
        <pc:picChg chg="add mod">
          <ac:chgData name="伊健 杜" userId="e69aded81da48593" providerId="LiveId" clId="{7877860C-AE32-43D9-BA8C-08CA567248A0}" dt="2022-11-01T14:09:58.376" v="4421" actId="1076"/>
          <ac:picMkLst>
            <pc:docMk/>
            <pc:sldMk cId="1106462493" sldId="1264"/>
            <ac:picMk id="15366" creationId="{67AAC88A-1777-FCB4-A4ED-F49A0C675844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745132951" sldId="1265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745132951" sldId="1265"/>
            <ac:spMk id="7" creationId="{8A134A8E-94C3-0EE7-C065-45DB3136BA45}"/>
          </ac:spMkLst>
        </pc:spChg>
        <pc:picChg chg="add mod">
          <ac:chgData name="伊健 杜" userId="e69aded81da48593" providerId="LiveId" clId="{7877860C-AE32-43D9-BA8C-08CA567248A0}" dt="2022-11-01T14:08:35.738" v="4418"/>
          <ac:picMkLst>
            <pc:docMk/>
            <pc:sldMk cId="2745132951" sldId="1265"/>
            <ac:picMk id="2" creationId="{F190D30B-94A4-88AC-7191-8C1209CB4075}"/>
          </ac:picMkLst>
        </pc:picChg>
        <pc:picChg chg="del">
          <ac:chgData name="伊健 杜" userId="e69aded81da48593" providerId="LiveId" clId="{7877860C-AE32-43D9-BA8C-08CA567248A0}" dt="2022-11-01T14:06:47.449" v="4413" actId="478"/>
          <ac:picMkLst>
            <pc:docMk/>
            <pc:sldMk cId="2745132951" sldId="1265"/>
            <ac:picMk id="15362" creationId="{D01738D5-4B15-19AF-041D-A4E71A47813F}"/>
          </ac:picMkLst>
        </pc:picChg>
      </pc:sldChg>
      <pc:sldChg chg="addSp delSp modSp new mod">
        <pc:chgData name="伊健 杜" userId="e69aded81da48593" providerId="LiveId" clId="{7877860C-AE32-43D9-BA8C-08CA567248A0}" dt="2022-11-02T12:26:15.722" v="5897" actId="478"/>
        <pc:sldMkLst>
          <pc:docMk/>
          <pc:sldMk cId="1683612155" sldId="1266"/>
        </pc:sldMkLst>
        <pc:spChg chg="mod">
          <ac:chgData name="伊健 杜" userId="e69aded81da48593" providerId="LiveId" clId="{7877860C-AE32-43D9-BA8C-08CA567248A0}" dt="2022-11-02T12:26:13.563" v="5896"/>
          <ac:spMkLst>
            <pc:docMk/>
            <pc:sldMk cId="1683612155" sldId="1266"/>
            <ac:spMk id="2" creationId="{D9BF7EAC-E589-20B6-27D2-34B6C662759F}"/>
          </ac:spMkLst>
        </pc:spChg>
        <pc:spChg chg="add mod">
          <ac:chgData name="伊健 杜" userId="e69aded81da48593" providerId="LiveId" clId="{7877860C-AE32-43D9-BA8C-08CA567248A0}" dt="2022-11-01T16:13:20.609" v="5885" actId="403"/>
          <ac:spMkLst>
            <pc:docMk/>
            <pc:sldMk cId="1683612155" sldId="1266"/>
            <ac:spMk id="3" creationId="{3A23393E-478B-FC8D-919A-FBD82F94F183}"/>
          </ac:spMkLst>
        </pc:spChg>
        <pc:spChg chg="del">
          <ac:chgData name="伊健 杜" userId="e69aded81da48593" providerId="LiveId" clId="{7877860C-AE32-43D9-BA8C-08CA567248A0}" dt="2022-11-01T14:29:58.416" v="5617" actId="478"/>
          <ac:spMkLst>
            <pc:docMk/>
            <pc:sldMk cId="1683612155" sldId="1266"/>
            <ac:spMk id="3" creationId="{3EF04040-2667-CD86-DB18-AB937D810BBA}"/>
          </ac:spMkLst>
        </pc:spChg>
        <pc:inkChg chg="add del">
          <ac:chgData name="伊健 杜" userId="e69aded81da48593" providerId="LiveId" clId="{7877860C-AE32-43D9-BA8C-08CA567248A0}" dt="2022-11-02T12:26:15.722" v="5897" actId="478"/>
          <ac:inkMkLst>
            <pc:docMk/>
            <pc:sldMk cId="1683612155" sldId="1266"/>
            <ac:inkMk id="4" creationId="{F66B624B-AF64-B3BB-B8EA-9D8AE63A1234}"/>
          </ac:inkMkLst>
        </pc:inkChg>
      </pc:sldChg>
      <pc:sldChg chg="addSp delSp modSp add mod">
        <pc:chgData name="伊健 杜" userId="e69aded81da48593" providerId="LiveId" clId="{7877860C-AE32-43D9-BA8C-08CA567248A0}" dt="2022-11-01T14:13:47.344" v="4586"/>
        <pc:sldMkLst>
          <pc:docMk/>
          <pc:sldMk cId="3105828670" sldId="1267"/>
        </pc:sldMkLst>
        <pc:spChg chg="add del mod">
          <ac:chgData name="伊健 杜" userId="e69aded81da48593" providerId="LiveId" clId="{7877860C-AE32-43D9-BA8C-08CA567248A0}" dt="2022-11-01T14:13:29.367" v="4585" actId="478"/>
          <ac:spMkLst>
            <pc:docMk/>
            <pc:sldMk cId="3105828670" sldId="1267"/>
            <ac:spMk id="3" creationId="{524BA2B7-FB82-119D-ACFF-450048FCB135}"/>
          </ac:spMkLst>
        </pc:spChg>
        <pc:spChg chg="del mod">
          <ac:chgData name="伊健 杜" userId="e69aded81da48593" providerId="LiveId" clId="{7877860C-AE32-43D9-BA8C-08CA567248A0}" dt="2022-11-01T14:13:26.709" v="4584" actId="478"/>
          <ac:spMkLst>
            <pc:docMk/>
            <pc:sldMk cId="3105828670" sldId="1267"/>
            <ac:spMk id="4" creationId="{C71A3027-DB34-AAEA-D73D-30F79D0DA1B1}"/>
          </ac:spMkLst>
        </pc:spChg>
        <pc:picChg chg="add">
          <ac:chgData name="伊健 杜" userId="e69aded81da48593" providerId="LiveId" clId="{7877860C-AE32-43D9-BA8C-08CA567248A0}" dt="2022-11-01T14:13:47.344" v="4586"/>
          <ac:picMkLst>
            <pc:docMk/>
            <pc:sldMk cId="3105828670" sldId="1267"/>
            <ac:picMk id="20482" creationId="{4A5DDCF8-22BF-B20B-2A86-C7014916D0D9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3286146781" sldId="126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286146781" sldId="1268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12:42.543" v="4525" actId="478"/>
          <ac:picMkLst>
            <pc:docMk/>
            <pc:sldMk cId="3286146781" sldId="1268"/>
            <ac:picMk id="2" creationId="{F190D30B-94A4-88AC-7191-8C1209CB4075}"/>
          </ac:picMkLst>
        </pc:picChg>
        <pc:picChg chg="add mod">
          <ac:chgData name="伊健 杜" userId="e69aded81da48593" providerId="LiveId" clId="{7877860C-AE32-43D9-BA8C-08CA567248A0}" dt="2022-11-01T14:13:18.104" v="4580" actId="1076"/>
          <ac:picMkLst>
            <pc:docMk/>
            <pc:sldMk cId="3286146781" sldId="1268"/>
            <ac:picMk id="19458" creationId="{907578AA-B09D-7372-99F0-4DD2B21F2310}"/>
          </ac:picMkLst>
        </pc:picChg>
      </pc:sldChg>
      <pc:sldChg chg="addSp delSp new mod">
        <pc:chgData name="伊健 杜" userId="e69aded81da48593" providerId="LiveId" clId="{7877860C-AE32-43D9-BA8C-08CA567248A0}" dt="2022-11-01T14:16:55.962" v="4589"/>
        <pc:sldMkLst>
          <pc:docMk/>
          <pc:sldMk cId="3471338662" sldId="1269"/>
        </pc:sldMkLst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2" creationId="{FF89249E-E6AC-9AE2-2BC7-EF119DFECF4A}"/>
          </ac:spMkLst>
        </pc:spChg>
        <pc:spChg chg="del">
          <ac:chgData name="伊健 杜" userId="e69aded81da48593" providerId="LiveId" clId="{7877860C-AE32-43D9-BA8C-08CA567248A0}" dt="2022-11-01T14:13:51.359" v="4588" actId="478"/>
          <ac:spMkLst>
            <pc:docMk/>
            <pc:sldMk cId="3471338662" sldId="1269"/>
            <ac:spMk id="3" creationId="{701CCC69-27AF-BF09-31FB-CFC231A0E448}"/>
          </ac:spMkLst>
        </pc:spChg>
        <pc:picChg chg="add">
          <ac:chgData name="伊健 杜" userId="e69aded81da48593" providerId="LiveId" clId="{7877860C-AE32-43D9-BA8C-08CA567248A0}" dt="2022-11-01T14:16:55.962" v="4589"/>
          <ac:picMkLst>
            <pc:docMk/>
            <pc:sldMk cId="3471338662" sldId="1269"/>
            <ac:picMk id="21506" creationId="{A53F7951-A69C-2F2B-2424-C9C5E5DC7F26}"/>
          </ac:picMkLst>
        </pc:picChg>
      </pc:sldChg>
      <pc:sldChg chg="addSp delSp modSp new mod">
        <pc:chgData name="伊健 杜" userId="e69aded81da48593" providerId="LiveId" clId="{7877860C-AE32-43D9-BA8C-08CA567248A0}" dt="2022-11-01T14:18:16.315" v="4714" actId="1076"/>
        <pc:sldMkLst>
          <pc:docMk/>
          <pc:sldMk cId="807681268" sldId="1270"/>
        </pc:sldMkLst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2" creationId="{491C6F0A-D9E3-9270-01DE-BAA957B91C25}"/>
          </ac:spMkLst>
        </pc:spChg>
        <pc:spChg chg="del">
          <ac:chgData name="伊健 杜" userId="e69aded81da48593" providerId="LiveId" clId="{7877860C-AE32-43D9-BA8C-08CA567248A0}" dt="2022-11-01T14:17:03.898" v="4591" actId="478"/>
          <ac:spMkLst>
            <pc:docMk/>
            <pc:sldMk cId="807681268" sldId="1270"/>
            <ac:spMk id="3" creationId="{4837A3F6-0788-FA8E-E170-1E031FDC37E8}"/>
          </ac:spMkLst>
        </pc:spChg>
        <pc:spChg chg="add del mod">
          <ac:chgData name="伊健 杜" userId="e69aded81da48593" providerId="LiveId" clId="{7877860C-AE32-43D9-BA8C-08CA567248A0}" dt="2022-11-01T14:18:14.125" v="4713"/>
          <ac:spMkLst>
            <pc:docMk/>
            <pc:sldMk cId="807681268" sldId="1270"/>
            <ac:spMk id="4" creationId="{FC39A3B9-062A-2EB1-B795-7BCE51B7EB66}"/>
          </ac:spMkLst>
        </pc:spChg>
        <pc:picChg chg="add mod">
          <ac:chgData name="伊健 杜" userId="e69aded81da48593" providerId="LiveId" clId="{7877860C-AE32-43D9-BA8C-08CA567248A0}" dt="2022-11-01T14:18:16.315" v="4714" actId="1076"/>
          <ac:picMkLst>
            <pc:docMk/>
            <pc:sldMk cId="807681268" sldId="1270"/>
            <ac:picMk id="22530" creationId="{F0B28036-155D-72FD-AD83-1A963057E48D}"/>
          </ac:picMkLst>
        </pc:picChg>
        <pc:picChg chg="add del">
          <ac:chgData name="伊健 杜" userId="e69aded81da48593" providerId="LiveId" clId="{7877860C-AE32-43D9-BA8C-08CA567248A0}" dt="2022-11-01T14:18:06.176" v="4707"/>
          <ac:picMkLst>
            <pc:docMk/>
            <pc:sldMk cId="807681268" sldId="1270"/>
            <ac:picMk id="22532" creationId="{949F0EE4-8220-1410-D0BA-C30884D0B7CD}"/>
          </ac:picMkLst>
        </pc:pic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1607989992" sldId="1271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1607989992" sldId="1271"/>
            <ac:spMk id="4" creationId="{C71A3027-DB34-AAEA-D73D-30F79D0DA1B1}"/>
          </ac:spMkLst>
        </pc:spChg>
      </pc:sldChg>
      <pc:sldChg chg="addSp delSp modSp add">
        <pc:chgData name="伊健 杜" userId="e69aded81da48593" providerId="LiveId" clId="{7877860C-AE32-43D9-BA8C-08CA567248A0}" dt="2022-11-01T14:18:47.646" v="4720" actId="1076"/>
        <pc:sldMkLst>
          <pc:docMk/>
          <pc:sldMk cId="3735724881" sldId="1272"/>
        </pc:sldMkLst>
        <pc:picChg chg="del">
          <ac:chgData name="伊健 杜" userId="e69aded81da48593" providerId="LiveId" clId="{7877860C-AE32-43D9-BA8C-08CA567248A0}" dt="2022-11-01T14:18:24.347" v="4716" actId="478"/>
          <ac:picMkLst>
            <pc:docMk/>
            <pc:sldMk cId="3735724881" sldId="1272"/>
            <ac:picMk id="21506" creationId="{A53F7951-A69C-2F2B-2424-C9C5E5DC7F26}"/>
          </ac:picMkLst>
        </pc:picChg>
        <pc:picChg chg="add mod">
          <ac:chgData name="伊健 杜" userId="e69aded81da48593" providerId="LiveId" clId="{7877860C-AE32-43D9-BA8C-08CA567248A0}" dt="2022-11-01T14:18:47.646" v="4720" actId="1076"/>
          <ac:picMkLst>
            <pc:docMk/>
            <pc:sldMk cId="3735724881" sldId="1272"/>
            <ac:picMk id="23554" creationId="{EA9CF77C-7843-BBF7-9C53-C0637C2979C7}"/>
          </ac:picMkLst>
        </pc:pic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1836030221" sldId="1273"/>
        </pc:sldMkLst>
        <pc:spChg chg="mod">
          <ac:chgData name="伊健 杜" userId="e69aded81da48593" providerId="LiveId" clId="{7877860C-AE32-43D9-BA8C-08CA567248A0}" dt="2022-11-01T14:28:44.798" v="5509"/>
          <ac:spMkLst>
            <pc:docMk/>
            <pc:sldMk cId="1836030221" sldId="1273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1836030221" sldId="1273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3:25.147" v="4912" actId="478"/>
          <ac:picMkLst>
            <pc:docMk/>
            <pc:sldMk cId="1836030221" sldId="1273"/>
            <ac:picMk id="2" creationId="{DE9556F4-7104-E204-74C9-832E7A306459}"/>
          </ac:picMkLst>
        </pc:picChg>
        <pc:picChg chg="add del mod">
          <ac:chgData name="伊健 杜" userId="e69aded81da48593" providerId="LiveId" clId="{7877860C-AE32-43D9-BA8C-08CA567248A0}" dt="2022-11-01T14:23:38.942" v="4923" actId="478"/>
          <ac:picMkLst>
            <pc:docMk/>
            <pc:sldMk cId="1836030221" sldId="1273"/>
            <ac:picMk id="24578" creationId="{8934B209-5C0D-FF42-047E-0EBFE022123B}"/>
          </ac:picMkLst>
        </pc:picChg>
        <pc:picChg chg="add del">
          <ac:chgData name="伊健 杜" userId="e69aded81da48593" providerId="LiveId" clId="{7877860C-AE32-43D9-BA8C-08CA567248A0}" dt="2022-11-01T14:23:35.963" v="4920"/>
          <ac:picMkLst>
            <pc:docMk/>
            <pc:sldMk cId="1836030221" sldId="1273"/>
            <ac:picMk id="24580" creationId="{E6E10505-47FC-081B-9129-A626B9244B92}"/>
          </ac:picMkLst>
        </pc:picChg>
        <pc:picChg chg="add mod">
          <ac:chgData name="伊健 杜" userId="e69aded81da48593" providerId="LiveId" clId="{7877860C-AE32-43D9-BA8C-08CA567248A0}" dt="2022-11-01T14:25:05.710" v="5130" actId="14100"/>
          <ac:picMkLst>
            <pc:docMk/>
            <pc:sldMk cId="1836030221" sldId="1273"/>
            <ac:picMk id="24582" creationId="{A4DE1170-4481-F170-A4D4-099AE26C6985}"/>
          </ac:picMkLst>
        </pc:picChg>
      </pc:sldChg>
      <pc:sldChg chg="modSp add">
        <pc:chgData name="伊健 杜" userId="e69aded81da48593" providerId="LiveId" clId="{7877860C-AE32-43D9-BA8C-08CA567248A0}" dt="2022-11-01T14:30:52.032" v="5793"/>
        <pc:sldMkLst>
          <pc:docMk/>
          <pc:sldMk cId="3646406670" sldId="1274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3646406670" sldId="127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77860C-AE32-43D9-BA8C-08CA567248A0}" dt="2022-11-01T14:30:52.032" v="5793"/>
        <pc:sldMkLst>
          <pc:docMk/>
          <pc:sldMk cId="2207033399" sldId="1275"/>
        </pc:sldMkLst>
        <pc:spChg chg="mod">
          <ac:chgData name="伊健 杜" userId="e69aded81da48593" providerId="LiveId" clId="{7877860C-AE32-43D9-BA8C-08CA567248A0}" dt="2022-11-01T14:25:14.400" v="5133" actId="20577"/>
          <ac:spMkLst>
            <pc:docMk/>
            <pc:sldMk cId="2207033399" sldId="1275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207033399" sldId="1275"/>
            <ac:spMk id="7" creationId="{8A134A8E-94C3-0EE7-C065-45DB3136BA45}"/>
          </ac:spMkLst>
        </pc:spChg>
        <pc:picChg chg="del">
          <ac:chgData name="伊健 杜" userId="e69aded81da48593" providerId="LiveId" clId="{7877860C-AE32-43D9-BA8C-08CA567248A0}" dt="2022-11-01T14:26:34.191" v="5362" actId="478"/>
          <ac:picMkLst>
            <pc:docMk/>
            <pc:sldMk cId="2207033399" sldId="1275"/>
            <ac:picMk id="24582" creationId="{A4DE1170-4481-F170-A4D4-099AE26C6985}"/>
          </ac:picMkLst>
        </pc:picChg>
        <pc:picChg chg="add mod">
          <ac:chgData name="伊健 杜" userId="e69aded81da48593" providerId="LiveId" clId="{7877860C-AE32-43D9-BA8C-08CA567248A0}" dt="2022-11-01T14:26:50.544" v="5366" actId="1076"/>
          <ac:picMkLst>
            <pc:docMk/>
            <pc:sldMk cId="2207033399" sldId="1275"/>
            <ac:picMk id="26626" creationId="{20634232-A845-4F13-2983-5E8BC8F5B457}"/>
          </ac:picMkLst>
        </pc:picChg>
      </pc:sldChg>
      <pc:sldChg chg="addSp delSp modSp add mod setBg">
        <pc:chgData name="伊健 杜" userId="e69aded81da48593" providerId="LiveId" clId="{7877860C-AE32-43D9-BA8C-08CA567248A0}" dt="2022-11-01T14:30:52.032" v="5793"/>
        <pc:sldMkLst>
          <pc:docMk/>
          <pc:sldMk cId="2050648359" sldId="1276"/>
        </pc:sldMkLst>
        <pc:spChg chg="mod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1T14:30:52.032" v="5793"/>
          <ac:spMkLst>
            <pc:docMk/>
            <pc:sldMk cId="2050648359" sldId="1276"/>
            <ac:spMk id="7" creationId="{8A134A8E-94C3-0EE7-C065-45DB3136BA45}"/>
          </ac:spMkLst>
        </pc:spChg>
        <pc:spChg chg="add del">
          <ac:chgData name="伊健 杜" userId="e69aded81da48593" providerId="LiveId" clId="{7877860C-AE32-43D9-BA8C-08CA567248A0}" dt="2022-11-01T14:28:29.631" v="5506" actId="26606"/>
          <ac:spMkLst>
            <pc:docMk/>
            <pc:sldMk cId="2050648359" sldId="1276"/>
            <ac:spMk id="27655" creationId="{3CD9DF72-87A3-404E-A828-84CBF11A8303}"/>
          </ac:spMkLst>
        </pc:spChg>
        <pc:picChg chg="del">
          <ac:chgData name="伊健 杜" userId="e69aded81da48593" providerId="LiveId" clId="{7877860C-AE32-43D9-BA8C-08CA567248A0}" dt="2022-11-01T14:28:02.901" v="5502" actId="478"/>
          <ac:picMkLst>
            <pc:docMk/>
            <pc:sldMk cId="2050648359" sldId="1276"/>
            <ac:picMk id="26626" creationId="{20634232-A845-4F13-2983-5E8BC8F5B457}"/>
          </ac:picMkLst>
        </pc:picChg>
        <pc:picChg chg="add mod ord">
          <ac:chgData name="伊健 杜" userId="e69aded81da48593" providerId="LiveId" clId="{7877860C-AE32-43D9-BA8C-08CA567248A0}" dt="2022-11-01T14:28:29.631" v="5506" actId="26606"/>
          <ac:picMkLst>
            <pc:docMk/>
            <pc:sldMk cId="2050648359" sldId="1276"/>
            <ac:picMk id="27650" creationId="{8F8C95D2-87C9-51AB-BED6-F0EAC6809BAE}"/>
          </ac:picMkLst>
        </pc:picChg>
        <pc:cxnChg chg="add del">
          <ac:chgData name="伊健 杜" userId="e69aded81da48593" providerId="LiveId" clId="{7877860C-AE32-43D9-BA8C-08CA567248A0}" dt="2022-11-01T14:28:29.631" v="5506" actId="26606"/>
          <ac:cxnSpMkLst>
            <pc:docMk/>
            <pc:sldMk cId="2050648359" sldId="1276"/>
            <ac:cxnSpMk id="27657" creationId="{20E3A342-4D61-4E3F-AF90-1AB42AEB96CC}"/>
          </ac:cxnSpMkLst>
        </pc:cxnChg>
      </pc:sldChg>
      <pc:sldChg chg="addSp delSp modSp add mod">
        <pc:chgData name="伊健 杜" userId="e69aded81da48593" providerId="LiveId" clId="{7877860C-AE32-43D9-BA8C-08CA567248A0}" dt="2022-11-02T12:26:21.495" v="5904"/>
        <pc:sldMkLst>
          <pc:docMk/>
          <pc:sldMk cId="826354534" sldId="1277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826354534" sldId="1277"/>
            <ac:spMk id="6" creationId="{F83A6AC8-56F1-EB9E-DD47-C1CFF9753BBA}"/>
          </ac:spMkLst>
        </pc:spChg>
        <pc:spChg chg="mod">
          <ac:chgData name="伊健 杜" userId="e69aded81da48593" providerId="LiveId" clId="{7877860C-AE32-43D9-BA8C-08CA567248A0}" dt="2022-11-02T12:26:21.495" v="5904"/>
          <ac:spMkLst>
            <pc:docMk/>
            <pc:sldMk cId="826354534" sldId="1277"/>
            <ac:spMk id="7" creationId="{8A134A8E-94C3-0EE7-C065-45DB3136BA45}"/>
          </ac:spMkLst>
        </pc:spChg>
        <pc:picChg chg="del mod">
          <ac:chgData name="伊健 杜" userId="e69aded81da48593" providerId="LiveId" clId="{7877860C-AE32-43D9-BA8C-08CA567248A0}" dt="2022-11-01T14:29:18.154" v="5613" actId="478"/>
          <ac:picMkLst>
            <pc:docMk/>
            <pc:sldMk cId="826354534" sldId="1277"/>
            <ac:picMk id="24578" creationId="{8934B209-5C0D-FF42-047E-0EBFE022123B}"/>
          </ac:picMkLst>
        </pc:picChg>
        <pc:picChg chg="add mod">
          <ac:chgData name="伊健 杜" userId="e69aded81da48593" providerId="LiveId" clId="{7877860C-AE32-43D9-BA8C-08CA567248A0}" dt="2022-11-01T14:29:54.289" v="5616" actId="1076"/>
          <ac:picMkLst>
            <pc:docMk/>
            <pc:sldMk cId="826354534" sldId="1277"/>
            <ac:picMk id="28674" creationId="{219778CA-A3CD-681F-6C99-17BF5A5A2F3B}"/>
          </ac:picMkLst>
        </pc:picChg>
        <pc:inkChg chg="add del">
          <ac:chgData name="伊健 杜" userId="e69aded81da48593" providerId="LiveId" clId="{7877860C-AE32-43D9-BA8C-08CA567248A0}" dt="2022-11-02T12:26:19.476" v="5898" actId="478"/>
          <ac:inkMkLst>
            <pc:docMk/>
            <pc:sldMk cId="826354534" sldId="1277"/>
            <ac:inkMk id="2" creationId="{ADD21197-BEAF-66EE-3DF8-EC0D40A93EF0}"/>
          </ac:inkMkLst>
        </pc:inkChg>
      </pc:sldChg>
      <pc:sldChg chg="modSp add mod">
        <pc:chgData name="伊健 杜" userId="e69aded81da48593" providerId="LiveId" clId="{7877860C-AE32-43D9-BA8C-08CA567248A0}" dt="2022-11-01T14:30:52.032" v="5793"/>
        <pc:sldMkLst>
          <pc:docMk/>
          <pc:sldMk cId="3585451350" sldId="1278"/>
        </pc:sldMkLst>
        <pc:spChg chg="mod">
          <ac:chgData name="伊健 杜" userId="e69aded81da48593" providerId="LiveId" clId="{7877860C-AE32-43D9-BA8C-08CA567248A0}" dt="2022-11-01T14:30:52.032" v="5793"/>
          <ac:spMkLst>
            <pc:docMk/>
            <pc:sldMk cId="3585451350" sldId="1278"/>
            <ac:spMk id="2" creationId="{D9BF7EAC-E589-20B6-27D2-34B6C662759F}"/>
          </ac:spMkLst>
        </pc:spChg>
      </pc:sldChg>
      <pc:sldChg chg="add">
        <pc:chgData name="伊健 杜" userId="e69aded81da48593" providerId="LiveId" clId="{7877860C-AE32-43D9-BA8C-08CA567248A0}" dt="2022-11-02T12:24:36.662" v="5887"/>
        <pc:sldMkLst>
          <pc:docMk/>
          <pc:sldMk cId="3660585106" sldId="1279"/>
        </pc:sldMkLst>
      </pc:sldChg>
      <pc:sldChg chg="add del">
        <pc:chgData name="伊健 杜" userId="e69aded81da48593" providerId="LiveId" clId="{7877860C-AE32-43D9-BA8C-08CA567248A0}" dt="2022-11-02T12:24:39.789" v="5888" actId="47"/>
        <pc:sldMkLst>
          <pc:docMk/>
          <pc:sldMk cId="804182463" sldId="1280"/>
        </pc:sldMkLst>
      </pc:sldChg>
    </pc:docChg>
  </pc:docChgLst>
  <pc:docChgLst>
    <pc:chgData name="伊健 杜" userId="e69aded81da48593" providerId="LiveId" clId="{80FB4641-9819-4931-9608-15BB77D0AB03}"/>
    <pc:docChg chg="undo custSel addSld delSld modSld sldOrd modSection">
      <pc:chgData name="伊健 杜" userId="e69aded81da48593" providerId="LiveId" clId="{80FB4641-9819-4931-9608-15BB77D0AB03}" dt="2022-09-26T17:34:41.528" v="6468"/>
      <pc:docMkLst>
        <pc:docMk/>
      </pc:docMkLst>
      <pc:sldChg chg="modSp mod">
        <pc:chgData name="伊健 杜" userId="e69aded81da48593" providerId="LiveId" clId="{80FB4641-9819-4931-9608-15BB77D0AB03}" dt="2022-09-26T11:33:39.681" v="4705"/>
        <pc:sldMkLst>
          <pc:docMk/>
          <pc:sldMk cId="3180688205" sldId="256"/>
        </pc:sldMkLst>
        <pc:spChg chg="mod">
          <ac:chgData name="伊健 杜" userId="e69aded81da48593" providerId="LiveId" clId="{80FB4641-9819-4931-9608-15BB77D0AB03}" dt="2022-09-26T11:33:39.681" v="4705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3517469593" sldId="77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04:50:14.342" v="139" actId="1076"/>
          <ac:picMkLst>
            <pc:docMk/>
            <pc:sldMk cId="3517469593" sldId="772"/>
            <ac:picMk id="1026" creationId="{A9AB5EB3-A1E4-D1A3-2C29-C7D4C26A3042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2" creationId="{461DA24C-A30A-93FC-A3AE-4F86BA1EAB3B}"/>
          </ac:picMkLst>
        </pc:picChg>
        <pc:picChg chg="del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4" creationId="{40AFEB91-2127-B2A7-447B-BCC35A031393}"/>
          </ac:picMkLst>
        </pc:picChg>
        <pc:picChg chg="del mod">
          <ac:chgData name="伊健 杜" userId="e69aded81da48593" providerId="LiveId" clId="{80FB4641-9819-4931-9608-15BB77D0AB03}" dt="2022-09-26T04:49:13.315" v="18" actId="478"/>
          <ac:picMkLst>
            <pc:docMk/>
            <pc:sldMk cId="3517469593" sldId="772"/>
            <ac:picMk id="2056" creationId="{9EA8CA38-F2FF-6BAC-A8CF-AF1B1E291FCD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779196328" sldId="77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67420389" sldId="77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10192253" sldId="801"/>
        </pc:sldMkLst>
      </pc:sldChg>
      <pc:sldChg chg="addSp delSp modSp mod">
        <pc:chgData name="伊健 杜" userId="e69aded81da48593" providerId="LiveId" clId="{80FB4641-9819-4931-9608-15BB77D0AB03}" dt="2022-09-26T17:34:41.528" v="6468"/>
        <pc:sldMkLst>
          <pc:docMk/>
          <pc:sldMk cId="2805022146" sldId="802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805022146" sldId="802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04:50:52.888" v="247" actId="478"/>
          <ac:picMkLst>
            <pc:docMk/>
            <pc:sldMk cId="2805022146" sldId="802"/>
            <ac:picMk id="1026" creationId="{D60AF4E7-3815-AC75-B34A-E95F6773A666}"/>
          </ac:picMkLst>
        </pc:picChg>
        <pc:picChg chg="add mod">
          <ac:chgData name="伊健 杜" userId="e69aded81da48593" providerId="LiveId" clId="{80FB4641-9819-4931-9608-15BB77D0AB03}" dt="2022-09-26T04:51:34.580" v="254" actId="1076"/>
          <ac:picMkLst>
            <pc:docMk/>
            <pc:sldMk cId="2805022146" sldId="802"/>
            <ac:picMk id="2050" creationId="{99C6068E-B0B6-FE0B-0D46-0D3210299753}"/>
          </ac:picMkLst>
        </pc:pic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2805022146" sldId="802"/>
            <ac:inkMk id="3" creationId="{5A491DC2-1F36-7DCE-71F3-FB37427AD12A}"/>
          </ac:inkMkLst>
        </pc:inkChg>
      </pc:sldChg>
      <pc:sldChg chg="addSp delSp modSp mod">
        <pc:chgData name="伊健 杜" userId="e69aded81da48593" providerId="LiveId" clId="{80FB4641-9819-4931-9608-15BB77D0AB03}" dt="2022-09-26T10:27:46.648" v="2550"/>
        <pc:sldMkLst>
          <pc:docMk/>
          <pc:sldMk cId="2721925750" sldId="80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721925750" sldId="803"/>
            <ac:spMk id="4" creationId="{CFC1CF28-580E-2280-640A-ADB8853307E7}"/>
          </ac:spMkLst>
        </pc:spChg>
        <pc:grpChg chg="add mod">
          <ac:chgData name="伊健 杜" userId="e69aded81da48593" providerId="LiveId" clId="{80FB4641-9819-4931-9608-15BB77D0AB03}" dt="2022-09-26T04:53:44.554" v="433" actId="1076"/>
          <ac:grpSpMkLst>
            <pc:docMk/>
            <pc:sldMk cId="2721925750" sldId="803"/>
            <ac:grpSpMk id="8" creationId="{C84A86FF-4B32-5163-D309-E978F8A25E5B}"/>
          </ac:grpSpMkLst>
        </pc:grpChg>
        <pc:picChg chg="del">
          <ac:chgData name="伊健 杜" userId="e69aded81da48593" providerId="LiveId" clId="{80FB4641-9819-4931-9608-15BB77D0AB03}" dt="2022-09-26T04:52:38.769" v="429" actId="478"/>
          <ac:picMkLst>
            <pc:docMk/>
            <pc:sldMk cId="2721925750" sldId="803"/>
            <ac:picMk id="3" creationId="{B10C6EAD-FB24-D782-A72E-64A2AE45BC32}"/>
          </ac:picMkLst>
        </pc:picChg>
        <pc:picChg chg="del">
          <ac:chgData name="伊健 杜" userId="e69aded81da48593" providerId="LiveId" clId="{80FB4641-9819-4931-9608-15BB77D0AB03}" dt="2022-09-26T04:52:38.280" v="428" actId="478"/>
          <ac:picMkLst>
            <pc:docMk/>
            <pc:sldMk cId="2721925750" sldId="803"/>
            <ac:picMk id="5" creationId="{D2F0ADEE-4DCC-FAD2-4120-5AA4BE23ED0B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6" creationId="{CE4913F6-4D08-3B6A-42D4-6B2EB03540F2}"/>
          </ac:picMkLst>
        </pc:picChg>
        <pc:picChg chg="add mod">
          <ac:chgData name="伊健 杜" userId="e69aded81da48593" providerId="LiveId" clId="{80FB4641-9819-4931-9608-15BB77D0AB03}" dt="2022-09-26T04:53:44.554" v="433" actId="1076"/>
          <ac:picMkLst>
            <pc:docMk/>
            <pc:sldMk cId="2721925750" sldId="803"/>
            <ac:picMk id="7" creationId="{2AC53229-0F49-AE57-12F2-845AE8695079}"/>
          </ac:picMkLst>
        </pc:picChg>
        <pc:picChg chg="add mod">
          <ac:chgData name="伊健 杜" userId="e69aded81da48593" providerId="LiveId" clId="{80FB4641-9819-4931-9608-15BB77D0AB03}" dt="2022-09-26T04:54:31.468" v="435" actId="1076"/>
          <ac:picMkLst>
            <pc:docMk/>
            <pc:sldMk cId="2721925750" sldId="803"/>
            <ac:picMk id="9" creationId="{AE9339B9-867A-D67F-BF4A-841ABF06DCD9}"/>
          </ac:picMkLst>
        </pc:picChg>
      </pc:sldChg>
      <pc:sldChg chg="modSp mod">
        <pc:chgData name="伊健 杜" userId="e69aded81da48593" providerId="LiveId" clId="{80FB4641-9819-4931-9608-15BB77D0AB03}" dt="2022-09-26T10:27:46.648" v="2550"/>
        <pc:sldMkLst>
          <pc:docMk/>
          <pc:sldMk cId="3124511879" sldId="804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124511879" sldId="804"/>
            <ac:spMk id="4" creationId="{CFC1CF28-580E-2280-640A-ADB8853307E7}"/>
          </ac:spMkLst>
        </pc:spChg>
      </pc:sldChg>
      <pc:sldChg chg="delSp modSp new mod">
        <pc:chgData name="伊健 杜" userId="e69aded81da48593" providerId="LiveId" clId="{80FB4641-9819-4931-9608-15BB77D0AB03}" dt="2022-09-26T10:27:46.648" v="2550"/>
        <pc:sldMkLst>
          <pc:docMk/>
          <pc:sldMk cId="180003114" sldId="805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0003114" sldId="805"/>
            <ac:spMk id="2" creationId="{BB9BD929-CEB5-DA1A-2BF6-1D16EE16CB62}"/>
          </ac:spMkLst>
        </pc:spChg>
        <pc:spChg chg="del">
          <ac:chgData name="伊健 杜" userId="e69aded81da48593" providerId="LiveId" clId="{80FB4641-9819-4931-9608-15BB77D0AB03}" dt="2022-09-26T05:10:21.107" v="1064" actId="478"/>
          <ac:spMkLst>
            <pc:docMk/>
            <pc:sldMk cId="180003114" sldId="805"/>
            <ac:spMk id="3" creationId="{4A28B330-BDDC-AF71-441C-C39E66AD256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37386635" sldId="805"/>
        </pc:sldMkLst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377093153" sldId="80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77093153" sldId="806"/>
            <ac:spMk id="4" creationId="{CFC1CF28-580E-2280-640A-ADB8853307E7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81458092" sldId="806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970001701" sldId="807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970001701" sldId="807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05:05:59.849" v="774" actId="1076"/>
          <ac:spMkLst>
            <pc:docMk/>
            <pc:sldMk cId="970001701" sldId="807"/>
            <ac:spMk id="5" creationId="{AA57B10D-D515-4DDE-373D-FAC302F57EBD}"/>
          </ac:spMkLst>
        </pc:spChg>
        <pc:picChg chg="add mod">
          <ac:chgData name="伊健 杜" userId="e69aded81da48593" providerId="LiveId" clId="{80FB4641-9819-4931-9608-15BB77D0AB03}" dt="2022-09-26T05:05:59.849" v="774" actId="1076"/>
          <ac:picMkLst>
            <pc:docMk/>
            <pc:sldMk cId="970001701" sldId="807"/>
            <ac:picMk id="3" creationId="{204CF076-C400-224D-8AC2-7C90017A5720}"/>
          </ac:picMkLst>
        </pc:picChg>
        <pc:picChg chg="del">
          <ac:chgData name="伊健 杜" userId="e69aded81da48593" providerId="LiveId" clId="{80FB4641-9819-4931-9608-15BB77D0AB03}" dt="2022-09-26T05:05:26.407" v="772" actId="478"/>
          <ac:picMkLst>
            <pc:docMk/>
            <pc:sldMk cId="970001701" sldId="807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585694845" sldId="807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5054757" sldId="808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65054757" sldId="808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05:06:34.368" v="873" actId="478"/>
          <ac:spMkLst>
            <pc:docMk/>
            <pc:sldMk cId="365054757" sldId="808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05:06:34.368" v="873" actId="478"/>
          <ac:picMkLst>
            <pc:docMk/>
            <pc:sldMk cId="365054757" sldId="808"/>
            <ac:picMk id="3" creationId="{204CF076-C400-224D-8AC2-7C90017A5720}"/>
          </ac:picMkLst>
        </pc:picChg>
        <pc:picChg chg="add mod">
          <ac:chgData name="伊健 杜" userId="e69aded81da48593" providerId="LiveId" clId="{80FB4641-9819-4931-9608-15BB77D0AB03}" dt="2022-09-26T05:06:59.462" v="876" actId="1076"/>
          <ac:picMkLst>
            <pc:docMk/>
            <pc:sldMk cId="365054757" sldId="808"/>
            <ac:picMk id="1026" creationId="{B4541B31-D1D2-F34E-BA34-4D87144D9942}"/>
          </ac:picMkLst>
        </pc:picChg>
        <pc:picChg chg="add del mod">
          <ac:chgData name="伊健 杜" userId="e69aded81da48593" providerId="LiveId" clId="{80FB4641-9819-4931-9608-15BB77D0AB03}" dt="2022-09-26T05:07:04.101" v="879" actId="478"/>
          <ac:picMkLst>
            <pc:docMk/>
            <pc:sldMk cId="365054757" sldId="808"/>
            <ac:picMk id="1028" creationId="{9CAE0FF9-6065-5848-233D-F16D0D1BF27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27291954" sldId="808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605152000" sldId="809"/>
        </pc:sldMkLst>
        <pc:spChg chg="del">
          <ac:chgData name="伊健 杜" userId="e69aded81da48593" providerId="LiveId" clId="{80FB4641-9819-4931-9608-15BB77D0AB03}" dt="2022-09-26T05:07:19.262" v="882" actId="21"/>
          <ac:spMkLst>
            <pc:docMk/>
            <pc:sldMk cId="605152000" sldId="809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5:08:29.658" v="930" actId="478"/>
          <ac:spMkLst>
            <pc:docMk/>
            <pc:sldMk cId="605152000" sldId="809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9:50.079" v="1061" actId="478"/>
          <ac:spMkLst>
            <pc:docMk/>
            <pc:sldMk cId="605152000" sldId="809"/>
            <ac:spMk id="5" creationId="{89A782C8-A016-1F44-4405-CFC5182C72F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6" creationId="{BC5AE3CA-5822-A6F5-762A-B4F8A3154A96}"/>
          </ac:spMkLst>
        </pc:spChg>
        <pc:spChg chg="add del mod">
          <ac:chgData name="伊健 杜" userId="e69aded81da48593" providerId="LiveId" clId="{80FB4641-9819-4931-9608-15BB77D0AB03}" dt="2022-09-26T05:10:16.136" v="1063" actId="478"/>
          <ac:spMkLst>
            <pc:docMk/>
            <pc:sldMk cId="605152000" sldId="809"/>
            <ac:spMk id="8" creationId="{6E09B874-58BB-B6A1-C3FE-FEF3DB131C0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605152000" sldId="809"/>
            <ac:spMk id="9" creationId="{6AED298B-ECD3-BB23-9889-50D4FA50D374}"/>
          </ac:spMkLst>
        </pc:spChg>
        <pc:picChg chg="del">
          <ac:chgData name="伊健 杜" userId="e69aded81da48593" providerId="LiveId" clId="{80FB4641-9819-4931-9608-15BB77D0AB03}" dt="2022-09-26T05:08:24.937" v="927" actId="478"/>
          <ac:picMkLst>
            <pc:docMk/>
            <pc:sldMk cId="605152000" sldId="809"/>
            <ac:picMk id="1026" creationId="{B4541B31-D1D2-F34E-BA34-4D87144D9942}"/>
          </ac:picMkLst>
        </pc:picChg>
        <pc:picChg chg="add mod">
          <ac:chgData name="伊健 杜" userId="e69aded81da48593" providerId="LiveId" clId="{80FB4641-9819-4931-9608-15BB77D0AB03}" dt="2022-09-26T05:08:27.510" v="929" actId="1076"/>
          <ac:picMkLst>
            <pc:docMk/>
            <pc:sldMk cId="605152000" sldId="809"/>
            <ac:picMk id="3074" creationId="{6968C2EC-F8E4-21D7-B2E1-D620534D9DFA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44882522" sldId="80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95447964" sldId="81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90613205" sldId="810"/>
        </pc:sldMkLst>
        <pc:spChg chg="del">
          <ac:chgData name="伊健 杜" userId="e69aded81da48593" providerId="LiveId" clId="{80FB4641-9819-4931-9608-15BB77D0AB03}" dt="2022-09-26T05:07:21.891" v="883" actId="478"/>
          <ac:spMkLst>
            <pc:docMk/>
            <pc:sldMk cId="2190613205" sldId="810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05:07:25.111" v="885" actId="478"/>
          <ac:spMkLst>
            <pc:docMk/>
            <pc:sldMk cId="2190613205" sldId="810"/>
            <ac:spMk id="5" creationId="{775B6A4F-04AB-427C-F0A8-48D7532D2557}"/>
          </ac:spMkLst>
        </pc:spChg>
        <pc:spChg chg="add del mod">
          <ac:chgData name="伊健 杜" userId="e69aded81da48593" providerId="LiveId" clId="{80FB4641-9819-4931-9608-15BB77D0AB03}" dt="2022-09-26T05:09:45.245" v="1059" actId="21"/>
          <ac:spMkLst>
            <pc:docMk/>
            <pc:sldMk cId="2190613205" sldId="810"/>
            <ac:spMk id="10" creationId="{0941338B-8365-88C0-8A32-D69F763168E2}"/>
          </ac:spMkLst>
        </pc:spChg>
        <pc:spChg chg="add mod">
          <ac:chgData name="伊健 杜" userId="e69aded81da48593" providerId="LiveId" clId="{80FB4641-9819-4931-9608-15BB77D0AB03}" dt="2022-09-26T05:07:47.964" v="926" actId="14100"/>
          <ac:spMkLst>
            <pc:docMk/>
            <pc:sldMk cId="2190613205" sldId="810"/>
            <ac:spMk id="11" creationId="{F5CD0728-EC1E-85CF-C23C-7A8CFD5EB6FD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2190613205" sldId="810"/>
            <ac:spMk id="12" creationId="{7CAA2AB7-3712-6767-2301-8EAA04CD6CA1}"/>
          </ac:spMkLst>
        </pc:spChg>
        <pc:grpChg chg="mod">
          <ac:chgData name="伊健 杜" userId="e69aded81da48593" providerId="LiveId" clId="{80FB4641-9819-4931-9608-15BB77D0AB03}" dt="2022-09-26T05:07:42.622" v="924" actId="1076"/>
          <ac:grpSpMkLst>
            <pc:docMk/>
            <pc:sldMk cId="2190613205" sldId="810"/>
            <ac:grpSpMk id="8" creationId="{C84A86FF-4B32-5163-D309-E978F8A25E5B}"/>
          </ac:grpSpMkLst>
        </pc:grp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6" creationId="{CE4913F6-4D08-3B6A-42D4-6B2EB03540F2}"/>
          </ac:picMkLst>
        </pc:picChg>
        <pc:picChg chg="mod">
          <ac:chgData name="伊健 杜" userId="e69aded81da48593" providerId="LiveId" clId="{80FB4641-9819-4931-9608-15BB77D0AB03}" dt="2022-09-26T05:07:42.622" v="924" actId="1076"/>
          <ac:picMkLst>
            <pc:docMk/>
            <pc:sldMk cId="2190613205" sldId="810"/>
            <ac:picMk id="7" creationId="{2AC53229-0F49-AE57-12F2-845AE8695079}"/>
          </ac:picMkLst>
        </pc:picChg>
        <pc:picChg chg="del">
          <ac:chgData name="伊健 杜" userId="e69aded81da48593" providerId="LiveId" clId="{80FB4641-9819-4931-9608-15BB77D0AB03}" dt="2022-09-26T05:07:38.055" v="922" actId="478"/>
          <ac:picMkLst>
            <pc:docMk/>
            <pc:sldMk cId="2190613205" sldId="810"/>
            <ac:picMk id="9" creationId="{AE9339B9-867A-D67F-BF4A-841ABF06DCD9}"/>
          </ac:picMkLst>
        </pc:picChg>
      </pc:sldChg>
      <pc:sldChg chg="modSp add mod">
        <pc:chgData name="伊健 杜" userId="e69aded81da48593" providerId="LiveId" clId="{80FB4641-9819-4931-9608-15BB77D0AB03}" dt="2022-09-26T10:27:46.648" v="2550"/>
        <pc:sldMkLst>
          <pc:docMk/>
          <pc:sldMk cId="1775969116" sldId="81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775969116" sldId="811"/>
            <ac:spMk id="2" creationId="{BB9BD929-CEB5-DA1A-2BF6-1D16EE16CB62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17659216" sldId="81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02918271" sldId="812"/>
        </pc:sldMkLst>
      </pc:sldChg>
      <pc:sldChg chg="modSp add mod">
        <pc:chgData name="伊健 杜" userId="e69aded81da48593" providerId="LiveId" clId="{80FB4641-9819-4931-9608-15BB77D0AB03}" dt="2022-09-26T15:14:50.832" v="6467"/>
        <pc:sldMkLst>
          <pc:docMk/>
          <pc:sldMk cId="3776950867" sldId="812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3776950867" sldId="812"/>
            <ac:spMk id="2" creationId="{BB9BD929-CEB5-DA1A-2BF6-1D16EE16CB62}"/>
          </ac:spMkLst>
        </pc:spChg>
      </pc:sldChg>
      <pc:sldChg chg="addSp delSp modSp new mod">
        <pc:chgData name="伊健 杜" userId="e69aded81da48593" providerId="LiveId" clId="{80FB4641-9819-4931-9608-15BB77D0AB03}" dt="2022-09-26T17:34:41.528" v="6468"/>
        <pc:sldMkLst>
          <pc:docMk/>
          <pc:sldMk cId="3001799640" sldId="813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001799640" sldId="813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0:20:46.243" v="2229" actId="478"/>
          <ac:spMkLst>
            <pc:docMk/>
            <pc:sldMk cId="3001799640" sldId="813"/>
            <ac:spMk id="3" creationId="{CCC5550F-0EE6-6CD2-0923-69161B74F6A5}"/>
          </ac:spMkLst>
        </pc:spChg>
        <pc:inkChg chg="add">
          <ac:chgData name="伊健 杜" userId="e69aded81da48593" providerId="LiveId" clId="{80FB4641-9819-4931-9608-15BB77D0AB03}" dt="2022-09-26T17:34:41.528" v="6468"/>
          <ac:inkMkLst>
            <pc:docMk/>
            <pc:sldMk cId="3001799640" sldId="813"/>
            <ac:inkMk id="3" creationId="{363AA6EA-8E37-EB0D-FB69-D560F2F54AC4}"/>
          </ac:inkMkLst>
        </pc:ink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27886029" sldId="813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7886102" sldId="814"/>
        </pc:sldMkLst>
      </pc:sldChg>
      <pc:sldChg chg="addSp delSp modSp add mod modAnim">
        <pc:chgData name="伊健 杜" userId="e69aded81da48593" providerId="LiveId" clId="{80FB4641-9819-4931-9608-15BB77D0AB03}" dt="2022-09-26T14:05:57.464" v="5145"/>
        <pc:sldMkLst>
          <pc:docMk/>
          <pc:sldMk cId="2373919707" sldId="814"/>
        </pc:sldMkLst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03:47.159" v="5093" actId="478"/>
          <ac:spMkLst>
            <pc:docMk/>
            <pc:sldMk cId="2373919707" sldId="814"/>
            <ac:spMk id="3" creationId="{CCC5550F-0EE6-6CD2-0923-69161B74F6A5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4" creationId="{F9593FD8-2506-9ACE-1D3F-12EAF5609AED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5" creationId="{0F7FF123-4571-D72D-CF8F-4C2C080D2361}"/>
          </ac:spMkLst>
        </pc:spChg>
        <pc:spChg chg="add mod">
          <ac:chgData name="伊健 杜" userId="e69aded81da48593" providerId="LiveId" clId="{80FB4641-9819-4931-9608-15BB77D0AB03}" dt="2022-09-26T14:05:44.569" v="5141" actId="1076"/>
          <ac:spMkLst>
            <pc:docMk/>
            <pc:sldMk cId="2373919707" sldId="814"/>
            <ac:spMk id="6" creationId="{E88DCD37-DAAC-67BE-5E49-CAD9AB9C02E6}"/>
          </ac:spMkLst>
        </pc:spChg>
        <pc:spChg chg="add mod">
          <ac:chgData name="伊健 杜" userId="e69aded81da48593" providerId="LiveId" clId="{80FB4641-9819-4931-9608-15BB77D0AB03}" dt="2022-09-26T14:05:46.973" v="5142" actId="1076"/>
          <ac:spMkLst>
            <pc:docMk/>
            <pc:sldMk cId="2373919707" sldId="814"/>
            <ac:spMk id="7" creationId="{69BB1817-9F05-299E-69F2-B40C206EBF2F}"/>
          </ac:spMkLst>
        </pc:spChg>
        <pc:spChg chg="add mod">
          <ac:chgData name="伊健 杜" userId="e69aded81da48593" providerId="LiveId" clId="{80FB4641-9819-4931-9608-15BB77D0AB03}" dt="2022-09-26T14:05:49.902" v="5143" actId="1076"/>
          <ac:spMkLst>
            <pc:docMk/>
            <pc:sldMk cId="2373919707" sldId="814"/>
            <ac:spMk id="8" creationId="{3ED56243-38D5-FDE1-D2F5-9A136907BF28}"/>
          </ac:spMkLst>
        </pc:spChg>
        <pc:spChg chg="add mod">
          <ac:chgData name="伊健 杜" userId="e69aded81da48593" providerId="LiveId" clId="{80FB4641-9819-4931-9608-15BB77D0AB03}" dt="2022-09-26T14:05:53.391" v="5144" actId="1076"/>
          <ac:spMkLst>
            <pc:docMk/>
            <pc:sldMk cId="2373919707" sldId="814"/>
            <ac:spMk id="9" creationId="{4747497C-9B99-FDE8-C4AA-63E7138FF3FF}"/>
          </ac:spMkLst>
        </pc:spChg>
        <pc:picChg chg="add mod">
          <ac:chgData name="伊健 杜" userId="e69aded81da48593" providerId="LiveId" clId="{80FB4641-9819-4931-9608-15BB77D0AB03}" dt="2022-09-26T14:05:41.995" v="5140" actId="167"/>
          <ac:picMkLst>
            <pc:docMk/>
            <pc:sldMk cId="2373919707" sldId="814"/>
            <ac:picMk id="2050" creationId="{A0D76DFD-9CB1-8437-7FFF-AE40E5A7B579}"/>
          </ac:picMkLst>
        </pc:picChg>
      </pc:sldChg>
      <pc:sldChg chg="delSp modSp add mod">
        <pc:chgData name="伊健 杜" userId="e69aded81da48593" providerId="LiveId" clId="{80FB4641-9819-4931-9608-15BB77D0AB03}" dt="2022-09-26T15:14:50.832" v="6467"/>
        <pc:sldMkLst>
          <pc:docMk/>
          <pc:sldMk cId="1539618794" sldId="81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39618794" sldId="815"/>
            <ac:spMk id="2" creationId="{96AFEA67-7C71-4749-3BB5-F2BD91A054FC}"/>
          </ac:spMkLst>
        </pc:spChg>
        <pc:spChg chg="del">
          <ac:chgData name="伊健 杜" userId="e69aded81da48593" providerId="LiveId" clId="{80FB4641-9819-4931-9608-15BB77D0AB03}" dt="2022-09-26T14:29:50.065" v="5696" actId="478"/>
          <ac:spMkLst>
            <pc:docMk/>
            <pc:sldMk cId="1539618794" sldId="815"/>
            <ac:spMk id="3" creationId="{CCC5550F-0EE6-6CD2-0923-69161B74F6A5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677845586" sldId="815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133937945" sldId="81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641843476" sldId="817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371036930" sldId="818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762140085" sldId="81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609758053" sldId="820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21954525" sldId="821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314754216" sldId="822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123399927" sldId="823"/>
        </pc:sldMkLst>
      </pc:sldChg>
      <pc:sldChg chg="addSp delSp modSp add del mod">
        <pc:chgData name="伊健 杜" userId="e69aded81da48593" providerId="LiveId" clId="{80FB4641-9819-4931-9608-15BB77D0AB03}" dt="2022-09-26T14:56:23.399" v="6179" actId="20577"/>
        <pc:sldMkLst>
          <pc:docMk/>
          <pc:sldMk cId="3036937584" sldId="824"/>
        </pc:sldMkLst>
        <pc:spChg chg="mod">
          <ac:chgData name="伊健 杜" userId="e69aded81da48593" providerId="LiveId" clId="{80FB4641-9819-4931-9608-15BB77D0AB03}" dt="2022-09-26T14:56:23.399" v="6179" actId="20577"/>
          <ac:spMkLst>
            <pc:docMk/>
            <pc:sldMk cId="3036937584" sldId="824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3036937584" sldId="824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5:56:59.491" v="1533" actId="1076"/>
          <ac:picMkLst>
            <pc:docMk/>
            <pc:sldMk cId="3036937584" sldId="824"/>
            <ac:picMk id="1026" creationId="{AB951492-2D64-FE75-0F6E-DA624CA05734}"/>
          </ac:picMkLst>
        </pc:picChg>
        <pc:picChg chg="add mod">
          <ac:chgData name="伊健 杜" userId="e69aded81da48593" providerId="LiveId" clId="{80FB4641-9819-4931-9608-15BB77D0AB03}" dt="2022-09-26T05:56:56.609" v="1532" actId="1076"/>
          <ac:picMkLst>
            <pc:docMk/>
            <pc:sldMk cId="3036937584" sldId="824"/>
            <ac:picMk id="1028" creationId="{095C3CC7-3C51-B7B6-E709-0B82BBACF002}"/>
          </ac:picMkLst>
        </pc:picChg>
        <pc:picChg chg="del">
          <ac:chgData name="伊健 杜" userId="e69aded81da48593" providerId="LiveId" clId="{80FB4641-9819-4931-9608-15BB77D0AB03}" dt="2022-09-26T05:54:18.327" v="1457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127285093" sldId="825"/>
        </pc:sldMkLst>
      </pc:sldChg>
      <pc:sldChg chg="addSp delSp modSp add mod">
        <pc:chgData name="伊健 杜" userId="e69aded81da48593" providerId="LiveId" clId="{80FB4641-9819-4931-9608-15BB77D0AB03}" dt="2022-09-26T15:11:16.957" v="6304"/>
        <pc:sldMkLst>
          <pc:docMk/>
          <pc:sldMk cId="1853446889" sldId="825"/>
        </pc:sldMkLst>
        <pc:spChg chg="mod">
          <ac:chgData name="伊健 杜" userId="e69aded81da48593" providerId="LiveId" clId="{80FB4641-9819-4931-9608-15BB77D0AB03}" dt="2022-09-26T15:11:16.957" v="6304"/>
          <ac:spMkLst>
            <pc:docMk/>
            <pc:sldMk cId="1853446889" sldId="825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853446889" sldId="825"/>
            <ac:spMk id="4" creationId="{21BD65C9-00B8-77B5-1258-CB85B4A4F40D}"/>
          </ac:spMkLst>
        </pc:spChg>
        <pc:picChg chg="add mod">
          <ac:chgData name="伊健 杜" userId="e69aded81da48593" providerId="LiveId" clId="{80FB4641-9819-4931-9608-15BB77D0AB03}" dt="2022-09-26T09:03:51.909" v="1717" actId="1076"/>
          <ac:picMkLst>
            <pc:docMk/>
            <pc:sldMk cId="1853446889" sldId="825"/>
            <ac:picMk id="3" creationId="{920E3A1A-814B-F8F4-4BC0-62B5EEA51DD2}"/>
          </ac:picMkLst>
        </pc:picChg>
        <pc:picChg chg="add mod">
          <ac:chgData name="伊健 杜" userId="e69aded81da48593" providerId="LiveId" clId="{80FB4641-9819-4931-9608-15BB77D0AB03}" dt="2022-09-26T09:03:50.629" v="1716" actId="1076"/>
          <ac:picMkLst>
            <pc:docMk/>
            <pc:sldMk cId="1853446889" sldId="825"/>
            <ac:picMk id="5" creationId="{167FF280-0798-1696-A57A-46495C553E01}"/>
          </ac:picMkLst>
        </pc:picChg>
        <pc:picChg chg="del">
          <ac:chgData name="伊健 杜" userId="e69aded81da48593" providerId="LiveId" clId="{80FB4641-9819-4931-9608-15BB77D0AB03}" dt="2022-09-26T08:59:38.574" v="1701" actId="478"/>
          <ac:picMkLst>
            <pc:docMk/>
            <pc:sldMk cId="1853446889" sldId="825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08:59:37.973" v="1700" actId="478"/>
          <ac:picMkLst>
            <pc:docMk/>
            <pc:sldMk cId="1853446889" sldId="825"/>
            <ac:picMk id="1028" creationId="{095C3CC7-3C51-B7B6-E709-0B82BBACF002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868189798" sldId="826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868189798" sldId="826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08:58:26.190" v="1694" actId="478"/>
          <ac:spMkLst>
            <pc:docMk/>
            <pc:sldMk cId="1868189798" sldId="826"/>
            <ac:spMk id="4" creationId="{CFC1CF28-580E-2280-640A-ADB8853307E7}"/>
          </ac:spMkLst>
        </pc:spChg>
        <pc:picChg chg="add mod modCrop">
          <ac:chgData name="伊健 杜" userId="e69aded81da48593" providerId="LiveId" clId="{80FB4641-9819-4931-9608-15BB77D0AB03}" dt="2022-09-26T08:58:51.453" v="1699" actId="1076"/>
          <ac:picMkLst>
            <pc:docMk/>
            <pc:sldMk cId="1868189798" sldId="826"/>
            <ac:picMk id="5" creationId="{E2336A9C-250E-459F-B4E6-B9B632EF0FBE}"/>
          </ac:picMkLst>
        </pc:picChg>
        <pc:picChg chg="del mod">
          <ac:chgData name="伊健 杜" userId="e69aded81da48593" providerId="LiveId" clId="{80FB4641-9819-4931-9608-15BB77D0AB03}" dt="2022-09-26T08:58:26.190" v="1694" actId="478"/>
          <ac:picMkLst>
            <pc:docMk/>
            <pc:sldMk cId="1868189798" sldId="826"/>
            <ac:picMk id="1026" creationId="{A9AB5EB3-A1E4-D1A3-2C29-C7D4C26A3042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566633670" sldId="826"/>
        </pc:sldMkLst>
      </pc:sldChg>
      <pc:sldChg chg="addSp delSp modSp add mod">
        <pc:chgData name="伊健 杜" userId="e69aded81da48593" providerId="LiveId" clId="{80FB4641-9819-4931-9608-15BB77D0AB03}" dt="2022-09-26T15:11:19.897" v="6305"/>
        <pc:sldMkLst>
          <pc:docMk/>
          <pc:sldMk cId="740102621" sldId="827"/>
        </pc:sldMkLst>
        <pc:spChg chg="mod">
          <ac:chgData name="伊健 杜" userId="e69aded81da48593" providerId="LiveId" clId="{80FB4641-9819-4931-9608-15BB77D0AB03}" dt="2022-09-26T15:11:19.897" v="6305"/>
          <ac:spMkLst>
            <pc:docMk/>
            <pc:sldMk cId="740102621" sldId="827"/>
            <ac:spMk id="2" creationId="{1302A11A-625D-774F-23B3-739301B530C3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740102621" sldId="827"/>
            <ac:spMk id="4" creationId="{21BD65C9-00B8-77B5-1258-CB85B4A4F40D}"/>
          </ac:spMkLst>
        </pc:spChg>
        <pc:spChg chg="add del mod">
          <ac:chgData name="伊健 杜" userId="e69aded81da48593" providerId="LiveId" clId="{80FB4641-9819-4931-9608-15BB77D0AB03}" dt="2022-09-26T09:10:33.602" v="1810" actId="478"/>
          <ac:spMkLst>
            <pc:docMk/>
            <pc:sldMk cId="740102621" sldId="827"/>
            <ac:spMk id="6" creationId="{3E73EC8D-60D8-0B62-F84D-C33949314C1F}"/>
          </ac:spMkLst>
        </pc:sp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3" creationId="{920E3A1A-814B-F8F4-4BC0-62B5EEA51DD2}"/>
          </ac:picMkLst>
        </pc:picChg>
        <pc:picChg chg="del">
          <ac:chgData name="伊健 杜" userId="e69aded81da48593" providerId="LiveId" clId="{80FB4641-9819-4931-9608-15BB77D0AB03}" dt="2022-09-26T09:04:36.745" v="1719" actId="478"/>
          <ac:picMkLst>
            <pc:docMk/>
            <pc:sldMk cId="740102621" sldId="827"/>
            <ac:picMk id="5" creationId="{167FF280-0798-1696-A57A-46495C553E01}"/>
          </ac:picMkLst>
        </pc:picChg>
        <pc:picChg chg="add mod">
          <ac:chgData name="伊健 杜" userId="e69aded81da48593" providerId="LiveId" clId="{80FB4641-9819-4931-9608-15BB77D0AB03}" dt="2022-09-26T09:12:01.071" v="1812" actId="1076"/>
          <ac:picMkLst>
            <pc:docMk/>
            <pc:sldMk cId="740102621" sldId="827"/>
            <ac:picMk id="2050" creationId="{B6E385B7-0DDF-4BBB-657C-15F2DBB1513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50579126" sldId="828"/>
        </pc:sldMkLst>
      </pc:sldChg>
      <pc:sldChg chg="addSp delSp modSp add mod">
        <pc:chgData name="伊健 杜" userId="e69aded81da48593" providerId="LiveId" clId="{80FB4641-9819-4931-9608-15BB77D0AB03}" dt="2022-09-26T15:11:22.723" v="6306"/>
        <pc:sldMkLst>
          <pc:docMk/>
          <pc:sldMk cId="1701802196" sldId="828"/>
        </pc:sldMkLst>
        <pc:spChg chg="mod">
          <ac:chgData name="伊健 杜" userId="e69aded81da48593" providerId="LiveId" clId="{80FB4641-9819-4931-9608-15BB77D0AB03}" dt="2022-09-26T15:11:22.723" v="6306"/>
          <ac:spMkLst>
            <pc:docMk/>
            <pc:sldMk cId="1701802196" sldId="828"/>
            <ac:spMk id="2" creationId="{1302A11A-625D-774F-23B3-739301B530C3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701802196" sldId="828"/>
            <ac:spMk id="3" creationId="{B9F99A6C-CC78-B37E-7DD8-29835CAC1744}"/>
          </ac:spMkLst>
        </pc:spChg>
        <pc:spChg chg="del mod">
          <ac:chgData name="伊健 杜" userId="e69aded81da48593" providerId="LiveId" clId="{80FB4641-9819-4931-9608-15BB77D0AB03}" dt="2022-09-26T09:55:06.555" v="1818" actId="478"/>
          <ac:spMkLst>
            <pc:docMk/>
            <pc:sldMk cId="1701802196" sldId="82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09:54:53.338" v="1814" actId="478"/>
          <ac:picMkLst>
            <pc:docMk/>
            <pc:sldMk cId="1701802196" sldId="828"/>
            <ac:picMk id="2050" creationId="{B6E385B7-0DDF-4BBB-657C-15F2DBB15136}"/>
          </ac:picMkLst>
        </pc:picChg>
        <pc:picChg chg="add mod">
          <ac:chgData name="伊健 杜" userId="e69aded81da48593" providerId="LiveId" clId="{80FB4641-9819-4931-9608-15BB77D0AB03}" dt="2022-09-26T10:04:51.020" v="1877" actId="14100"/>
          <ac:picMkLst>
            <pc:docMk/>
            <pc:sldMk cId="1701802196" sldId="828"/>
            <ac:picMk id="3074" creationId="{819880CD-B22E-FBCA-2BEE-A3CB0943DE98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1331756103" sldId="829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1331756103" sldId="829"/>
            <ac:spMk id="4" creationId="{CFC1CF28-580E-2280-640A-ADB8853307E7}"/>
          </ac:spMkLst>
        </pc:spChg>
        <pc:spChg chg="del mod">
          <ac:chgData name="伊健 杜" userId="e69aded81da48593" providerId="LiveId" clId="{80FB4641-9819-4931-9608-15BB77D0AB03}" dt="2022-09-26T10:10:46.569" v="1906" actId="478"/>
          <ac:spMkLst>
            <pc:docMk/>
            <pc:sldMk cId="1331756103" sldId="829"/>
            <ac:spMk id="5" creationId="{AA57B10D-D515-4DDE-373D-FAC302F57EBD}"/>
          </ac:spMkLst>
        </pc:spChg>
        <pc:picChg chg="del">
          <ac:chgData name="伊健 杜" userId="e69aded81da48593" providerId="LiveId" clId="{80FB4641-9819-4931-9608-15BB77D0AB03}" dt="2022-09-26T10:10:46.913" v="1907" actId="478"/>
          <ac:picMkLst>
            <pc:docMk/>
            <pc:sldMk cId="1331756103" sldId="829"/>
            <ac:picMk id="3" creationId="{204CF076-C400-224D-8AC2-7C90017A5720}"/>
          </ac:picMkLst>
        </pc:picChg>
        <pc:picChg chg="add del mod">
          <ac:chgData name="伊健 杜" userId="e69aded81da48593" providerId="LiveId" clId="{80FB4641-9819-4931-9608-15BB77D0AB03}" dt="2022-09-26T10:11:37.390" v="1910" actId="478"/>
          <ac:picMkLst>
            <pc:docMk/>
            <pc:sldMk cId="1331756103" sldId="829"/>
            <ac:picMk id="4098" creationId="{CDF42079-B75A-2B3B-2CA0-0CF96A14BAF9}"/>
          </ac:picMkLst>
        </pc:picChg>
        <pc:picChg chg="add mod">
          <ac:chgData name="伊健 杜" userId="e69aded81da48593" providerId="LiveId" clId="{80FB4641-9819-4931-9608-15BB77D0AB03}" dt="2022-09-26T10:11:39.341" v="1912" actId="1076"/>
          <ac:picMkLst>
            <pc:docMk/>
            <pc:sldMk cId="1331756103" sldId="829"/>
            <ac:picMk id="4100" creationId="{CE8708B8-BF7D-1637-786D-564BD626400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174227112" sldId="829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4949270" sldId="830"/>
        </pc:sldMkLst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3615361864" sldId="830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3615361864" sldId="830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13:31.186" v="2075" actId="20577"/>
          <ac:spMkLst>
            <pc:docMk/>
            <pc:sldMk cId="3615361864" sldId="830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12:37.966" v="1988" actId="478"/>
          <ac:picMkLst>
            <pc:docMk/>
            <pc:sldMk cId="3615361864" sldId="830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17:39.481" v="2136" actId="1076"/>
          <ac:picMkLst>
            <pc:docMk/>
            <pc:sldMk cId="3615361864" sldId="830"/>
            <ac:picMk id="5122" creationId="{DADC538E-54C9-E9F5-2C7E-A8D152C13AC3}"/>
          </ac:picMkLst>
        </pc:picChg>
      </pc:sldChg>
      <pc:sldChg chg="addSp delSp modSp add mod">
        <pc:chgData name="伊健 杜" userId="e69aded81da48593" providerId="LiveId" clId="{80FB4641-9819-4931-9608-15BB77D0AB03}" dt="2022-09-26T10:27:46.648" v="2550"/>
        <pc:sldMkLst>
          <pc:docMk/>
          <pc:sldMk cId="2185364814" sldId="831"/>
        </pc:sldMkLst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2" creationId="{81F4B079-5182-7332-4978-966F1AEEF4D2}"/>
          </ac:spMkLst>
        </pc:spChg>
        <pc:spChg chg="del">
          <ac:chgData name="伊健 杜" userId="e69aded81da48593" providerId="LiveId" clId="{80FB4641-9819-4931-9608-15BB77D0AB03}" dt="2022-09-26T10:18:12.553" v="2138" actId="478"/>
          <ac:spMkLst>
            <pc:docMk/>
            <pc:sldMk cId="2185364814" sldId="831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0:27:46.648" v="2550"/>
          <ac:spMkLst>
            <pc:docMk/>
            <pc:sldMk cId="2185364814" sldId="831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18:47.122" v="2179"/>
          <ac:spMkLst>
            <pc:docMk/>
            <pc:sldMk cId="2185364814" sldId="831"/>
            <ac:spMk id="5" creationId="{8ED9C830-9B43-28D5-A44C-31EFFD266D22}"/>
          </ac:spMkLst>
        </pc:spChg>
        <pc:picChg chg="del">
          <ac:chgData name="伊健 杜" userId="e69aded81da48593" providerId="LiveId" clId="{80FB4641-9819-4931-9608-15BB77D0AB03}" dt="2022-09-26T10:18:12.553" v="2138" actId="478"/>
          <ac:picMkLst>
            <pc:docMk/>
            <pc:sldMk cId="2185364814" sldId="831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18:47.121" v="2177" actId="478"/>
          <ac:picMkLst>
            <pc:docMk/>
            <pc:sldMk cId="2185364814" sldId="831"/>
            <ac:picMk id="6146" creationId="{CFDBD8DF-E2FD-E8E1-0AAA-7EA90891C809}"/>
          </ac:picMkLst>
        </pc:picChg>
        <pc:picChg chg="add mod">
          <ac:chgData name="伊健 杜" userId="e69aded81da48593" providerId="LiveId" clId="{80FB4641-9819-4931-9608-15BB77D0AB03}" dt="2022-09-26T10:20:40.748" v="2228" actId="1076"/>
          <ac:picMkLst>
            <pc:docMk/>
            <pc:sldMk cId="2185364814" sldId="831"/>
            <ac:picMk id="6148" creationId="{87DEF041-886A-D817-53BA-B2E729ED2065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266730041" sldId="831"/>
        </pc:sldMkLst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1290189956" sldId="832"/>
        </pc:sldMkLst>
        <pc:spChg chg="mod">
          <ac:chgData name="伊健 杜" userId="e69aded81da48593" providerId="LiveId" clId="{80FB4641-9819-4931-9608-15BB77D0AB03}" dt="2022-09-26T10:22:28.359" v="2358"/>
          <ac:spMkLst>
            <pc:docMk/>
            <pc:sldMk cId="1290189956" sldId="832"/>
            <ac:spMk id="2" creationId="{81F4B079-5182-7332-4978-966F1AEEF4D2}"/>
          </ac:spMkLst>
        </pc:spChg>
        <pc:spChg chg="add mod">
          <ac:chgData name="伊健 杜" userId="e69aded81da48593" providerId="LiveId" clId="{80FB4641-9819-4931-9608-15BB77D0AB03}" dt="2022-09-26T10:27:38.541" v="2549" actId="113"/>
          <ac:spMkLst>
            <pc:docMk/>
            <pc:sldMk cId="1290189956" sldId="832"/>
            <ac:spMk id="3" creationId="{1BB5CBBC-8201-D51D-35F4-F644A853EEED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290189956" sldId="832"/>
            <ac:spMk id="4" creationId="{CFC1CF28-580E-2280-640A-ADB8853307E7}"/>
          </ac:spMkLst>
        </pc:spChg>
        <pc:spChg chg="add del mod">
          <ac:chgData name="伊健 杜" userId="e69aded81da48593" providerId="LiveId" clId="{80FB4641-9819-4931-9608-15BB77D0AB03}" dt="2022-09-26T10:26:47.924" v="2425" actId="478"/>
          <ac:spMkLst>
            <pc:docMk/>
            <pc:sldMk cId="1290189956" sldId="832"/>
            <ac:spMk id="5" creationId="{7DE85EF7-8FEC-5188-634B-548113264189}"/>
          </ac:spMkLst>
        </pc:spChg>
        <pc:spChg chg="add mod">
          <ac:chgData name="伊健 杜" userId="e69aded81da48593" providerId="LiveId" clId="{80FB4641-9819-4931-9608-15BB77D0AB03}" dt="2022-09-26T10:27:46.648" v="2550"/>
          <ac:spMkLst>
            <pc:docMk/>
            <pc:sldMk cId="1290189956" sldId="832"/>
            <ac:spMk id="6" creationId="{02055528-9BA3-92A5-5619-74E91820B5B1}"/>
          </ac:spMkLst>
        </pc:spChg>
        <pc:picChg chg="del">
          <ac:chgData name="伊健 杜" userId="e69aded81da48593" providerId="LiveId" clId="{80FB4641-9819-4931-9608-15BB77D0AB03}" dt="2022-09-26T10:25:16.961" v="2361" actId="478"/>
          <ac:picMkLst>
            <pc:docMk/>
            <pc:sldMk cId="1290189956" sldId="832"/>
            <ac:picMk id="4100" creationId="{CE8708B8-BF7D-1637-786D-564BD6264009}"/>
          </ac:picMkLst>
        </pc:picChg>
        <pc:picChg chg="add mod">
          <ac:chgData name="伊健 杜" userId="e69aded81da48593" providerId="LiveId" clId="{80FB4641-9819-4931-9608-15BB77D0AB03}" dt="2022-09-26T10:25:20.903" v="2363" actId="1076"/>
          <ac:picMkLst>
            <pc:docMk/>
            <pc:sldMk cId="1290189956" sldId="832"/>
            <ac:picMk id="9218" creationId="{F7C0ED80-580B-F331-DBB6-7BA225D03C3C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03296872" sldId="832"/>
        </pc:sldMkLst>
      </pc:sldChg>
      <pc:sldChg chg="modSp add del mod">
        <pc:chgData name="伊健 杜" userId="e69aded81da48593" providerId="LiveId" clId="{80FB4641-9819-4931-9608-15BB77D0AB03}" dt="2022-09-26T10:22:12.303" v="2347" actId="47"/>
        <pc:sldMkLst>
          <pc:docMk/>
          <pc:sldMk cId="3224243277" sldId="832"/>
        </pc:sldMkLst>
        <pc:spChg chg="mod">
          <ac:chgData name="伊健 杜" userId="e69aded81da48593" providerId="LiveId" clId="{80FB4641-9819-4931-9608-15BB77D0AB03}" dt="2022-09-26T10:22:10.207" v="2346" actId="20577"/>
          <ac:spMkLst>
            <pc:docMk/>
            <pc:sldMk cId="3224243277" sldId="832"/>
            <ac:spMk id="2" creationId="{96AFEA67-7C71-4749-3BB5-F2BD91A054FC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609699156" sldId="833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09904131" sldId="833"/>
        </pc:sldMkLst>
        <pc:spChg chg="mod">
          <ac:chgData name="伊健 杜" userId="e69aded81da48593" providerId="LiveId" clId="{80FB4641-9819-4931-9608-15BB77D0AB03}" dt="2022-09-26T10:29:52.280" v="2860"/>
          <ac:spMkLst>
            <pc:docMk/>
            <pc:sldMk cId="1109904131" sldId="833"/>
            <ac:spMk id="2" creationId="{81F4B079-5182-7332-4978-966F1AEEF4D2}"/>
          </ac:spMkLst>
        </pc:spChg>
        <pc:spChg chg="del mod">
          <ac:chgData name="伊健 杜" userId="e69aded81da48593" providerId="LiveId" clId="{80FB4641-9819-4931-9608-15BB77D0AB03}" dt="2022-09-26T10:29:54.949" v="2862" actId="478"/>
          <ac:spMkLst>
            <pc:docMk/>
            <pc:sldMk cId="1109904131" sldId="833"/>
            <ac:spMk id="3" creationId="{B807661C-8605-B3FB-6E02-E14A8777DEEA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109904131" sldId="833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0:31:12.784" v="2874" actId="1076"/>
          <ac:picMkLst>
            <pc:docMk/>
            <pc:sldMk cId="1109904131" sldId="833"/>
            <ac:picMk id="6" creationId="{553A63B0-6EEF-A014-C71D-D1CDD3A4B2E6}"/>
          </ac:picMkLst>
        </pc:picChg>
        <pc:picChg chg="del mod">
          <ac:chgData name="伊健 杜" userId="e69aded81da48593" providerId="LiveId" clId="{80FB4641-9819-4931-9608-15BB77D0AB03}" dt="2022-09-26T10:29:54.949" v="2862" actId="478"/>
          <ac:picMkLst>
            <pc:docMk/>
            <pc:sldMk cId="1109904131" sldId="833"/>
            <ac:picMk id="5122" creationId="{DADC538E-54C9-E9F5-2C7E-A8D152C13AC3}"/>
          </ac:picMkLst>
        </pc:picChg>
        <pc:picChg chg="add del mod">
          <ac:chgData name="伊健 杜" userId="e69aded81da48593" providerId="LiveId" clId="{80FB4641-9819-4931-9608-15BB77D0AB03}" dt="2022-09-26T10:31:07.048" v="2870" actId="478"/>
          <ac:picMkLst>
            <pc:docMk/>
            <pc:sldMk cId="1109904131" sldId="833"/>
            <ac:picMk id="8194" creationId="{EAC28E75-7CAF-D927-6C6F-5CC685DF1389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754227894" sldId="834"/>
        </pc:sldMkLst>
        <pc:spChg chg="mod">
          <ac:chgData name="伊健 杜" userId="e69aded81da48593" providerId="LiveId" clId="{80FB4641-9819-4931-9608-15BB77D0AB03}" dt="2022-09-26T10:31:45.281" v="2970"/>
          <ac:spMkLst>
            <pc:docMk/>
            <pc:sldMk cId="754227894" sldId="83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754227894" sldId="834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2:32.743" v="3077" actId="478"/>
          <ac:picMkLst>
            <pc:docMk/>
            <pc:sldMk cId="754227894" sldId="834"/>
            <ac:picMk id="6148" creationId="{87DEF041-886A-D817-53BA-B2E729ED2065}"/>
          </ac:picMkLst>
        </pc:picChg>
        <pc:picChg chg="add mod">
          <ac:chgData name="伊健 杜" userId="e69aded81da48593" providerId="LiveId" clId="{80FB4641-9819-4931-9608-15BB77D0AB03}" dt="2022-09-26T10:32:55.477" v="3081" actId="1076"/>
          <ac:picMkLst>
            <pc:docMk/>
            <pc:sldMk cId="754227894" sldId="834"/>
            <ac:picMk id="7170" creationId="{543AC27E-4924-1583-55AD-B0FF12B2A5B3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879939134" sldId="834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794690517" sldId="835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834757603" sldId="83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834757603" sldId="835"/>
            <ac:spMk id="2" creationId="{96AFEA67-7C71-4749-3BB5-F2BD91A054FC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212283748" sldId="83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212283748" sldId="836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2:01.283" v="3476" actId="478"/>
          <ac:picMkLst>
            <pc:docMk/>
            <pc:sldMk cId="1212283748" sldId="836"/>
            <ac:picMk id="6" creationId="{553A63B0-6EEF-A014-C71D-D1CDD3A4B2E6}"/>
          </ac:picMkLst>
        </pc:picChg>
        <pc:picChg chg="add mod">
          <ac:chgData name="伊健 杜" userId="e69aded81da48593" providerId="LiveId" clId="{80FB4641-9819-4931-9608-15BB77D0AB03}" dt="2022-09-26T10:42:28.795" v="3479" actId="1076"/>
          <ac:picMkLst>
            <pc:docMk/>
            <pc:sldMk cId="1212283748" sldId="836"/>
            <ac:picMk id="11266" creationId="{222F35D7-E7F5-2A68-F6C7-7B4E07995686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599958930" sldId="836"/>
        </pc:sldMkLst>
      </pc:sldChg>
      <pc:sldChg chg="new del">
        <pc:chgData name="伊健 杜" userId="e69aded81da48593" providerId="LiveId" clId="{80FB4641-9819-4931-9608-15BB77D0AB03}" dt="2022-09-26T10:34:59.401" v="3247" actId="47"/>
        <pc:sldMkLst>
          <pc:docMk/>
          <pc:sldMk cId="2697066634" sldId="836"/>
        </pc:sldMkLst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3086296814" sldId="837"/>
        </pc:sldMkLst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3669707053" sldId="83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3669707053" sldId="837"/>
            <ac:spMk id="2" creationId="{96AFEA67-7C71-4749-3BB5-F2BD91A054FC}"/>
          </ac:spMkLst>
        </pc:spChg>
      </pc:sldChg>
      <pc:sldChg chg="addSp delSp modSp add del mod">
        <pc:chgData name="伊健 杜" userId="e69aded81da48593" providerId="LiveId" clId="{80FB4641-9819-4931-9608-15BB77D0AB03}" dt="2022-09-26T10:40:17.786" v="3348" actId="47"/>
        <pc:sldMkLst>
          <pc:docMk/>
          <pc:sldMk cId="3984180977" sldId="837"/>
        </pc:sldMkLst>
        <pc:spChg chg="mod">
          <ac:chgData name="伊健 杜" userId="e69aded81da48593" providerId="LiveId" clId="{80FB4641-9819-4931-9608-15BB77D0AB03}" dt="2022-09-26T10:39:53.813" v="3345"/>
          <ac:spMkLst>
            <pc:docMk/>
            <pc:sldMk cId="3984180977" sldId="837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37:57.797" v="3331" actId="478"/>
          <ac:picMkLst>
            <pc:docMk/>
            <pc:sldMk cId="3984180977" sldId="837"/>
            <ac:picMk id="7170" creationId="{543AC27E-4924-1583-55AD-B0FF12B2A5B3}"/>
          </ac:picMkLst>
        </pc:picChg>
        <pc:picChg chg="add mod">
          <ac:chgData name="伊健 杜" userId="e69aded81da48593" providerId="LiveId" clId="{80FB4641-9819-4931-9608-15BB77D0AB03}" dt="2022-09-26T10:39:56.340" v="3347" actId="14100"/>
          <ac:picMkLst>
            <pc:docMk/>
            <pc:sldMk cId="3984180977" sldId="837"/>
            <ac:picMk id="10242" creationId="{64FF88E8-1B37-AE8B-92DD-631369E89B49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271670824" sldId="838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521298679" sldId="838"/>
        </pc:sldMkLst>
        <pc:spChg chg="mod">
          <ac:chgData name="伊健 杜" userId="e69aded81da48593" providerId="LiveId" clId="{80FB4641-9819-4931-9608-15BB77D0AB03}" dt="2022-09-26T10:45:00.562" v="3847"/>
          <ac:spMkLst>
            <pc:docMk/>
            <pc:sldMk cId="1521298679" sldId="838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521298679" sldId="838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0:48:01.509" v="3858" actId="478"/>
          <ac:picMkLst>
            <pc:docMk/>
            <pc:sldMk cId="1521298679" sldId="838"/>
            <ac:picMk id="11266" creationId="{222F35D7-E7F5-2A68-F6C7-7B4E07995686}"/>
          </ac:picMkLst>
        </pc:picChg>
        <pc:picChg chg="add mod">
          <ac:chgData name="伊健 杜" userId="e69aded81da48593" providerId="LiveId" clId="{80FB4641-9819-4931-9608-15BB77D0AB03}" dt="2022-09-26T10:48:04.107" v="3860" actId="1076"/>
          <ac:picMkLst>
            <pc:docMk/>
            <pc:sldMk cId="1521298679" sldId="838"/>
            <ac:picMk id="12290" creationId="{12DC5F18-AF95-2F7C-07AF-F486C33342D8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024149844" sldId="839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772173396" sldId="839"/>
        </pc:sldMkLst>
        <pc:spChg chg="add mod">
          <ac:chgData name="伊健 杜" userId="e69aded81da48593" providerId="LiveId" clId="{80FB4641-9819-4931-9608-15BB77D0AB03}" dt="2022-09-26T10:51:26.672" v="4108" actId="1076"/>
          <ac:spMkLst>
            <pc:docMk/>
            <pc:sldMk cId="2772173396" sldId="839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772173396" sldId="839"/>
            <ac:spMk id="4" creationId="{CFC1CF28-580E-2280-640A-ADB8853307E7}"/>
          </ac:spMkLst>
        </pc:spChg>
        <pc:spChg chg="add mod">
          <ac:chgData name="伊健 杜" userId="e69aded81da48593" providerId="LiveId" clId="{80FB4641-9819-4931-9608-15BB77D0AB03}" dt="2022-09-26T10:51:34.500" v="4121" actId="1076"/>
          <ac:spMkLst>
            <pc:docMk/>
            <pc:sldMk cId="2772173396" sldId="839"/>
            <ac:spMk id="5" creationId="{97E2CE2A-2F8D-3B5E-C2C2-D9B001F2C378}"/>
          </ac:spMkLst>
        </pc:spChg>
        <pc:picChg chg="del mod">
          <ac:chgData name="伊健 杜" userId="e69aded81da48593" providerId="LiveId" clId="{80FB4641-9819-4931-9608-15BB77D0AB03}" dt="2022-09-26T10:49:58.598" v="3986" actId="478"/>
          <ac:picMkLst>
            <pc:docMk/>
            <pc:sldMk cId="2772173396" sldId="839"/>
            <ac:picMk id="12290" creationId="{12DC5F18-AF95-2F7C-07AF-F486C33342D8}"/>
          </ac:picMkLst>
        </pc:picChg>
        <pc:picChg chg="add mod">
          <ac:chgData name="伊健 杜" userId="e69aded81da48593" providerId="LiveId" clId="{80FB4641-9819-4931-9608-15BB77D0AB03}" dt="2022-09-26T10:50:05.262" v="3990" actId="1076"/>
          <ac:picMkLst>
            <pc:docMk/>
            <pc:sldMk cId="2772173396" sldId="839"/>
            <ac:picMk id="13314" creationId="{939FB5A6-FFCF-5765-AA4D-C06E2449228E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1439004790" sldId="840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2995714008" sldId="840"/>
        </pc:sldMkLst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3" creationId="{0708A892-4293-DE26-7334-F18B0C1234A7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1:54.365" v="4188" actId="478"/>
          <ac:spMkLst>
            <pc:docMk/>
            <pc:sldMk cId="2995714008" sldId="840"/>
            <ac:spMk id="5" creationId="{97E2CE2A-2F8D-3B5E-C2C2-D9B001F2C378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995714008" sldId="840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1:54.365" v="4188" actId="478"/>
          <ac:picMkLst>
            <pc:docMk/>
            <pc:sldMk cId="2995714008" sldId="840"/>
            <ac:picMk id="13314" creationId="{939FB5A6-FFCF-5765-AA4D-C06E2449228E}"/>
          </ac:picMkLst>
        </pc:picChg>
        <pc:picChg chg="add mod">
          <ac:chgData name="伊健 杜" userId="e69aded81da48593" providerId="LiveId" clId="{80FB4641-9819-4931-9608-15BB77D0AB03}" dt="2022-09-26T10:52:36.110" v="4192" actId="1076"/>
          <ac:picMkLst>
            <pc:docMk/>
            <pc:sldMk cId="2995714008" sldId="840"/>
            <ac:picMk id="14338" creationId="{64CC11D9-C24D-4B85-0173-461A2D2E3940}"/>
          </ac:picMkLst>
        </pc:pic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445347622" sldId="841"/>
        </pc:sldMkLst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984240185" sldId="84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984240185" sldId="841"/>
            <ac:spMk id="2" creationId="{389A9027-1518-E240-D083-56963B1F0568}"/>
          </ac:spMkLst>
        </pc:spChg>
        <pc:spChg chg="del">
          <ac:chgData name="伊健 杜" userId="e69aded81da48593" providerId="LiveId" clId="{80FB4641-9819-4931-9608-15BB77D0AB03}" dt="2022-09-26T10:54:21.113" v="4272" actId="478"/>
          <ac:spMkLst>
            <pc:docMk/>
            <pc:sldMk cId="984240185" sldId="841"/>
            <ac:spMk id="3" creationId="{235443FF-D734-1FF3-A4D8-8B6070B0EE89}"/>
          </ac:spMkLst>
        </pc:spChg>
      </pc:sldChg>
      <pc:sldChg chg="modSp add mod">
        <pc:chgData name="伊健 杜" userId="e69aded81da48593" providerId="LiveId" clId="{80FB4641-9819-4931-9608-15BB77D0AB03}" dt="2022-09-26T14:55:00.210" v="6016"/>
        <pc:sldMkLst>
          <pc:docMk/>
          <pc:sldMk cId="2224362505" sldId="842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224362505" sldId="842"/>
            <ac:spMk id="2" creationId="{389A9027-1518-E240-D083-56963B1F0568}"/>
          </ac:spMkLst>
        </pc:spChg>
      </pc:sldChg>
      <pc:sldChg chg="del">
        <pc:chgData name="伊健 杜" userId="e69aded81da48593" providerId="LiveId" clId="{80FB4641-9819-4931-9608-15BB77D0AB03}" dt="2022-09-26T04:48:42.581" v="0" actId="47"/>
        <pc:sldMkLst>
          <pc:docMk/>
          <pc:sldMk cId="2944583892" sldId="842"/>
        </pc:sldMkLst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184441123" sldId="84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184441123" sldId="843"/>
            <ac:spMk id="4" creationId="{CFC1CF28-580E-2280-640A-ADB8853307E7}"/>
          </ac:spMkLst>
        </pc:spChg>
        <pc:spChg chg="del">
          <ac:chgData name="伊健 杜" userId="e69aded81da48593" providerId="LiveId" clId="{80FB4641-9819-4931-9608-15BB77D0AB03}" dt="2022-09-26T10:59:16.493" v="4698" actId="478"/>
          <ac:spMkLst>
            <pc:docMk/>
            <pc:sldMk cId="1184441123" sldId="843"/>
            <ac:spMk id="6" creationId="{677E51DE-E42E-672A-7EAA-2673A7B31AD4}"/>
          </ac:spMkLst>
        </pc:spChg>
        <pc:picChg chg="del">
          <ac:chgData name="伊健 杜" userId="e69aded81da48593" providerId="LiveId" clId="{80FB4641-9819-4931-9608-15BB77D0AB03}" dt="2022-09-26T10:59:13.328" v="4697" actId="478"/>
          <ac:picMkLst>
            <pc:docMk/>
            <pc:sldMk cId="1184441123" sldId="843"/>
            <ac:picMk id="14338" creationId="{64CC11D9-C24D-4B85-0173-461A2D2E3940}"/>
          </ac:picMkLst>
        </pc:picChg>
        <pc:picChg chg="add mod">
          <ac:chgData name="伊健 杜" userId="e69aded81da48593" providerId="LiveId" clId="{80FB4641-9819-4931-9608-15BB77D0AB03}" dt="2022-09-26T10:59:55.071" v="4702" actId="1076"/>
          <ac:picMkLst>
            <pc:docMk/>
            <pc:sldMk cId="1184441123" sldId="843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829059941" sldId="84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829059941" sldId="844"/>
            <ac:spMk id="4" creationId="{CFC1CF28-580E-2280-640A-ADB8853307E7}"/>
          </ac:spMkLst>
        </pc:spChg>
        <pc:picChg chg="add mod">
          <ac:chgData name="伊健 杜" userId="e69aded81da48593" providerId="LiveId" clId="{80FB4641-9819-4931-9608-15BB77D0AB03}" dt="2022-09-26T11:40:08.366" v="4784" actId="1076"/>
          <ac:picMkLst>
            <pc:docMk/>
            <pc:sldMk cId="829059941" sldId="844"/>
            <ac:picMk id="1026" creationId="{7375AD4D-BD7D-DEE3-2F88-36203BEC31B6}"/>
          </ac:picMkLst>
        </pc:picChg>
        <pc:picChg chg="del mod">
          <ac:chgData name="伊健 杜" userId="e69aded81da48593" providerId="LiveId" clId="{80FB4641-9819-4931-9608-15BB77D0AB03}" dt="2022-09-26T11:40:00.469" v="4778" actId="478"/>
          <ac:picMkLst>
            <pc:docMk/>
            <pc:sldMk cId="829059941" sldId="844"/>
            <ac:picMk id="15362" creationId="{F51C7A3D-AEA5-9C33-0168-3A8256FD7E8F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1399815622" sldId="845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1399815622" sldId="845"/>
            <ac:spMk id="4" creationId="{CFC1CF28-580E-2280-640A-ADB8853307E7}"/>
          </ac:spMkLst>
        </pc:spChg>
        <pc:picChg chg="del">
          <ac:chgData name="伊健 杜" userId="e69aded81da48593" providerId="LiveId" clId="{80FB4641-9819-4931-9608-15BB77D0AB03}" dt="2022-09-26T11:40:27.554" v="4786" actId="478"/>
          <ac:picMkLst>
            <pc:docMk/>
            <pc:sldMk cId="1399815622" sldId="845"/>
            <ac:picMk id="1026" creationId="{7375AD4D-BD7D-DEE3-2F88-36203BEC31B6}"/>
          </ac:picMkLst>
        </pc:picChg>
        <pc:picChg chg="add mod">
          <ac:chgData name="伊健 杜" userId="e69aded81da48593" providerId="LiveId" clId="{80FB4641-9819-4931-9608-15BB77D0AB03}" dt="2022-09-26T11:40:37.640" v="4790" actId="1076"/>
          <ac:picMkLst>
            <pc:docMk/>
            <pc:sldMk cId="1399815622" sldId="845"/>
            <ac:picMk id="2050" creationId="{454EDACF-AF1C-A279-AD1E-1EF8442353A0}"/>
          </ac:picMkLst>
        </pc:picChg>
      </pc:sldChg>
      <pc:sldChg chg="delSp modSp new mod">
        <pc:chgData name="伊健 杜" userId="e69aded81da48593" providerId="LiveId" clId="{80FB4641-9819-4931-9608-15BB77D0AB03}" dt="2022-09-26T14:55:00.210" v="6016"/>
        <pc:sldMkLst>
          <pc:docMk/>
          <pc:sldMk cId="1600190259" sldId="846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1600190259" sldId="846"/>
            <ac:spMk id="2" creationId="{E390DCBC-A84D-90AE-6F44-27655E0D3363}"/>
          </ac:spMkLst>
        </pc:spChg>
        <pc:spChg chg="del">
          <ac:chgData name="伊健 杜" userId="e69aded81da48593" providerId="LiveId" clId="{80FB4641-9819-4931-9608-15BB77D0AB03}" dt="2022-09-26T13:52:28.236" v="4976" actId="478"/>
          <ac:spMkLst>
            <pc:docMk/>
            <pc:sldMk cId="1600190259" sldId="846"/>
            <ac:spMk id="3" creationId="{CDE3E6BA-27BC-2651-1D5E-E7248CC76E86}"/>
          </ac:spMkLst>
        </pc:sp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006749714" sldId="847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2" creationId="{81F4B079-5182-7332-4978-966F1AEEF4D2}"/>
          </ac:spMkLst>
        </pc:spChg>
        <pc:spChg chg="mod">
          <ac:chgData name="伊健 杜" userId="e69aded81da48593" providerId="LiveId" clId="{80FB4641-9819-4931-9608-15BB77D0AB03}" dt="2022-09-26T14:55:00.210" v="6016"/>
          <ac:spMkLst>
            <pc:docMk/>
            <pc:sldMk cId="4006749714" sldId="847"/>
            <ac:spMk id="4" creationId="{CFC1CF28-580E-2280-640A-ADB8853307E7}"/>
          </ac:spMkLst>
        </pc:spChg>
        <pc:spChg chg="add del">
          <ac:chgData name="伊健 杜" userId="e69aded81da48593" providerId="LiveId" clId="{80FB4641-9819-4931-9608-15BB77D0AB03}" dt="2022-09-26T13:52:00.933" v="4969" actId="478"/>
          <ac:spMkLst>
            <pc:docMk/>
            <pc:sldMk cId="4006749714" sldId="847"/>
            <ac:spMk id="5" creationId="{D49369FA-A286-720C-6A7E-114AAD5AF938}"/>
          </ac:spMkLst>
        </pc:spChg>
        <pc:picChg chg="add mod">
          <ac:chgData name="伊健 杜" userId="e69aded81da48593" providerId="LiveId" clId="{80FB4641-9819-4931-9608-15BB77D0AB03}" dt="2022-09-26T13:52:18.179" v="4975" actId="1076"/>
          <ac:picMkLst>
            <pc:docMk/>
            <pc:sldMk cId="4006749714" sldId="847"/>
            <ac:picMk id="1026" creationId="{DE7BC9DF-F40C-BE5E-C6C9-26ACE9158FF8}"/>
          </ac:picMkLst>
        </pc:picChg>
        <pc:picChg chg="del">
          <ac:chgData name="伊健 杜" userId="e69aded81da48593" providerId="LiveId" clId="{80FB4641-9819-4931-9608-15BB77D0AB03}" dt="2022-09-26T13:49:52.541" v="4967" actId="478"/>
          <ac:picMkLst>
            <pc:docMk/>
            <pc:sldMk cId="4006749714" sldId="847"/>
            <ac:picMk id="2050" creationId="{454EDACF-AF1C-A279-AD1E-1EF8442353A0}"/>
          </ac:picMkLst>
        </pc:picChg>
      </pc:sldChg>
      <pc:sldChg chg="addSp delSp modSp add mod">
        <pc:chgData name="伊健 杜" userId="e69aded81da48593" providerId="LiveId" clId="{80FB4641-9819-4931-9608-15BB77D0AB03}" dt="2022-09-26T14:03:38.045" v="5092"/>
        <pc:sldMkLst>
          <pc:docMk/>
          <pc:sldMk cId="907117066" sldId="848"/>
        </pc:sldMkLst>
        <pc:spChg chg="mod">
          <ac:chgData name="伊健 杜" userId="e69aded81da48593" providerId="LiveId" clId="{80FB4641-9819-4931-9608-15BB77D0AB03}" dt="2022-09-26T14:03:38.045" v="5092"/>
          <ac:spMkLst>
            <pc:docMk/>
            <pc:sldMk cId="907117066" sldId="848"/>
            <ac:spMk id="2" creationId="{1302A11A-625D-774F-23B3-739301B530C3}"/>
          </ac:spMkLst>
        </pc:spChg>
        <pc:spChg chg="add del mod">
          <ac:chgData name="伊健 杜" userId="e69aded81da48593" providerId="LiveId" clId="{80FB4641-9819-4931-9608-15BB77D0AB03}" dt="2022-09-26T14:03:35.663" v="5088"/>
          <ac:spMkLst>
            <pc:docMk/>
            <pc:sldMk cId="907117066" sldId="848"/>
            <ac:spMk id="3" creationId="{9065153A-8FDE-D905-349D-0D893ADED85C}"/>
          </ac:spMkLst>
        </pc:spChg>
        <pc:spChg chg="del">
          <ac:chgData name="伊健 杜" userId="e69aded81da48593" providerId="LiveId" clId="{80FB4641-9819-4931-9608-15BB77D0AB03}" dt="2022-09-26T14:03:00.386" v="5085" actId="478"/>
          <ac:spMkLst>
            <pc:docMk/>
            <pc:sldMk cId="907117066" sldId="848"/>
            <ac:spMk id="4" creationId="{21BD65C9-00B8-77B5-1258-CB85B4A4F40D}"/>
          </ac:spMkLst>
        </pc:sp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6" creationId="{AB951492-2D64-FE75-0F6E-DA624CA05734}"/>
          </ac:picMkLst>
        </pc:picChg>
        <pc:picChg chg="del">
          <ac:chgData name="伊健 杜" userId="e69aded81da48593" providerId="LiveId" clId="{80FB4641-9819-4931-9608-15BB77D0AB03}" dt="2022-09-26T13:59:31.750" v="5083" actId="478"/>
          <ac:picMkLst>
            <pc:docMk/>
            <pc:sldMk cId="907117066" sldId="848"/>
            <ac:picMk id="1028" creationId="{095C3CC7-3C51-B7B6-E709-0B82BBACF0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931351726" sldId="848"/>
        </pc:sldMkLst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853660832" sldId="849"/>
        </pc:sldMkLst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4210279185" sldId="849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210279185" sldId="849"/>
            <ac:spMk id="2" creationId="{C8729606-2632-8A94-684F-590468A8AC0C}"/>
          </ac:spMkLst>
        </pc:spChg>
        <pc:spChg chg="del">
          <ac:chgData name="伊健 杜" userId="e69aded81da48593" providerId="LiveId" clId="{80FB4641-9819-4931-9608-15BB77D0AB03}" dt="2022-09-26T14:06:01.487" v="5147" actId="478"/>
          <ac:spMkLst>
            <pc:docMk/>
            <pc:sldMk cId="4210279185" sldId="849"/>
            <ac:spMk id="3" creationId="{CD29BAEB-D063-3067-A851-E18C491AE048}"/>
          </ac:spMkLst>
        </pc:spChg>
        <pc:picChg chg="add del mod">
          <ac:chgData name="伊健 杜" userId="e69aded81da48593" providerId="LiveId" clId="{80FB4641-9819-4931-9608-15BB77D0AB03}" dt="2022-09-26T14:08:53.518" v="5216" actId="478"/>
          <ac:picMkLst>
            <pc:docMk/>
            <pc:sldMk cId="4210279185" sldId="849"/>
            <ac:picMk id="4" creationId="{187EAD47-2D45-8169-7795-10CE531B5DCF}"/>
          </ac:picMkLst>
        </pc:picChg>
        <pc:picChg chg="add mod">
          <ac:chgData name="伊健 杜" userId="e69aded81da48593" providerId="LiveId" clId="{80FB4641-9819-4931-9608-15BB77D0AB03}" dt="2022-09-26T14:08:55.701" v="5218" actId="1076"/>
          <ac:picMkLst>
            <pc:docMk/>
            <pc:sldMk cId="4210279185" sldId="849"/>
            <ac:picMk id="3074" creationId="{292A6DD3-EE64-52BB-2CFC-D97FB93C60C7}"/>
          </ac:picMkLst>
        </pc:picChg>
        <pc:picChg chg="add mod">
          <ac:chgData name="伊健 杜" userId="e69aded81da48593" providerId="LiveId" clId="{80FB4641-9819-4931-9608-15BB77D0AB03}" dt="2022-09-26T14:09:29.419" v="5235" actId="1076"/>
          <ac:picMkLst>
            <pc:docMk/>
            <pc:sldMk cId="4210279185" sldId="849"/>
            <ac:picMk id="3076" creationId="{9460899F-2C64-F3B5-4FDC-E28466086E02}"/>
          </ac:picMkLst>
        </pc:picChg>
      </pc:sldChg>
      <pc:sldChg chg="add del">
        <pc:chgData name="伊健 杜" userId="e69aded81da48593" providerId="LiveId" clId="{80FB4641-9819-4931-9608-15BB77D0AB03}" dt="2022-09-26T13:54:14.842" v="5061" actId="47"/>
        <pc:sldMkLst>
          <pc:docMk/>
          <pc:sldMk cId="125414959" sldId="850"/>
        </pc:sldMkLst>
      </pc:sldChg>
      <pc:sldChg chg="addSp delSp modSp new mod delAnim modAnim">
        <pc:chgData name="伊健 杜" userId="e69aded81da48593" providerId="LiveId" clId="{80FB4641-9819-4931-9608-15BB77D0AB03}" dt="2022-09-26T14:55:00.210" v="6016"/>
        <pc:sldMkLst>
          <pc:docMk/>
          <pc:sldMk cId="2593079863" sldId="850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80FB4641-9819-4931-9608-15BB77D0AB03}" dt="2022-09-26T14:09:54.423" v="5258" actId="478"/>
          <ac:spMkLst>
            <pc:docMk/>
            <pc:sldMk cId="2593079863" sldId="850"/>
            <ac:spMk id="3" creationId="{345F167C-325D-E6FE-2649-C7135571D281}"/>
          </ac:spMkLst>
        </pc:spChg>
        <pc:spChg chg="add mod">
          <ac:chgData name="伊健 杜" userId="e69aded81da48593" providerId="LiveId" clId="{80FB4641-9819-4931-9608-15BB77D0AB03}" dt="2022-09-26T14:15:52.510" v="5306" actId="1076"/>
          <ac:spMkLst>
            <pc:docMk/>
            <pc:sldMk cId="2593079863" sldId="850"/>
            <ac:spMk id="4" creationId="{CDE25F7A-DB50-4577-C33F-B24122A17B1C}"/>
          </ac:spMkLst>
        </pc:spChg>
        <pc:spChg chg="add mod">
          <ac:chgData name="伊健 杜" userId="e69aded81da48593" providerId="LiveId" clId="{80FB4641-9819-4931-9608-15BB77D0AB03}" dt="2022-09-26T14:16:10.314" v="5316" actId="1076"/>
          <ac:spMkLst>
            <pc:docMk/>
            <pc:sldMk cId="2593079863" sldId="850"/>
            <ac:spMk id="5" creationId="{DBC94FE8-EF65-35BF-B937-7EB162E0C999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6" creationId="{052F8859-C5F9-47FD-C099-6A0C562BC112}"/>
          </ac:spMkLst>
        </pc:spChg>
        <pc:spChg chg="add del mod">
          <ac:chgData name="伊健 杜" userId="e69aded81da48593" providerId="LiveId" clId="{80FB4641-9819-4931-9608-15BB77D0AB03}" dt="2022-09-26T14:27:36.318" v="5692" actId="21"/>
          <ac:spMkLst>
            <pc:docMk/>
            <pc:sldMk cId="2593079863" sldId="850"/>
            <ac:spMk id="7" creationId="{AE29F95F-5D20-CC3C-13E6-6A4AE5308CA1}"/>
          </ac:spMkLst>
        </pc:spChg>
        <pc:spChg chg="add del mod">
          <ac:chgData name="伊健 杜" userId="e69aded81da48593" providerId="LiveId" clId="{80FB4641-9819-4931-9608-15BB77D0AB03}" dt="2022-09-26T14:18:07.095" v="5413" actId="478"/>
          <ac:spMkLst>
            <pc:docMk/>
            <pc:sldMk cId="2593079863" sldId="850"/>
            <ac:spMk id="8" creationId="{11DA9D46-3561-47F3-78C2-5A6F2D92A2E0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593079863" sldId="850"/>
            <ac:spMk id="9" creationId="{B7A22E17-46BC-3CA2-E144-F5B64A181F1C}"/>
          </ac:spMkLst>
        </pc:spChg>
      </pc:sldChg>
      <pc:sldChg chg="addSp delSp modSp new mod">
        <pc:chgData name="伊健 杜" userId="e69aded81da48593" providerId="LiveId" clId="{80FB4641-9819-4931-9608-15BB77D0AB03}" dt="2022-09-26T14:55:00.210" v="6016"/>
        <pc:sldMkLst>
          <pc:docMk/>
          <pc:sldMk cId="2817424330" sldId="851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2817424330" sldId="851"/>
            <ac:spMk id="2" creationId="{E535D218-619A-4B31-B7B0-6A3223BD6E45}"/>
          </ac:spMkLst>
        </pc:spChg>
        <pc:spChg chg="del">
          <ac:chgData name="伊健 杜" userId="e69aded81da48593" providerId="LiveId" clId="{80FB4641-9819-4931-9608-15BB77D0AB03}" dt="2022-09-26T14:19:43.712" v="5422" actId="478"/>
          <ac:spMkLst>
            <pc:docMk/>
            <pc:sldMk cId="2817424330" sldId="851"/>
            <ac:spMk id="3" creationId="{ED14E57A-CF4A-F7D4-F8BF-2F30372FFB69}"/>
          </ac:spMkLst>
        </pc:spChg>
        <pc:spChg chg="add mod">
          <ac:chgData name="伊健 杜" userId="e69aded81da48593" providerId="LiveId" clId="{80FB4641-9819-4931-9608-15BB77D0AB03}" dt="2022-09-26T14:26:13.981" v="5655" actId="13822"/>
          <ac:spMkLst>
            <pc:docMk/>
            <pc:sldMk cId="2817424330" sldId="851"/>
            <ac:spMk id="4" creationId="{6967114D-51FF-4433-399E-712FA5013C99}"/>
          </ac:spMkLst>
        </pc:spChg>
        <pc:picChg chg="add mod">
          <ac:chgData name="伊健 杜" userId="e69aded81da48593" providerId="LiveId" clId="{80FB4641-9819-4931-9608-15BB77D0AB03}" dt="2022-09-26T14:25:48.587" v="5647" actId="1076"/>
          <ac:picMkLst>
            <pc:docMk/>
            <pc:sldMk cId="2817424330" sldId="851"/>
            <ac:picMk id="4098" creationId="{FCCF7002-2655-F588-E184-A63EB2FB626B}"/>
          </ac:picMkLst>
        </pc:picChg>
        <pc:picChg chg="add mod">
          <ac:chgData name="伊健 杜" userId="e69aded81da48593" providerId="LiveId" clId="{80FB4641-9819-4931-9608-15BB77D0AB03}" dt="2022-09-26T14:26:03.441" v="5652" actId="1076"/>
          <ac:picMkLst>
            <pc:docMk/>
            <pc:sldMk cId="2817424330" sldId="851"/>
            <ac:picMk id="4100" creationId="{DDA0350F-90BC-5DC7-0E55-5E2DA7C630DC}"/>
          </ac:picMkLst>
        </pc:picChg>
      </pc:sldChg>
      <pc:sldChg chg="addSp delSp modSp add mod modAnim">
        <pc:chgData name="伊健 杜" userId="e69aded81da48593" providerId="LiveId" clId="{80FB4641-9819-4931-9608-15BB77D0AB03}" dt="2022-09-26T14:55:00.210" v="6016"/>
        <pc:sldMkLst>
          <pc:docMk/>
          <pc:sldMk cId="2615331582" sldId="852"/>
        </pc:sldMkLst>
        <pc:spChg chg="mod">
          <ac:chgData name="伊健 杜" userId="e69aded81da48593" providerId="LiveId" clId="{80FB4641-9819-4931-9608-15BB77D0AB03}" dt="2022-09-26T14:26:44.978" v="5687"/>
          <ac:spMkLst>
            <pc:docMk/>
            <pc:sldMk cId="2615331582" sldId="852"/>
            <ac:spMk id="2" creationId="{E535D218-619A-4B31-B7B0-6A3223BD6E45}"/>
          </ac:spMkLst>
        </pc:spChg>
        <pc:spChg chg="add mod">
          <ac:chgData name="伊健 杜" userId="e69aded81da48593" providerId="LiveId" clId="{80FB4641-9819-4931-9608-15BB77D0AB03}" dt="2022-09-26T14:55:00.210" v="6016"/>
          <ac:spMkLst>
            <pc:docMk/>
            <pc:sldMk cId="2615331582" sldId="852"/>
            <ac:spMk id="3" creationId="{69A9572D-7B0C-72E9-58B5-395AF6374E47}"/>
          </ac:spMkLst>
        </pc:spChg>
        <pc:spChg chg="del">
          <ac:chgData name="伊健 杜" userId="e69aded81da48593" providerId="LiveId" clId="{80FB4641-9819-4931-9608-15BB77D0AB03}" dt="2022-09-26T14:26:47.340" v="5688" actId="478"/>
          <ac:spMkLst>
            <pc:docMk/>
            <pc:sldMk cId="2615331582" sldId="852"/>
            <ac:spMk id="4" creationId="{6967114D-51FF-4433-399E-712FA5013C99}"/>
          </ac:spMkLst>
        </pc:sp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098" creationId="{FCCF7002-2655-F588-E184-A63EB2FB626B}"/>
          </ac:picMkLst>
        </pc:picChg>
        <pc:picChg chg="del">
          <ac:chgData name="伊健 杜" userId="e69aded81da48593" providerId="LiveId" clId="{80FB4641-9819-4931-9608-15BB77D0AB03}" dt="2022-09-26T14:26:47.340" v="5688" actId="478"/>
          <ac:picMkLst>
            <pc:docMk/>
            <pc:sldMk cId="2615331582" sldId="852"/>
            <ac:picMk id="4100" creationId="{DDA0350F-90BC-5DC7-0E55-5E2DA7C630DC}"/>
          </ac:picMkLst>
        </pc:picChg>
        <pc:picChg chg="add mod">
          <ac:chgData name="伊健 杜" userId="e69aded81da48593" providerId="LiveId" clId="{80FB4641-9819-4931-9608-15BB77D0AB03}" dt="2022-09-26T14:27:28.591" v="5691" actId="1076"/>
          <ac:picMkLst>
            <pc:docMk/>
            <pc:sldMk cId="2615331582" sldId="852"/>
            <ac:picMk id="5122" creationId="{5FF4910C-752E-9E9A-C20C-E605A6D211D6}"/>
          </ac:picMkLst>
        </pc:picChg>
      </pc:sldChg>
      <pc:sldChg chg="addSp delSp modSp add mod ord">
        <pc:chgData name="伊健 杜" userId="e69aded81da48593" providerId="LiveId" clId="{80FB4641-9819-4931-9608-15BB77D0AB03}" dt="2022-09-26T14:55:00.210" v="6016"/>
        <pc:sldMkLst>
          <pc:docMk/>
          <pc:sldMk cId="4098201673" sldId="853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098201673" sldId="853"/>
            <ac:spMk id="2" creationId="{C8729606-2632-8A94-684F-590468A8AC0C}"/>
          </ac:spMkLst>
        </pc:spChg>
        <pc:picChg chg="del">
          <ac:chgData name="伊健 杜" userId="e69aded81da48593" providerId="LiveId" clId="{80FB4641-9819-4931-9608-15BB77D0AB03}" dt="2022-09-26T14:31:56.345" v="5794" actId="478"/>
          <ac:picMkLst>
            <pc:docMk/>
            <pc:sldMk cId="4098201673" sldId="853"/>
            <ac:picMk id="3074" creationId="{292A6DD3-EE64-52BB-2CFC-D97FB93C60C7}"/>
          </ac:picMkLst>
        </pc:picChg>
        <pc:picChg chg="del">
          <ac:chgData name="伊健 杜" userId="e69aded81da48593" providerId="LiveId" clId="{80FB4641-9819-4931-9608-15BB77D0AB03}" dt="2022-09-26T14:31:57.772" v="5795" actId="478"/>
          <ac:picMkLst>
            <pc:docMk/>
            <pc:sldMk cId="4098201673" sldId="853"/>
            <ac:picMk id="3076" creationId="{9460899F-2C64-F3B5-4FDC-E28466086E02}"/>
          </ac:picMkLst>
        </pc:picChg>
        <pc:picChg chg="add mod">
          <ac:chgData name="伊健 杜" userId="e69aded81da48593" providerId="LiveId" clId="{80FB4641-9819-4931-9608-15BB77D0AB03}" dt="2022-09-26T14:32:39.102" v="5800" actId="1076"/>
          <ac:picMkLst>
            <pc:docMk/>
            <pc:sldMk cId="4098201673" sldId="853"/>
            <ac:picMk id="6146" creationId="{6AE1E7F1-1B5C-D7D0-2F2D-DF9F30B81773}"/>
          </ac:picMkLst>
        </pc:picChg>
        <pc:picChg chg="add mod">
          <ac:chgData name="伊健 杜" userId="e69aded81da48593" providerId="LiveId" clId="{80FB4641-9819-4931-9608-15BB77D0AB03}" dt="2022-09-26T14:33:43.854" v="5802" actId="1076"/>
          <ac:picMkLst>
            <pc:docMk/>
            <pc:sldMk cId="4098201673" sldId="853"/>
            <ac:picMk id="6148" creationId="{0985B1B7-B669-1C44-94BC-5AD5D9E85F66}"/>
          </ac:picMkLst>
        </pc:picChg>
      </pc:sldChg>
      <pc:sldChg chg="addSp delSp modSp add mod">
        <pc:chgData name="伊健 杜" userId="e69aded81da48593" providerId="LiveId" clId="{80FB4641-9819-4931-9608-15BB77D0AB03}" dt="2022-09-26T14:55:00.210" v="6016"/>
        <pc:sldMkLst>
          <pc:docMk/>
          <pc:sldMk cId="4148412482" sldId="854"/>
        </pc:sldMkLst>
        <pc:spChg chg="mod">
          <ac:chgData name="伊健 杜" userId="e69aded81da48593" providerId="LiveId" clId="{80FB4641-9819-4931-9608-15BB77D0AB03}" dt="2022-09-26T14:55:00.210" v="6016"/>
          <ac:spMkLst>
            <pc:docMk/>
            <pc:sldMk cId="4148412482" sldId="854"/>
            <ac:spMk id="2" creationId="{C8729606-2632-8A94-684F-590468A8AC0C}"/>
          </ac:spMkLst>
        </pc:spChg>
        <pc:picChg chg="add mod">
          <ac:chgData name="伊健 杜" userId="e69aded81da48593" providerId="LiveId" clId="{80FB4641-9819-4931-9608-15BB77D0AB03}" dt="2022-09-26T14:50:40.812" v="5928" actId="1076"/>
          <ac:picMkLst>
            <pc:docMk/>
            <pc:sldMk cId="4148412482" sldId="854"/>
            <ac:picMk id="3" creationId="{FDA55778-9F88-BCF3-D38B-1217A26749C8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6" creationId="{6AE1E7F1-1B5C-D7D0-2F2D-DF9F30B81773}"/>
          </ac:picMkLst>
        </pc:picChg>
        <pc:picChg chg="del mod">
          <ac:chgData name="伊健 杜" userId="e69aded81da48593" providerId="LiveId" clId="{80FB4641-9819-4931-9608-15BB77D0AB03}" dt="2022-09-26T14:33:57.756" v="5805" actId="478"/>
          <ac:picMkLst>
            <pc:docMk/>
            <pc:sldMk cId="4148412482" sldId="854"/>
            <ac:picMk id="6148" creationId="{0985B1B7-B669-1C44-94BC-5AD5D9E85F66}"/>
          </ac:picMkLst>
        </pc:picChg>
        <pc:picChg chg="add mod">
          <ac:chgData name="伊健 杜" userId="e69aded81da48593" providerId="LiveId" clId="{80FB4641-9819-4931-9608-15BB77D0AB03}" dt="2022-09-26T14:50:38.267" v="5926" actId="1076"/>
          <ac:picMkLst>
            <pc:docMk/>
            <pc:sldMk cId="4148412482" sldId="854"/>
            <ac:picMk id="7170" creationId="{63C72C0E-2425-0E53-5C33-2BF8F9A8257B}"/>
          </ac:picMkLst>
        </pc:picChg>
        <pc:picChg chg="add mod">
          <ac:chgData name="伊健 杜" userId="e69aded81da48593" providerId="LiveId" clId="{80FB4641-9819-4931-9608-15BB77D0AB03}" dt="2022-09-26T14:50:31.138" v="5923" actId="1076"/>
          <ac:picMkLst>
            <pc:docMk/>
            <pc:sldMk cId="4148412482" sldId="854"/>
            <ac:picMk id="7172" creationId="{00291F41-3BE2-8678-8BE9-A2E3CFB0C9A2}"/>
          </ac:picMkLst>
        </pc:picChg>
      </pc:sldChg>
      <pc:sldChg chg="addSp delSp modSp new mod">
        <pc:chgData name="伊健 杜" userId="e69aded81da48593" providerId="LiveId" clId="{80FB4641-9819-4931-9608-15BB77D0AB03}" dt="2022-09-26T15:14:50.832" v="6467"/>
        <pc:sldMkLst>
          <pc:docMk/>
          <pc:sldMk cId="1582307899" sldId="855"/>
        </pc:sldMkLst>
        <pc:spChg chg="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2" creationId="{06E84387-405E-0122-CE6A-C8810C395759}"/>
          </ac:spMkLst>
        </pc:spChg>
        <pc:spChg chg="del">
          <ac:chgData name="伊健 杜" userId="e69aded81da48593" providerId="LiveId" clId="{80FB4641-9819-4931-9608-15BB77D0AB03}" dt="2022-09-26T14:55:54.993" v="6135" actId="478"/>
          <ac:spMkLst>
            <pc:docMk/>
            <pc:sldMk cId="1582307899" sldId="855"/>
            <ac:spMk id="3" creationId="{B20A8AF1-AFD7-438D-98AF-F3767328FBFD}"/>
          </ac:spMkLst>
        </pc:spChg>
        <pc:spChg chg="add mod">
          <ac:chgData name="伊健 杜" userId="e69aded81da48593" providerId="LiveId" clId="{80FB4641-9819-4931-9608-15BB77D0AB03}" dt="2022-09-26T15:14:50.832" v="6467"/>
          <ac:spMkLst>
            <pc:docMk/>
            <pc:sldMk cId="1582307899" sldId="855"/>
            <ac:spMk id="4" creationId="{522D3658-B868-84E4-C8D9-E91AFCC04624}"/>
          </ac:spMkLst>
        </pc:spChg>
      </pc:sldChg>
    </pc:docChg>
  </pc:docChgLst>
  <pc:docChgLst>
    <pc:chgData name="伊健 杜" userId="e69aded81da48593" providerId="LiveId" clId="{A81B1303-DC4C-450E-95AB-D65EE7514AA1}"/>
    <pc:docChg chg="undo custSel addSld delSld modSld sldOrd modSection">
      <pc:chgData name="伊健 杜" userId="e69aded81da48593" providerId="LiveId" clId="{A81B1303-DC4C-450E-95AB-D65EE7514AA1}" dt="2022-10-10T16:58:38.719" v="2956" actId="20577"/>
      <pc:docMkLst>
        <pc:docMk/>
      </pc:docMkLst>
      <pc:sldChg chg="del">
        <pc:chgData name="伊健 杜" userId="e69aded81da48593" providerId="LiveId" clId="{A81B1303-DC4C-450E-95AB-D65EE7514AA1}" dt="2022-10-10T09:56:30.274" v="0" actId="47"/>
        <pc:sldMkLst>
          <pc:docMk/>
          <pc:sldMk cId="3180688205" sldId="25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17469593" sldId="77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79939134" sldId="83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362255843" sldId="86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479508140" sldId="89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183092788" sldId="89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50012559" sldId="90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89954655" sldId="90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690220231" sldId="90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37305972" sldId="90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003459907" sldId="90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240861479" sldId="90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47435206" sldId="90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91369358" sldId="90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452794446" sldId="90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999256989" sldId="909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54965800" sldId="91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524721518" sldId="91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115276582" sldId="91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813491148" sldId="91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241061211" sldId="914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24901376" sldId="91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31830487" sldId="916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515016840" sldId="917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40149605" sldId="918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2672759935" sldId="920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1508785952" sldId="921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803112995" sldId="922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971912090" sldId="923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389514890" sldId="925"/>
        </pc:sldMkLst>
      </pc:sldChg>
      <pc:sldChg chg="del">
        <pc:chgData name="伊健 杜" userId="e69aded81da48593" providerId="LiveId" clId="{A81B1303-DC4C-450E-95AB-D65EE7514AA1}" dt="2022-10-10T09:56:44.872" v="1" actId="47"/>
        <pc:sldMkLst>
          <pc:docMk/>
          <pc:sldMk cId="3839071627" sldId="926"/>
        </pc:sldMkLst>
      </pc:sldChg>
      <pc:sldChg chg="modSp mod">
        <pc:chgData name="伊健 杜" userId="e69aded81da48593" providerId="LiveId" clId="{A81B1303-DC4C-450E-95AB-D65EE7514AA1}" dt="2022-10-10T15:39:36.207" v="2953"/>
        <pc:sldMkLst>
          <pc:docMk/>
          <pc:sldMk cId="1385191696" sldId="93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85191696" sldId="934"/>
            <ac:spMk id="4" creationId="{21BD65C9-00B8-77B5-1258-CB85B4A4F40D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286046354" sldId="93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86046354" sldId="938"/>
            <ac:spMk id="2" creationId="{8B25C25B-8231-C80C-9137-65408CF326F2}"/>
          </ac:spMkLst>
        </pc:spChg>
        <pc:spChg chg="del">
          <ac:chgData name="伊健 杜" userId="e69aded81da48593" providerId="LiveId" clId="{A81B1303-DC4C-450E-95AB-D65EE7514AA1}" dt="2022-10-10T10:17:16.389" v="78" actId="478"/>
          <ac:spMkLst>
            <pc:docMk/>
            <pc:sldMk cId="286046354" sldId="938"/>
            <ac:spMk id="3" creationId="{9156CC9C-08F5-8693-5E7D-95BC3FB88B10}"/>
          </ac:spMkLst>
        </pc:spChg>
        <pc:spChg chg="add mod">
          <ac:chgData name="伊健 杜" userId="e69aded81da48593" providerId="LiveId" clId="{A81B1303-DC4C-450E-95AB-D65EE7514AA1}" dt="2022-10-10T10:17:47.118" v="131"/>
          <ac:spMkLst>
            <pc:docMk/>
            <pc:sldMk cId="286046354" sldId="938"/>
            <ac:spMk id="4" creationId="{2EC5BD8F-EF8E-DB11-0F06-C229D8900BC4}"/>
          </ac:spMkLst>
        </pc:spChg>
      </pc:sldChg>
      <pc:sldChg chg="addSp delSp modSp add del mod">
        <pc:chgData name="伊健 杜" userId="e69aded81da48593" providerId="LiveId" clId="{A81B1303-DC4C-450E-95AB-D65EE7514AA1}" dt="2022-10-10T10:17:05.869" v="76" actId="47"/>
        <pc:sldMkLst>
          <pc:docMk/>
          <pc:sldMk cId="4090881504" sldId="938"/>
        </pc:sldMkLst>
        <pc:spChg chg="mod">
          <ac:chgData name="伊健 杜" userId="e69aded81da48593" providerId="LiveId" clId="{A81B1303-DC4C-450E-95AB-D65EE7514AA1}" dt="2022-10-10T10:03:46.306" v="39" actId="1076"/>
          <ac:spMkLst>
            <pc:docMk/>
            <pc:sldMk cId="4090881504" sldId="938"/>
            <ac:spMk id="2" creationId="{1302A11A-625D-774F-23B3-739301B530C3}"/>
          </ac:spMkLst>
        </pc:spChg>
        <pc:spChg chg="add mod">
          <ac:chgData name="伊健 杜" userId="e69aded81da48593" providerId="LiveId" clId="{A81B1303-DC4C-450E-95AB-D65EE7514AA1}" dt="2022-10-10T10:12:04.239" v="75" actId="1076"/>
          <ac:spMkLst>
            <pc:docMk/>
            <pc:sldMk cId="4090881504" sldId="938"/>
            <ac:spMk id="3" creationId="{21231C0E-9BED-F767-4E28-20E0D95009C2}"/>
          </ac:spMkLst>
        </pc:spChg>
        <pc:spChg chg="del">
          <ac:chgData name="伊健 杜" userId="e69aded81da48593" providerId="LiveId" clId="{A81B1303-DC4C-450E-95AB-D65EE7514AA1}" dt="2022-10-10T10:03:41.302" v="36" actId="478"/>
          <ac:spMkLst>
            <pc:docMk/>
            <pc:sldMk cId="4090881504" sldId="938"/>
            <ac:spMk id="4" creationId="{21BD65C9-00B8-77B5-1258-CB85B4A4F40D}"/>
          </ac:spMkLst>
        </pc:spChg>
        <pc:picChg chg="del">
          <ac:chgData name="伊健 杜" userId="e69aded81da48593" providerId="LiveId" clId="{A81B1303-DC4C-450E-95AB-D65EE7514AA1}" dt="2022-10-10T10:03:41.302" v="36" actId="478"/>
          <ac:picMkLst>
            <pc:docMk/>
            <pc:sldMk cId="4090881504" sldId="938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326369696" sldId="939"/>
        </pc:sldMkLst>
        <pc:spChg chg="add mod ord">
          <ac:chgData name="伊健 杜" userId="e69aded81da48593" providerId="LiveId" clId="{A81B1303-DC4C-450E-95AB-D65EE7514AA1}" dt="2022-10-10T10:44:28.141" v="515" actId="1076"/>
          <ac:spMkLst>
            <pc:docMk/>
            <pc:sldMk cId="2326369696" sldId="939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326369696" sldId="939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32:37.231" v="283" actId="478"/>
          <ac:picMkLst>
            <pc:docMk/>
            <pc:sldMk cId="2326369696" sldId="939"/>
            <ac:picMk id="1026" creationId="{138A5ED9-4FD6-B261-980B-EDF9CF6F617A}"/>
          </ac:picMkLst>
        </pc:picChg>
        <pc:picChg chg="add del mod">
          <ac:chgData name="伊健 杜" userId="e69aded81da48593" providerId="LiveId" clId="{A81B1303-DC4C-450E-95AB-D65EE7514AA1}" dt="2022-10-10T10:44:11.602" v="501" actId="478"/>
          <ac:picMkLst>
            <pc:docMk/>
            <pc:sldMk cId="2326369696" sldId="939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44:22.475" v="511" actId="1076"/>
          <ac:picMkLst>
            <pc:docMk/>
            <pc:sldMk cId="2326369696" sldId="939"/>
            <ac:picMk id="1030" creationId="{0F58F611-7C83-40F9-0D4A-04FDEAA84E52}"/>
          </ac:picMkLst>
        </pc:picChg>
        <pc:picChg chg="del">
          <ac:chgData name="伊健 杜" userId="e69aded81da48593" providerId="LiveId" clId="{A81B1303-DC4C-450E-95AB-D65EE7514AA1}" dt="2022-10-10T10:22:29.802" v="142" actId="478"/>
          <ac:picMkLst>
            <pc:docMk/>
            <pc:sldMk cId="2326369696" sldId="939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272433015" sldId="940"/>
        </pc:sldMkLst>
        <pc:spChg chg="del">
          <ac:chgData name="伊健 杜" userId="e69aded81da48593" providerId="LiveId" clId="{A81B1303-DC4C-450E-95AB-D65EE7514AA1}" dt="2022-10-10T10:35:39.738" v="300" actId="478"/>
          <ac:spMkLst>
            <pc:docMk/>
            <pc:sldMk cId="2272433015" sldId="940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272433015" sldId="94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35:33.074" v="296" actId="478"/>
          <ac:picMkLst>
            <pc:docMk/>
            <pc:sldMk cId="2272433015" sldId="940"/>
            <ac:picMk id="1028" creationId="{CCAE5922-44E8-DE82-FE52-2F781CBDF976}"/>
          </ac:picMkLst>
        </pc:picChg>
        <pc:picChg chg="add mod">
          <ac:chgData name="伊健 杜" userId="e69aded81da48593" providerId="LiveId" clId="{A81B1303-DC4C-450E-95AB-D65EE7514AA1}" dt="2022-10-10T10:35:43.517" v="302" actId="14100"/>
          <ac:picMkLst>
            <pc:docMk/>
            <pc:sldMk cId="2272433015" sldId="940"/>
            <ac:picMk id="2050" creationId="{9936CF0C-0394-4B12-B5BB-5F0162AE9802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228994924" sldId="941"/>
        </pc:sldMkLst>
        <pc:spChg chg="del">
          <ac:chgData name="伊健 杜" userId="e69aded81da48593" providerId="LiveId" clId="{A81B1303-DC4C-450E-95AB-D65EE7514AA1}" dt="2022-10-10T10:42:23.007" v="370" actId="478"/>
          <ac:spMkLst>
            <pc:docMk/>
            <pc:sldMk cId="1228994924" sldId="941"/>
            <ac:spMk id="2" creationId="{B98BC16C-383E-B1EA-74F6-369EA2E0AFCF}"/>
          </ac:spMkLst>
        </pc:spChg>
        <pc:spChg chg="del">
          <ac:chgData name="伊健 杜" userId="e69aded81da48593" providerId="LiveId" clId="{A81B1303-DC4C-450E-95AB-D65EE7514AA1}" dt="2022-10-10T10:36:42.364" v="364" actId="478"/>
          <ac:spMkLst>
            <pc:docMk/>
            <pc:sldMk cId="1228994924" sldId="941"/>
            <ac:spMk id="3" creationId="{91A08D4F-23D2-22BB-BE95-7E2B4AD780C3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4" creationId="{8616B127-0785-876D-C56D-6C713C3AA9AB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228994924" sldId="941"/>
            <ac:spMk id="5" creationId="{190CEA2A-965B-974A-A1B4-BD19406DFDDE}"/>
          </ac:spMkLst>
        </pc:spChg>
        <pc:picChg chg="add mod">
          <ac:chgData name="伊健 杜" userId="e69aded81da48593" providerId="LiveId" clId="{A81B1303-DC4C-450E-95AB-D65EE7514AA1}" dt="2022-10-10T10:42:13.450" v="366" actId="1076"/>
          <ac:picMkLst>
            <pc:docMk/>
            <pc:sldMk cId="1228994924" sldId="941"/>
            <ac:picMk id="3074" creationId="{7130372A-8FCA-8ADE-7C48-A525A596711D}"/>
          </ac:picMkLst>
        </pc:picChg>
      </pc:sldChg>
      <pc:sldChg chg="delSp modSp new mod">
        <pc:chgData name="伊健 杜" userId="e69aded81da48593" providerId="LiveId" clId="{A81B1303-DC4C-450E-95AB-D65EE7514AA1}" dt="2022-10-10T15:39:36.207" v="2953"/>
        <pc:sldMkLst>
          <pc:docMk/>
          <pc:sldMk cId="1196564032" sldId="94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6564032" sldId="942"/>
            <ac:spMk id="2" creationId="{812E3F75-35E5-2E02-7398-D6B0B5876A2D}"/>
          </ac:spMkLst>
        </pc:spChg>
        <pc:spChg chg="del">
          <ac:chgData name="伊健 杜" userId="e69aded81da48593" providerId="LiveId" clId="{A81B1303-DC4C-450E-95AB-D65EE7514AA1}" dt="2022-10-10T10:43:10.414" v="446" actId="478"/>
          <ac:spMkLst>
            <pc:docMk/>
            <pc:sldMk cId="1196564032" sldId="942"/>
            <ac:spMk id="3" creationId="{FFA09F68-E79D-C367-88FB-C83CAE7DE499}"/>
          </ac:spMkLst>
        </pc:sp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469985253" sldId="943"/>
        </pc:sldMkLst>
        <pc:spChg chg="del mod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2" creationId="{54056E2F-447B-6013-17D7-04A63429E594}"/>
          </ac:spMkLst>
        </pc:spChg>
        <pc:spChg chg="del">
          <ac:chgData name="伊健 杜" userId="e69aded81da48593" providerId="LiveId" clId="{A81B1303-DC4C-450E-95AB-D65EE7514AA1}" dt="2022-10-10T11:20:09.644" v="1612" actId="478"/>
          <ac:spMkLst>
            <pc:docMk/>
            <pc:sldMk cId="469985253" sldId="943"/>
            <ac:spMk id="3" creationId="{50AB6DC3-5E8F-1C06-24AE-B38E380E2BE9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469985253" sldId="943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5" creationId="{C3005BEA-A611-BA52-A777-BE94754911C9}"/>
          </ac:spMkLst>
        </pc:spChg>
        <pc:spChg chg="add del mod">
          <ac:chgData name="伊健 杜" userId="e69aded81da48593" providerId="LiveId" clId="{A81B1303-DC4C-450E-95AB-D65EE7514AA1}" dt="2022-10-10T11:23:32.432" v="1679" actId="478"/>
          <ac:spMkLst>
            <pc:docMk/>
            <pc:sldMk cId="469985253" sldId="943"/>
            <ac:spMk id="6" creationId="{18410950-D24A-F1C4-5330-AC5FFC59C1DB}"/>
          </ac:spMkLst>
        </pc:spChg>
        <pc:picChg chg="add del mod">
          <ac:chgData name="伊健 杜" userId="e69aded81da48593" providerId="LiveId" clId="{A81B1303-DC4C-450E-95AB-D65EE7514AA1}" dt="2022-10-10T11:34:37.298" v="1858" actId="478"/>
          <ac:picMkLst>
            <pc:docMk/>
            <pc:sldMk cId="469985253" sldId="943"/>
            <ac:picMk id="12290" creationId="{7A62C93D-29BA-7130-2595-E37DF93878A4}"/>
          </ac:picMkLst>
        </pc:picChg>
        <pc:picChg chg="add del mod">
          <ac:chgData name="伊健 杜" userId="e69aded81da48593" providerId="LiveId" clId="{A81B1303-DC4C-450E-95AB-D65EE7514AA1}" dt="2022-10-10T11:23:32.432" v="1679" actId="478"/>
          <ac:picMkLst>
            <pc:docMk/>
            <pc:sldMk cId="469985253" sldId="943"/>
            <ac:picMk id="12292" creationId="{72A9D8AD-E6F5-6D96-F298-B7CDA666E86F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1098480447" sldId="94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098480447" sldId="944"/>
            <ac:spMk id="7" creationId="{8A134A8E-94C3-0EE7-C065-45DB3136BA45}"/>
          </ac:spMkLst>
        </pc:spChg>
      </pc:sldChg>
      <pc:sldChg chg="delSp modSp add mod">
        <pc:chgData name="伊健 杜" userId="e69aded81da48593" providerId="LiveId" clId="{A81B1303-DC4C-450E-95AB-D65EE7514AA1}" dt="2022-10-10T15:39:36.207" v="2953"/>
        <pc:sldMkLst>
          <pc:docMk/>
          <pc:sldMk cId="3044577678" sldId="945"/>
        </pc:sldMkLst>
        <pc:spChg chg="del">
          <ac:chgData name="伊健 杜" userId="e69aded81da48593" providerId="LiveId" clId="{A81B1303-DC4C-450E-95AB-D65EE7514AA1}" dt="2022-10-10T10:46:46.292" v="664" actId="478"/>
          <ac:spMkLst>
            <pc:docMk/>
            <pc:sldMk cId="3044577678" sldId="945"/>
            <ac:spMk id="2" creationId="{6A444803-755E-056C-5C31-8BF15CCB6FFE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44577678" sldId="945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46:30.741" v="621" actId="478"/>
          <ac:picMkLst>
            <pc:docMk/>
            <pc:sldMk cId="3044577678" sldId="945"/>
            <ac:picMk id="1030" creationId="{0F58F611-7C83-40F9-0D4A-04FDEAA84E52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1195299276" sldId="946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1195299276" sldId="946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0:48:20.549" v="828" actId="478"/>
          <ac:picMkLst>
            <pc:docMk/>
            <pc:sldMk cId="1195299276" sldId="946"/>
            <ac:picMk id="4098" creationId="{92A2A3A0-ADF1-92AF-65FA-DE3C1883B941}"/>
          </ac:picMkLst>
        </pc:picChg>
        <pc:picChg chg="add mod">
          <ac:chgData name="伊健 杜" userId="e69aded81da48593" providerId="LiveId" clId="{A81B1303-DC4C-450E-95AB-D65EE7514AA1}" dt="2022-10-10T10:48:51.822" v="833" actId="1076"/>
          <ac:picMkLst>
            <pc:docMk/>
            <pc:sldMk cId="1195299276" sldId="946"/>
            <ac:picMk id="4100" creationId="{E909D01A-2DA4-7FE2-E228-3C34A9889BA1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891646171" sldId="947"/>
        </pc:sldMkLst>
        <pc:spChg chg="add mod">
          <ac:chgData name="伊健 杜" userId="e69aded81da48593" providerId="LiveId" clId="{A81B1303-DC4C-450E-95AB-D65EE7514AA1}" dt="2022-10-10T10:57:02.239" v="1121" actId="1076"/>
          <ac:spMkLst>
            <pc:docMk/>
            <pc:sldMk cId="2891646171" sldId="947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0:54:57.907" v="1014"/>
          <ac:spMkLst>
            <pc:docMk/>
            <pc:sldMk cId="2891646171" sldId="947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91646171" sldId="947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0:56:23.454" v="1091" actId="1076"/>
          <ac:picMkLst>
            <pc:docMk/>
            <pc:sldMk cId="2891646171" sldId="947"/>
            <ac:picMk id="8194" creationId="{91FF5602-5E4A-0693-9477-A04653A198D9}"/>
          </ac:picMkLst>
        </pc:pic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838481870" sldId="948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838481870" sldId="948"/>
            <ac:spMk id="2" creationId="{812E3F75-35E5-2E02-7398-D6B0B5876A2D}"/>
          </ac:spMkLst>
        </pc:spChg>
      </pc:sldChg>
      <pc:sldChg chg="modSp add mod">
        <pc:chgData name="伊健 杜" userId="e69aded81da48593" providerId="LiveId" clId="{A81B1303-DC4C-450E-95AB-D65EE7514AA1}" dt="2022-10-10T15:39:36.207" v="2953"/>
        <pc:sldMkLst>
          <pc:docMk/>
          <pc:sldMk cId="3277114646" sldId="94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77114646" sldId="949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43735350" sldId="950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743735350" sldId="950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2:18.865" v="994" actId="478"/>
          <ac:picMkLst>
            <pc:docMk/>
            <pc:sldMk cId="3743735350" sldId="950"/>
            <ac:picMk id="4100" creationId="{E909D01A-2DA4-7FE2-E228-3C34A9889BA1}"/>
          </ac:picMkLst>
        </pc:picChg>
        <pc:picChg chg="add mod">
          <ac:chgData name="伊健 杜" userId="e69aded81da48593" providerId="LiveId" clId="{A81B1303-DC4C-450E-95AB-D65EE7514AA1}" dt="2022-10-10T10:54:21.516" v="998" actId="1076"/>
          <ac:picMkLst>
            <pc:docMk/>
            <pc:sldMk cId="3743735350" sldId="950"/>
            <ac:picMk id="7170" creationId="{D021EB4A-A902-1E0B-F087-23B80E3254BF}"/>
          </ac:picMkLst>
        </pc:picChg>
        <pc:picChg chg="add mod">
          <ac:chgData name="伊健 杜" userId="e69aded81da48593" providerId="LiveId" clId="{A81B1303-DC4C-450E-95AB-D65EE7514AA1}" dt="2022-10-10T10:54:25.371" v="1002" actId="14100"/>
          <ac:picMkLst>
            <pc:docMk/>
            <pc:sldMk cId="3743735350" sldId="950"/>
            <ac:picMk id="7172" creationId="{66513148-B426-8542-D160-28F532199E28}"/>
          </ac:picMkLst>
        </pc:picChg>
        <pc:picChg chg="add mod">
          <ac:chgData name="伊健 杜" userId="e69aded81da48593" providerId="LiveId" clId="{A81B1303-DC4C-450E-95AB-D65EE7514AA1}" dt="2022-10-10T10:54:33.882" v="1004" actId="1076"/>
          <ac:picMkLst>
            <pc:docMk/>
            <pc:sldMk cId="3743735350" sldId="950"/>
            <ac:picMk id="7174" creationId="{6AA479F1-CFC8-BD4A-86B0-A8C62FD4723F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071760569" sldId="951"/>
        </pc:sldMkLst>
        <pc:spChg chg="del">
          <ac:chgData name="伊健 杜" userId="e69aded81da48593" providerId="LiveId" clId="{A81B1303-DC4C-450E-95AB-D65EE7514AA1}" dt="2022-10-10T10:57:09.981" v="1123" actId="478"/>
          <ac:spMkLst>
            <pc:docMk/>
            <pc:sldMk cId="3071760569" sldId="95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3071760569" sldId="951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0:57:09.981" v="1123" actId="478"/>
          <ac:picMkLst>
            <pc:docMk/>
            <pc:sldMk cId="3071760569" sldId="95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00:30.331" v="1236" actId="1076"/>
          <ac:picMkLst>
            <pc:docMk/>
            <pc:sldMk cId="3071760569" sldId="951"/>
            <ac:picMk id="9218" creationId="{D0DC2DED-F752-790E-F1BF-DD652190FAD2}"/>
          </ac:picMkLst>
        </pc:picChg>
      </pc:sldChg>
      <pc:sldChg chg="modSp add mod ord">
        <pc:chgData name="伊健 杜" userId="e69aded81da48593" providerId="LiveId" clId="{A81B1303-DC4C-450E-95AB-D65EE7514AA1}" dt="2022-10-10T15:39:36.207" v="2953"/>
        <pc:sldMkLst>
          <pc:docMk/>
          <pc:sldMk cId="1902853154" sldId="952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902853154" sldId="952"/>
            <ac:spMk id="2" creationId="{812E3F75-35E5-2E02-7398-D6B0B5876A2D}"/>
          </ac:spMkLst>
        </pc:spChg>
      </pc:sldChg>
      <pc:sldChg chg="modSp add">
        <pc:chgData name="伊健 杜" userId="e69aded81da48593" providerId="LiveId" clId="{A81B1303-DC4C-450E-95AB-D65EE7514AA1}" dt="2022-10-10T15:39:36.207" v="2953"/>
        <pc:sldMkLst>
          <pc:docMk/>
          <pc:sldMk cId="4238156773" sldId="95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238156773" sldId="953"/>
            <ac:spMk id="2" creationId="{812E3F75-35E5-2E02-7398-D6B0B5876A2D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778393841" sldId="954"/>
        </pc:sldMkLst>
        <pc:spChg chg="add del mod">
          <ac:chgData name="伊健 杜" userId="e69aded81da48593" providerId="LiveId" clId="{A81B1303-DC4C-450E-95AB-D65EE7514AA1}" dt="2022-10-10T11:18:02.514" v="1608" actId="478"/>
          <ac:spMkLst>
            <pc:docMk/>
            <pc:sldMk cId="2778393841" sldId="954"/>
            <ac:spMk id="2" creationId="{FE85B317-3855-1746-54B9-C0840A21A9E5}"/>
          </ac:spMkLst>
        </pc:spChg>
        <pc:spChg chg="add del 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3" creationId="{7CE45E6D-17B6-DB83-B699-444D3882F89F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778393841" sldId="954"/>
            <ac:spMk id="7" creationId="{8A134A8E-94C3-0EE7-C065-45DB3136BA45}"/>
          </ac:spMkLst>
        </pc:spChg>
        <pc:picChg chg="add del">
          <ac:chgData name="伊健 杜" userId="e69aded81da48593" providerId="LiveId" clId="{A81B1303-DC4C-450E-95AB-D65EE7514AA1}" dt="2022-10-10T11:18:02.514" v="1608" actId="478"/>
          <ac:picMkLst>
            <pc:docMk/>
            <pc:sldMk cId="2778393841" sldId="954"/>
            <ac:picMk id="8194" creationId="{91FF5602-5E4A-0693-9477-A04653A198D9}"/>
          </ac:picMkLst>
        </pc:picChg>
        <pc:picChg chg="add del">
          <ac:chgData name="伊健 杜" userId="e69aded81da48593" providerId="LiveId" clId="{A81B1303-DC4C-450E-95AB-D65EE7514AA1}" dt="2022-10-10T11:07:59.682" v="1408" actId="21"/>
          <ac:picMkLst>
            <pc:docMk/>
            <pc:sldMk cId="2778393841" sldId="954"/>
            <ac:picMk id="10242" creationId="{E654CC2F-BD2B-2ACC-33A7-DBAC73981BFF}"/>
          </ac:picMkLst>
        </pc:picChg>
        <pc:picChg chg="add del mod">
          <ac:chgData name="伊健 杜" userId="e69aded81da48593" providerId="LiveId" clId="{A81B1303-DC4C-450E-95AB-D65EE7514AA1}" dt="2022-10-10T11:17:59.423" v="1605"/>
          <ac:picMkLst>
            <pc:docMk/>
            <pc:sldMk cId="2778393841" sldId="954"/>
            <ac:picMk id="10244" creationId="{F4502F4F-8BFD-FBB2-A128-CF9525535D1C}"/>
          </ac:picMkLst>
        </pc:picChg>
        <pc:picChg chg="add mod">
          <ac:chgData name="伊健 杜" userId="e69aded81da48593" providerId="LiveId" clId="{A81B1303-DC4C-450E-95AB-D65EE7514AA1}" dt="2022-10-10T11:18:05.707" v="1611" actId="1076"/>
          <ac:picMkLst>
            <pc:docMk/>
            <pc:sldMk cId="2778393841" sldId="954"/>
            <ac:picMk id="10246" creationId="{D71C3E05-870D-1AA1-707A-1833205E1CF0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247789987" sldId="95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247789987" sldId="955"/>
            <ac:spMk id="7" creationId="{8A134A8E-94C3-0EE7-C065-45DB3136BA45}"/>
          </ac:spMkLst>
        </pc:spChg>
        <pc:picChg chg="add del mod">
          <ac:chgData name="伊健 杜" userId="e69aded81da48593" providerId="LiveId" clId="{A81B1303-DC4C-450E-95AB-D65EE7514AA1}" dt="2022-10-10T11:08:17.569" v="1414" actId="478"/>
          <ac:picMkLst>
            <pc:docMk/>
            <pc:sldMk cId="3247789987" sldId="955"/>
            <ac:picMk id="2" creationId="{19D6A145-0EB6-ADF4-787E-CC6167A2A363}"/>
          </ac:picMkLst>
        </pc:picChg>
        <pc:picChg chg="del">
          <ac:chgData name="伊健 杜" userId="e69aded81da48593" providerId="LiveId" clId="{A81B1303-DC4C-450E-95AB-D65EE7514AA1}" dt="2022-10-10T11:08:01.709" v="1409" actId="478"/>
          <ac:picMkLst>
            <pc:docMk/>
            <pc:sldMk cId="3247789987" sldId="955"/>
            <ac:picMk id="9218" creationId="{D0DC2DED-F752-790E-F1BF-DD652190FAD2}"/>
          </ac:picMkLst>
        </pc:picChg>
        <pc:picChg chg="add mod">
          <ac:chgData name="伊健 杜" userId="e69aded81da48593" providerId="LiveId" clId="{A81B1303-DC4C-450E-95AB-D65EE7514AA1}" dt="2022-10-10T11:08:22.858" v="1418" actId="1076"/>
          <ac:picMkLst>
            <pc:docMk/>
            <pc:sldMk cId="3247789987" sldId="955"/>
            <ac:picMk id="11266" creationId="{F2BC2D4A-03F9-4747-3551-5979816BBD68}"/>
          </ac:picMkLst>
        </pc:picChg>
      </pc:sldChg>
      <pc:sldChg chg="addSp modSp add del mod">
        <pc:chgData name="伊健 杜" userId="e69aded81da48593" providerId="LiveId" clId="{A81B1303-DC4C-450E-95AB-D65EE7514AA1}" dt="2022-10-10T11:26:54.254" v="1770" actId="47"/>
        <pc:sldMkLst>
          <pc:docMk/>
          <pc:sldMk cId="3189274888" sldId="956"/>
        </pc:sldMkLst>
        <pc:spChg chg="mod">
          <ac:chgData name="伊健 杜" userId="e69aded81da48593" providerId="LiveId" clId="{A81B1303-DC4C-450E-95AB-D65EE7514AA1}" dt="2022-10-10T11:24:09.895" v="1694" actId="1076"/>
          <ac:spMkLst>
            <pc:docMk/>
            <pc:sldMk cId="3189274888" sldId="956"/>
            <ac:spMk id="4" creationId="{57ABBDE0-63CC-E85A-DC56-7D7137AB79B1}"/>
          </ac:spMkLst>
        </pc:spChg>
        <pc:spChg chg="mod">
          <ac:chgData name="伊健 杜" userId="e69aded81da48593" providerId="LiveId" clId="{A81B1303-DC4C-450E-95AB-D65EE7514AA1}" dt="2022-10-10T11:23:50.742" v="1688" actId="1076"/>
          <ac:spMkLst>
            <pc:docMk/>
            <pc:sldMk cId="3189274888" sldId="956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1:23:48.042" v="1686" actId="1076"/>
          <ac:spMkLst>
            <pc:docMk/>
            <pc:sldMk cId="3189274888" sldId="956"/>
            <ac:spMk id="6" creationId="{18410950-D24A-F1C4-5330-AC5FFC59C1DB}"/>
          </ac:spMkLst>
        </pc:spChg>
        <pc:picChg chg="mod">
          <ac:chgData name="伊健 杜" userId="e69aded81da48593" providerId="LiveId" clId="{A81B1303-DC4C-450E-95AB-D65EE7514AA1}" dt="2022-10-10T11:23:52.284" v="1689" actId="1076"/>
          <ac:picMkLst>
            <pc:docMk/>
            <pc:sldMk cId="3189274888" sldId="956"/>
            <ac:picMk id="12292" creationId="{72A9D8AD-E6F5-6D96-F298-B7CDA666E86F}"/>
          </ac:picMkLst>
        </pc:picChg>
        <pc:picChg chg="add mod">
          <ac:chgData name="伊健 杜" userId="e69aded81da48593" providerId="LiveId" clId="{A81B1303-DC4C-450E-95AB-D65EE7514AA1}" dt="2022-10-10T11:23:59.410" v="1691" actId="1076"/>
          <ac:picMkLst>
            <pc:docMk/>
            <pc:sldMk cId="3189274888" sldId="956"/>
            <ac:picMk id="13314" creationId="{283962B6-A34E-64F3-4EC1-97FEAF8C7C6A}"/>
          </ac:picMkLst>
        </pc:picChg>
        <pc:picChg chg="add mod">
          <ac:chgData name="伊健 杜" userId="e69aded81da48593" providerId="LiveId" clId="{A81B1303-DC4C-450E-95AB-D65EE7514AA1}" dt="2022-10-10T11:24:07.795" v="1693" actId="1076"/>
          <ac:picMkLst>
            <pc:docMk/>
            <pc:sldMk cId="3189274888" sldId="956"/>
            <ac:picMk id="13316" creationId="{48F7C067-25F7-FFAD-DB13-216A1D3279D5}"/>
          </ac:picMkLst>
        </pc:picChg>
      </pc:sldChg>
      <pc:sldChg chg="addSp delSp modSp add mod ord">
        <pc:chgData name="伊健 杜" userId="e69aded81da48593" providerId="LiveId" clId="{A81B1303-DC4C-450E-95AB-D65EE7514AA1}" dt="2022-10-10T15:39:46.387" v="2955" actId="478"/>
        <pc:sldMkLst>
          <pc:docMk/>
          <pc:sldMk cId="2845632734" sldId="957"/>
        </pc:sldMkLst>
        <pc:spChg chg="add mod ord">
          <ac:chgData name="伊健 杜" userId="e69aded81da48593" providerId="LiveId" clId="{A81B1303-DC4C-450E-95AB-D65EE7514AA1}" dt="2022-10-10T11:25:18.052" v="1721" actId="14100"/>
          <ac:spMkLst>
            <pc:docMk/>
            <pc:sldMk cId="2845632734" sldId="957"/>
            <ac:spMk id="2" creationId="{ED4F26CD-1703-1D97-CCA1-8D6693DA9820}"/>
          </ac:spMkLst>
        </pc:spChg>
        <pc:spChg chg="add mod">
          <ac:chgData name="伊健 杜" userId="e69aded81da48593" providerId="LiveId" clId="{A81B1303-DC4C-450E-95AB-D65EE7514AA1}" dt="2022-10-10T11:25:34.475" v="1727" actId="1076"/>
          <ac:spMkLst>
            <pc:docMk/>
            <pc:sldMk cId="2845632734" sldId="957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4" creationId="{57ABBDE0-63CC-E85A-DC56-7D7137AB79B1}"/>
          </ac:spMkLst>
        </pc:spChg>
        <pc:spChg chg="del mod">
          <ac:chgData name="伊健 杜" userId="e69aded81da48593" providerId="LiveId" clId="{A81B1303-DC4C-450E-95AB-D65EE7514AA1}" dt="2022-10-10T11:24:45.540" v="1705" actId="478"/>
          <ac:spMkLst>
            <pc:docMk/>
            <pc:sldMk cId="2845632734" sldId="957"/>
            <ac:spMk id="5" creationId="{C3005BEA-A611-BA52-A777-BE94754911C9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845632734" sldId="957"/>
            <ac:spMk id="6" creationId="{18410950-D24A-F1C4-5330-AC5FFC59C1DB}"/>
          </ac:spMkLst>
        </pc:spChg>
        <pc:spChg chg="add mod">
          <ac:chgData name="伊健 杜" userId="e69aded81da48593" providerId="LiveId" clId="{A81B1303-DC4C-450E-95AB-D65EE7514AA1}" dt="2022-10-10T11:25:39.452" v="1732" actId="1076"/>
          <ac:spMkLst>
            <pc:docMk/>
            <pc:sldMk cId="2845632734" sldId="957"/>
            <ac:spMk id="7" creationId="{181C819A-0C5A-AC55-338E-BA7B8D27B995}"/>
          </ac:spMkLst>
        </pc:spChg>
        <pc:picChg chg="add mod">
          <ac:chgData name="伊健 杜" userId="e69aded81da48593" providerId="LiveId" clId="{A81B1303-DC4C-450E-95AB-D65EE7514AA1}" dt="2022-10-10T11:26:08.162" v="1740" actId="1076"/>
          <ac:picMkLst>
            <pc:docMk/>
            <pc:sldMk cId="2845632734" sldId="957"/>
            <ac:picMk id="8" creationId="{429E6EBD-A2CE-56E0-5BB7-24155EFBB4B7}"/>
          </ac:picMkLst>
        </pc:picChg>
        <pc:picChg chg="del">
          <ac:chgData name="伊健 杜" userId="e69aded81da48593" providerId="LiveId" clId="{A81B1303-DC4C-450E-95AB-D65EE7514AA1}" dt="2022-10-10T15:39:46.387" v="2955" actId="478"/>
          <ac:picMkLst>
            <pc:docMk/>
            <pc:sldMk cId="2845632734" sldId="957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5:15.221" v="1719" actId="1076"/>
          <ac:picMkLst>
            <pc:docMk/>
            <pc:sldMk cId="2845632734" sldId="957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10.420" v="1741" actId="1076"/>
          <ac:picMkLst>
            <pc:docMk/>
            <pc:sldMk cId="2845632734" sldId="957"/>
            <ac:picMk id="13314" creationId="{283962B6-A34E-64F3-4EC1-97FEAF8C7C6A}"/>
          </ac:picMkLst>
        </pc:picChg>
        <pc:picChg chg="mod">
          <ac:chgData name="伊健 杜" userId="e69aded81da48593" providerId="LiveId" clId="{A81B1303-DC4C-450E-95AB-D65EE7514AA1}" dt="2022-10-10T11:25:20.991" v="1722" actId="1076"/>
          <ac:picMkLst>
            <pc:docMk/>
            <pc:sldMk cId="2845632734" sldId="957"/>
            <ac:picMk id="13316" creationId="{48F7C067-25F7-FFAD-DB13-216A1D3279D5}"/>
          </ac:picMkLst>
        </pc:picChg>
        <pc:picChg chg="add mod">
          <ac:chgData name="伊健 杜" userId="e69aded81da48593" providerId="LiveId" clId="{A81B1303-DC4C-450E-95AB-D65EE7514AA1}" dt="2022-10-10T11:26:11.844" v="1742" actId="1076"/>
          <ac:picMkLst>
            <pc:docMk/>
            <pc:sldMk cId="2845632734" sldId="957"/>
            <ac:picMk id="14338" creationId="{ED51F9C3-2381-C2AD-72BC-6CCB70DCBFA2}"/>
          </ac:picMkLst>
        </pc:picChg>
        <pc:picChg chg="add mod">
          <ac:chgData name="伊健 杜" userId="e69aded81da48593" providerId="LiveId" clId="{A81B1303-DC4C-450E-95AB-D65EE7514AA1}" dt="2022-10-10T11:25:58.500" v="1736" actId="1076"/>
          <ac:picMkLst>
            <pc:docMk/>
            <pc:sldMk cId="2845632734" sldId="957"/>
            <ac:picMk id="14340" creationId="{EFDB4693-17B1-2C5B-7919-CC313FB90E11}"/>
          </ac:picMkLst>
        </pc:picChg>
      </pc:sldChg>
      <pc:sldChg chg="addSp delSp modSp add mod">
        <pc:chgData name="伊健 杜" userId="e69aded81da48593" providerId="LiveId" clId="{A81B1303-DC4C-450E-95AB-D65EE7514AA1}" dt="2022-10-10T15:39:42.820" v="2954" actId="478"/>
        <pc:sldMkLst>
          <pc:docMk/>
          <pc:sldMk cId="4151639316" sldId="958"/>
        </pc:sldMkLst>
        <pc:spChg chg="mod">
          <ac:chgData name="伊健 杜" userId="e69aded81da48593" providerId="LiveId" clId="{A81B1303-DC4C-450E-95AB-D65EE7514AA1}" dt="2022-10-10T11:26:43.776" v="1768" actId="1076"/>
          <ac:spMkLst>
            <pc:docMk/>
            <pc:sldMk cId="4151639316" sldId="958"/>
            <ac:spMk id="3" creationId="{78FB48FC-C4EF-76CB-9548-ED4341B1D856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4" creationId="{57ABBDE0-63CC-E85A-DC56-7D7137AB79B1}"/>
          </ac:spMkLst>
        </pc:spChg>
        <pc:spChg chg="add del mod">
          <ac:chgData name="伊健 杜" userId="e69aded81da48593" providerId="LiveId" clId="{A81B1303-DC4C-450E-95AB-D65EE7514AA1}" dt="2022-10-10T11:26:32.854" v="1760" actId="478"/>
          <ac:spMkLst>
            <pc:docMk/>
            <pc:sldMk cId="4151639316" sldId="958"/>
            <ac:spMk id="5" creationId="{11A08182-5B94-F7C9-9252-D97442DE08BD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4151639316" sldId="958"/>
            <ac:spMk id="6" creationId="{18410950-D24A-F1C4-5330-AC5FFC59C1DB}"/>
          </ac:spMkLst>
        </pc:spChg>
        <pc:spChg chg="del">
          <ac:chgData name="伊健 杜" userId="e69aded81da48593" providerId="LiveId" clId="{A81B1303-DC4C-450E-95AB-D65EE7514AA1}" dt="2022-10-10T11:26:34.927" v="1761" actId="478"/>
          <ac:spMkLst>
            <pc:docMk/>
            <pc:sldMk cId="4151639316" sldId="958"/>
            <ac:spMk id="7" creationId="{181C819A-0C5A-AC55-338E-BA7B8D27B995}"/>
          </ac:spMkLst>
        </pc:spChg>
        <pc:picChg chg="del">
          <ac:chgData name="伊健 杜" userId="e69aded81da48593" providerId="LiveId" clId="{A81B1303-DC4C-450E-95AB-D65EE7514AA1}" dt="2022-10-10T11:26:34.927" v="1761" actId="478"/>
          <ac:picMkLst>
            <pc:docMk/>
            <pc:sldMk cId="4151639316" sldId="958"/>
            <ac:picMk id="8" creationId="{429E6EBD-A2CE-56E0-5BB7-24155EFBB4B7}"/>
          </ac:picMkLst>
        </pc:picChg>
        <pc:picChg chg="add del mod">
          <ac:chgData name="伊健 杜" userId="e69aded81da48593" providerId="LiveId" clId="{A81B1303-DC4C-450E-95AB-D65EE7514AA1}" dt="2022-10-10T11:26:32.854" v="1760" actId="478"/>
          <ac:picMkLst>
            <pc:docMk/>
            <pc:sldMk cId="4151639316" sldId="958"/>
            <ac:picMk id="9" creationId="{1E7E4136-CD23-8CB2-EBE9-E1F8E4454009}"/>
          </ac:picMkLst>
        </pc:picChg>
        <pc:picChg chg="del">
          <ac:chgData name="伊健 杜" userId="e69aded81da48593" providerId="LiveId" clId="{A81B1303-DC4C-450E-95AB-D65EE7514AA1}" dt="2022-10-10T15:39:42.820" v="2954" actId="478"/>
          <ac:picMkLst>
            <pc:docMk/>
            <pc:sldMk cId="4151639316" sldId="958"/>
            <ac:picMk id="12290" creationId="{7A62C93D-29BA-7130-2595-E37DF93878A4}"/>
          </ac:picMkLst>
        </pc:picChg>
        <pc:picChg chg="mod">
          <ac:chgData name="伊健 杜" userId="e69aded81da48593" providerId="LiveId" clId="{A81B1303-DC4C-450E-95AB-D65EE7514AA1}" dt="2022-10-10T11:26:37.308" v="1763" actId="1076"/>
          <ac:picMkLst>
            <pc:docMk/>
            <pc:sldMk cId="4151639316" sldId="958"/>
            <ac:picMk id="12292" creationId="{72A9D8AD-E6F5-6D96-F298-B7CDA666E86F}"/>
          </ac:picMkLst>
        </pc:picChg>
        <pc:picChg chg="mod">
          <ac:chgData name="伊健 杜" userId="e69aded81da48593" providerId="LiveId" clId="{A81B1303-DC4C-450E-95AB-D65EE7514AA1}" dt="2022-10-10T11:26:45.498" v="1769" actId="1076"/>
          <ac:picMkLst>
            <pc:docMk/>
            <pc:sldMk cId="4151639316" sldId="958"/>
            <ac:picMk id="14340" creationId="{EFDB4693-17B1-2C5B-7919-CC313FB90E11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668174266" sldId="959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2" creationId="{AB3E4227-C8EE-6A98-FB9C-F59DB8D3B74B}"/>
          </ac:spMkLst>
        </pc:spChg>
        <pc:spChg chg="del">
          <ac:chgData name="伊健 杜" userId="e69aded81da48593" providerId="LiveId" clId="{A81B1303-DC4C-450E-95AB-D65EE7514AA1}" dt="2022-10-10T11:26:58.645" v="1772" actId="478"/>
          <ac:spMkLst>
            <pc:docMk/>
            <pc:sldMk cId="1668174266" sldId="959"/>
            <ac:spMk id="3" creationId="{B02B7560-15D3-0926-069A-10EF42BABAC6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1668174266" sldId="959"/>
            <ac:spMk id="4" creationId="{EBB7DF3B-DB13-B73E-02E2-338CA940F296}"/>
          </ac:spMkLst>
        </pc:spChg>
        <pc:picChg chg="add del mod">
          <ac:chgData name="伊健 杜" userId="e69aded81da48593" providerId="LiveId" clId="{A81B1303-DC4C-450E-95AB-D65EE7514AA1}" dt="2022-10-10T11:30:31.793" v="1836" actId="478"/>
          <ac:picMkLst>
            <pc:docMk/>
            <pc:sldMk cId="1668174266" sldId="959"/>
            <ac:picMk id="15362" creationId="{A7963D25-A154-50AB-9D2A-9D46D2B8556C}"/>
          </ac:picMkLst>
        </pc:picChg>
        <pc:picChg chg="add del">
          <ac:chgData name="伊健 杜" userId="e69aded81da48593" providerId="LiveId" clId="{A81B1303-DC4C-450E-95AB-D65EE7514AA1}" dt="2022-10-10T11:30:34.605" v="1838" actId="478"/>
          <ac:picMkLst>
            <pc:docMk/>
            <pc:sldMk cId="1668174266" sldId="959"/>
            <ac:picMk id="15364" creationId="{9B72045F-4379-10F0-3227-B57A73F68C37}"/>
          </ac:picMkLst>
        </pc:picChg>
        <pc:picChg chg="add mod">
          <ac:chgData name="伊健 杜" userId="e69aded81da48593" providerId="LiveId" clId="{A81B1303-DC4C-450E-95AB-D65EE7514AA1}" dt="2022-10-10T11:31:37.391" v="1848" actId="1076"/>
          <ac:picMkLst>
            <pc:docMk/>
            <pc:sldMk cId="1668174266" sldId="959"/>
            <ac:picMk id="15366" creationId="{DBA22BFE-DF95-9E97-A156-8BE36C903E36}"/>
          </ac:picMkLst>
        </pc:picChg>
        <pc:picChg chg="add mod">
          <ac:chgData name="伊健 杜" userId="e69aded81da48593" providerId="LiveId" clId="{A81B1303-DC4C-450E-95AB-D65EE7514AA1}" dt="2022-10-10T11:31:39.356" v="1849" actId="1076"/>
          <ac:picMkLst>
            <pc:docMk/>
            <pc:sldMk cId="1668174266" sldId="959"/>
            <ac:picMk id="15368" creationId="{8845B04A-7658-BBF2-CF1A-F8236CE38CC2}"/>
          </ac:picMkLst>
        </pc:picChg>
      </pc:sldChg>
      <pc:sldChg chg="modSp new del mod">
        <pc:chgData name="伊健 杜" userId="e69aded81da48593" providerId="LiveId" clId="{A81B1303-DC4C-450E-95AB-D65EE7514AA1}" dt="2022-10-10T11:34:51.830" v="1860" actId="47"/>
        <pc:sldMkLst>
          <pc:docMk/>
          <pc:sldMk cId="3780318341" sldId="960"/>
        </pc:sldMkLst>
        <pc:spChg chg="mod">
          <ac:chgData name="伊健 杜" userId="e69aded81da48593" providerId="LiveId" clId="{A81B1303-DC4C-450E-95AB-D65EE7514AA1}" dt="2022-10-10T11:31:56.416" v="1857"/>
          <ac:spMkLst>
            <pc:docMk/>
            <pc:sldMk cId="3780318341" sldId="960"/>
            <ac:spMk id="2" creationId="{8F0BEC44-15B1-7FAB-BCA0-13A60C3151EE}"/>
          </ac:spMkLst>
        </pc:sp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915798268" sldId="961"/>
        </pc:sldMkLst>
        <pc:spChg chg="del">
          <ac:chgData name="伊健 杜" userId="e69aded81da48593" providerId="LiveId" clId="{A81B1303-DC4C-450E-95AB-D65EE7514AA1}" dt="2022-10-10T11:35:19.806" v="1939" actId="478"/>
          <ac:spMkLst>
            <pc:docMk/>
            <pc:sldMk cId="2915798268" sldId="961"/>
            <ac:spMk id="2" creationId="{FE85B317-3855-1746-54B9-C0840A21A9E5}"/>
          </ac:spMkLst>
        </pc:spChg>
        <pc:spChg chg="mod">
          <ac:chgData name="伊健 杜" userId="e69aded81da48593" providerId="LiveId" clId="{A81B1303-DC4C-450E-95AB-D65EE7514AA1}" dt="2022-10-10T11:37:07.544" v="1951"/>
          <ac:spMkLst>
            <pc:docMk/>
            <pc:sldMk cId="2915798268" sldId="961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915798268" sldId="961"/>
            <ac:spMk id="7" creationId="{8A134A8E-94C3-0EE7-C065-45DB3136BA45}"/>
          </ac:spMkLst>
        </pc:spChg>
        <pc:picChg chg="del mod">
          <ac:chgData name="伊健 杜" userId="e69aded81da48593" providerId="LiveId" clId="{A81B1303-DC4C-450E-95AB-D65EE7514AA1}" dt="2022-10-10T11:35:19.806" v="1939" actId="478"/>
          <ac:picMkLst>
            <pc:docMk/>
            <pc:sldMk cId="2915798268" sldId="961"/>
            <ac:picMk id="8194" creationId="{91FF5602-5E4A-0693-9477-A04653A198D9}"/>
          </ac:picMkLst>
        </pc:picChg>
        <pc:picChg chg="add mod">
          <ac:chgData name="伊健 杜" userId="e69aded81da48593" providerId="LiveId" clId="{A81B1303-DC4C-450E-95AB-D65EE7514AA1}" dt="2022-10-10T11:36:51.518" v="1942" actId="1076"/>
          <ac:picMkLst>
            <pc:docMk/>
            <pc:sldMk cId="2915798268" sldId="961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2008128449" sldId="962"/>
        </pc:sldMkLst>
        <pc:spChg chg="mod">
          <ac:chgData name="伊健 杜" userId="e69aded81da48593" providerId="LiveId" clId="{A81B1303-DC4C-450E-95AB-D65EE7514AA1}" dt="2022-10-10T14:21:56.029" v="1954" actId="20577"/>
          <ac:spMkLst>
            <pc:docMk/>
            <pc:sldMk cId="2008128449" sldId="962"/>
            <ac:spMk id="6" creationId="{F83A6AC8-56F1-EB9E-DD47-C1CFF9753BBA}"/>
          </ac:spMkLst>
        </pc:spChg>
        <pc:spChg chg="mod">
          <ac:chgData name="伊健 杜" userId="e69aded81da48593" providerId="LiveId" clId="{A81B1303-DC4C-450E-95AB-D65EE7514AA1}" dt="2022-10-10T15:39:36.207" v="2953"/>
          <ac:spMkLst>
            <pc:docMk/>
            <pc:sldMk cId="2008128449" sldId="962"/>
            <ac:spMk id="7" creationId="{8A134A8E-94C3-0EE7-C065-45DB3136BA45}"/>
          </ac:spMkLst>
        </pc:spChg>
        <pc:picChg chg="add mod">
          <ac:chgData name="伊健 杜" userId="e69aded81da48593" providerId="LiveId" clId="{A81B1303-DC4C-450E-95AB-D65EE7514AA1}" dt="2022-10-10T14:32:51.614" v="2034" actId="1076"/>
          <ac:picMkLst>
            <pc:docMk/>
            <pc:sldMk cId="2008128449" sldId="962"/>
            <ac:picMk id="1026" creationId="{6EC62735-DEAF-06A1-4531-AD79559D28E8}"/>
          </ac:picMkLst>
        </pc:picChg>
        <pc:picChg chg="add mod">
          <ac:chgData name="伊健 杜" userId="e69aded81da48593" providerId="LiveId" clId="{A81B1303-DC4C-450E-95AB-D65EE7514AA1}" dt="2022-10-10T14:32:44.790" v="2030" actId="1076"/>
          <ac:picMkLst>
            <pc:docMk/>
            <pc:sldMk cId="2008128449" sldId="962"/>
            <ac:picMk id="1028" creationId="{6A105AA0-42CD-FDE8-0CCF-B66F8939E147}"/>
          </ac:picMkLst>
        </pc:picChg>
        <pc:picChg chg="del">
          <ac:chgData name="伊健 杜" userId="e69aded81da48593" providerId="LiveId" clId="{A81B1303-DC4C-450E-95AB-D65EE7514AA1}" dt="2022-10-10T14:27:53.175" v="2015" actId="478"/>
          <ac:picMkLst>
            <pc:docMk/>
            <pc:sldMk cId="2008128449" sldId="962"/>
            <ac:picMk id="17410" creationId="{8FC216CD-7370-7A26-DF12-9EEE6C0F822E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432336390" sldId="96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432336390" sldId="963"/>
            <ac:spMk id="7" creationId="{8A134A8E-94C3-0EE7-C065-45DB3136BA45}"/>
          </ac:spMkLst>
        </pc:spChg>
        <pc:picChg chg="del">
          <ac:chgData name="伊健 杜" userId="e69aded81da48593" providerId="LiveId" clId="{A81B1303-DC4C-450E-95AB-D65EE7514AA1}" dt="2022-10-10T14:34:22.079" v="2126" actId="478"/>
          <ac:picMkLst>
            <pc:docMk/>
            <pc:sldMk cId="432336390" sldId="963"/>
            <ac:picMk id="1026" creationId="{6EC62735-DEAF-06A1-4531-AD79559D28E8}"/>
          </ac:picMkLst>
        </pc:picChg>
        <pc:picChg chg="mod">
          <ac:chgData name="伊健 杜" userId="e69aded81da48593" providerId="LiveId" clId="{A81B1303-DC4C-450E-95AB-D65EE7514AA1}" dt="2022-10-10T14:38:26.260" v="2132" actId="1076"/>
          <ac:picMkLst>
            <pc:docMk/>
            <pc:sldMk cId="432336390" sldId="963"/>
            <ac:picMk id="1028" creationId="{6A105AA0-42CD-FDE8-0CCF-B66F8939E147}"/>
          </ac:picMkLst>
        </pc:picChg>
        <pc:picChg chg="add mod">
          <ac:chgData name="伊健 杜" userId="e69aded81da48593" providerId="LiveId" clId="{A81B1303-DC4C-450E-95AB-D65EE7514AA1}" dt="2022-10-10T14:38:26.980" v="2133" actId="1076"/>
          <ac:picMkLst>
            <pc:docMk/>
            <pc:sldMk cId="432336390" sldId="963"/>
            <ac:picMk id="2050" creationId="{F55C85F8-06D8-5206-4256-8D19C2547AEC}"/>
          </ac:picMkLst>
        </pc:picChg>
      </pc:sldChg>
      <pc:sldChg chg="addSp delSp modSp new mod">
        <pc:chgData name="伊健 杜" userId="e69aded81da48593" providerId="LiveId" clId="{A81B1303-DC4C-450E-95AB-D65EE7514AA1}" dt="2022-10-10T15:39:36.207" v="2953"/>
        <pc:sldMkLst>
          <pc:docMk/>
          <pc:sldMk cId="1103089404" sldId="964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103089404" sldId="964"/>
            <ac:spMk id="2" creationId="{A01AC9E7-C04E-508D-350A-4D8CA041DA24}"/>
          </ac:spMkLst>
        </pc:spChg>
        <pc:spChg chg="del">
          <ac:chgData name="伊健 杜" userId="e69aded81da48593" providerId="LiveId" clId="{A81B1303-DC4C-450E-95AB-D65EE7514AA1}" dt="2022-10-10T14:48:38.790" v="2366" actId="478"/>
          <ac:spMkLst>
            <pc:docMk/>
            <pc:sldMk cId="1103089404" sldId="964"/>
            <ac:spMk id="3" creationId="{C15B229A-9032-F832-A662-B17543353CE9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4" creationId="{80F8FC49-4DD1-475B-DE97-96F276090385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5" creationId="{27636C17-3F99-8189-6B60-57C222F237E0}"/>
          </ac:spMkLst>
        </pc:spChg>
        <pc:spChg chg="add mod">
          <ac:chgData name="伊健 杜" userId="e69aded81da48593" providerId="LiveId" clId="{A81B1303-DC4C-450E-95AB-D65EE7514AA1}" dt="2022-10-10T14:48:48.253" v="2369" actId="1076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A81B1303-DC4C-450E-95AB-D65EE7514AA1}" dt="2022-10-10T14:50:32.176" v="2464" actId="1076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Sp modSp add mod">
        <pc:chgData name="伊健 杜" userId="e69aded81da48593" providerId="LiveId" clId="{A81B1303-DC4C-450E-95AB-D65EE7514AA1}" dt="2022-10-10T15:39:36.207" v="2953"/>
        <pc:sldMkLst>
          <pc:docMk/>
          <pc:sldMk cId="294181434" sldId="965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294181434" sldId="965"/>
            <ac:spMk id="2" creationId="{812E3F75-35E5-2E02-7398-D6B0B5876A2D}"/>
          </ac:spMkLst>
        </pc:spChg>
        <pc:spChg chg="add mod">
          <ac:chgData name="伊健 杜" userId="e69aded81da48593" providerId="LiveId" clId="{A81B1303-DC4C-450E-95AB-D65EE7514AA1}" dt="2022-10-10T14:41:34.989" v="2296" actId="1076"/>
          <ac:spMkLst>
            <pc:docMk/>
            <pc:sldMk cId="294181434" sldId="965"/>
            <ac:spMk id="3" creationId="{C888C4DE-75F9-CFBA-76CA-DF99CB3F7A7F}"/>
          </ac:spMkLst>
        </pc:spChg>
        <pc:spChg chg="add mod">
          <ac:chgData name="伊健 杜" userId="e69aded81da48593" providerId="LiveId" clId="{A81B1303-DC4C-450E-95AB-D65EE7514AA1}" dt="2022-10-10T14:41:33.196" v="2295" actId="1076"/>
          <ac:spMkLst>
            <pc:docMk/>
            <pc:sldMk cId="294181434" sldId="965"/>
            <ac:spMk id="4" creationId="{EAE870F8-85FC-EEC1-6668-1195DEA5F76A}"/>
          </ac:spMkLst>
        </pc:spChg>
      </pc:sldChg>
      <pc:sldChg chg="addSp delSp modSp add mod">
        <pc:chgData name="伊健 杜" userId="e69aded81da48593" providerId="LiveId" clId="{A81B1303-DC4C-450E-95AB-D65EE7514AA1}" dt="2022-10-10T16:58:38.719" v="2956" actId="20577"/>
        <pc:sldMkLst>
          <pc:docMk/>
          <pc:sldMk cId="1400980109" sldId="966"/>
        </pc:sldMkLst>
        <pc:spChg chg="mod">
          <ac:chgData name="伊健 杜" userId="e69aded81da48593" providerId="LiveId" clId="{A81B1303-DC4C-450E-95AB-D65EE7514AA1}" dt="2022-10-10T16:58:38.719" v="2956" actId="20577"/>
          <ac:spMkLst>
            <pc:docMk/>
            <pc:sldMk cId="1400980109" sldId="966"/>
            <ac:spMk id="2" creationId="{1302A11A-625D-774F-23B3-739301B530C3}"/>
          </ac:spMkLst>
        </pc:spChg>
        <pc:spChg chg="add del mod">
          <ac:chgData name="伊健 杜" userId="e69aded81da48593" providerId="LiveId" clId="{A81B1303-DC4C-450E-95AB-D65EE7514AA1}" dt="2022-10-10T14:46:42.343" v="2324" actId="478"/>
          <ac:spMkLst>
            <pc:docMk/>
            <pc:sldMk cId="1400980109" sldId="966"/>
            <ac:spMk id="3" creationId="{6C3F81C5-A346-21C8-D639-71E47468697C}"/>
          </ac:spMkLst>
        </pc:spChg>
        <pc:spChg chg="del">
          <ac:chgData name="伊健 杜" userId="e69aded81da48593" providerId="LiveId" clId="{A81B1303-DC4C-450E-95AB-D65EE7514AA1}" dt="2022-10-10T14:46:16.543" v="2309" actId="478"/>
          <ac:spMkLst>
            <pc:docMk/>
            <pc:sldMk cId="1400980109" sldId="966"/>
            <ac:spMk id="4" creationId="{21BD65C9-00B8-77B5-1258-CB85B4A4F40D}"/>
          </ac:spMkLst>
        </pc:spChg>
        <pc:spChg chg="add mod">
          <ac:chgData name="伊健 杜" userId="e69aded81da48593" providerId="LiveId" clId="{A81B1303-DC4C-450E-95AB-D65EE7514AA1}" dt="2022-10-10T14:48:25.245" v="2362" actId="207"/>
          <ac:spMkLst>
            <pc:docMk/>
            <pc:sldMk cId="1400980109" sldId="966"/>
            <ac:spMk id="5" creationId="{C57211A0-9C60-D804-6094-37A6B213E351}"/>
          </ac:spMkLst>
        </pc:spChg>
        <pc:spChg chg="add mod">
          <ac:chgData name="伊健 杜" userId="e69aded81da48593" providerId="LiveId" clId="{A81B1303-DC4C-450E-95AB-D65EE7514AA1}" dt="2022-10-10T14:48:27.109" v="2363" actId="207"/>
          <ac:spMkLst>
            <pc:docMk/>
            <pc:sldMk cId="1400980109" sldId="966"/>
            <ac:spMk id="6" creationId="{58145C48-FA25-C457-6536-B6D4F8A5C215}"/>
          </ac:spMkLst>
        </pc:spChg>
        <pc:spChg chg="add mod">
          <ac:chgData name="伊健 杜" userId="e69aded81da48593" providerId="LiveId" clId="{A81B1303-DC4C-450E-95AB-D65EE7514AA1}" dt="2022-10-10T14:48:17.884" v="2361" actId="1076"/>
          <ac:spMkLst>
            <pc:docMk/>
            <pc:sldMk cId="1400980109" sldId="966"/>
            <ac:spMk id="7" creationId="{CBA8DDFD-A2F4-69C8-D9A4-82CB1C5006E9}"/>
          </ac:spMkLst>
        </pc:spChg>
        <pc:spChg chg="add mod">
          <ac:chgData name="伊健 杜" userId="e69aded81da48593" providerId="LiveId" clId="{A81B1303-DC4C-450E-95AB-D65EE7514AA1}" dt="2022-10-10T14:48:32.704" v="2364" actId="207"/>
          <ac:spMkLst>
            <pc:docMk/>
            <pc:sldMk cId="1400980109" sldId="966"/>
            <ac:spMk id="8" creationId="{279D721E-C3FB-2CB0-6BD4-36E099029B06}"/>
          </ac:spMkLst>
        </pc:spChg>
        <pc:spChg chg="add mod">
          <ac:chgData name="伊健 杜" userId="e69aded81da48593" providerId="LiveId" clId="{A81B1303-DC4C-450E-95AB-D65EE7514AA1}" dt="2022-10-10T14:48:34.857" v="2365" actId="207"/>
          <ac:spMkLst>
            <pc:docMk/>
            <pc:sldMk cId="1400980109" sldId="966"/>
            <ac:spMk id="9" creationId="{7156E369-E07B-5288-0CC3-ADB34102F93F}"/>
          </ac:spMkLst>
        </pc:spChg>
        <pc:picChg chg="del">
          <ac:chgData name="伊健 杜" userId="e69aded81da48593" providerId="LiveId" clId="{A81B1303-DC4C-450E-95AB-D65EE7514AA1}" dt="2022-10-10T14:46:16.543" v="2309" actId="478"/>
          <ac:picMkLst>
            <pc:docMk/>
            <pc:sldMk cId="1400980109" sldId="966"/>
            <ac:picMk id="32770" creationId="{CE222FF5-5265-C490-AA21-B4E9AD4F1E9D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486025112" sldId="967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3486025112" sldId="967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36.654" v="2685" actId="1076"/>
          <ac:spMkLst>
            <pc:docMk/>
            <pc:sldMk cId="3486025112" sldId="967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4:14.896" v="2563" actId="1076"/>
          <ac:picMkLst>
            <pc:docMk/>
            <pc:sldMk cId="3486025112" sldId="967"/>
            <ac:picMk id="3" creationId="{C90011FA-A5CA-E542-367C-D5308628673E}"/>
          </ac:picMkLst>
        </pc:picChg>
        <pc:picChg chg="add mod">
          <ac:chgData name="伊健 杜" userId="e69aded81da48593" providerId="LiveId" clId="{A81B1303-DC4C-450E-95AB-D65EE7514AA1}" dt="2022-10-10T14:54:12.969" v="2562" actId="1076"/>
          <ac:picMkLst>
            <pc:docMk/>
            <pc:sldMk cId="3486025112" sldId="967"/>
            <ac:picMk id="7" creationId="{19EA35E6-6C85-964C-D755-2449AAAF048F}"/>
          </ac:picMkLst>
        </pc:picChg>
        <pc:picChg chg="add mod">
          <ac:chgData name="伊健 杜" userId="e69aded81da48593" providerId="LiveId" clId="{A81B1303-DC4C-450E-95AB-D65EE7514AA1}" dt="2022-10-10T14:54:43.676" v="2565" actId="1076"/>
          <ac:picMkLst>
            <pc:docMk/>
            <pc:sldMk cId="3486025112" sldId="967"/>
            <ac:picMk id="8" creationId="{444DC72F-45EE-B685-5F0B-46C92C104E53}"/>
          </ac:picMkLst>
        </pc:picChg>
        <pc:picChg chg="del mod">
          <ac:chgData name="伊健 杜" userId="e69aded81da48593" providerId="LiveId" clId="{A81B1303-DC4C-450E-95AB-D65EE7514AA1}" dt="2022-10-10T14:52:50.926" v="2559" actId="478"/>
          <ac:picMkLst>
            <pc:docMk/>
            <pc:sldMk cId="3486025112" sldId="967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2.966" v="2688" actId="1076"/>
        <pc:sldMkLst>
          <pc:docMk/>
          <pc:sldMk cId="1125853018" sldId="968"/>
        </pc:sldMkLst>
        <pc:spChg chg="del">
          <ac:chgData name="伊健 杜" userId="e69aded81da48593" providerId="LiveId" clId="{A81B1303-DC4C-450E-95AB-D65EE7514AA1}" dt="2022-10-10T14:57:31.143" v="2567" actId="478"/>
          <ac:spMkLst>
            <pc:docMk/>
            <pc:sldMk cId="1125853018" sldId="968"/>
            <ac:spMk id="2" creationId="{A01AC9E7-C04E-508D-350A-4D8CA041DA24}"/>
          </ac:spMkLst>
        </pc:spChg>
        <pc:spChg chg="mod">
          <ac:chgData name="伊健 杜" userId="e69aded81da48593" providerId="LiveId" clId="{A81B1303-DC4C-450E-95AB-D65EE7514AA1}" dt="2022-10-10T15:09:42.966" v="2688" actId="1076"/>
          <ac:spMkLst>
            <pc:docMk/>
            <pc:sldMk cId="1125853018" sldId="968"/>
            <ac:spMk id="5" creationId="{27636C17-3F99-8189-6B60-57C222F237E0}"/>
          </ac:spMkLst>
        </pc:spChg>
        <pc:spChg chg="add del mod">
          <ac:chgData name="伊健 杜" userId="e69aded81da48593" providerId="LiveId" clId="{A81B1303-DC4C-450E-95AB-D65EE7514AA1}" dt="2022-10-10T14:57:33.139" v="2569" actId="478"/>
          <ac:spMkLst>
            <pc:docMk/>
            <pc:sldMk cId="1125853018" sldId="968"/>
            <ac:spMk id="7" creationId="{88355CD5-E6F7-6B03-8AD3-CC67662FA403}"/>
          </ac:spMkLst>
        </pc:spChg>
        <pc:picChg chg="add mod">
          <ac:chgData name="伊健 杜" userId="e69aded81da48593" providerId="LiveId" clId="{A81B1303-DC4C-450E-95AB-D65EE7514AA1}" dt="2022-10-10T14:59:21.224" v="2578" actId="14100"/>
          <ac:picMkLst>
            <pc:docMk/>
            <pc:sldMk cId="1125853018" sldId="968"/>
            <ac:picMk id="8" creationId="{484180B5-DC6F-1526-6055-8D7F9645C4CD}"/>
          </ac:picMkLst>
        </pc:picChg>
        <pc:picChg chg="add mod">
          <ac:chgData name="伊健 杜" userId="e69aded81da48593" providerId="LiveId" clId="{A81B1303-DC4C-450E-95AB-D65EE7514AA1}" dt="2022-10-10T14:59:22.572" v="2579" actId="1076"/>
          <ac:picMkLst>
            <pc:docMk/>
            <pc:sldMk cId="1125853018" sldId="968"/>
            <ac:picMk id="9" creationId="{F391F8E4-9BB3-927C-6F4B-BB2106989D60}"/>
          </ac:picMkLst>
        </pc:picChg>
        <pc:picChg chg="del">
          <ac:chgData name="伊健 杜" userId="e69aded81da48593" providerId="LiveId" clId="{A81B1303-DC4C-450E-95AB-D65EE7514AA1}" dt="2022-10-10T14:57:31.547" v="2568" actId="478"/>
          <ac:picMkLst>
            <pc:docMk/>
            <pc:sldMk cId="1125853018" sldId="968"/>
            <ac:picMk id="3074" creationId="{6CE913E3-EAD1-9673-639E-6404557D6464}"/>
          </ac:picMkLst>
        </pc:picChg>
      </pc:sldChg>
      <pc:sldChg chg="addSp delSp modSp add mod">
        <pc:chgData name="伊健 杜" userId="e69aded81da48593" providerId="LiveId" clId="{A81B1303-DC4C-450E-95AB-D65EE7514AA1}" dt="2022-10-10T15:09:44.617" v="2689"/>
        <pc:sldMkLst>
          <pc:docMk/>
          <pc:sldMk cId="428983760" sldId="969"/>
        </pc:sldMkLst>
        <pc:spChg chg="add del">
          <ac:chgData name="伊健 杜" userId="e69aded81da48593" providerId="LiveId" clId="{A81B1303-DC4C-450E-95AB-D65EE7514AA1}" dt="2022-10-10T15:00:39.243" v="2588" actId="478"/>
          <ac:spMkLst>
            <pc:docMk/>
            <pc:sldMk cId="428983760" sldId="969"/>
            <ac:spMk id="3" creationId="{33ECCCED-EB71-DA6B-8F36-63CDE09C2135}"/>
          </ac:spMkLst>
        </pc:spChg>
        <pc:spChg chg="mod">
          <ac:chgData name="伊健 杜" userId="e69aded81da48593" providerId="LiveId" clId="{A81B1303-DC4C-450E-95AB-D65EE7514AA1}" dt="2022-10-10T15:09:44.617" v="2689"/>
          <ac:spMkLst>
            <pc:docMk/>
            <pc:sldMk cId="428983760" sldId="969"/>
            <ac:spMk id="5" creationId="{27636C17-3F99-8189-6B60-57C222F237E0}"/>
          </ac:spMkLst>
        </pc:spChg>
        <pc:picChg chg="add mod">
          <ac:chgData name="伊健 杜" userId="e69aded81da48593" providerId="LiveId" clId="{A81B1303-DC4C-450E-95AB-D65EE7514AA1}" dt="2022-10-10T14:59:37.647" v="2586" actId="1076"/>
          <ac:picMkLst>
            <pc:docMk/>
            <pc:sldMk cId="428983760" sldId="969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8" creationId="{484180B5-DC6F-1526-6055-8D7F9645C4CD}"/>
          </ac:picMkLst>
        </pc:picChg>
        <pc:picChg chg="del">
          <ac:chgData name="伊健 杜" userId="e69aded81da48593" providerId="LiveId" clId="{A81B1303-DC4C-450E-95AB-D65EE7514AA1}" dt="2022-10-10T14:59:31.805" v="2581" actId="478"/>
          <ac:picMkLst>
            <pc:docMk/>
            <pc:sldMk cId="428983760" sldId="969"/>
            <ac:picMk id="9" creationId="{F391F8E4-9BB3-927C-6F4B-BB2106989D60}"/>
          </ac:picMkLst>
        </pc:picChg>
        <pc:picChg chg="add mod">
          <ac:chgData name="伊健 杜" userId="e69aded81da48593" providerId="LiveId" clId="{A81B1303-DC4C-450E-95AB-D65EE7514AA1}" dt="2022-10-10T15:00:46.306" v="2590" actId="1076"/>
          <ac:picMkLst>
            <pc:docMk/>
            <pc:sldMk cId="428983760" sldId="969"/>
            <ac:picMk id="10" creationId="{B8690303-066C-15E2-C294-7CDF4C5653FD}"/>
          </ac:picMkLst>
        </pc:picChg>
      </pc:sldChg>
      <pc:sldChg chg="addSp delSp modSp add mod">
        <pc:chgData name="伊健 杜" userId="e69aded81da48593" providerId="LiveId" clId="{A81B1303-DC4C-450E-95AB-D65EE7514AA1}" dt="2022-10-10T15:09:46.254" v="2690"/>
        <pc:sldMkLst>
          <pc:docMk/>
          <pc:sldMk cId="757873519" sldId="970"/>
        </pc:sldMkLst>
        <pc:spChg chg="mod">
          <ac:chgData name="伊健 杜" userId="e69aded81da48593" providerId="LiveId" clId="{A81B1303-DC4C-450E-95AB-D65EE7514AA1}" dt="2022-10-10T15:09:46.254" v="2690"/>
          <ac:spMkLst>
            <pc:docMk/>
            <pc:sldMk cId="757873519" sldId="970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2" creationId="{96886C83-C88A-0667-D3AA-F0030A4312EE}"/>
          </ac:picMkLst>
        </pc:picChg>
        <pc:picChg chg="del">
          <ac:chgData name="伊健 杜" userId="e69aded81da48593" providerId="LiveId" clId="{A81B1303-DC4C-450E-95AB-D65EE7514AA1}" dt="2022-10-10T15:01:07.593" v="2592" actId="478"/>
          <ac:picMkLst>
            <pc:docMk/>
            <pc:sldMk cId="757873519" sldId="970"/>
            <ac:picMk id="10" creationId="{B8690303-066C-15E2-C294-7CDF4C5653FD}"/>
          </ac:picMkLst>
        </pc:picChg>
        <pc:picChg chg="add mod">
          <ac:chgData name="伊健 杜" userId="e69aded81da48593" providerId="LiveId" clId="{A81B1303-DC4C-450E-95AB-D65EE7514AA1}" dt="2022-10-10T15:01:33.397" v="2596" actId="1076"/>
          <ac:picMkLst>
            <pc:docMk/>
            <pc:sldMk cId="757873519" sldId="970"/>
            <ac:picMk id="7170" creationId="{90AAEF4F-1AA2-180E-9CD1-AA8C076916BE}"/>
          </ac:picMkLst>
        </pc:picChg>
        <pc:picChg chg="add mod">
          <ac:chgData name="伊健 杜" userId="e69aded81da48593" providerId="LiveId" clId="{A81B1303-DC4C-450E-95AB-D65EE7514AA1}" dt="2022-10-10T15:02:03.268" v="2601" actId="1076"/>
          <ac:picMkLst>
            <pc:docMk/>
            <pc:sldMk cId="757873519" sldId="970"/>
            <ac:picMk id="7172" creationId="{62D4B335-747C-2A3A-22DA-B5CD6DE131BF}"/>
          </ac:picMkLst>
        </pc:picChg>
      </pc:sldChg>
      <pc:sldChg chg="addSp delSp modSp add mod">
        <pc:chgData name="伊健 杜" userId="e69aded81da48593" providerId="LiveId" clId="{A81B1303-DC4C-450E-95AB-D65EE7514AA1}" dt="2022-10-10T15:09:48.336" v="2691"/>
        <pc:sldMkLst>
          <pc:docMk/>
          <pc:sldMk cId="2325837417" sldId="971"/>
        </pc:sldMkLst>
        <pc:spChg chg="mod">
          <ac:chgData name="伊健 杜" userId="e69aded81da48593" providerId="LiveId" clId="{A81B1303-DC4C-450E-95AB-D65EE7514AA1}" dt="2022-10-10T15:09:48.336" v="2691"/>
          <ac:spMkLst>
            <pc:docMk/>
            <pc:sldMk cId="2325837417" sldId="971"/>
            <ac:spMk id="5" creationId="{27636C17-3F99-8189-6B60-57C222F237E0}"/>
          </ac:spMkLst>
        </pc:sp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0" creationId="{90AAEF4F-1AA2-180E-9CD1-AA8C076916BE}"/>
          </ac:picMkLst>
        </pc:picChg>
        <pc:picChg chg="del">
          <ac:chgData name="伊健 杜" userId="e69aded81da48593" providerId="LiveId" clId="{A81B1303-DC4C-450E-95AB-D65EE7514AA1}" dt="2022-10-10T15:02:43.519" v="2603" actId="478"/>
          <ac:picMkLst>
            <pc:docMk/>
            <pc:sldMk cId="2325837417" sldId="971"/>
            <ac:picMk id="7172" creationId="{62D4B335-747C-2A3A-22DA-B5CD6DE131BF}"/>
          </ac:picMkLst>
        </pc:picChg>
        <pc:picChg chg="add del mod">
          <ac:chgData name="伊健 杜" userId="e69aded81da48593" providerId="LiveId" clId="{A81B1303-DC4C-450E-95AB-D65EE7514AA1}" dt="2022-10-10T15:03:29.406" v="2611" actId="478"/>
          <ac:picMkLst>
            <pc:docMk/>
            <pc:sldMk cId="2325837417" sldId="971"/>
            <ac:picMk id="8194" creationId="{D1EBC7D6-CDAD-1180-B31B-B86DD22A6FE5}"/>
          </ac:picMkLst>
        </pc:picChg>
        <pc:picChg chg="add mod">
          <ac:chgData name="伊健 杜" userId="e69aded81da48593" providerId="LiveId" clId="{A81B1303-DC4C-450E-95AB-D65EE7514AA1}" dt="2022-10-10T15:03:28.095" v="2610" actId="1076"/>
          <ac:picMkLst>
            <pc:docMk/>
            <pc:sldMk cId="2325837417" sldId="971"/>
            <ac:picMk id="8196" creationId="{F1BE99DF-2D02-7C90-3432-F41670704FFA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3701473483" sldId="972"/>
        </pc:sldMkLst>
        <pc:spChg chg="add mod">
          <ac:chgData name="伊健 杜" userId="e69aded81da48593" providerId="LiveId" clId="{A81B1303-DC4C-450E-95AB-D65EE7514AA1}" dt="2022-10-10T15:05:53.101" v="2652" actId="1076"/>
          <ac:spMkLst>
            <pc:docMk/>
            <pc:sldMk cId="3701473483" sldId="972"/>
            <ac:spMk id="2" creationId="{07F29820-81B1-B92D-B0FA-6D75F41D5182}"/>
          </ac:spMkLst>
        </pc:spChg>
        <pc:spChg chg="add mod">
          <ac:chgData name="伊健 杜" userId="e69aded81da48593" providerId="LiveId" clId="{A81B1303-DC4C-450E-95AB-D65EE7514AA1}" dt="2022-10-10T15:09:19.172" v="2675"/>
          <ac:spMkLst>
            <pc:docMk/>
            <pc:sldMk cId="3701473483" sldId="972"/>
            <ac:spMk id="3" creationId="{B972E28A-8BAE-4FFC-518D-506C3B36D64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4" creationId="{80F8FC49-4DD1-475B-DE97-96F276090385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5" creationId="{27636C17-3F99-8189-6B60-57C222F237E0}"/>
          </ac:spMkLst>
        </pc:spChg>
        <pc:spChg chg="del">
          <ac:chgData name="伊健 杜" userId="e69aded81da48593" providerId="LiveId" clId="{A81B1303-DC4C-450E-95AB-D65EE7514AA1}" dt="2022-10-10T15:05:49.015" v="2650" actId="478"/>
          <ac:spMkLst>
            <pc:docMk/>
            <pc:sldMk cId="3701473483" sldId="972"/>
            <ac:spMk id="6" creationId="{0E36AABD-FC67-1C18-35B6-ABEF922CA6BC}"/>
          </ac:spMkLst>
        </pc:spChg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01473483" sldId="972"/>
            <ac:spMk id="7" creationId="{7A35A3C8-5D71-B112-2613-B90875484069}"/>
          </ac:spMkLst>
        </pc:spChg>
        <pc:picChg chg="add del mod">
          <ac:chgData name="伊健 杜" userId="e69aded81da48593" providerId="LiveId" clId="{A81B1303-DC4C-450E-95AB-D65EE7514AA1}" dt="2022-10-10T15:11:01.584" v="2739" actId="478"/>
          <ac:picMkLst>
            <pc:docMk/>
            <pc:sldMk cId="3701473483" sldId="972"/>
            <ac:picMk id="8" creationId="{CA013956-8FFC-6C75-691A-55CF761338EF}"/>
          </ac:picMkLst>
        </pc:picChg>
        <pc:picChg chg="del">
          <ac:chgData name="伊健 杜" userId="e69aded81da48593" providerId="LiveId" clId="{A81B1303-DC4C-450E-95AB-D65EE7514AA1}" dt="2022-10-10T15:03:52.282" v="2613" actId="478"/>
          <ac:picMkLst>
            <pc:docMk/>
            <pc:sldMk cId="3701473483" sldId="972"/>
            <ac:picMk id="8196" creationId="{F1BE99DF-2D02-7C90-3432-F41670704FFA}"/>
          </ac:picMkLst>
        </pc:picChg>
        <pc:picChg chg="add mod">
          <ac:chgData name="伊健 杜" userId="e69aded81da48593" providerId="LiveId" clId="{A81B1303-DC4C-450E-95AB-D65EE7514AA1}" dt="2022-10-10T15:11:35.908" v="2742" actId="1076"/>
          <ac:picMkLst>
            <pc:docMk/>
            <pc:sldMk cId="3701473483" sldId="972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39:36.207" v="2953"/>
        <pc:sldMkLst>
          <pc:docMk/>
          <pc:sldMk cId="1358144278" sldId="973"/>
        </pc:sldMkLst>
        <pc:spChg chg="mod">
          <ac:chgData name="伊健 杜" userId="e69aded81da48593" providerId="LiveId" clId="{A81B1303-DC4C-450E-95AB-D65EE7514AA1}" dt="2022-10-10T15:39:36.207" v="2953"/>
          <ac:spMkLst>
            <pc:docMk/>
            <pc:sldMk cId="1358144278" sldId="973"/>
            <ac:spMk id="7" creationId="{7A35A3C8-5D71-B112-2613-B90875484069}"/>
          </ac:spMkLst>
        </pc:spChg>
        <pc:picChg chg="add mod">
          <ac:chgData name="伊健 杜" userId="e69aded81da48593" providerId="LiveId" clId="{A81B1303-DC4C-450E-95AB-D65EE7514AA1}" dt="2022-10-10T15:17:08.217" v="2822" actId="1076"/>
          <ac:picMkLst>
            <pc:docMk/>
            <pc:sldMk cId="1358144278" sldId="973"/>
            <ac:picMk id="4" creationId="{E4ABD2FA-1F0D-55D1-D85B-7E7DC789DAF6}"/>
          </ac:picMkLst>
        </pc:picChg>
        <pc:picChg chg="del">
          <ac:chgData name="伊健 杜" userId="e69aded81da48593" providerId="LiveId" clId="{A81B1303-DC4C-450E-95AB-D65EE7514AA1}" dt="2022-10-10T15:11:46.846" v="2744" actId="478"/>
          <ac:picMkLst>
            <pc:docMk/>
            <pc:sldMk cId="1358144278" sldId="973"/>
            <ac:picMk id="9218" creationId="{AD9EA3CE-6933-54E5-C506-D8DBA1B70302}"/>
          </ac:picMkLst>
        </pc:picChg>
      </pc:sldChg>
      <pc:sldChg chg="addSp delSp modSp add mod">
        <pc:chgData name="伊健 杜" userId="e69aded81da48593" providerId="LiveId" clId="{A81B1303-DC4C-450E-95AB-D65EE7514AA1}" dt="2022-10-10T15:23:10.275" v="2939" actId="1076"/>
        <pc:sldMkLst>
          <pc:docMk/>
          <pc:sldMk cId="3012338746" sldId="974"/>
        </pc:sldMkLst>
        <pc:spChg chg="add del mod">
          <ac:chgData name="伊健 杜" userId="e69aded81da48593" providerId="LiveId" clId="{A81B1303-DC4C-450E-95AB-D65EE7514AA1}" dt="2022-10-10T15:20:31.635" v="2829" actId="478"/>
          <ac:spMkLst>
            <pc:docMk/>
            <pc:sldMk cId="3012338746" sldId="974"/>
            <ac:spMk id="6" creationId="{693389DC-F3AA-084C-1D26-BC098E04980B}"/>
          </ac:spMkLst>
        </pc:spChg>
        <pc:spChg chg="del mod">
          <ac:chgData name="伊健 杜" userId="e69aded81da48593" providerId="LiveId" clId="{A81B1303-DC4C-450E-95AB-D65EE7514AA1}" dt="2022-10-10T15:20:30.325" v="2828" actId="478"/>
          <ac:spMkLst>
            <pc:docMk/>
            <pc:sldMk cId="3012338746" sldId="974"/>
            <ac:spMk id="7" creationId="{7A35A3C8-5D71-B112-2613-B90875484069}"/>
          </ac:spMkLst>
        </pc:spChg>
        <pc:picChg chg="del">
          <ac:chgData name="伊健 杜" userId="e69aded81da48593" providerId="LiveId" clId="{A81B1303-DC4C-450E-95AB-D65EE7514AA1}" dt="2022-10-10T15:17:12.144" v="2824" actId="478"/>
          <ac:picMkLst>
            <pc:docMk/>
            <pc:sldMk cId="3012338746" sldId="974"/>
            <ac:picMk id="4" creationId="{E4ABD2FA-1F0D-55D1-D85B-7E7DC789DAF6}"/>
          </ac:picMkLst>
        </pc:picChg>
        <pc:picChg chg="add mod">
          <ac:chgData name="伊健 杜" userId="e69aded81da48593" providerId="LiveId" clId="{A81B1303-DC4C-450E-95AB-D65EE7514AA1}" dt="2022-10-10T15:23:10.275" v="2939" actId="1076"/>
          <ac:picMkLst>
            <pc:docMk/>
            <pc:sldMk cId="3012338746" sldId="974"/>
            <ac:picMk id="10242" creationId="{46EB321B-9A56-F898-FB5A-18D88E95B1D0}"/>
          </ac:picMkLst>
        </pc:picChg>
      </pc:sldChg>
      <pc:sldChg chg="addSp delSp modSp add mod ord">
        <pc:chgData name="伊健 杜" userId="e69aded81da48593" providerId="LiveId" clId="{A81B1303-DC4C-450E-95AB-D65EE7514AA1}" dt="2022-10-10T15:39:36.207" v="2953"/>
        <pc:sldMkLst>
          <pc:docMk/>
          <pc:sldMk cId="3753193412" sldId="975"/>
        </pc:sldMkLst>
        <pc:spChg chg="add mod">
          <ac:chgData name="伊健 杜" userId="e69aded81da48593" providerId="LiveId" clId="{A81B1303-DC4C-450E-95AB-D65EE7514AA1}" dt="2022-10-10T15:39:36.207" v="2953"/>
          <ac:spMkLst>
            <pc:docMk/>
            <pc:sldMk cId="3753193412" sldId="975"/>
            <ac:spMk id="4" creationId="{A7BF757E-8D22-D31C-E0BC-375DF9CBD70F}"/>
          </ac:spMkLst>
        </pc:spChg>
        <pc:picChg chg="del">
          <ac:chgData name="伊健 杜" userId="e69aded81da48593" providerId="LiveId" clId="{A81B1303-DC4C-450E-95AB-D65EE7514AA1}" dt="2022-10-10T15:22:34.341" v="2835" actId="478"/>
          <ac:picMkLst>
            <pc:docMk/>
            <pc:sldMk cId="3753193412" sldId="975"/>
            <ac:picMk id="10242" creationId="{46EB321B-9A56-F898-FB5A-18D88E95B1D0}"/>
          </ac:picMkLst>
        </pc:picChg>
        <pc:picChg chg="add mod">
          <ac:chgData name="伊健 杜" userId="e69aded81da48593" providerId="LiveId" clId="{A81B1303-DC4C-450E-95AB-D65EE7514AA1}" dt="2022-10-10T15:29:40.168" v="2948" actId="1076"/>
          <ac:picMkLst>
            <pc:docMk/>
            <pc:sldMk cId="3753193412" sldId="975"/>
            <ac:picMk id="12290" creationId="{F36233A7-1C7A-7E35-5FE1-60CBDF728695}"/>
          </ac:picMkLst>
        </pc:picChg>
        <pc:picChg chg="add mod">
          <ac:chgData name="伊健 杜" userId="e69aded81da48593" providerId="LiveId" clId="{A81B1303-DC4C-450E-95AB-D65EE7514AA1}" dt="2022-10-10T15:29:38.547" v="2947" actId="1076"/>
          <ac:picMkLst>
            <pc:docMk/>
            <pc:sldMk cId="3753193412" sldId="975"/>
            <ac:picMk id="12292" creationId="{B2D0336D-FC3C-C922-0BFE-4EDC1389006B}"/>
          </ac:picMkLst>
        </pc:picChg>
      </pc:sldChg>
      <pc:sldChg chg="new add del">
        <pc:chgData name="伊健 杜" userId="e69aded81da48593" providerId="LiveId" clId="{A81B1303-DC4C-450E-95AB-D65EE7514AA1}" dt="2022-10-10T15:39:26.870" v="2952" actId="47"/>
        <pc:sldMkLst>
          <pc:docMk/>
          <pc:sldMk cId="734345134" sldId="976"/>
        </pc:sldMkLst>
      </pc:sldChg>
      <pc:sldChg chg="delSp add del">
        <pc:chgData name="伊健 杜" userId="e69aded81da48593" providerId="LiveId" clId="{A81B1303-DC4C-450E-95AB-D65EE7514AA1}" dt="2022-10-10T15:39:22.588" v="2949" actId="47"/>
        <pc:sldMkLst>
          <pc:docMk/>
          <pc:sldMk cId="361225361" sldId="977"/>
        </pc:sldMkLst>
        <pc:picChg chg="del">
          <ac:chgData name="伊健 杜" userId="e69aded81da48593" providerId="LiveId" clId="{A81B1303-DC4C-450E-95AB-D65EE7514AA1}" dt="2022-10-10T15:25:11.897" v="2942" actId="478"/>
          <ac:picMkLst>
            <pc:docMk/>
            <pc:sldMk cId="361225361" sldId="977"/>
            <ac:picMk id="10242" creationId="{46EB321B-9A56-F898-FB5A-18D88E95B1D0}"/>
          </ac:picMkLst>
        </pc:picChg>
      </pc:sldChg>
    </pc:docChg>
  </pc:docChgLst>
  <pc:docChgLst>
    <pc:chgData name="伊健 杜" userId="e69aded81da48593" providerId="LiveId" clId="{87A2FA23-DC1E-4C84-95B6-8AD3750881AD}"/>
    <pc:docChg chg="undo redo custSel addSld delSld modSld sldOrd">
      <pc:chgData name="伊健 杜" userId="e69aded81da48593" providerId="LiveId" clId="{87A2FA23-DC1E-4C84-95B6-8AD3750881AD}" dt="2022-11-23T16:29:15.424" v="5623" actId="20577"/>
      <pc:docMkLst>
        <pc:docMk/>
      </pc:docMkLst>
      <pc:sldChg chg="del">
        <pc:chgData name="伊健 杜" userId="e69aded81da48593" providerId="LiveId" clId="{87A2FA23-DC1E-4C84-95B6-8AD3750881AD}" dt="2022-11-22T04:58:20.419" v="0" actId="47"/>
        <pc:sldMkLst>
          <pc:docMk/>
          <pc:sldMk cId="3964773566" sldId="1506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3949248301" sldId="1507"/>
        </pc:sldMkLst>
      </pc:sldChg>
      <pc:sldChg chg="del">
        <pc:chgData name="伊健 杜" userId="e69aded81da48593" providerId="LiveId" clId="{87A2FA23-DC1E-4C84-95B6-8AD3750881AD}" dt="2022-11-22T04:58:20.419" v="0" actId="47"/>
        <pc:sldMkLst>
          <pc:docMk/>
          <pc:sldMk cId="857310124" sldId="1508"/>
        </pc:sldMkLst>
      </pc:sldChg>
      <pc:sldChg chg="del">
        <pc:chgData name="伊健 杜" userId="e69aded81da48593" providerId="LiveId" clId="{87A2FA23-DC1E-4C84-95B6-8AD3750881AD}" dt="2022-11-22T04:58:20.842" v="1" actId="47"/>
        <pc:sldMkLst>
          <pc:docMk/>
          <pc:sldMk cId="938570056" sldId="150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449746338" sldId="151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86192689" sldId="1511"/>
        </pc:sldMkLst>
      </pc:sldChg>
      <pc:sldChg chg="del ord">
        <pc:chgData name="伊健 杜" userId="e69aded81da48593" providerId="LiveId" clId="{87A2FA23-DC1E-4C84-95B6-8AD3750881AD}" dt="2022-11-22T04:58:30.327" v="4" actId="47"/>
        <pc:sldMkLst>
          <pc:docMk/>
          <pc:sldMk cId="3279540348" sldId="151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63291519" sldId="151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38095048" sldId="151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2273829" sldId="151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023943681" sldId="151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32190181" sldId="151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70582957" sldId="151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52690634" sldId="151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623880262" sldId="152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166840979" sldId="152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136884163" sldId="152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098800817" sldId="152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36543318" sldId="1524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843893223" sldId="152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268941921" sldId="152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142249824" sldId="152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954611359" sldId="1528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127547660" sldId="1529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693070710" sldId="1530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1443747694" sldId="1531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4088575215" sldId="1532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986298854" sldId="1533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2295695610" sldId="1534"/>
        </pc:sldMkLst>
      </pc:sldChg>
      <pc:sldChg chg="del">
        <pc:chgData name="伊健 杜" userId="e69aded81da48593" providerId="LiveId" clId="{87A2FA23-DC1E-4C84-95B6-8AD3750881AD}" dt="2022-11-22T04:58:38.989" v="7" actId="47"/>
        <pc:sldMkLst>
          <pc:docMk/>
          <pc:sldMk cId="1506923525" sldId="1535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804009657" sldId="1536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024028709" sldId="1537"/>
        </pc:sldMkLst>
      </pc:sldChg>
      <pc:sldChg chg="del">
        <pc:chgData name="伊健 杜" userId="e69aded81da48593" providerId="LiveId" clId="{87A2FA23-DC1E-4C84-95B6-8AD3750881AD}" dt="2022-11-22T04:58:30.327" v="4" actId="47"/>
        <pc:sldMkLst>
          <pc:docMk/>
          <pc:sldMk cId="3769069146" sldId="1538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713407892" sldId="1539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263099494" sldId="1540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115942215" sldId="1541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1026793793" sldId="1542"/>
        </pc:sldMkLst>
      </pc:sldChg>
      <pc:sldChg chg="add del">
        <pc:chgData name="伊健 杜" userId="e69aded81da48593" providerId="LiveId" clId="{87A2FA23-DC1E-4C84-95B6-8AD3750881AD}" dt="2022-11-23T15:00:50.354" v="5605"/>
        <pc:sldMkLst>
          <pc:docMk/>
          <pc:sldMk cId="3007788460" sldId="1543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464699303" sldId="1544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2690118563" sldId="1545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453337807" sldId="1546"/>
        </pc:sldMkLst>
      </pc:sldChg>
      <pc:sldChg chg="add del">
        <pc:chgData name="伊健 杜" userId="e69aded81da48593" providerId="LiveId" clId="{87A2FA23-DC1E-4C84-95B6-8AD3750881AD}" dt="2022-11-22T12:28:32.857" v="2502"/>
        <pc:sldMkLst>
          <pc:docMk/>
          <pc:sldMk cId="1623670818" sldId="1547"/>
        </pc:sldMkLst>
      </pc:sldChg>
      <pc:sldChg chg="addSp delSp modSp mod ord">
        <pc:chgData name="伊健 杜" userId="e69aded81da48593" providerId="LiveId" clId="{87A2FA23-DC1E-4C84-95B6-8AD3750881AD}" dt="2022-11-22T06:35:42.701" v="2496"/>
        <pc:sldMkLst>
          <pc:docMk/>
          <pc:sldMk cId="3432332733" sldId="154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2" creationId="{10304424-DB4A-36E7-9E0D-D32A5DD0F26C}"/>
          </ac:spMkLst>
        </pc:spChg>
        <pc:spChg chg="add del mod">
          <ac:chgData name="伊健 杜" userId="e69aded81da48593" providerId="LiveId" clId="{87A2FA23-DC1E-4C84-95B6-8AD3750881AD}" dt="2022-11-22T06:35:42.701" v="2496"/>
          <ac:spMkLst>
            <pc:docMk/>
            <pc:sldMk cId="3432332733" sldId="1548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08:43.491" v="169" actId="478"/>
          <ac:spMkLst>
            <pc:docMk/>
            <pc:sldMk cId="3432332733" sldId="1548"/>
            <ac:spMk id="6" creationId="{1269487F-8E05-774A-70D0-373A4FF150A1}"/>
          </ac:spMkLst>
        </pc:spChg>
        <pc:picChg chg="add del mod">
          <ac:chgData name="伊健 杜" userId="e69aded81da48593" providerId="LiveId" clId="{87A2FA23-DC1E-4C84-95B6-8AD3750881AD}" dt="2022-11-22T05:08:42.969" v="168" actId="22"/>
          <ac:picMkLst>
            <pc:docMk/>
            <pc:sldMk cId="3432332733" sldId="1548"/>
            <ac:picMk id="8" creationId="{3718E84F-B6EB-7B21-95C0-31AA535797E9}"/>
          </ac:picMkLst>
        </pc:picChg>
        <pc:picChg chg="add mod">
          <ac:chgData name="伊健 杜" userId="e69aded81da48593" providerId="LiveId" clId="{87A2FA23-DC1E-4C84-95B6-8AD3750881AD}" dt="2022-11-22T05:08:48.197" v="172" actId="14100"/>
          <ac:picMkLst>
            <pc:docMk/>
            <pc:sldMk cId="3432332733" sldId="1548"/>
            <ac:picMk id="9" creationId="{05EFA27E-277D-943F-6257-C47AE380DFDB}"/>
          </ac:picMkLst>
        </pc:picChg>
        <pc:picChg chg="del">
          <ac:chgData name="伊健 杜" userId="e69aded81da48593" providerId="LiveId" clId="{87A2FA23-DC1E-4C84-95B6-8AD3750881AD}" dt="2022-11-22T04:59:26.217" v="107" actId="478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 del ord">
        <pc:chgData name="伊健 杜" userId="e69aded81da48593" providerId="LiveId" clId="{87A2FA23-DC1E-4C84-95B6-8AD3750881AD}" dt="2022-11-22T12:28:32.857" v="2502"/>
        <pc:sldMkLst>
          <pc:docMk/>
          <pc:sldMk cId="2840133639" sldId="1549"/>
        </pc:sldMkLst>
      </pc:sldChg>
      <pc:sldChg chg="modSp mod ord">
        <pc:chgData name="伊健 杜" userId="e69aded81da48593" providerId="LiveId" clId="{87A2FA23-DC1E-4C84-95B6-8AD3750881AD}" dt="2022-11-22T06:35:42.701" v="2496"/>
        <pc:sldMkLst>
          <pc:docMk/>
          <pc:sldMk cId="2423772382" sldId="155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23772382" sldId="1550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12:28:36.458" v="2503" actId="47"/>
        <pc:sldMkLst>
          <pc:docMk/>
          <pc:sldMk cId="4224052034" sldId="1551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247456458" sldId="155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247456458" sldId="1552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0:17.998" v="229" actId="478"/>
          <ac:picMkLst>
            <pc:docMk/>
            <pc:sldMk cId="1247456458" sldId="1552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1:16.099" v="233" actId="1076"/>
          <ac:picMkLst>
            <pc:docMk/>
            <pc:sldMk cId="1247456458" sldId="1552"/>
            <ac:picMk id="2050" creationId="{897D6A23-2C09-D73C-E404-DD1C12841435}"/>
          </ac:picMkLst>
        </pc:picChg>
        <pc:picChg chg="add mod">
          <ac:chgData name="伊健 杜" userId="e69aded81da48593" providerId="LiveId" clId="{87A2FA23-DC1E-4C84-95B6-8AD3750881AD}" dt="2022-11-22T05:11:17.751" v="234" actId="1076"/>
          <ac:picMkLst>
            <pc:docMk/>
            <pc:sldMk cId="1247456458" sldId="1552"/>
            <ac:picMk id="2052" creationId="{38A2A247-50DD-F9EA-CF4E-7EB71D0C1213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3639187811" sldId="1552"/>
        </pc:sldMkLst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1063674" sldId="1553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377660216" sldId="155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377660216" sldId="155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12:56.876" v="308" actId="478"/>
          <ac:picMkLst>
            <pc:docMk/>
            <pc:sldMk cId="2377660216" sldId="1553"/>
            <ac:picMk id="9" creationId="{05EFA27E-277D-943F-6257-C47AE380DFDB}"/>
          </ac:picMkLst>
        </pc:picChg>
        <pc:picChg chg="add mod">
          <ac:chgData name="伊健 杜" userId="e69aded81da48593" providerId="LiveId" clId="{87A2FA23-DC1E-4C84-95B6-8AD3750881AD}" dt="2022-11-22T05:13:04.091" v="311" actId="1076"/>
          <ac:picMkLst>
            <pc:docMk/>
            <pc:sldMk cId="2377660216" sldId="1553"/>
            <ac:picMk id="3074" creationId="{2528358E-946F-DC6C-14EF-9DFC353DE8B5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914621251" sldId="1554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174177971" sldId="155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174177971" sldId="155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0:27.573" v="442" actId="478"/>
          <ac:picMkLst>
            <pc:docMk/>
            <pc:sldMk cId="2174177971" sldId="1554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0:33.843" v="445" actId="1076"/>
          <ac:picMkLst>
            <pc:docMk/>
            <pc:sldMk cId="2174177971" sldId="1554"/>
            <ac:picMk id="4098" creationId="{FF342279-AE74-D80B-6DF7-4939337476AC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254805508" sldId="155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254805508" sldId="1555"/>
            <ac:spMk id="4" creationId="{2CD63A4E-E37B-41A6-9090-C7BF9F9D4BD7}"/>
          </ac:spMkLst>
        </pc:sp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2921546110" sldId="1555"/>
        </pc:sldMkLst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1881422964" sldId="1556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1881422964" sldId="155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27:12.350" v="673" actId="478"/>
          <ac:picMkLst>
            <pc:docMk/>
            <pc:sldMk cId="1881422964" sldId="1556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27:17.616" v="676" actId="1076"/>
          <ac:picMkLst>
            <pc:docMk/>
            <pc:sldMk cId="1881422964" sldId="1556"/>
            <ac:picMk id="5122" creationId="{8655B3E1-A3E1-61D1-BB86-5A8B40815204}"/>
          </ac:picMkLst>
        </pc:picChg>
      </pc:sldChg>
      <pc:sldChg chg="del">
        <pc:chgData name="伊健 杜" userId="e69aded81da48593" providerId="LiveId" clId="{87A2FA23-DC1E-4C84-95B6-8AD3750881AD}" dt="2022-11-22T04:58:42.248" v="8" actId="47"/>
        <pc:sldMkLst>
          <pc:docMk/>
          <pc:sldMk cId="1957551711" sldId="1556"/>
        </pc:sldMkLst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1068462873" sldId="155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1068462873" sldId="155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3949559748" sldId="1558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3949559748" sldId="155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32:39.188" v="995" actId="478"/>
          <ac:picMkLst>
            <pc:docMk/>
            <pc:sldMk cId="3949559748" sldId="1558"/>
            <ac:picMk id="3074" creationId="{2528358E-946F-DC6C-14EF-9DFC353DE8B5}"/>
          </ac:picMkLst>
        </pc:picChg>
        <pc:picChg chg="add mod">
          <ac:chgData name="伊健 杜" userId="e69aded81da48593" providerId="LiveId" clId="{87A2FA23-DC1E-4C84-95B6-8AD3750881AD}" dt="2022-11-22T05:39:30.254" v="1126" actId="1076"/>
          <ac:picMkLst>
            <pc:docMk/>
            <pc:sldMk cId="3949559748" sldId="1558"/>
            <ac:picMk id="6146" creationId="{CFF85837-5EA5-AD33-B729-68DBE3027C05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991744232" sldId="1559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991744232" sldId="1559"/>
            <ac:spMk id="5" creationId="{E7287B0E-EF55-E721-8EFA-9A9183C0EDF9}"/>
          </ac:spMkLst>
        </pc:spChg>
        <pc:spChg chg="add del mod">
          <ac:chgData name="伊健 杜" userId="e69aded81da48593" providerId="LiveId" clId="{87A2FA23-DC1E-4C84-95B6-8AD3750881AD}" dt="2022-11-22T05:40:25.977" v="1202" actId="478"/>
          <ac:spMkLst>
            <pc:docMk/>
            <pc:sldMk cId="991744232" sldId="1559"/>
            <ac:spMk id="7" creationId="{9D60477F-0BC7-08C3-471E-8EC71B8E45C2}"/>
          </ac:spMkLst>
        </pc:spChg>
        <pc:picChg chg="add mod">
          <ac:chgData name="伊健 杜" userId="e69aded81da48593" providerId="LiveId" clId="{87A2FA23-DC1E-4C84-95B6-8AD3750881AD}" dt="2022-11-22T05:40:37.218" v="1208" actId="1076"/>
          <ac:picMkLst>
            <pc:docMk/>
            <pc:sldMk cId="991744232" sldId="1559"/>
            <ac:picMk id="9" creationId="{A95D7627-5CA2-01AA-31AA-1412B1B0D2B3}"/>
          </ac:picMkLst>
        </pc:picChg>
        <pc:picChg chg="del">
          <ac:chgData name="伊健 杜" userId="e69aded81da48593" providerId="LiveId" clId="{87A2FA23-DC1E-4C84-95B6-8AD3750881AD}" dt="2022-11-22T05:39:37.773" v="1128" actId="478"/>
          <ac:picMkLst>
            <pc:docMk/>
            <pc:sldMk cId="991744232" sldId="1559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5:40:56.400" v="1212" actId="1076"/>
          <ac:picMkLst>
            <pc:docMk/>
            <pc:sldMk cId="991744232" sldId="1559"/>
            <ac:picMk id="7172" creationId="{75097B9F-77A8-9AE2-E816-A37A64E79958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95608343" sldId="1560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95608343" sldId="1560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87A2FA23-DC1E-4C84-95B6-8AD3750881AD}" dt="2022-11-22T05:52:34.486" v="1257" actId="47"/>
        <pc:sldMkLst>
          <pc:docMk/>
          <pc:sldMk cId="4154911063" sldId="1560"/>
        </pc:sldMkLst>
        <pc:spChg chg="mod">
          <ac:chgData name="伊健 杜" userId="e69aded81da48593" providerId="LiveId" clId="{87A2FA23-DC1E-4C84-95B6-8AD3750881AD}" dt="2022-11-22T05:52:22.686" v="1256" actId="20577"/>
          <ac:spMkLst>
            <pc:docMk/>
            <pc:sldMk cId="4154911063" sldId="156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471558706" sldId="1561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471558706" sldId="1561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5:57:41.961" v="1407" actId="478"/>
          <ac:picMkLst>
            <pc:docMk/>
            <pc:sldMk cId="2471558706" sldId="1561"/>
            <ac:picMk id="6146" creationId="{CFF85837-5EA5-AD33-B729-68DBE3027C05}"/>
          </ac:picMkLst>
        </pc:picChg>
        <pc:picChg chg="add mod">
          <ac:chgData name="伊健 杜" userId="e69aded81da48593" providerId="LiveId" clId="{87A2FA23-DC1E-4C84-95B6-8AD3750881AD}" dt="2022-11-22T06:00:23.503" v="1461" actId="1076"/>
          <ac:picMkLst>
            <pc:docMk/>
            <pc:sldMk cId="2471558706" sldId="1561"/>
            <ac:picMk id="8194" creationId="{FFB71AF4-EBAC-8940-EDCA-71549C145159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4021158838" sldId="1562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4021158838" sldId="1562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06:03:39.882" v="1704" actId="478"/>
          <ac:picMkLst>
            <pc:docMk/>
            <pc:sldMk cId="4021158838" sldId="1562"/>
            <ac:picMk id="8194" creationId="{FFB71AF4-EBAC-8940-EDCA-71549C145159}"/>
          </ac:picMkLst>
        </pc:picChg>
        <pc:picChg chg="add mod">
          <ac:chgData name="伊健 杜" userId="e69aded81da48593" providerId="LiveId" clId="{87A2FA23-DC1E-4C84-95B6-8AD3750881AD}" dt="2022-11-22T06:05:00.919" v="1706" actId="1076"/>
          <ac:picMkLst>
            <pc:docMk/>
            <pc:sldMk cId="4021158838" sldId="1562"/>
            <ac:picMk id="9218" creationId="{4EE15817-9892-F0D8-1EEC-FC88B0B90E5F}"/>
          </ac:picMkLst>
        </pc:picChg>
      </pc:sldChg>
      <pc:sldChg chg="modSp add mod">
        <pc:chgData name="伊健 杜" userId="e69aded81da48593" providerId="LiveId" clId="{87A2FA23-DC1E-4C84-95B6-8AD3750881AD}" dt="2022-11-22T06:35:42.701" v="2496"/>
        <pc:sldMkLst>
          <pc:docMk/>
          <pc:sldMk cId="4059727094" sldId="1563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4059727094" sldId="156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514319693" sldId="1564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514319693" sldId="1564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5:07.315" v="1849" actId="478"/>
          <ac:picMkLst>
            <pc:docMk/>
            <pc:sldMk cId="514319693" sldId="1564"/>
            <ac:picMk id="8194" creationId="{FFB71AF4-EBAC-8940-EDCA-71549C145159}"/>
          </ac:picMkLst>
        </pc:picChg>
        <pc:picChg chg="add del mod">
          <ac:chgData name="伊健 杜" userId="e69aded81da48593" providerId="LiveId" clId="{87A2FA23-DC1E-4C84-95B6-8AD3750881AD}" dt="2022-11-22T06:28:20.835" v="1999" actId="478"/>
          <ac:picMkLst>
            <pc:docMk/>
            <pc:sldMk cId="514319693" sldId="1564"/>
            <ac:picMk id="10242" creationId="{04D633C5-D695-C3AC-613D-5541D5A182E1}"/>
          </ac:picMkLst>
        </pc:picChg>
        <pc:picChg chg="add mod">
          <ac:chgData name="伊健 杜" userId="e69aded81da48593" providerId="LiveId" clId="{87A2FA23-DC1E-4C84-95B6-8AD3750881AD}" dt="2022-11-22T06:28:24.316" v="2003" actId="1076"/>
          <ac:picMkLst>
            <pc:docMk/>
            <pc:sldMk cId="514319693" sldId="1564"/>
            <ac:picMk id="10244" creationId="{2038E9FE-A3EC-0F87-AED1-FB19C0DB561D}"/>
          </ac:picMkLst>
        </pc:picChg>
      </pc:sldChg>
      <pc:sldChg chg="addSp delSp modSp add mod">
        <pc:chgData name="伊健 杜" userId="e69aded81da48593" providerId="LiveId" clId="{87A2FA23-DC1E-4C84-95B6-8AD3750881AD}" dt="2022-11-22T06:35:42.701" v="2496"/>
        <pc:sldMkLst>
          <pc:docMk/>
          <pc:sldMk cId="2241361327" sldId="1565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06:35:42.701" v="2496"/>
          <ac:spMkLst>
            <pc:docMk/>
            <pc:sldMk cId="2241361327" sldId="156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29:18.109" v="2150" actId="478"/>
          <ac:picMkLst>
            <pc:docMk/>
            <pc:sldMk cId="2241361327" sldId="1565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29:47.318" v="2154" actId="1076"/>
          <ac:picMkLst>
            <pc:docMk/>
            <pc:sldMk cId="2241361327" sldId="1565"/>
            <ac:picMk id="11266" creationId="{E8830F07-2B3A-D8BA-2AC7-25CF1CA9F0F4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2960698532" sldId="1566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960698532" sldId="156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2:32:36.713" v="2635" actId="20577"/>
        <pc:sldMkLst>
          <pc:docMk/>
          <pc:sldMk cId="3786782607" sldId="1567"/>
        </pc:sldMkLst>
        <pc:spChg chg="mod">
          <ac:chgData name="伊健 杜" userId="e69aded81da48593" providerId="LiveId" clId="{87A2FA23-DC1E-4C84-95B6-8AD3750881AD}" dt="2022-11-22T06:35:42.701" v="2496"/>
          <ac:spMkLst>
            <pc:docMk/>
            <pc:sldMk cId="3786782607" sldId="1567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2:32:36.713" v="2635" actId="20577"/>
          <ac:spMkLst>
            <pc:docMk/>
            <pc:sldMk cId="3786782607" sldId="1567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06:33:55.795" v="2488" actId="478"/>
          <ac:picMkLst>
            <pc:docMk/>
            <pc:sldMk cId="3786782607" sldId="1567"/>
            <ac:picMk id="10244" creationId="{2038E9FE-A3EC-0F87-AED1-FB19C0DB561D}"/>
          </ac:picMkLst>
        </pc:picChg>
        <pc:picChg chg="add mod">
          <ac:chgData name="伊健 杜" userId="e69aded81da48593" providerId="LiveId" clId="{87A2FA23-DC1E-4C84-95B6-8AD3750881AD}" dt="2022-11-22T06:35:12.242" v="2491" actId="1076"/>
          <ac:picMkLst>
            <pc:docMk/>
            <pc:sldMk cId="3786782607" sldId="1567"/>
            <ac:picMk id="12290" creationId="{A56B438F-35CF-1B49-C30D-F891A768B2CC}"/>
          </ac:picMkLst>
        </pc:picChg>
        <pc:picChg chg="add del mod">
          <ac:chgData name="伊健 杜" userId="e69aded81da48593" providerId="LiveId" clId="{87A2FA23-DC1E-4C84-95B6-8AD3750881AD}" dt="2022-11-22T06:35:47.252" v="2497" actId="478"/>
          <ac:picMkLst>
            <pc:docMk/>
            <pc:sldMk cId="3786782607" sldId="1567"/>
            <ac:picMk id="12292" creationId="{E85F1B59-C142-3CE0-4C2E-A2B2116AA82A}"/>
          </ac:picMkLst>
        </pc:picChg>
        <pc:picChg chg="add mod">
          <ac:chgData name="伊健 杜" userId="e69aded81da48593" providerId="LiveId" clId="{87A2FA23-DC1E-4C84-95B6-8AD3750881AD}" dt="2022-11-22T06:36:20.685" v="2501" actId="1076"/>
          <ac:picMkLst>
            <pc:docMk/>
            <pc:sldMk cId="3786782607" sldId="1567"/>
            <ac:picMk id="12294" creationId="{CB5181DD-7E45-50E6-C92C-D5D15368998C}"/>
          </ac:picMkLst>
        </pc:picChg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197365078" sldId="1568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061165110" sldId="1569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069663911" sldId="1570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3639187811" sldId="1571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1063674" sldId="1572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914621251" sldId="1573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2921546110" sldId="1574"/>
        </pc:sldMkLst>
      </pc:sldChg>
      <pc:sldChg chg="add">
        <pc:chgData name="伊健 杜" userId="e69aded81da48593" providerId="LiveId" clId="{87A2FA23-DC1E-4C84-95B6-8AD3750881AD}" dt="2022-11-22T12:28:32.857" v="2502"/>
        <pc:sldMkLst>
          <pc:docMk/>
          <pc:sldMk cId="1957551711" sldId="1575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039729634" sldId="1576"/>
        </pc:sldMkLst>
        <pc:spChg chg="mod">
          <ac:chgData name="伊健 杜" userId="e69aded81da48593" providerId="LiveId" clId="{87A2FA23-DC1E-4C84-95B6-8AD3750881AD}" dt="2022-11-22T12:29:35.954" v="2506" actId="20577"/>
          <ac:spMkLst>
            <pc:docMk/>
            <pc:sldMk cId="1039729634" sldId="157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039729634" sldId="1576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2:32:18.639" v="2632" actId="1076"/>
          <ac:picMkLst>
            <pc:docMk/>
            <pc:sldMk cId="1039729634" sldId="1576"/>
            <ac:picMk id="1026" creationId="{3C2387F5-9206-2BA3-0B51-DC90A570F035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0" creationId="{A56B438F-35CF-1B49-C30D-F891A768B2CC}"/>
          </ac:picMkLst>
        </pc:picChg>
        <pc:picChg chg="del">
          <ac:chgData name="伊健 杜" userId="e69aded81da48593" providerId="LiveId" clId="{87A2FA23-DC1E-4C84-95B6-8AD3750881AD}" dt="2022-11-22T12:30:09.588" v="2629" actId="478"/>
          <ac:picMkLst>
            <pc:docMk/>
            <pc:sldMk cId="1039729634" sldId="1576"/>
            <ac:picMk id="12294" creationId="{CB5181DD-7E45-50E6-C92C-D5D15368998C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549272423" sldId="157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3" creationId="{ABC6FAE7-B0DC-C53F-ABA7-511046C801BC}"/>
          </ac:spMkLst>
        </pc:spChg>
        <pc:spChg chg="add mod">
          <ac:chgData name="伊健 杜" userId="e69aded81da48593" providerId="LiveId" clId="{87A2FA23-DC1E-4C84-95B6-8AD3750881AD}" dt="2022-11-22T13:27:18.491" v="4021"/>
          <ac:spMkLst>
            <pc:docMk/>
            <pc:sldMk cId="1549272423" sldId="1577"/>
            <ac:spMk id="4" creationId="{F0CD5AB1-D052-7AF7-C984-C6CE3230A686}"/>
          </ac:spMkLst>
        </pc:spChg>
        <pc:picChg chg="add mod">
          <ac:chgData name="伊健 杜" userId="e69aded81da48593" providerId="LiveId" clId="{87A2FA23-DC1E-4C84-95B6-8AD3750881AD}" dt="2022-11-22T12:36:46.029" v="2815" actId="1076"/>
          <ac:picMkLst>
            <pc:docMk/>
            <pc:sldMk cId="1549272423" sldId="1577"/>
            <ac:picMk id="2050" creationId="{C8B947B6-A5E5-5F1D-7485-9C2880BDEF85}"/>
          </ac:picMkLst>
        </pc:picChg>
        <pc:picChg chg="del">
          <ac:chgData name="伊健 杜" userId="e69aded81da48593" providerId="LiveId" clId="{87A2FA23-DC1E-4C84-95B6-8AD3750881AD}" dt="2022-11-22T12:36:12.426" v="2807" actId="478"/>
          <ac:picMkLst>
            <pc:docMk/>
            <pc:sldMk cId="1549272423" sldId="1577"/>
            <ac:picMk id="20482" creationId="{949238C3-2726-09E2-0F8E-9A20E78F2170}"/>
          </ac:picMkLst>
        </pc:picChg>
      </pc:sldChg>
      <pc:sldChg chg="add del">
        <pc:chgData name="伊健 杜" userId="e69aded81da48593" providerId="LiveId" clId="{87A2FA23-DC1E-4C84-95B6-8AD3750881AD}" dt="2022-11-22T12:33:24.669" v="2638" actId="47"/>
        <pc:sldMkLst>
          <pc:docMk/>
          <pc:sldMk cId="2491327473" sldId="1577"/>
        </pc:sldMkLst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774830906" sldId="157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774830906" sldId="1578"/>
            <ac:spMk id="4" creationId="{F0CD5AB1-D052-7AF7-C984-C6CE3230A686}"/>
          </ac:spMkLst>
        </pc:spChg>
        <pc:picChg chg="del mod">
          <ac:chgData name="伊健 杜" userId="e69aded81da48593" providerId="LiveId" clId="{87A2FA23-DC1E-4C84-95B6-8AD3750881AD}" dt="2022-11-22T12:38:10.834" v="2938" actId="478"/>
          <ac:picMkLst>
            <pc:docMk/>
            <pc:sldMk cId="1774830906" sldId="1578"/>
            <ac:picMk id="2050" creationId="{C8B947B6-A5E5-5F1D-7485-9C2880BDEF85}"/>
          </ac:picMkLst>
        </pc:picChg>
        <pc:picChg chg="add mod">
          <ac:chgData name="伊健 杜" userId="e69aded81da48593" providerId="LiveId" clId="{87A2FA23-DC1E-4C84-95B6-8AD3750881AD}" dt="2022-11-22T12:45:37.644" v="3064" actId="1076"/>
          <ac:picMkLst>
            <pc:docMk/>
            <pc:sldMk cId="1774830906" sldId="1578"/>
            <ac:picMk id="3074" creationId="{093860B6-5AFD-176E-552A-CFC679A85195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1305299179" sldId="1579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05299179" sldId="1579"/>
            <ac:spMk id="4" creationId="{F0CD5AB1-D052-7AF7-C984-C6CE3230A686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381911917" sldId="1580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3" creationId="{ABC6FAE7-B0DC-C53F-ABA7-511046C801B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381911917" sldId="158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2:48:32.021" v="3265" actId="478"/>
          <ac:picMkLst>
            <pc:docMk/>
            <pc:sldMk cId="1381911917" sldId="1580"/>
            <ac:picMk id="3074" creationId="{093860B6-5AFD-176E-552A-CFC679A85195}"/>
          </ac:picMkLst>
        </pc:picChg>
        <pc:picChg chg="add del mod">
          <ac:chgData name="伊健 杜" userId="e69aded81da48593" providerId="LiveId" clId="{87A2FA23-DC1E-4C84-95B6-8AD3750881AD}" dt="2022-11-22T13:00:21.797" v="3348" actId="478"/>
          <ac:picMkLst>
            <pc:docMk/>
            <pc:sldMk cId="1381911917" sldId="1580"/>
            <ac:picMk id="4098" creationId="{6A55AD98-9CDD-943D-9682-BD80ADE9CBB7}"/>
          </ac:picMkLst>
        </pc:picChg>
        <pc:picChg chg="add mod">
          <ac:chgData name="伊健 杜" userId="e69aded81da48593" providerId="LiveId" clId="{87A2FA23-DC1E-4C84-95B6-8AD3750881AD}" dt="2022-11-22T13:02:31.897" v="3353" actId="1076"/>
          <ac:picMkLst>
            <pc:docMk/>
            <pc:sldMk cId="1381911917" sldId="1580"/>
            <ac:picMk id="4100" creationId="{788BA798-606F-0610-F992-CDA438D4149B}"/>
          </ac:picMkLst>
        </pc:picChg>
      </pc:sldChg>
      <pc:sldChg chg="modSp add mod">
        <pc:chgData name="伊健 杜" userId="e69aded81da48593" providerId="LiveId" clId="{87A2FA23-DC1E-4C84-95B6-8AD3750881AD}" dt="2022-11-22T16:19:04.568" v="5604"/>
        <pc:sldMkLst>
          <pc:docMk/>
          <pc:sldMk cId="1381755354" sldId="1581"/>
        </pc:sldMkLst>
        <pc:spChg chg="mod">
          <ac:chgData name="伊健 杜" userId="e69aded81da48593" providerId="LiveId" clId="{87A2FA23-DC1E-4C84-95B6-8AD3750881AD}" dt="2022-11-22T16:19:04.568" v="5604"/>
          <ac:spMkLst>
            <pc:docMk/>
            <pc:sldMk cId="1381755354" sldId="1581"/>
            <ac:spMk id="4" creationId="{2CD63A4E-E37B-41A6-9090-C7BF9F9D4BD7}"/>
          </ac:spMkLst>
        </pc:spChg>
      </pc:sldChg>
      <pc:sldChg chg="modSp add">
        <pc:chgData name="伊健 杜" userId="e69aded81da48593" providerId="LiveId" clId="{87A2FA23-DC1E-4C84-95B6-8AD3750881AD}" dt="2022-11-22T13:27:18.491" v="4021"/>
        <pc:sldMkLst>
          <pc:docMk/>
          <pc:sldMk cId="1434828895" sldId="1582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434828895" sldId="15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3106630224" sldId="1583"/>
        </pc:sldMkLst>
        <pc:spChg chg="mod">
          <ac:chgData name="伊健 杜" userId="e69aded81da48593" providerId="LiveId" clId="{87A2FA23-DC1E-4C84-95B6-8AD3750881AD}" dt="2022-11-22T13:05:05.640" v="3483"/>
          <ac:spMkLst>
            <pc:docMk/>
            <pc:sldMk cId="3106630224" sldId="1583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3106630224" sldId="1583"/>
            <ac:spMk id="5" creationId="{E7287B0E-EF55-E721-8EFA-9A9183C0EDF9}"/>
          </ac:spMkLst>
        </pc:spChg>
        <pc:picChg chg="add mod">
          <ac:chgData name="伊健 杜" userId="e69aded81da48593" providerId="LiveId" clId="{87A2FA23-DC1E-4C84-95B6-8AD3750881AD}" dt="2022-11-22T13:08:22.702" v="3553" actId="1076"/>
          <ac:picMkLst>
            <pc:docMk/>
            <pc:sldMk cId="3106630224" sldId="1583"/>
            <ac:picMk id="6146" creationId="{5045802E-C8EC-9BE1-1463-3ECA4716A45B}"/>
          </ac:picMkLst>
        </pc:picChg>
        <pc:picChg chg="del">
          <ac:chgData name="伊健 杜" userId="e69aded81da48593" providerId="LiveId" clId="{87A2FA23-DC1E-4C84-95B6-8AD3750881AD}" dt="2022-11-22T13:05:25.402" v="3549" actId="478"/>
          <ac:picMkLst>
            <pc:docMk/>
            <pc:sldMk cId="3106630224" sldId="1583"/>
            <ac:picMk id="8194" creationId="{FFB71AF4-EBAC-8940-EDCA-71549C145159}"/>
          </ac:picMkLst>
        </pc:picChg>
      </pc:sldChg>
      <pc:sldChg chg="delSp modSp add del">
        <pc:chgData name="伊健 杜" userId="e69aded81da48593" providerId="LiveId" clId="{87A2FA23-DC1E-4C84-95B6-8AD3750881AD}" dt="2022-11-22T13:19:20.048" v="3588" actId="47"/>
        <pc:sldMkLst>
          <pc:docMk/>
          <pc:sldMk cId="341948758" sldId="1584"/>
        </pc:sldMkLst>
        <pc:picChg chg="del mod">
          <ac:chgData name="伊健 杜" userId="e69aded81da48593" providerId="LiveId" clId="{87A2FA23-DC1E-4C84-95B6-8AD3750881AD}" dt="2022-11-22T13:18:45.387" v="3587" actId="478"/>
          <ac:picMkLst>
            <pc:docMk/>
            <pc:sldMk cId="341948758" sldId="1584"/>
            <ac:picMk id="6146" creationId="{5045802E-C8EC-9BE1-1463-3ECA4716A45B}"/>
          </ac:picMkLst>
        </pc:picChg>
      </pc:sldChg>
      <pc:sldChg chg="modSp add mod ord">
        <pc:chgData name="伊健 杜" userId="e69aded81da48593" providerId="LiveId" clId="{87A2FA23-DC1E-4C84-95B6-8AD3750881AD}" dt="2022-11-22T13:27:18.491" v="4021"/>
        <pc:sldMkLst>
          <pc:docMk/>
          <pc:sldMk cId="1987062066" sldId="1584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1987062066" sldId="158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1122538647" sldId="1585"/>
        </pc:sldMkLst>
        <pc:spChg chg="mod">
          <ac:chgData name="伊健 杜" userId="e69aded81da48593" providerId="LiveId" clId="{87A2FA23-DC1E-4C84-95B6-8AD3750881AD}" dt="2022-11-22T13:19:50.916" v="3661"/>
          <ac:spMkLst>
            <pc:docMk/>
            <pc:sldMk cId="1122538647" sldId="1585"/>
            <ac:spMk id="2" creationId="{10304424-DB4A-36E7-9E0D-D32A5DD0F26C}"/>
          </ac:spMkLst>
        </pc:spChg>
        <pc:spChg chg="del">
          <ac:chgData name="伊健 杜" userId="e69aded81da48593" providerId="LiveId" clId="{87A2FA23-DC1E-4C84-95B6-8AD3750881AD}" dt="2022-11-22T13:20:33.252" v="3742" actId="478"/>
          <ac:spMkLst>
            <pc:docMk/>
            <pc:sldMk cId="1122538647" sldId="1585"/>
            <ac:spMk id="4" creationId="{CD51F1A4-557D-97DD-DAE2-94D888CF547E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1122538647" sldId="158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20:22.944" v="3740" actId="478"/>
          <ac:picMkLst>
            <pc:docMk/>
            <pc:sldMk cId="1122538647" sldId="1585"/>
            <ac:picMk id="6146" creationId="{5045802E-C8EC-9BE1-1463-3ECA4716A45B}"/>
          </ac:picMkLst>
        </pc:picChg>
        <pc:picChg chg="add mod">
          <ac:chgData name="伊健 杜" userId="e69aded81da48593" providerId="LiveId" clId="{87A2FA23-DC1E-4C84-95B6-8AD3750881AD}" dt="2022-11-22T13:20:55.116" v="3746" actId="14100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Sp delSp modSp add mod">
        <pc:chgData name="伊健 杜" userId="e69aded81da48593" providerId="LiveId" clId="{87A2FA23-DC1E-4C84-95B6-8AD3750881AD}" dt="2022-11-22T13:27:18.491" v="4021"/>
        <pc:sldMkLst>
          <pc:docMk/>
          <pc:sldMk cId="2879243443" sldId="1586"/>
        </pc:sldMkLst>
        <pc:spChg chg="mod">
          <ac:chgData name="伊健 杜" userId="e69aded81da48593" providerId="LiveId" clId="{87A2FA23-DC1E-4C84-95B6-8AD3750881AD}" dt="2022-11-22T13:21:08.014" v="3765" actId="20577"/>
          <ac:spMkLst>
            <pc:docMk/>
            <pc:sldMk cId="2879243443" sldId="158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3:27:18.491" v="4021"/>
          <ac:spMkLst>
            <pc:docMk/>
            <pc:sldMk cId="2879243443" sldId="1586"/>
            <ac:spMk id="5" creationId="{E7287B0E-EF55-E721-8EFA-9A9183C0EDF9}"/>
          </ac:spMkLst>
        </pc:spChg>
        <pc:picChg chg="del mod">
          <ac:chgData name="伊健 杜" userId="e69aded81da48593" providerId="LiveId" clId="{87A2FA23-DC1E-4C84-95B6-8AD3750881AD}" dt="2022-11-22T13:21:27.125" v="3825" actId="478"/>
          <ac:picMkLst>
            <pc:docMk/>
            <pc:sldMk cId="2879243443" sldId="1586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23:46.653" v="3843" actId="478"/>
          <ac:picMkLst>
            <pc:docMk/>
            <pc:sldMk cId="2879243443" sldId="1586"/>
            <ac:picMk id="8194" creationId="{032E8004-735C-4047-F1F9-A5002E7220CC}"/>
          </ac:picMkLst>
        </pc:picChg>
        <pc:picChg chg="add mod">
          <ac:chgData name="伊健 杜" userId="e69aded81da48593" providerId="LiveId" clId="{87A2FA23-DC1E-4C84-95B6-8AD3750881AD}" dt="2022-11-22T13:23:52.034" v="3846" actId="1076"/>
          <ac:picMkLst>
            <pc:docMk/>
            <pc:sldMk cId="2879243443" sldId="1586"/>
            <ac:picMk id="8196" creationId="{A178BAC4-5083-6813-55B8-E9EF5B50EF42}"/>
          </ac:picMkLst>
        </pc:picChg>
        <pc:picChg chg="add mod">
          <ac:chgData name="伊健 杜" userId="e69aded81da48593" providerId="LiveId" clId="{87A2FA23-DC1E-4C84-95B6-8AD3750881AD}" dt="2022-11-22T13:23:49.943" v="3845" actId="14100"/>
          <ac:picMkLst>
            <pc:docMk/>
            <pc:sldMk cId="2879243443" sldId="1586"/>
            <ac:picMk id="8198" creationId="{5CC84034-E608-C23A-B815-EA260E40AD6C}"/>
          </ac:picMkLst>
        </pc:pic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2371570294" sldId="1587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2371570294" sldId="15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87A2FA23-DC1E-4C84-95B6-8AD3750881AD}" dt="2022-11-22T13:27:18.491" v="4021"/>
        <pc:sldMkLst>
          <pc:docMk/>
          <pc:sldMk cId="863338677" sldId="1588"/>
        </pc:sldMkLst>
        <pc:spChg chg="mod">
          <ac:chgData name="伊健 杜" userId="e69aded81da48593" providerId="LiveId" clId="{87A2FA23-DC1E-4C84-95B6-8AD3750881AD}" dt="2022-11-22T13:27:18.491" v="4021"/>
          <ac:spMkLst>
            <pc:docMk/>
            <pc:sldMk cId="863338677" sldId="158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700726925" sldId="1589"/>
        </pc:sldMkLst>
        <pc:spChg chg="mod">
          <ac:chgData name="伊健 杜" userId="e69aded81da48593" providerId="LiveId" clId="{87A2FA23-DC1E-4C84-95B6-8AD3750881AD}" dt="2022-11-22T13:26:20.392" v="4020" actId="20577"/>
          <ac:spMkLst>
            <pc:docMk/>
            <pc:sldMk cId="700726925" sldId="158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700726925" sldId="1589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3:25.246" v="4117" actId="478"/>
          <ac:picMkLst>
            <pc:docMk/>
            <pc:sldMk cId="700726925" sldId="1589"/>
            <ac:picMk id="7170" creationId="{958467AA-9610-C73B-DCFD-78215F142BDE}"/>
          </ac:picMkLst>
        </pc:picChg>
        <pc:picChg chg="add del mod">
          <ac:chgData name="伊健 杜" userId="e69aded81da48593" providerId="LiveId" clId="{87A2FA23-DC1E-4C84-95B6-8AD3750881AD}" dt="2022-11-22T13:34:34.943" v="4121" actId="478"/>
          <ac:picMkLst>
            <pc:docMk/>
            <pc:sldMk cId="700726925" sldId="1589"/>
            <ac:picMk id="9218" creationId="{B961D815-9155-4DFE-9504-8D667BBFBB5B}"/>
          </ac:picMkLst>
        </pc:picChg>
        <pc:picChg chg="add del">
          <ac:chgData name="伊健 杜" userId="e69aded81da48593" providerId="LiveId" clId="{87A2FA23-DC1E-4C84-95B6-8AD3750881AD}" dt="2022-11-22T13:34:38.642" v="4123" actId="478"/>
          <ac:picMkLst>
            <pc:docMk/>
            <pc:sldMk cId="700726925" sldId="1589"/>
            <ac:picMk id="9220" creationId="{066B4EF6-BC73-0BEA-793F-5BE451F866DC}"/>
          </ac:picMkLst>
        </pc:picChg>
        <pc:picChg chg="add mod">
          <ac:chgData name="伊健 杜" userId="e69aded81da48593" providerId="LiveId" clId="{87A2FA23-DC1E-4C84-95B6-8AD3750881AD}" dt="2022-11-22T13:34:58.892" v="4127" actId="1076"/>
          <ac:picMkLst>
            <pc:docMk/>
            <pc:sldMk cId="700726925" sldId="1589"/>
            <ac:picMk id="9222" creationId="{A91E38CF-988A-CD3C-4792-BA365559BCA7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25739765" sldId="1590"/>
        </pc:sldMkLst>
        <pc:spChg chg="mod">
          <ac:chgData name="伊健 杜" userId="e69aded81da48593" providerId="LiveId" clId="{87A2FA23-DC1E-4C84-95B6-8AD3750881AD}" dt="2022-11-22T13:35:54.755" v="4177" actId="20577"/>
          <ac:spMkLst>
            <pc:docMk/>
            <pc:sldMk cId="2925739765" sldId="1590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925739765" sldId="1590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5:56.420" v="4178" actId="478"/>
          <ac:picMkLst>
            <pc:docMk/>
            <pc:sldMk cId="2925739765" sldId="1590"/>
            <ac:picMk id="9222" creationId="{A91E38CF-988A-CD3C-4792-BA365559BCA7}"/>
          </ac:picMkLst>
        </pc:picChg>
        <pc:picChg chg="add mod">
          <ac:chgData name="伊健 杜" userId="e69aded81da48593" providerId="LiveId" clId="{87A2FA23-DC1E-4C84-95B6-8AD3750881AD}" dt="2022-11-22T13:37:13.071" v="4348" actId="1076"/>
          <ac:picMkLst>
            <pc:docMk/>
            <pc:sldMk cId="2925739765" sldId="1590"/>
            <ac:picMk id="10242" creationId="{8EB8F516-EE9F-F28D-33B0-C456071F21D5}"/>
          </ac:picMkLst>
        </pc:picChg>
      </pc:sldChg>
      <pc:sldChg chg="new">
        <pc:chgData name="伊健 杜" userId="e69aded81da48593" providerId="LiveId" clId="{87A2FA23-DC1E-4C84-95B6-8AD3750881AD}" dt="2022-11-22T13:36:26.802" v="4299" actId="680"/>
        <pc:sldMkLst>
          <pc:docMk/>
          <pc:sldMk cId="968605838" sldId="1591"/>
        </pc:sldMkLst>
      </pc:sldChg>
      <pc:sldChg chg="addSp modSp add mod">
        <pc:chgData name="伊健 杜" userId="e69aded81da48593" providerId="LiveId" clId="{87A2FA23-DC1E-4C84-95B6-8AD3750881AD}" dt="2022-11-23T16:24:00.285" v="5622" actId="403"/>
        <pc:sldMkLst>
          <pc:docMk/>
          <pc:sldMk cId="3809811080" sldId="1592"/>
        </pc:sldMkLst>
        <pc:spChg chg="add mod">
          <ac:chgData name="伊健 杜" userId="e69aded81da48593" providerId="LiveId" clId="{87A2FA23-DC1E-4C84-95B6-8AD3750881AD}" dt="2022-11-23T16:24:00.285" v="5622" actId="403"/>
          <ac:spMkLst>
            <pc:docMk/>
            <pc:sldMk cId="3809811080" sldId="1592"/>
            <ac:spMk id="2" creationId="{A74E17AE-0C0B-E6C0-8A05-727AF3B9C2D8}"/>
          </ac:spMkLst>
        </pc:spChg>
        <pc:spChg chg="mod">
          <ac:chgData name="伊健 杜" userId="e69aded81da48593" providerId="LiveId" clId="{87A2FA23-DC1E-4C84-95B6-8AD3750881AD}" dt="2022-11-23T16:23:08.120" v="5609" actId="20577"/>
          <ac:spMkLst>
            <pc:docMk/>
            <pc:sldMk cId="3809811080" sldId="159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891050606" sldId="1593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891050606" sldId="1593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38:10.632" v="4427" actId="478"/>
          <ac:picMkLst>
            <pc:docMk/>
            <pc:sldMk cId="2891050606" sldId="1593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3:13.586" v="4430" actId="1076"/>
          <ac:picMkLst>
            <pc:docMk/>
            <pc:sldMk cId="2891050606" sldId="1593"/>
            <ac:picMk id="11266" creationId="{E2A6C1F7-F048-CF39-A372-25A1E1E5BA9F}"/>
          </ac:picMkLst>
        </pc:picChg>
      </pc:sldChg>
      <pc:sldChg chg="modSp add mod modNotesTx">
        <pc:chgData name="伊健 杜" userId="e69aded81da48593" providerId="LiveId" clId="{87A2FA23-DC1E-4C84-95B6-8AD3750881AD}" dt="2022-11-23T16:29:15.424" v="5623" actId="20577"/>
        <pc:sldMkLst>
          <pc:docMk/>
          <pc:sldMk cId="2227457539" sldId="1594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227457539" sldId="15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409197820" sldId="1595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2" creationId="{10304424-DB4A-36E7-9E0D-D32A5DD0F26C}"/>
          </ac:spMkLst>
        </pc:spChg>
        <pc:spChg chg="add mod">
          <ac:chgData name="伊健 杜" userId="e69aded81da48593" providerId="LiveId" clId="{87A2FA23-DC1E-4C84-95B6-8AD3750881AD}" dt="2022-11-22T13:47:28.374" v="4613" actId="1076"/>
          <ac:spMkLst>
            <pc:docMk/>
            <pc:sldMk cId="409197820" sldId="1595"/>
            <ac:spMk id="4" creationId="{C9EB1683-32BA-D853-E5DD-20374D14558E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409197820" sldId="1595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6:15.204" v="4522" actId="478"/>
          <ac:picMkLst>
            <pc:docMk/>
            <pc:sldMk cId="409197820" sldId="1595"/>
            <ac:picMk id="10242" creationId="{8EB8F516-EE9F-F28D-33B0-C456071F21D5}"/>
          </ac:picMkLst>
        </pc:picChg>
        <pc:picChg chg="add mod">
          <ac:chgData name="伊健 杜" userId="e69aded81da48593" providerId="LiveId" clId="{87A2FA23-DC1E-4C84-95B6-8AD3750881AD}" dt="2022-11-22T13:46:24.042" v="4528" actId="1076"/>
          <ac:picMkLst>
            <pc:docMk/>
            <pc:sldMk cId="409197820" sldId="159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533538890" sldId="1596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533538890" sldId="1596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48:35.847" v="4619" actId="478"/>
          <ac:picMkLst>
            <pc:docMk/>
            <pc:sldMk cId="2533538890" sldId="1596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48:39.552" v="4623" actId="1076"/>
          <ac:picMkLst>
            <pc:docMk/>
            <pc:sldMk cId="2533538890" sldId="1596"/>
            <ac:picMk id="13314" creationId="{DCC9BBD2-3AC7-655E-66E5-4A55CF7FB580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721775617" sldId="1597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3721775617" sldId="159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783880051" sldId="1598"/>
        </pc:sldMkLst>
        <pc:spChg chg="mod">
          <ac:chgData name="伊健 杜" userId="e69aded81da48593" providerId="LiveId" clId="{87A2FA23-DC1E-4C84-95B6-8AD3750881AD}" dt="2022-11-22T13:55:17.442" v="4730"/>
          <ac:spMkLst>
            <pc:docMk/>
            <pc:sldMk cId="1783880051" sldId="1598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1783880051" sldId="1598"/>
            <ac:spMk id="5" creationId="{E7287B0E-EF55-E721-8EFA-9A9183C0EDF9}"/>
          </ac:spMkLst>
        </pc:spChg>
        <pc:picChg chg="del">
          <ac:chgData name="伊健 杜" userId="e69aded81da48593" providerId="LiveId" clId="{87A2FA23-DC1E-4C84-95B6-8AD3750881AD}" dt="2022-11-22T13:55:34.157" v="4772" actId="478"/>
          <ac:picMkLst>
            <pc:docMk/>
            <pc:sldMk cId="1783880051" sldId="1598"/>
            <ac:picMk id="12290" creationId="{FAB3FBCE-98D8-559F-F420-BD5ACA422C5E}"/>
          </ac:picMkLst>
        </pc:picChg>
        <pc:picChg chg="add mod">
          <ac:chgData name="伊健 杜" userId="e69aded81da48593" providerId="LiveId" clId="{87A2FA23-DC1E-4C84-95B6-8AD3750881AD}" dt="2022-11-22T13:55:57.679" v="4776" actId="1076"/>
          <ac:picMkLst>
            <pc:docMk/>
            <pc:sldMk cId="1783880051" sldId="1598"/>
            <ac:picMk id="14338" creationId="{7DDCDDB6-820E-F251-3373-A51CD5405535}"/>
          </ac:picMkLst>
        </pc:picChg>
      </pc:sldChg>
      <pc:sldChg chg="modSp add mod">
        <pc:chgData name="伊健 杜" userId="e69aded81da48593" providerId="LiveId" clId="{87A2FA23-DC1E-4C84-95B6-8AD3750881AD}" dt="2022-11-22T14:47:36.296" v="5475"/>
        <pc:sldMkLst>
          <pc:docMk/>
          <pc:sldMk cId="3440703046" sldId="1599"/>
        </pc:sldMkLst>
        <pc:spChg chg="mod">
          <ac:chgData name="伊健 杜" userId="e69aded81da48593" providerId="LiveId" clId="{87A2FA23-DC1E-4C84-95B6-8AD3750881AD}" dt="2022-11-22T13:56:05.030" v="4779" actId="20577"/>
          <ac:spMkLst>
            <pc:docMk/>
            <pc:sldMk cId="3440703046" sldId="1599"/>
            <ac:spMk id="2" creationId="{10304424-DB4A-36E7-9E0D-D32A5DD0F26C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3440703046" sldId="159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032622639" sldId="1600"/>
        </pc:sldMkLst>
        <pc:spChg chg="mod">
          <ac:chgData name="伊健 杜" userId="e69aded81da48593" providerId="LiveId" clId="{87A2FA23-DC1E-4C84-95B6-8AD3750881AD}" dt="2022-11-22T13:58:45.629" v="5058" actId="1076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87A2FA23-DC1E-4C84-95B6-8AD3750881AD}" dt="2022-11-22T14:47:36.296" v="5475"/>
          <ac:spMkLst>
            <pc:docMk/>
            <pc:sldMk cId="2032622639" sldId="1600"/>
            <ac:spMk id="3" creationId="{ABC6FAE7-B0DC-C53F-ABA7-511046C801BC}"/>
          </ac:spMkLst>
        </pc:spChg>
        <pc:spChg chg="del">
          <ac:chgData name="伊健 杜" userId="e69aded81da48593" providerId="LiveId" clId="{87A2FA23-DC1E-4C84-95B6-8AD3750881AD}" dt="2022-11-22T13:58:43.942" v="5057" actId="478"/>
          <ac:spMkLst>
            <pc:docMk/>
            <pc:sldMk cId="2032622639" sldId="1600"/>
            <ac:spMk id="4" creationId="{F0CD5AB1-D052-7AF7-C984-C6CE3230A686}"/>
          </ac:spMkLst>
        </pc:spChg>
        <pc:picChg chg="del">
          <ac:chgData name="伊健 杜" userId="e69aded81da48593" providerId="LiveId" clId="{87A2FA23-DC1E-4C84-95B6-8AD3750881AD}" dt="2022-11-22T14:38:00.732" v="5203" actId="478"/>
          <ac:picMkLst>
            <pc:docMk/>
            <pc:sldMk cId="2032622639" sldId="1600"/>
            <ac:picMk id="3074" creationId="{093860B6-5AFD-176E-552A-CFC679A85195}"/>
          </ac:picMkLst>
        </pc:picChg>
        <pc:picChg chg="add mod">
          <ac:chgData name="伊健 杜" userId="e69aded81da48593" providerId="LiveId" clId="{87A2FA23-DC1E-4C84-95B6-8AD3750881AD}" dt="2022-11-22T14:38:15.108" v="5205" actId="1076"/>
          <ac:picMkLst>
            <pc:docMk/>
            <pc:sldMk cId="2032622639" sldId="1600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1654700764" sldId="1601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1654700764" sldId="1601"/>
            <ac:spMk id="3" creationId="{ABC6FAE7-B0DC-C53F-ABA7-511046C801BC}"/>
          </ac:spMkLst>
        </pc:spChg>
        <pc:picChg chg="del mod">
          <ac:chgData name="伊健 杜" userId="e69aded81da48593" providerId="LiveId" clId="{87A2FA23-DC1E-4C84-95B6-8AD3750881AD}" dt="2022-11-22T14:39:40.646" v="5362" actId="478"/>
          <ac:picMkLst>
            <pc:docMk/>
            <pc:sldMk cId="1654700764" sldId="1601"/>
            <ac:picMk id="15362" creationId="{4618BCC4-85AA-0403-A6C6-742574B59556}"/>
          </ac:picMkLst>
        </pc:picChg>
        <pc:picChg chg="add mod">
          <ac:chgData name="伊健 杜" userId="e69aded81da48593" providerId="LiveId" clId="{87A2FA23-DC1E-4C84-95B6-8AD3750881AD}" dt="2022-11-22T14:40:01.384" v="5364" actId="1076"/>
          <ac:picMkLst>
            <pc:docMk/>
            <pc:sldMk cId="1654700764" sldId="1601"/>
            <ac:picMk id="17410" creationId="{6279A0F6-2EC3-B040-DB09-504C9D0667BB}"/>
          </ac:picMkLst>
        </pc:picChg>
      </pc:sldChg>
      <pc:sldChg chg="addSp delSp modSp add mod">
        <pc:chgData name="伊健 杜" userId="e69aded81da48593" providerId="LiveId" clId="{87A2FA23-DC1E-4C84-95B6-8AD3750881AD}" dt="2022-11-22T14:47:36.296" v="5475"/>
        <pc:sldMkLst>
          <pc:docMk/>
          <pc:sldMk cId="2966008460" sldId="1602"/>
        </pc:sldMkLst>
        <pc:spChg chg="mod">
          <ac:chgData name="伊健 杜" userId="e69aded81da48593" providerId="LiveId" clId="{87A2FA23-DC1E-4C84-95B6-8AD3750881AD}" dt="2022-11-22T14:47:36.296" v="5475"/>
          <ac:spMkLst>
            <pc:docMk/>
            <pc:sldMk cId="2966008460" sldId="1602"/>
            <ac:spMk id="3" creationId="{ABC6FAE7-B0DC-C53F-ABA7-511046C801BC}"/>
          </ac:spMkLst>
        </pc:spChg>
        <pc:picChg chg="del">
          <ac:chgData name="伊健 杜" userId="e69aded81da48593" providerId="LiveId" clId="{87A2FA23-DC1E-4C84-95B6-8AD3750881AD}" dt="2022-11-22T14:40:43.560" v="5366" actId="478"/>
          <ac:picMkLst>
            <pc:docMk/>
            <pc:sldMk cId="2966008460" sldId="1602"/>
            <ac:picMk id="17410" creationId="{6279A0F6-2EC3-B040-DB09-504C9D0667BB}"/>
          </ac:picMkLst>
        </pc:picChg>
        <pc:picChg chg="add mod">
          <ac:chgData name="伊健 杜" userId="e69aded81da48593" providerId="LiveId" clId="{87A2FA23-DC1E-4C84-95B6-8AD3750881AD}" dt="2022-11-22T14:42:39.946" v="5474" actId="1076"/>
          <ac:picMkLst>
            <pc:docMk/>
            <pc:sldMk cId="2966008460" sldId="1602"/>
            <ac:picMk id="18434" creationId="{590E3780-8FF3-9395-79EA-4BD4D9ACE81C}"/>
          </ac:picMkLst>
        </pc:picChg>
      </pc:sldChg>
      <pc:sldChg chg="modSp add mod">
        <pc:chgData name="伊健 杜" userId="e69aded81da48593" providerId="LiveId" clId="{87A2FA23-DC1E-4C84-95B6-8AD3750881AD}" dt="2022-11-22T14:48:51.888" v="5588"/>
        <pc:sldMkLst>
          <pc:docMk/>
          <pc:sldMk cId="373322990" sldId="1603"/>
        </pc:sldMkLst>
        <pc:spChg chg="mod">
          <ac:chgData name="伊健 杜" userId="e69aded81da48593" providerId="LiveId" clId="{87A2FA23-DC1E-4C84-95B6-8AD3750881AD}" dt="2022-11-22T14:48:51.888" v="5588"/>
          <ac:spMkLst>
            <pc:docMk/>
            <pc:sldMk cId="373322990" sldId="1603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AF29B545-A78F-4B31-BA44-2FFE64763ADA}"/>
    <pc:docChg chg="undo custSel addSld delSld modSld sldOrd">
      <pc:chgData name="伊健 杜" userId="e69aded81da48593" providerId="LiveId" clId="{AF29B545-A78F-4B31-BA44-2FFE64763ADA}" dt="2023-02-21T16:16:14.017" v="5425" actId="1076"/>
      <pc:docMkLst>
        <pc:docMk/>
      </pc:docMkLst>
      <pc:sldChg chg="modSp mod">
        <pc:chgData name="伊健 杜" userId="e69aded81da48593" providerId="LiveId" clId="{AF29B545-A78F-4B31-BA44-2FFE64763ADA}" dt="2023-02-20T12:12:38.727" v="5"/>
        <pc:sldMkLst>
          <pc:docMk/>
          <pc:sldMk cId="1206195055" sldId="1836"/>
        </pc:sldMkLst>
        <pc:spChg chg="mod">
          <ac:chgData name="伊健 杜" userId="e69aded81da48593" providerId="LiveId" clId="{AF29B545-A78F-4B31-BA44-2FFE64763ADA}" dt="2023-02-20T12:12:38.727" v="5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78987838" sldId="1862"/>
        </pc:sldMkLst>
      </pc:sldChg>
      <pc:sldChg chg="delSp modSp mod">
        <pc:chgData name="伊健 杜" userId="e69aded81da48593" providerId="LiveId" clId="{AF29B545-A78F-4B31-BA44-2FFE64763ADA}" dt="2023-02-21T13:04:26.179" v="5248"/>
        <pc:sldMkLst>
          <pc:docMk/>
          <pc:sldMk cId="601978743" sldId="18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0T13:52:49.002" v="500" actId="478"/>
          <ac:spMkLst>
            <pc:docMk/>
            <pc:sldMk cId="601978743" sldId="1866"/>
            <ac:spMk id="3" creationId="{05FB0C38-112D-1A50-C154-EAC673B0AFA7}"/>
          </ac:spMkLst>
        </pc:spChg>
      </pc:sldChg>
      <pc:sldChg chg="addSp delSp modSp mod">
        <pc:chgData name="伊健 杜" userId="e69aded81da48593" providerId="LiveId" clId="{AF29B545-A78F-4B31-BA44-2FFE64763ADA}" dt="2023-02-21T14:40:09.179" v="5298" actId="1076"/>
        <pc:sldMkLst>
          <pc:docMk/>
          <pc:sldMk cId="1185750856" sldId="1870"/>
        </pc:sldMkLst>
        <pc:spChg chg="mod">
          <ac:chgData name="伊健 杜" userId="e69aded81da48593" providerId="LiveId" clId="{AF29B545-A78F-4B31-BA44-2FFE64763ADA}" dt="2023-02-20T13:49:26.169" v="1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0:09.179" v="5298" actId="1076"/>
          <ac:picMkLst>
            <pc:docMk/>
            <pc:sldMk cId="1185750856" sldId="1870"/>
            <ac:picMk id="1026" creationId="{54C21841-146E-1CF6-47E7-668B4F278DDC}"/>
          </ac:picMkLst>
        </pc:picChg>
        <pc:picChg chg="del">
          <ac:chgData name="伊健 杜" userId="e69aded81da48593" providerId="LiveId" clId="{AF29B545-A78F-4B31-BA44-2FFE64763ADA}" dt="2023-02-20T13:51:16.223" v="180" actId="478"/>
          <ac:picMkLst>
            <pc:docMk/>
            <pc:sldMk cId="1185750856" sldId="1870"/>
            <ac:picMk id="14338" creationId="{27C5A3CF-88B7-60A2-3901-EB420682918A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58680889" sldId="2182"/>
        </pc:sldMkLst>
      </pc:sldChg>
      <pc:sldChg chg="addSp delSp modSp mod">
        <pc:chgData name="伊健 杜" userId="e69aded81da48593" providerId="LiveId" clId="{AF29B545-A78F-4B31-BA44-2FFE64763ADA}" dt="2023-02-21T14:41:36.549" v="5305" actId="1076"/>
        <pc:sldMkLst>
          <pc:docMk/>
          <pc:sldMk cId="4147731477" sldId="2189"/>
        </pc:sldMkLst>
        <pc:spChg chg="mod">
          <ac:chgData name="伊健 杜" userId="e69aded81da48593" providerId="LiveId" clId="{AF29B545-A78F-4B31-BA44-2FFE64763ADA}" dt="2023-02-20T13:51:24.092" v="201"/>
          <ac:spMkLst>
            <pc:docMk/>
            <pc:sldMk cId="4147731477" sldId="218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147731477" sldId="218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1:36.549" v="5305" actId="1076"/>
          <ac:picMkLst>
            <pc:docMk/>
            <pc:sldMk cId="4147731477" sldId="2189"/>
            <ac:picMk id="2050" creationId="{8D5951DB-C515-D967-72AF-01138DBDA92C}"/>
          </ac:picMkLst>
        </pc:picChg>
        <pc:picChg chg="add mod">
          <ac:chgData name="伊健 杜" userId="e69aded81da48593" providerId="LiveId" clId="{AF29B545-A78F-4B31-BA44-2FFE64763ADA}" dt="2023-02-21T14:41:35.170" v="5304" actId="1076"/>
          <ac:picMkLst>
            <pc:docMk/>
            <pc:sldMk cId="4147731477" sldId="2189"/>
            <ac:picMk id="2052" creationId="{604FD102-C136-7AF4-8ED9-631142714EE5}"/>
          </ac:picMkLst>
        </pc:picChg>
        <pc:picChg chg="del">
          <ac:chgData name="伊健 杜" userId="e69aded81da48593" providerId="LiveId" clId="{AF29B545-A78F-4B31-BA44-2FFE64763ADA}" dt="2023-02-20T13:51:19.346" v="181" actId="478"/>
          <ac:picMkLst>
            <pc:docMk/>
            <pc:sldMk cId="4147731477" sldId="2189"/>
            <ac:picMk id="15362" creationId="{283B6A79-9CA3-9C49-AEA8-3D29DA8ECFBC}"/>
          </ac:picMkLst>
        </pc:picChg>
      </pc:sldChg>
      <pc:sldChg chg="modSp mod ord">
        <pc:chgData name="伊健 杜" userId="e69aded81da48593" providerId="LiveId" clId="{AF29B545-A78F-4B31-BA44-2FFE64763ADA}" dt="2023-02-21T13:04:26.179" v="5248"/>
        <pc:sldMkLst>
          <pc:docMk/>
          <pc:sldMk cId="3251590188" sldId="219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51590188" sldId="2190"/>
            <ac:spMk id="2" creationId="{10304424-DB4A-36E7-9E0D-D32A5DD0F26C}"/>
          </ac:spMkLst>
        </pc:spChg>
      </pc:sldChg>
      <pc:sldChg chg="modSp mod">
        <pc:chgData name="伊健 杜" userId="e69aded81da48593" providerId="LiveId" clId="{AF29B545-A78F-4B31-BA44-2FFE64763ADA}" dt="2023-02-21T13:04:26.179" v="5248"/>
        <pc:sldMkLst>
          <pc:docMk/>
          <pc:sldMk cId="3959936085" sldId="219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959936085" sldId="219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7160520" sldId="219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969433406" sldId="219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790299663" sldId="219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90512020" sldId="219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74171102" sldId="219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08160760" sldId="219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740836471" sldId="219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66958668" sldId="219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97644245" sldId="220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54409968" sldId="220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29607552" sldId="220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6590533" sldId="220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58834854" sldId="220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63316903" sldId="220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90440907" sldId="221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96833849" sldId="2213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818432767" sldId="221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506899961" sldId="221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16025087" sldId="221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2174220" sldId="221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36277984" sldId="221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29373842" sldId="2219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66296186" sldId="2220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165353237" sldId="2221"/>
        </pc:sldMkLst>
      </pc:sldChg>
      <pc:sldChg chg="addSp delSp modSp add del mod">
        <pc:chgData name="伊健 杜" userId="e69aded81da48593" providerId="LiveId" clId="{AF29B545-A78F-4B31-BA44-2FFE64763ADA}" dt="2023-02-21T14:44:49.384" v="5338" actId="1076"/>
        <pc:sldMkLst>
          <pc:docMk/>
          <pc:sldMk cId="1649950130" sldId="2222"/>
        </pc:sldMkLst>
        <pc:spChg chg="del mod">
          <ac:chgData name="伊健 杜" userId="e69aded81da48593" providerId="LiveId" clId="{AF29B545-A78F-4B31-BA44-2FFE64763ADA}" dt="2023-02-20T13:55:26.881" v="748" actId="478"/>
          <ac:spMkLst>
            <pc:docMk/>
            <pc:sldMk cId="1649950130" sldId="2222"/>
            <ac:spMk id="2" creationId="{6F5D48E3-621E-5820-8F71-2DEA5B11FA07}"/>
          </ac:spMkLst>
        </pc:spChg>
        <pc:spChg chg="add mod">
          <ac:chgData name="伊健 杜" userId="e69aded81da48593" providerId="LiveId" clId="{AF29B545-A78F-4B31-BA44-2FFE64763ADA}" dt="2023-02-21T14:44:19.383" v="5333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3" creationId="{AFF80177-B508-486C-D283-AFDDC448C9C4}"/>
          </ac:spMkLst>
        </pc:spChg>
        <pc:spChg chg="del mod">
          <ac:chgData name="伊健 杜" userId="e69aded81da48593" providerId="LiveId" clId="{AF29B545-A78F-4B31-BA44-2FFE64763ADA}" dt="2023-02-20T13:55:27.843" v="749" actId="478"/>
          <ac:spMkLst>
            <pc:docMk/>
            <pc:sldMk cId="1649950130" sldId="2222"/>
            <ac:spMk id="4" creationId="{17CA4060-4498-716D-D762-ADD92313E304}"/>
          </ac:spMkLst>
        </pc:spChg>
        <pc:spChg chg="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5" creationId="{AE22C5B0-802A-DD21-6C99-331819EEBDCC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6" creationId="{DA04786D-3FE1-B0BF-2654-021227D4ECC0}"/>
          </ac:spMkLst>
        </pc:spChg>
        <pc:spChg chg="add mod">
          <ac:chgData name="伊健 杜" userId="e69aded81da48593" providerId="LiveId" clId="{AF29B545-A78F-4B31-BA44-2FFE64763ADA}" dt="2023-02-20T13:58:53.668" v="980" actId="1076"/>
          <ac:spMkLst>
            <pc:docMk/>
            <pc:sldMk cId="1649950130" sldId="2222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649950130" sldId="2222"/>
            <ac:spMk id="12" creationId="{566E938F-8B7F-45C0-0B4C-43DED0666BD4}"/>
          </ac:spMkLst>
        </pc:spChg>
        <pc:spChg chg="del">
          <ac:chgData name="伊健 杜" userId="e69aded81da48593" providerId="LiveId" clId="{AF29B545-A78F-4B31-BA44-2FFE64763ADA}" dt="2023-02-20T13:55:26.280" v="746" actId="478"/>
          <ac:spMkLst>
            <pc:docMk/>
            <pc:sldMk cId="1649950130" sldId="2222"/>
            <ac:spMk id="13" creationId="{446FB9A0-2B83-C230-06B3-1A4D8CD3C625}"/>
          </ac:spMkLst>
        </pc:spChg>
        <pc:picChg chg="add mod">
          <ac:chgData name="伊健 杜" userId="e69aded81da48593" providerId="LiveId" clId="{AF29B545-A78F-4B31-BA44-2FFE64763ADA}" dt="2023-02-21T14:44:19.116" v="5332" actId="1076"/>
          <ac:picMkLst>
            <pc:docMk/>
            <pc:sldMk cId="1649950130" sldId="2222"/>
            <ac:picMk id="4098" creationId="{8E3C29A0-FF15-DE7D-422A-4F199FC8192B}"/>
          </ac:picMkLst>
        </pc:picChg>
        <pc:picChg chg="add mod">
          <ac:chgData name="伊健 杜" userId="e69aded81da48593" providerId="LiveId" clId="{AF29B545-A78F-4B31-BA44-2FFE64763ADA}" dt="2023-02-21T14:44:49.384" v="5338" actId="1076"/>
          <ac:picMkLst>
            <pc:docMk/>
            <pc:sldMk cId="1649950130" sldId="2222"/>
            <ac:picMk id="4100" creationId="{0AA36CAC-D37C-4A68-CE8B-4B302F95CA01}"/>
          </ac:picMkLst>
        </pc:picChg>
        <pc:picChg chg="del mod">
          <ac:chgData name="伊健 杜" userId="e69aded81da48593" providerId="LiveId" clId="{AF29B545-A78F-4B31-BA44-2FFE64763ADA}" dt="2023-02-20T13:58:56.242" v="981" actId="478"/>
          <ac:picMkLst>
            <pc:docMk/>
            <pc:sldMk cId="1649950130" sldId="2222"/>
            <ac:picMk id="27650" creationId="{BC013BE0-30A8-1F7D-01EC-1783BC0463FA}"/>
          </ac:picMkLst>
        </pc:picChg>
      </pc:sldChg>
      <pc:sldChg chg="addSp modSp add mod">
        <pc:chgData name="伊健 杜" userId="e69aded81da48593" providerId="LiveId" clId="{AF29B545-A78F-4B31-BA44-2FFE64763ADA}" dt="2023-02-21T14:42:08.073" v="5308" actId="1076"/>
        <pc:sldMkLst>
          <pc:docMk/>
          <pc:sldMk cId="915865001" sldId="222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5865001" sldId="222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42:08.073" v="5308" actId="1076"/>
          <ac:picMkLst>
            <pc:docMk/>
            <pc:sldMk cId="915865001" sldId="2223"/>
            <ac:picMk id="3074" creationId="{5DC47857-D736-B5D5-DA4E-32AA3111BEC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6934668" sldId="2223"/>
        </pc:sldMkLst>
      </pc:sldChg>
      <pc:sldChg chg="addSp modSp add mod">
        <pc:chgData name="伊健 杜" userId="e69aded81da48593" providerId="LiveId" clId="{AF29B545-A78F-4B31-BA44-2FFE64763ADA}" dt="2023-02-21T14:44:16.684" v="5331" actId="1076"/>
        <pc:sldMkLst>
          <pc:docMk/>
          <pc:sldMk cId="119649316" sldId="2224"/>
        </pc:sldMkLst>
        <pc:spChg chg="add mod">
          <ac:chgData name="伊健 杜" userId="e69aded81da48593" providerId="LiveId" clId="{AF29B545-A78F-4B31-BA44-2FFE64763ADA}" dt="2023-02-21T14:44:16.684" v="5331" actId="1076"/>
          <ac:spMkLst>
            <pc:docMk/>
            <pc:sldMk cId="119649316" sldId="2224"/>
            <ac:spMk id="2" creationId="{9FBA4802-CB73-C1A1-5A10-9704ECCE684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9649316" sldId="2224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8.097" v="5324" actId="1076"/>
          <ac:picMkLst>
            <pc:docMk/>
            <pc:sldMk cId="119649316" sldId="2224"/>
            <ac:picMk id="5122" creationId="{04217D39-9F98-2272-4897-9110C349F859}"/>
          </ac:picMkLst>
        </pc:picChg>
        <pc:picChg chg="add mod">
          <ac:chgData name="伊健 杜" userId="e69aded81da48593" providerId="LiveId" clId="{AF29B545-A78F-4B31-BA44-2FFE64763ADA}" dt="2023-02-21T14:44:06.876" v="5328" actId="1076"/>
          <ac:picMkLst>
            <pc:docMk/>
            <pc:sldMk cId="119649316" sldId="2224"/>
            <ac:picMk id="5124" creationId="{5261A43F-AE65-2014-BBE0-D02A4E0FD009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08802875" sldId="2224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586051971" sldId="2225"/>
        </pc:sldMkLst>
      </pc:sldChg>
      <pc:sldChg chg="addSp modSp add mod">
        <pc:chgData name="伊健 杜" userId="e69aded81da48593" providerId="LiveId" clId="{AF29B545-A78F-4B31-BA44-2FFE64763ADA}" dt="2023-02-21T14:44:23.745" v="5335" actId="1076"/>
        <pc:sldMkLst>
          <pc:docMk/>
          <pc:sldMk cId="2171478332" sldId="2225"/>
        </pc:sldMkLst>
        <pc:spChg chg="add mod">
          <ac:chgData name="伊健 杜" userId="e69aded81da48593" providerId="LiveId" clId="{AF29B545-A78F-4B31-BA44-2FFE64763ADA}" dt="2023-02-21T14:44:23.745" v="5335" actId="1076"/>
          <ac:spMkLst>
            <pc:docMk/>
            <pc:sldMk cId="2171478332" sldId="2225"/>
            <ac:spMk id="2" creationId="{98ED8715-F89C-156A-05A7-7C72701E7381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171478332" sldId="2225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3:45.328" v="5323" actId="1076"/>
          <ac:picMkLst>
            <pc:docMk/>
            <pc:sldMk cId="2171478332" sldId="2225"/>
            <ac:picMk id="6146" creationId="{2DBE5408-7DB4-1BD9-0562-1A20BE33F73E}"/>
          </ac:picMkLst>
        </pc:picChg>
        <pc:picChg chg="add mod">
          <ac:chgData name="伊健 杜" userId="e69aded81da48593" providerId="LiveId" clId="{AF29B545-A78F-4B31-BA44-2FFE64763ADA}" dt="2023-02-21T14:43:44.343" v="5322" actId="1076"/>
          <ac:picMkLst>
            <pc:docMk/>
            <pc:sldMk cId="2171478332" sldId="2225"/>
            <ac:picMk id="6148" creationId="{C8840B87-F186-4B9B-FC66-0FB8B6D1B811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84757200" sldId="2226"/>
        </pc:sldMkLst>
      </pc:sldChg>
      <pc:sldChg chg="addSp delSp modSp add mod">
        <pc:chgData name="伊健 杜" userId="e69aded81da48593" providerId="LiveId" clId="{AF29B545-A78F-4B31-BA44-2FFE64763ADA}" dt="2023-02-21T14:46:51.250" v="5351" actId="1076"/>
        <pc:sldMkLst>
          <pc:docMk/>
          <pc:sldMk cId="2212759090" sldId="2226"/>
        </pc:sldMkLst>
        <pc:spChg chg="mod">
          <ac:chgData name="伊健 杜" userId="e69aded81da48593" providerId="LiveId" clId="{AF29B545-A78F-4B31-BA44-2FFE64763ADA}" dt="2023-02-20T14:27:22.922" v="1417" actId="1076"/>
          <ac:spMkLst>
            <pc:docMk/>
            <pc:sldMk cId="2212759090" sldId="2226"/>
            <ac:spMk id="2" creationId="{10304424-DB4A-36E7-9E0D-D32A5DD0F26C}"/>
          </ac:spMkLst>
        </pc:spChg>
        <pc:picChg chg="add del mod">
          <ac:chgData name="伊健 杜" userId="e69aded81da48593" providerId="LiveId" clId="{AF29B545-A78F-4B31-BA44-2FFE64763ADA}" dt="2023-02-21T14:46:08.708" v="5346" actId="478"/>
          <ac:picMkLst>
            <pc:docMk/>
            <pc:sldMk cId="2212759090" sldId="2226"/>
            <ac:picMk id="8194" creationId="{58472619-CBC3-516C-6BBB-AD1F42314DD9}"/>
          </ac:picMkLst>
        </pc:picChg>
        <pc:picChg chg="add del">
          <ac:chgData name="伊健 杜" userId="e69aded81da48593" providerId="LiveId" clId="{AF29B545-A78F-4B31-BA44-2FFE64763ADA}" dt="2023-02-21T14:46:48.100" v="5348" actId="478"/>
          <ac:picMkLst>
            <pc:docMk/>
            <pc:sldMk cId="2212759090" sldId="2226"/>
            <ac:picMk id="8196" creationId="{57349EDA-9B90-5064-1894-39656D156322}"/>
          </ac:picMkLst>
        </pc:picChg>
        <pc:picChg chg="add mod">
          <ac:chgData name="伊健 杜" userId="e69aded81da48593" providerId="LiveId" clId="{AF29B545-A78F-4B31-BA44-2FFE64763ADA}" dt="2023-02-21T14:46:51.250" v="5351" actId="1076"/>
          <ac:picMkLst>
            <pc:docMk/>
            <pc:sldMk cId="2212759090" sldId="2226"/>
            <ac:picMk id="8198" creationId="{8814D2C6-294F-455D-5CD3-7E328DE4AF8C}"/>
          </ac:picMkLst>
        </pc:picChg>
      </pc:sldChg>
      <pc:sldChg chg="addSp modSp add mod modAnim">
        <pc:chgData name="伊健 杜" userId="e69aded81da48593" providerId="LiveId" clId="{AF29B545-A78F-4B31-BA44-2FFE64763ADA}" dt="2023-02-21T14:45:13.812" v="5342" actId="1076"/>
        <pc:sldMkLst>
          <pc:docMk/>
          <pc:sldMk cId="2375999010" sldId="2227"/>
        </pc:sldMkLst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2" creationId="{441E888C-03CB-5E27-2E41-C72AFBE575A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375999010" sldId="2227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4:45:13.812" v="5342" actId="1076"/>
          <ac:picMkLst>
            <pc:docMk/>
            <pc:sldMk cId="2375999010" sldId="2227"/>
            <ac:picMk id="7170" creationId="{75EBCBE8-EAC4-A087-2E9F-BE233C2FDB0E}"/>
          </ac:picMkLst>
        </pc:picChg>
      </pc:sldChg>
      <pc:sldChg chg="addSp modSp add mod">
        <pc:chgData name="伊健 杜" userId="e69aded81da48593" providerId="LiveId" clId="{AF29B545-A78F-4B31-BA44-2FFE64763ADA}" dt="2023-02-21T14:47:53.355" v="5359" actId="1076"/>
        <pc:sldMkLst>
          <pc:docMk/>
          <pc:sldMk cId="1667927401" sldId="2228"/>
        </pc:sldMkLst>
        <pc:spChg chg="add mod">
          <ac:chgData name="伊健 杜" userId="e69aded81da48593" providerId="LiveId" clId="{AF29B545-A78F-4B31-BA44-2FFE64763ADA}" dt="2023-02-21T14:47:53.355" v="5359" actId="1076"/>
          <ac:spMkLst>
            <pc:docMk/>
            <pc:sldMk cId="1667927401" sldId="2228"/>
            <ac:spMk id="3" creationId="{41F5E693-5EE7-42FB-136B-82066C4E1DBC}"/>
          </ac:spMkLst>
        </pc:spChg>
        <pc:picChg chg="add mod">
          <ac:chgData name="伊健 杜" userId="e69aded81da48593" providerId="LiveId" clId="{AF29B545-A78F-4B31-BA44-2FFE64763ADA}" dt="2023-02-21T14:47:34.484" v="5354" actId="1076"/>
          <ac:picMkLst>
            <pc:docMk/>
            <pc:sldMk cId="1667927401" sldId="2228"/>
            <ac:picMk id="9218" creationId="{69C2AFB4-CF02-5414-2705-4876C360FE28}"/>
          </ac:picMkLst>
        </pc:picChg>
        <pc:picChg chg="add mod">
          <ac:chgData name="伊健 杜" userId="e69aded81da48593" providerId="LiveId" clId="{AF29B545-A78F-4B31-BA44-2FFE64763ADA}" dt="2023-02-21T14:47:44.430" v="5357" actId="1076"/>
          <ac:picMkLst>
            <pc:docMk/>
            <pc:sldMk cId="1667927401" sldId="2228"/>
            <ac:picMk id="9220" creationId="{D824368F-8AD4-7C2A-A9D1-5F45F9B762E3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224536879" sldId="222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566631976" sldId="2229"/>
        </pc:sldMkLst>
      </pc:sldChg>
      <pc:sldChg chg="addSp delSp modSp add">
        <pc:chgData name="伊健 杜" userId="e69aded81da48593" providerId="LiveId" clId="{AF29B545-A78F-4B31-BA44-2FFE64763ADA}" dt="2023-02-21T14:49:46.304" v="5367" actId="1076"/>
        <pc:sldMkLst>
          <pc:docMk/>
          <pc:sldMk cId="2961070994" sldId="2229"/>
        </pc:sldMkLst>
        <pc:picChg chg="add del mod">
          <ac:chgData name="伊健 杜" userId="e69aded81da48593" providerId="LiveId" clId="{AF29B545-A78F-4B31-BA44-2FFE64763ADA}" dt="2023-02-21T14:49:42.365" v="5364" actId="478"/>
          <ac:picMkLst>
            <pc:docMk/>
            <pc:sldMk cId="2961070994" sldId="2229"/>
            <ac:picMk id="10242" creationId="{33292B04-9661-4F00-B6C8-61A88ABFE262}"/>
          </ac:picMkLst>
        </pc:picChg>
        <pc:picChg chg="add mod">
          <ac:chgData name="伊健 杜" userId="e69aded81da48593" providerId="LiveId" clId="{AF29B545-A78F-4B31-BA44-2FFE64763ADA}" dt="2023-02-21T14:49:46.304" v="5367" actId="1076"/>
          <ac:picMkLst>
            <pc:docMk/>
            <pc:sldMk cId="2961070994" sldId="2229"/>
            <ac:picMk id="10244" creationId="{4B070165-788F-0836-FD79-F592BB93FBB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315958477" sldId="2230"/>
        </pc:sldMkLst>
      </pc:sldChg>
      <pc:sldChg chg="addSp modSp add mod">
        <pc:chgData name="伊健 杜" userId="e69aded81da48593" providerId="LiveId" clId="{AF29B545-A78F-4B31-BA44-2FFE64763ADA}" dt="2023-02-21T14:51:23.261" v="5387" actId="1076"/>
        <pc:sldMkLst>
          <pc:docMk/>
          <pc:sldMk cId="3549436785" sldId="2230"/>
        </pc:sldMkLst>
        <pc:spChg chg="add mod ord">
          <ac:chgData name="伊健 杜" userId="e69aded81da48593" providerId="LiveId" clId="{AF29B545-A78F-4B31-BA44-2FFE64763ADA}" dt="2023-02-21T14:50:54.969" v="5384" actId="14100"/>
          <ac:spMkLst>
            <pc:docMk/>
            <pc:sldMk cId="3549436785" sldId="2230"/>
            <ac:spMk id="3" creationId="{84CC044F-483A-7632-D8D5-64C225FEA38B}"/>
          </ac:spMkLst>
        </pc:spChg>
        <pc:picChg chg="add mod">
          <ac:chgData name="伊健 杜" userId="e69aded81da48593" providerId="LiveId" clId="{AF29B545-A78F-4B31-BA44-2FFE64763ADA}" dt="2023-02-21T14:50:56.380" v="5385" actId="1076"/>
          <ac:picMkLst>
            <pc:docMk/>
            <pc:sldMk cId="3549436785" sldId="2230"/>
            <ac:picMk id="11266" creationId="{2998E6E3-5B15-D41B-A306-C76F274CF89A}"/>
          </ac:picMkLst>
        </pc:picChg>
        <pc:picChg chg="add mod">
          <ac:chgData name="伊健 杜" userId="e69aded81da48593" providerId="LiveId" clId="{AF29B545-A78F-4B31-BA44-2FFE64763ADA}" dt="2023-02-21T14:50:48.380" v="5381" actId="167"/>
          <ac:picMkLst>
            <pc:docMk/>
            <pc:sldMk cId="3549436785" sldId="2230"/>
            <ac:picMk id="11268" creationId="{20211DF3-2465-639C-6417-FF4C8B884130}"/>
          </ac:picMkLst>
        </pc:picChg>
        <pc:picChg chg="add mod">
          <ac:chgData name="伊健 杜" userId="e69aded81da48593" providerId="LiveId" clId="{AF29B545-A78F-4B31-BA44-2FFE64763ADA}" dt="2023-02-21T14:51:23.261" v="5387" actId="1076"/>
          <ac:picMkLst>
            <pc:docMk/>
            <pc:sldMk cId="3549436785" sldId="2230"/>
            <ac:picMk id="11270" creationId="{5B31A118-7B1C-FA66-3585-741AFDBCE61A}"/>
          </ac:picMkLst>
        </pc:picChg>
      </pc:sldChg>
      <pc:sldChg chg="modSp add mod">
        <pc:chgData name="伊健 杜" userId="e69aded81da48593" providerId="LiveId" clId="{AF29B545-A78F-4B31-BA44-2FFE64763ADA}" dt="2023-02-21T14:51:27.698" v="5388" actId="1076"/>
        <pc:sldMkLst>
          <pc:docMk/>
          <pc:sldMk cId="1673292072" sldId="2231"/>
        </pc:sldMkLst>
        <pc:spChg chg="mod">
          <ac:chgData name="伊健 杜" userId="e69aded81da48593" providerId="LiveId" clId="{AF29B545-A78F-4B31-BA44-2FFE64763ADA}" dt="2023-02-21T14:51:27.698" v="5388" actId="1076"/>
          <ac:spMkLst>
            <pc:docMk/>
            <pc:sldMk cId="1673292072" sldId="2231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880165370" sldId="223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907699073" sldId="2232"/>
        </pc:sldMkLst>
      </pc:sldChg>
      <pc:sldChg chg="addSp modSp add mod">
        <pc:chgData name="伊健 杜" userId="e69aded81da48593" providerId="LiveId" clId="{AF29B545-A78F-4B31-BA44-2FFE64763ADA}" dt="2023-02-21T14:51:53.725" v="5393" actId="1076"/>
        <pc:sldMkLst>
          <pc:docMk/>
          <pc:sldMk cId="3686662755" sldId="2232"/>
        </pc:sldMkLst>
        <pc:spChg chg="mod">
          <ac:chgData name="伊健 杜" userId="e69aded81da48593" providerId="LiveId" clId="{AF29B545-A78F-4B31-BA44-2FFE64763ADA}" dt="2023-02-20T14:29:52.684" v="1699"/>
          <ac:spMkLst>
            <pc:docMk/>
            <pc:sldMk cId="3686662755" sldId="223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6662755" sldId="223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1:53.725" v="5393" actId="1076"/>
          <ac:picMkLst>
            <pc:docMk/>
            <pc:sldMk cId="3686662755" sldId="2232"/>
            <ac:picMk id="12290" creationId="{2C476149-14BB-F818-FD27-3D3AE779E534}"/>
          </ac:picMkLst>
        </pc:picChg>
      </pc:sldChg>
      <pc:sldChg chg="addSp modSp add mod">
        <pc:chgData name="伊健 杜" userId="e69aded81da48593" providerId="LiveId" clId="{AF29B545-A78F-4B31-BA44-2FFE64763ADA}" dt="2023-02-21T14:52:32.207" v="5397" actId="1076"/>
        <pc:sldMkLst>
          <pc:docMk/>
          <pc:sldMk cId="1237289689" sldId="2233"/>
        </pc:sldMkLst>
        <pc:spChg chg="mod">
          <ac:chgData name="伊健 杜" userId="e69aded81da48593" providerId="LiveId" clId="{AF29B545-A78F-4B31-BA44-2FFE64763ADA}" dt="2023-02-20T14:29:57.014" v="1706"/>
          <ac:spMkLst>
            <pc:docMk/>
            <pc:sldMk cId="1237289689" sldId="223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7289689" sldId="223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2:32.207" v="5397" actId="1076"/>
          <ac:picMkLst>
            <pc:docMk/>
            <pc:sldMk cId="1237289689" sldId="2233"/>
            <ac:picMk id="13314" creationId="{80AE12BC-E9DA-CD39-B025-68C93C0430DB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38107381" sldId="2233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6844166" sldId="223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6844166" sldId="2234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01672628" sldId="223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575517933" sldId="223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75517933" sldId="2235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879447943" sldId="2235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104921127" sldId="2236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200574079" sldId="223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200574079" sldId="2236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848262092" sldId="223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848262092" sldId="223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0T14:36:51.266" v="2373" actId="1076"/>
          <ac:picMkLst>
            <pc:docMk/>
            <pc:sldMk cId="2848262092" sldId="2237"/>
            <ac:picMk id="1026" creationId="{57C611B6-D17F-A271-0476-CBADC49761B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3692659260" sldId="2237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90614062" sldId="2238"/>
        </pc:sldMkLst>
      </pc:sldChg>
      <pc:sldChg chg="addSp delSp modSp add mod ord">
        <pc:chgData name="伊健 杜" userId="e69aded81da48593" providerId="LiveId" clId="{AF29B545-A78F-4B31-BA44-2FFE64763ADA}" dt="2023-02-21T14:52:45.778" v="5399" actId="1076"/>
        <pc:sldMkLst>
          <pc:docMk/>
          <pc:sldMk cId="3192034466" sldId="223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192034466" sldId="2238"/>
            <ac:spMk id="5" creationId="{E7287B0E-EF55-E721-8EFA-9A9183C0EDF9}"/>
          </ac:spMkLst>
        </pc:spChg>
        <pc:picChg chg="del">
          <ac:chgData name="伊健 杜" userId="e69aded81da48593" providerId="LiveId" clId="{AF29B545-A78F-4B31-BA44-2FFE64763ADA}" dt="2023-02-20T14:37:03.268" v="2375" actId="478"/>
          <ac:picMkLst>
            <pc:docMk/>
            <pc:sldMk cId="3192034466" sldId="2238"/>
            <ac:picMk id="1026" creationId="{57C611B6-D17F-A271-0476-CBADC49761B2}"/>
          </ac:picMkLst>
        </pc:picChg>
        <pc:picChg chg="add mod">
          <ac:chgData name="伊健 杜" userId="e69aded81da48593" providerId="LiveId" clId="{AF29B545-A78F-4B31-BA44-2FFE64763ADA}" dt="2023-02-21T14:52:45.778" v="5399" actId="1076"/>
          <ac:picMkLst>
            <pc:docMk/>
            <pc:sldMk cId="3192034466" sldId="2238"/>
            <ac:picMk id="14338" creationId="{773ABCBB-D2DC-5AC2-89B5-75B1B3AB2296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90861444" sldId="2239"/>
        </pc:sldMkLst>
      </pc:sldChg>
      <pc:sldChg chg="addSp modSp add mod">
        <pc:chgData name="伊健 杜" userId="e69aded81da48593" providerId="LiveId" clId="{AF29B545-A78F-4B31-BA44-2FFE64763ADA}" dt="2023-02-21T14:54:15.276" v="5402" actId="14100"/>
        <pc:sldMkLst>
          <pc:docMk/>
          <pc:sldMk cId="3880096558" sldId="223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880096558" sldId="2239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15.276" v="5402" actId="14100"/>
          <ac:picMkLst>
            <pc:docMk/>
            <pc:sldMk cId="3880096558" sldId="2239"/>
            <ac:picMk id="15362" creationId="{1F96EF18-A6FA-5996-0411-43AACF6915FF}"/>
          </ac:picMkLst>
        </pc:picChg>
      </pc:sldChg>
      <pc:sldChg chg="new del">
        <pc:chgData name="伊健 杜" userId="e69aded81da48593" providerId="LiveId" clId="{AF29B545-A78F-4B31-BA44-2FFE64763ADA}" dt="2023-02-20T14:38:57.739" v="2729" actId="47"/>
        <pc:sldMkLst>
          <pc:docMk/>
          <pc:sldMk cId="2318822515" sldId="2240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083138883" sldId="224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083138883" sldId="2240"/>
            <ac:spMk id="2" creationId="{10304424-DB4A-36E7-9E0D-D32A5DD0F26C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4266393787" sldId="224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266393787" sldId="2241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0T14:39:53.940" v="2844" actId="47"/>
        <pc:sldMkLst>
          <pc:docMk/>
          <pc:sldMk cId="2042921065" sldId="2242"/>
        </pc:sldMkLst>
        <pc:spChg chg="mod">
          <ac:chgData name="伊健 杜" userId="e69aded81da48593" providerId="LiveId" clId="{AF29B545-A78F-4B31-BA44-2FFE64763ADA}" dt="2023-02-20T14:39:50.938" v="2843" actId="20577"/>
          <ac:spMkLst>
            <pc:docMk/>
            <pc:sldMk cId="2042921065" sldId="2242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4:54:41.490" v="5407" actId="1076"/>
        <pc:sldMkLst>
          <pc:docMk/>
          <pc:sldMk cId="3773866786" sldId="2242"/>
        </pc:sldMkLst>
        <pc:spChg chg="mod">
          <ac:chgData name="伊健 杜" userId="e69aded81da48593" providerId="LiveId" clId="{AF29B545-A78F-4B31-BA44-2FFE64763ADA}" dt="2023-02-20T14:42:58.316" v="2858"/>
          <ac:spMkLst>
            <pc:docMk/>
            <pc:sldMk cId="3773866786" sldId="224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773866786" sldId="224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4:41.490" v="5407" actId="1076"/>
          <ac:picMkLst>
            <pc:docMk/>
            <pc:sldMk cId="3773866786" sldId="2242"/>
            <ac:picMk id="16386" creationId="{BBC51E79-8594-19F3-43C4-583201187AEA}"/>
          </ac:picMkLst>
        </pc:picChg>
      </pc:sldChg>
      <pc:sldChg chg="addSp modSp add mod">
        <pc:chgData name="伊健 杜" userId="e69aded81da48593" providerId="LiveId" clId="{AF29B545-A78F-4B31-BA44-2FFE64763ADA}" dt="2023-02-21T14:55:23.908" v="5409" actId="1076"/>
        <pc:sldMkLst>
          <pc:docMk/>
          <pc:sldMk cId="4029286358" sldId="224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4029286358" sldId="2243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23.908" v="5409" actId="1076"/>
          <ac:picMkLst>
            <pc:docMk/>
            <pc:sldMk cId="4029286358" sldId="2243"/>
            <ac:picMk id="17410" creationId="{13D61D96-4538-75B6-CDA1-6C4B3B9A7EF5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94235350" sldId="2244"/>
        </pc:sldMkLst>
      </pc:sldChg>
      <pc:sldChg chg="addSp modSp add mod">
        <pc:chgData name="伊健 杜" userId="e69aded81da48593" providerId="LiveId" clId="{AF29B545-A78F-4B31-BA44-2FFE64763ADA}" dt="2023-02-21T14:55:38.832" v="5411" actId="1076"/>
        <pc:sldMkLst>
          <pc:docMk/>
          <pc:sldMk cId="2737644136" sldId="224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737644136" sldId="2244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5:38.832" v="5411" actId="1076"/>
          <ac:picMkLst>
            <pc:docMk/>
            <pc:sldMk cId="2737644136" sldId="2244"/>
            <ac:picMk id="18434" creationId="{D312D9C8-75E9-F9AA-EC93-668CEBD7171F}"/>
          </ac:picMkLst>
        </pc:pic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2012142691" sldId="224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012142691" sldId="2245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4:07.047" v="3377" actId="1076"/>
          <ac:picMkLst>
            <pc:docMk/>
            <pc:sldMk cId="2012142691" sldId="2245"/>
            <ac:picMk id="1026" creationId="{C58790AC-099B-08AF-DAEF-B0EA81562601}"/>
          </ac:picMkLst>
        </pc:picChg>
      </pc:sldChg>
      <pc:sldChg chg="modSp add">
        <pc:chgData name="伊健 杜" userId="e69aded81da48593" providerId="LiveId" clId="{AF29B545-A78F-4B31-BA44-2FFE64763ADA}" dt="2023-02-21T13:04:26.179" v="5248"/>
        <pc:sldMkLst>
          <pc:docMk/>
          <pc:sldMk cId="1940879293" sldId="224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940879293" sldId="2246"/>
            <ac:spMk id="2" creationId="{10304424-DB4A-36E7-9E0D-D32A5DD0F26C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20110277" sldId="2246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52538624" sldId="2247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867876123" sldId="224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867876123" sldId="2247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4:44.261" v="3379" actId="478"/>
          <ac:picMkLst>
            <pc:docMk/>
            <pc:sldMk cId="867876123" sldId="2247"/>
            <ac:picMk id="1026" creationId="{C58790AC-099B-08AF-DAEF-B0EA81562601}"/>
          </ac:picMkLst>
        </pc:picChg>
        <pc:picChg chg="add mod">
          <ac:chgData name="伊健 杜" userId="e69aded81da48593" providerId="LiveId" clId="{AF29B545-A78F-4B31-BA44-2FFE64763ADA}" dt="2023-02-21T05:15:20.937" v="3387" actId="1076"/>
          <ac:picMkLst>
            <pc:docMk/>
            <pc:sldMk cId="867876123" sldId="2247"/>
            <ac:picMk id="2050" creationId="{EED027D8-F35C-AB12-34B0-52BD03F67E43}"/>
          </ac:picMkLst>
        </pc:picChg>
        <pc:picChg chg="add mod">
          <ac:chgData name="伊健 杜" userId="e69aded81da48593" providerId="LiveId" clId="{AF29B545-A78F-4B31-BA44-2FFE64763ADA}" dt="2023-02-21T05:15:26.964" v="3390" actId="1076"/>
          <ac:picMkLst>
            <pc:docMk/>
            <pc:sldMk cId="867876123" sldId="2247"/>
            <ac:picMk id="2052" creationId="{56AC1473-9165-BFFC-A036-078C718C7752}"/>
          </ac:picMkLst>
        </pc:pic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206652299" sldId="224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06652299" sldId="2248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0" creationId="{EED027D8-F35C-AB12-34B0-52BD03F67E43}"/>
          </ac:picMkLst>
        </pc:picChg>
        <pc:picChg chg="del">
          <ac:chgData name="伊健 杜" userId="e69aded81da48593" providerId="LiveId" clId="{AF29B545-A78F-4B31-BA44-2FFE64763ADA}" dt="2023-02-21T05:15:58.886" v="3392" actId="478"/>
          <ac:picMkLst>
            <pc:docMk/>
            <pc:sldMk cId="1206652299" sldId="2248"/>
            <ac:picMk id="2052" creationId="{56AC1473-9165-BFFC-A036-078C718C7752}"/>
          </ac:picMkLst>
        </pc:picChg>
        <pc:picChg chg="add mod">
          <ac:chgData name="伊健 杜" userId="e69aded81da48593" providerId="LiveId" clId="{AF29B545-A78F-4B31-BA44-2FFE64763ADA}" dt="2023-02-21T05:16:05.578" v="3396" actId="1076"/>
          <ac:picMkLst>
            <pc:docMk/>
            <pc:sldMk cId="1206652299" sldId="2248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415075018" sldId="2248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711364460" sldId="2249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1402655408" sldId="224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02655408" sldId="2249"/>
            <ac:spMk id="2" creationId="{10304424-DB4A-36E7-9E0D-D32A5DD0F26C}"/>
          </ac:spMkLst>
        </pc:spChg>
        <pc:picChg chg="add mod">
          <ac:chgData name="伊健 杜" userId="e69aded81da48593" providerId="LiveId" clId="{AF29B545-A78F-4B31-BA44-2FFE64763ADA}" dt="2023-02-21T05:16:51.481" v="3401" actId="1076"/>
          <ac:picMkLst>
            <pc:docMk/>
            <pc:sldMk cId="1402655408" sldId="2249"/>
            <ac:picMk id="4" creationId="{36A38500-A793-DA33-2068-03C3624E8FCC}"/>
          </ac:picMkLst>
        </pc:picChg>
        <pc:picChg chg="del">
          <ac:chgData name="伊健 杜" userId="e69aded81da48593" providerId="LiveId" clId="{AF29B545-A78F-4B31-BA44-2FFE64763ADA}" dt="2023-02-21T05:16:46.968" v="3398" actId="478"/>
          <ac:picMkLst>
            <pc:docMk/>
            <pc:sldMk cId="1402655408" sldId="2249"/>
            <ac:picMk id="3074" creationId="{E09D2906-ED60-41BC-DEEB-058194CB94F2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210530522" sldId="2250"/>
        </pc:sldMkLst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546783395" sldId="225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546783395" sldId="2250"/>
            <ac:spMk id="2" creationId="{10304424-DB4A-36E7-9E0D-D32A5DD0F26C}"/>
          </ac:spMkLst>
        </pc:spChg>
        <pc:picChg chg="del">
          <ac:chgData name="伊健 杜" userId="e69aded81da48593" providerId="LiveId" clId="{AF29B545-A78F-4B31-BA44-2FFE64763ADA}" dt="2023-02-21T05:20:57.203" v="3436" actId="478"/>
          <ac:picMkLst>
            <pc:docMk/>
            <pc:sldMk cId="3546783395" sldId="2250"/>
            <ac:picMk id="4" creationId="{36A38500-A793-DA33-2068-03C3624E8FCC}"/>
          </ac:picMkLst>
        </pc:picChg>
        <pc:picChg chg="add mod">
          <ac:chgData name="伊健 杜" userId="e69aded81da48593" providerId="LiveId" clId="{AF29B545-A78F-4B31-BA44-2FFE64763ADA}" dt="2023-02-21T05:20:58.971" v="3438" actId="1076"/>
          <ac:picMkLst>
            <pc:docMk/>
            <pc:sldMk cId="3546783395" sldId="2250"/>
            <ac:picMk id="4098" creationId="{0CEE3A42-5D51-7E0B-9FF1-77CD51262E0D}"/>
          </ac:picMkLst>
        </pc:pic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364054386" sldId="225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4054386" sldId="2251"/>
            <ac:spMk id="2" creationId="{10304424-DB4A-36E7-9E0D-D32A5DD0F26C}"/>
          </ac:spMkLst>
        </pc:spChg>
      </pc:sldChg>
      <pc:sldChg chg="add del">
        <pc:chgData name="伊健 杜" userId="e69aded81da48593" providerId="LiveId" clId="{AF29B545-A78F-4B31-BA44-2FFE64763ADA}" dt="2023-02-21T05:21:06.596" v="3440" actId="47"/>
        <pc:sldMkLst>
          <pc:docMk/>
          <pc:sldMk cId="1293235614" sldId="2251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327051921" sldId="2251"/>
        </pc:sldMkLst>
      </pc:sldChg>
      <pc:sldChg chg="add del">
        <pc:chgData name="伊健 杜" userId="e69aded81da48593" providerId="LiveId" clId="{AF29B545-A78F-4B31-BA44-2FFE64763ADA}" dt="2023-02-21T05:23:40.335" v="3505" actId="47"/>
        <pc:sldMkLst>
          <pc:docMk/>
          <pc:sldMk cId="2743512211" sldId="2252"/>
        </pc:sldMkLst>
      </pc:sldChg>
      <pc:sldChg chg="addSp modSp add mod">
        <pc:chgData name="伊健 杜" userId="e69aded81da48593" providerId="LiveId" clId="{AF29B545-A78F-4B31-BA44-2FFE64763ADA}" dt="2023-02-21T14:56:04.211" v="5414" actId="1076"/>
        <pc:sldMkLst>
          <pc:docMk/>
          <pc:sldMk cId="3685489568" sldId="225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685489568" sldId="2252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4:56:04.211" v="5414" actId="1076"/>
          <ac:picMkLst>
            <pc:docMk/>
            <pc:sldMk cId="3685489568" sldId="2252"/>
            <ac:picMk id="19458" creationId="{79C41E4E-C9F2-5BC8-D058-DDB68C0DB02D}"/>
          </ac:picMkLst>
        </pc:pic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140817928" sldId="2252"/>
        </pc:sldMkLst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1041314455" sldId="2253"/>
        </pc:sldMkLst>
      </pc:sldChg>
      <pc:sldChg chg="modSp add del mod">
        <pc:chgData name="伊健 杜" userId="e69aded81da48593" providerId="LiveId" clId="{AF29B545-A78F-4B31-BA44-2FFE64763ADA}" dt="2023-02-21T13:04:26.179" v="5248"/>
        <pc:sldMkLst>
          <pc:docMk/>
          <pc:sldMk cId="3371019328" sldId="225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3371019328" sldId="2253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244172812" sldId="2254"/>
        </pc:sldMkLst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638423198" sldId="225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638423198" sldId="2254"/>
            <ac:spMk id="2" creationId="{10304424-DB4A-36E7-9E0D-D32A5DD0F26C}"/>
          </ac:spMkLst>
        </pc:spChg>
      </pc:sldChg>
      <pc:sldChg chg="modSp add del mod">
        <pc:chgData name="伊健 杜" userId="e69aded81da48593" providerId="LiveId" clId="{AF29B545-A78F-4B31-BA44-2FFE64763ADA}" dt="2023-02-21T05:27:17.957" v="3828" actId="47"/>
        <pc:sldMkLst>
          <pc:docMk/>
          <pc:sldMk cId="4194994687" sldId="2254"/>
        </pc:sldMkLst>
        <pc:spChg chg="mod">
          <ac:chgData name="伊健 杜" userId="e69aded81da48593" providerId="LiveId" clId="{AF29B545-A78F-4B31-BA44-2FFE64763ADA}" dt="2023-02-21T05:26:35.337" v="3827"/>
          <ac:spMkLst>
            <pc:docMk/>
            <pc:sldMk cId="4194994687" sldId="2254"/>
            <ac:spMk id="5" creationId="{E7287B0E-EF55-E721-8EFA-9A9183C0EDF9}"/>
          </ac:spMkLst>
        </pc:spChg>
      </pc:sldChg>
      <pc:sldChg chg="del">
        <pc:chgData name="伊健 杜" userId="e69aded81da48593" providerId="LiveId" clId="{AF29B545-A78F-4B31-BA44-2FFE64763ADA}" dt="2023-02-20T12:12:46.405" v="6" actId="47"/>
        <pc:sldMkLst>
          <pc:docMk/>
          <pc:sldMk cId="4054208821" sldId="2255"/>
        </pc:sldMkLst>
      </pc:sldChg>
      <pc:sldChg chg="modSp add mod">
        <pc:chgData name="伊健 杜" userId="e69aded81da48593" providerId="LiveId" clId="{AF29B545-A78F-4B31-BA44-2FFE64763ADA}" dt="2023-02-21T14:13:30.993" v="5270"/>
        <pc:sldMkLst>
          <pc:docMk/>
          <pc:sldMk cId="4116058296" sldId="2255"/>
        </pc:sldMkLst>
        <pc:spChg chg="mod">
          <ac:chgData name="伊健 杜" userId="e69aded81da48593" providerId="LiveId" clId="{AF29B545-A78F-4B31-BA44-2FFE64763ADA}" dt="2023-02-21T14:13:30.993" v="5270"/>
          <ac:spMkLst>
            <pc:docMk/>
            <pc:sldMk cId="4116058296" sldId="2255"/>
            <ac:spMk id="2" creationId="{10304424-DB4A-36E7-9E0D-D32A5DD0F26C}"/>
          </ac:spMkLst>
        </pc:spChg>
      </pc:sldChg>
      <pc:sldChg chg="addSp modSp add mod">
        <pc:chgData name="伊健 杜" userId="e69aded81da48593" providerId="LiveId" clId="{AF29B545-A78F-4B31-BA44-2FFE64763ADA}" dt="2023-02-21T16:12:25.412" v="5417" actId="1076"/>
        <pc:sldMkLst>
          <pc:docMk/>
          <pc:sldMk cId="4033524611" sldId="2256"/>
        </pc:sldMkLst>
        <pc:spChg chg="mod">
          <ac:chgData name="伊健 杜" userId="e69aded81da48593" providerId="LiveId" clId="{AF29B545-A78F-4B31-BA44-2FFE64763ADA}" dt="2023-02-21T05:39:18.899" v="4112"/>
          <ac:spMkLst>
            <pc:docMk/>
            <pc:sldMk cId="4033524611" sldId="2256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4033524611" sldId="2256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2:25.412" v="5417" actId="1076"/>
          <ac:picMkLst>
            <pc:docMk/>
            <pc:sldMk cId="4033524611" sldId="2256"/>
            <ac:picMk id="1026" creationId="{F25FB7D6-A021-DB79-E903-C41EE377A47E}"/>
          </ac:picMkLst>
        </pc:picChg>
      </pc:sldChg>
      <pc:sldChg chg="addSp modSp add mod">
        <pc:chgData name="伊健 杜" userId="e69aded81da48593" providerId="LiveId" clId="{AF29B545-A78F-4B31-BA44-2FFE64763ADA}" dt="2023-02-21T16:13:52.685" v="5419" actId="1076"/>
        <pc:sldMkLst>
          <pc:docMk/>
          <pc:sldMk cId="2889901919" sldId="225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889901919" sldId="2257"/>
            <ac:spMk id="5" creationId="{E7287B0E-EF55-E721-8EFA-9A9183C0EDF9}"/>
          </ac:spMkLst>
        </pc:spChg>
        <pc:picChg chg="add mod">
          <ac:chgData name="伊健 杜" userId="e69aded81da48593" providerId="LiveId" clId="{AF29B545-A78F-4B31-BA44-2FFE64763ADA}" dt="2023-02-21T16:13:52.685" v="5419" actId="1076"/>
          <ac:picMkLst>
            <pc:docMk/>
            <pc:sldMk cId="2889901919" sldId="2257"/>
            <ac:picMk id="2050" creationId="{769302F6-9305-668C-7F20-01C78D5C3226}"/>
          </ac:picMkLst>
        </pc:picChg>
      </pc:sldChg>
      <pc:sldChg chg="addSp modSp add mod">
        <pc:chgData name="伊健 杜" userId="e69aded81da48593" providerId="LiveId" clId="{AF29B545-A78F-4B31-BA44-2FFE64763ADA}" dt="2023-02-21T16:16:14.017" v="5425" actId="1076"/>
        <pc:sldMkLst>
          <pc:docMk/>
          <pc:sldMk cId="1476478785" sldId="2258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5:49:24.873" v="4378" actId="1076"/>
          <ac:spMkLst>
            <pc:docMk/>
            <pc:sldMk cId="1476478785" sldId="2258"/>
            <ac:spMk id="6" creationId="{DA04786D-3FE1-B0BF-2654-021227D4ECC0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476478785" sldId="2258"/>
            <ac:spMk id="12" creationId="{566E938F-8B7F-45C0-0B4C-43DED0666BD4}"/>
          </ac:spMkLst>
        </pc:spChg>
        <pc:picChg chg="add mod">
          <ac:chgData name="伊健 杜" userId="e69aded81da48593" providerId="LiveId" clId="{AF29B545-A78F-4B31-BA44-2FFE64763ADA}" dt="2023-02-21T16:15:36.906" v="5422" actId="1076"/>
          <ac:picMkLst>
            <pc:docMk/>
            <pc:sldMk cId="1476478785" sldId="2258"/>
            <ac:picMk id="3074" creationId="{80B8BB67-D843-8E5A-BBA0-4C0316A644AB}"/>
          </ac:picMkLst>
        </pc:picChg>
        <pc:picChg chg="add mod">
          <ac:chgData name="伊健 杜" userId="e69aded81da48593" providerId="LiveId" clId="{AF29B545-A78F-4B31-BA44-2FFE64763ADA}" dt="2023-02-21T16:16:14.017" v="5425" actId="1076"/>
          <ac:picMkLst>
            <pc:docMk/>
            <pc:sldMk cId="1476478785" sldId="2258"/>
            <ac:picMk id="3076" creationId="{CC5C91BF-0C78-28C8-B2FD-1D6DCD512F32}"/>
          </ac:picMkLst>
        </pc:picChg>
      </pc:sldChg>
      <pc:sldChg chg="addSp delSp modSp add mod">
        <pc:chgData name="伊健 杜" userId="e69aded81da48593" providerId="LiveId" clId="{AF29B545-A78F-4B31-BA44-2FFE64763ADA}" dt="2023-02-21T16:14:36.521" v="5420" actId="478"/>
        <pc:sldMkLst>
          <pc:docMk/>
          <pc:sldMk cId="2963006058" sldId="2259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963006058" sldId="2259"/>
            <ac:spMk id="2" creationId="{10304424-DB4A-36E7-9E0D-D32A5DD0F26C}"/>
          </ac:spMkLst>
        </pc:spChg>
        <pc:spChg chg="add del mod">
          <ac:chgData name="伊健 杜" userId="e69aded81da48593" providerId="LiveId" clId="{AF29B545-A78F-4B31-BA44-2FFE64763ADA}" dt="2023-02-21T16:14:36.521" v="5420" actId="478"/>
          <ac:spMkLst>
            <pc:docMk/>
            <pc:sldMk cId="2963006058" sldId="2259"/>
            <ac:spMk id="3" creationId="{658BEE85-BB8F-7FA4-6672-051534D59EBA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2235023524" sldId="2260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2235023524" sldId="2260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730605624" sldId="2261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730605624" sldId="2261"/>
            <ac:spMk id="12" creationId="{566E938F-8B7F-45C0-0B4C-43DED0666BD4}"/>
          </ac:spMkLst>
        </pc:spChg>
      </pc:sldChg>
      <pc:sldChg chg="addSp modSp add mod">
        <pc:chgData name="伊健 杜" userId="e69aded81da48593" providerId="LiveId" clId="{AF29B545-A78F-4B31-BA44-2FFE64763ADA}" dt="2023-02-21T13:04:26.179" v="5248"/>
        <pc:sldMkLst>
          <pc:docMk/>
          <pc:sldMk cId="1055754642" sldId="2262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2" creationId="{10304424-DB4A-36E7-9E0D-D32A5DD0F26C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1055754642" sldId="2262"/>
            <ac:spMk id="3" creationId="{15B20989-A8E3-E362-3E90-D4FEBEBF9C32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4" creationId="{14A85DD4-BCFD-B029-4D47-AC851DC1DF14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5" creationId="{33299C7B-9164-2124-3C0E-79D84037C788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6" creationId="{CCCDA294-B2F8-7B6E-D3DF-0ABB62677B90}"/>
          </ac:spMkLst>
        </pc:spChg>
        <pc:spChg chg="add mod">
          <ac:chgData name="伊健 杜" userId="e69aded81da48593" providerId="LiveId" clId="{AF29B545-A78F-4B31-BA44-2FFE64763ADA}" dt="2023-02-21T06:03:28.597" v="4962" actId="1076"/>
          <ac:spMkLst>
            <pc:docMk/>
            <pc:sldMk cId="1055754642" sldId="2262"/>
            <ac:spMk id="7" creationId="{0E90F0DE-E2FA-C7D6-D884-443A06F6AB8B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770163816" sldId="2263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770163816" sldId="2263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23197649" sldId="2264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2" creationId="{10304424-DB4A-36E7-9E0D-D32A5DD0F26C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23197649" sldId="2264"/>
            <ac:spMk id="3" creationId="{15B20989-A8E3-E362-3E90-D4FEBEBF9C32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1162300324" sldId="2265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06:04:17.768" v="5037" actId="1076"/>
          <ac:spMkLst>
            <pc:docMk/>
            <pc:sldMk cId="1162300324" sldId="2265"/>
            <ac:spMk id="7" creationId="{9D09D09D-0010-77F7-9F97-22B099F990B8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1162300324" sldId="2265"/>
            <ac:spMk id="12" creationId="{566E938F-8B7F-45C0-0B4C-43DED0666BD4}"/>
          </ac:spMkLst>
        </pc:spChg>
      </pc:sldChg>
      <pc:sldChg chg="modSp add mod">
        <pc:chgData name="伊健 杜" userId="e69aded81da48593" providerId="LiveId" clId="{AF29B545-A78F-4B31-BA44-2FFE64763ADA}" dt="2023-02-21T13:04:26.179" v="5248"/>
        <pc:sldMkLst>
          <pc:docMk/>
          <pc:sldMk cId="91397980" sldId="2266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3" creationId="{AFF80177-B508-486C-D283-AFDDC448C9C4}"/>
          </ac:spMkLst>
        </pc:spChg>
        <pc:spChg chg="mod">
          <ac:chgData name="伊健 杜" userId="e69aded81da48593" providerId="LiveId" clId="{AF29B545-A78F-4B31-BA44-2FFE64763ADA}" dt="2023-02-21T13:04:26.179" v="5248"/>
          <ac:spMkLst>
            <pc:docMk/>
            <pc:sldMk cId="91397980" sldId="2266"/>
            <ac:spMk id="12" creationId="{566E938F-8B7F-45C0-0B4C-43DED0666BD4}"/>
          </ac:spMkLst>
        </pc:spChg>
      </pc:sldChg>
      <pc:sldChg chg="addSp delSp modSp add mod">
        <pc:chgData name="伊健 杜" userId="e69aded81da48593" providerId="LiveId" clId="{AF29B545-A78F-4B31-BA44-2FFE64763ADA}" dt="2023-02-21T13:04:26.179" v="5248"/>
        <pc:sldMkLst>
          <pc:docMk/>
          <pc:sldMk cId="362356432" sldId="2267"/>
        </pc:sldMkLst>
        <pc:spChg chg="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2" creationId="{10304424-DB4A-36E7-9E0D-D32A5DD0F26C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3" creationId="{15B20989-A8E3-E362-3E90-D4FEBEBF9C32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5" creationId="{33299C7B-9164-2124-3C0E-79D84037C788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6" creationId="{CCCDA294-B2F8-7B6E-D3DF-0ABB62677B90}"/>
          </ac:spMkLst>
        </pc:spChg>
        <pc:spChg chg="del">
          <ac:chgData name="伊健 杜" userId="e69aded81da48593" providerId="LiveId" clId="{AF29B545-A78F-4B31-BA44-2FFE64763ADA}" dt="2023-02-21T06:06:50.982" v="5184" actId="478"/>
          <ac:spMkLst>
            <pc:docMk/>
            <pc:sldMk cId="362356432" sldId="2267"/>
            <ac:spMk id="7" creationId="{0E90F0DE-E2FA-C7D6-D884-443A06F6AB8B}"/>
          </ac:spMkLst>
        </pc:spChg>
        <pc:spChg chg="add mod">
          <ac:chgData name="伊健 杜" userId="e69aded81da48593" providerId="LiveId" clId="{AF29B545-A78F-4B31-BA44-2FFE64763ADA}" dt="2023-02-21T13:04:26.179" v="5248"/>
          <ac:spMkLst>
            <pc:docMk/>
            <pc:sldMk cId="362356432" sldId="2267"/>
            <ac:spMk id="8" creationId="{39858070-5B84-5651-235C-DEBF559AD577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9" creationId="{318CE0BB-57BF-9DC7-4CBF-25B1C71BD914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0" creationId="{912A5A7D-A11F-6040-FA1F-94A976A94006}"/>
          </ac:spMkLst>
        </pc:spChg>
        <pc:spChg chg="add mod">
          <ac:chgData name="伊健 杜" userId="e69aded81da48593" providerId="LiveId" clId="{AF29B545-A78F-4B31-BA44-2FFE64763ADA}" dt="2023-02-21T06:07:13.403" v="5242" actId="1076"/>
          <ac:spMkLst>
            <pc:docMk/>
            <pc:sldMk cId="362356432" sldId="2267"/>
            <ac:spMk id="11" creationId="{0674253C-B632-0D3A-6538-9E966DD5BA87}"/>
          </ac:spMkLst>
        </pc:spChg>
      </pc:sldChg>
      <pc:sldChg chg="addSp delSp modSp new mod">
        <pc:chgData name="伊健 杜" userId="e69aded81da48593" providerId="LiveId" clId="{AF29B545-A78F-4B31-BA44-2FFE64763ADA}" dt="2023-02-21T06:07:39.913" v="5247" actId="1076"/>
        <pc:sldMkLst>
          <pc:docMk/>
          <pc:sldMk cId="917048311" sldId="2268"/>
        </pc:sldMkLst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2" creationId="{28DBC7C3-1A75-D5EF-8197-3562BF00964D}"/>
          </ac:spMkLst>
        </pc:spChg>
        <pc:spChg chg="del">
          <ac:chgData name="伊健 杜" userId="e69aded81da48593" providerId="LiveId" clId="{AF29B545-A78F-4B31-BA44-2FFE64763ADA}" dt="2023-02-21T06:07:32.435" v="5244" actId="478"/>
          <ac:spMkLst>
            <pc:docMk/>
            <pc:sldMk cId="917048311" sldId="2268"/>
            <ac:spMk id="3" creationId="{D89D5888-AB66-1660-5D9F-D234F79B1A65}"/>
          </ac:spMkLst>
        </pc:spChg>
        <pc:picChg chg="add mod">
          <ac:chgData name="伊健 杜" userId="e69aded81da48593" providerId="LiveId" clId="{AF29B545-A78F-4B31-BA44-2FFE64763ADA}" dt="2023-02-21T06:07:39.913" v="5247" actId="1076"/>
          <ac:picMkLst>
            <pc:docMk/>
            <pc:sldMk cId="917048311" sldId="2268"/>
            <ac:picMk id="5" creationId="{AD98577A-7568-45ED-C2F5-DA54B0A770E7}"/>
          </ac:picMkLst>
        </pc:picChg>
      </pc:sldChg>
    </pc:docChg>
  </pc:docChgLst>
  <pc:docChgLst>
    <pc:chgData name="伊健 杜" userId="e69aded81da48593" providerId="LiveId" clId="{C313B0D9-9443-4A21-9CE1-72F01DD645D7}"/>
    <pc:docChg chg="undo custSel addSld delSld modSld sldOrd modSection">
      <pc:chgData name="伊健 杜" userId="e69aded81da48593" providerId="LiveId" clId="{C313B0D9-9443-4A21-9CE1-72F01DD645D7}" dt="2022-10-11T15:36:33.657" v="7203" actId="20577"/>
      <pc:docMkLst>
        <pc:docMk/>
      </pc:docMkLst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0931917" sldId="919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046682344" sldId="924"/>
        </pc:sldMkLst>
      </pc:sldChg>
      <pc:sldChg chg="addSp delSp modSp mod">
        <pc:chgData name="伊健 杜" userId="e69aded81da48593" providerId="LiveId" clId="{C313B0D9-9443-4A21-9CE1-72F01DD645D7}" dt="2022-10-11T07:18:45.995" v="4159"/>
        <pc:sldMkLst>
          <pc:docMk/>
          <pc:sldMk cId="1516926263" sldId="927"/>
        </pc:sldMkLst>
        <pc:spChg chg="mod">
          <ac:chgData name="伊健 杜" userId="e69aded81da48593" providerId="LiveId" clId="{C313B0D9-9443-4A21-9CE1-72F01DD645D7}" dt="2022-10-11T03:37:39.441" v="198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16926263" sldId="927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39:53.523" v="2099" actId="1076"/>
          <ac:picMkLst>
            <pc:docMk/>
            <pc:sldMk cId="1516926263" sldId="927"/>
            <ac:picMk id="12290" creationId="{7E05C480-26C0-8826-3EDE-2C482B3DF632}"/>
          </ac:picMkLst>
        </pc:picChg>
        <pc:picChg chg="del">
          <ac:chgData name="伊健 杜" userId="e69aded81da48593" providerId="LiveId" clId="{C313B0D9-9443-4A21-9CE1-72F01DD645D7}" dt="2022-10-11T03:37:56.328" v="2024" actId="478"/>
          <ac:picMkLst>
            <pc:docMk/>
            <pc:sldMk cId="1516926263" sldId="927"/>
            <ac:picMk id="22530" creationId="{0CA02AA5-77B6-9D83-5D78-6457C7452C90}"/>
          </ac:picMkLst>
        </pc:picChg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232926413" sldId="928"/>
        </pc:sldMkLst>
      </pc:sldChg>
      <pc:sldChg chg="add del">
        <pc:chgData name="伊健 杜" userId="e69aded81da48593" providerId="LiveId" clId="{C313B0D9-9443-4A21-9CE1-72F01DD645D7}" dt="2022-10-11T03:50:31.767" v="2505" actId="47"/>
        <pc:sldMkLst>
          <pc:docMk/>
          <pc:sldMk cId="454470444" sldId="92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9818006" sldId="93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70785287" sldId="93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21391591" sldId="93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80672822" sldId="93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385191696" sldId="93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476667222" sldId="93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921503590" sldId="93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779148286" sldId="93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6046354" sldId="93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326369696" sldId="93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272433015" sldId="94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228994924" sldId="94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6564032" sldId="94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69985253" sldId="94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098480447" sldId="94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44577678" sldId="94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195299276" sldId="946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91646171" sldId="94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838481870" sldId="94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77114646" sldId="94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743735350" sldId="950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071760569" sldId="95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902853154" sldId="95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238156773" sldId="953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778393841" sldId="954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3247789987" sldId="955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845632734" sldId="957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151639316" sldId="958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1668174266" sldId="959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15798268" sldId="961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008128449" sldId="962"/>
        </pc:sldMkLst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432336390" sldId="963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103089404" sldId="96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3" creationId="{238C00A3-C6D9-4CEE-983C-E9A1E0EFF651}"/>
          </ac:spMkLst>
        </pc:spChg>
        <pc:spChg chg="del mod">
          <ac:chgData name="伊健 杜" userId="e69aded81da48593" providerId="LiveId" clId="{C313B0D9-9443-4A21-9CE1-72F01DD645D7}" dt="2022-10-11T02:43:30.380" v="52" actId="478"/>
          <ac:spMkLst>
            <pc:docMk/>
            <pc:sldMk cId="1103089404" sldId="964"/>
            <ac:spMk id="5" creationId="{27636C17-3F99-8189-6B60-57C222F237E0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03089404" sldId="964"/>
            <ac:spMk id="6" creationId="{0E36AABD-FC67-1C18-35B6-ABEF922CA6BC}"/>
          </ac:spMkLst>
        </pc:spChg>
        <pc:picChg chg="add mod">
          <ac:chgData name="伊健 杜" userId="e69aded81da48593" providerId="LiveId" clId="{C313B0D9-9443-4A21-9CE1-72F01DD645D7}" dt="2022-10-11T02:51:15.366" v="647" actId="1076"/>
          <ac:picMkLst>
            <pc:docMk/>
            <pc:sldMk cId="1103089404" sldId="964"/>
            <ac:picMk id="1026" creationId="{D30D3642-C73C-AC54-7567-1615671B1184}"/>
          </ac:picMkLst>
        </pc:picChg>
        <pc:picChg chg="del">
          <ac:chgData name="伊健 杜" userId="e69aded81da48593" providerId="LiveId" clId="{C313B0D9-9443-4A21-9CE1-72F01DD645D7}" dt="2022-10-11T02:45:40.689" v="319" actId="478"/>
          <ac:picMkLst>
            <pc:docMk/>
            <pc:sldMk cId="1103089404" sldId="964"/>
            <ac:picMk id="3074" creationId="{6CE913E3-EAD1-9673-639E-6404557D6464}"/>
          </ac:picMkLst>
        </pc:picChg>
      </pc:sldChg>
      <pc:sldChg chg="add del">
        <pc:chgData name="伊健 杜" userId="e69aded81da48593" providerId="LiveId" clId="{C313B0D9-9443-4A21-9CE1-72F01DD645D7}" dt="2022-10-11T02:30:26.126" v="2" actId="47"/>
        <pc:sldMkLst>
          <pc:docMk/>
          <pc:sldMk cId="294181434" sldId="965"/>
        </pc:sldMkLst>
      </pc:sldChg>
      <pc:sldChg chg="addSp delSp modSp mod ord modAnim">
        <pc:chgData name="伊健 杜" userId="e69aded81da48593" providerId="LiveId" clId="{C313B0D9-9443-4A21-9CE1-72F01DD645D7}" dt="2022-10-11T07:18:45.995" v="4159"/>
        <pc:sldMkLst>
          <pc:docMk/>
          <pc:sldMk cId="1400980109" sldId="966"/>
        </pc:sldMkLst>
        <pc:spChg chg="mod">
          <ac:chgData name="伊健 杜" userId="e69aded81da48593" providerId="LiveId" clId="{C313B0D9-9443-4A21-9CE1-72F01DD645D7}" dt="2022-10-11T02:35:28.269" v="12" actId="20577"/>
          <ac:spMkLst>
            <pc:docMk/>
            <pc:sldMk cId="1400980109" sldId="966"/>
            <ac:spMk id="2" creationId="{1302A11A-625D-774F-23B3-739301B530C3}"/>
          </ac:spMkLst>
        </pc:spChg>
        <pc:spChg chg="add mod">
          <ac:chgData name="伊健 杜" userId="e69aded81da48593" providerId="LiveId" clId="{C313B0D9-9443-4A21-9CE1-72F01DD645D7}" dt="2022-10-11T02:39:17.433" v="49" actId="1076"/>
          <ac:spMkLst>
            <pc:docMk/>
            <pc:sldMk cId="1400980109" sldId="966"/>
            <ac:spMk id="3" creationId="{BF178E76-FDFB-D2B6-710A-37444C6E7082}"/>
          </ac:spMkLst>
        </pc:spChg>
        <pc:spChg chg="add mod">
          <ac:chgData name="伊健 杜" userId="e69aded81da48593" providerId="LiveId" clId="{C313B0D9-9443-4A21-9CE1-72F01DD645D7}" dt="2022-10-11T02:36:03.791" v="48"/>
          <ac:spMkLst>
            <pc:docMk/>
            <pc:sldMk cId="1400980109" sldId="96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2:39:46.219" v="50" actId="1076"/>
          <ac:spMkLst>
            <pc:docMk/>
            <pc:sldMk cId="1400980109" sldId="966"/>
            <ac:spMk id="5" creationId="{C57211A0-9C60-D804-6094-37A6B213E351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6" creationId="{58145C48-FA25-C457-6536-B6D4F8A5C215}"/>
          </ac:spMkLst>
        </pc:spChg>
        <pc:spChg chg="del">
          <ac:chgData name="伊健 杜" userId="e69aded81da48593" providerId="LiveId" clId="{C313B0D9-9443-4A21-9CE1-72F01DD645D7}" dt="2022-10-11T02:35:38.991" v="15" actId="478"/>
          <ac:spMkLst>
            <pc:docMk/>
            <pc:sldMk cId="1400980109" sldId="966"/>
            <ac:spMk id="7" creationId="{CBA8DDFD-A2F4-69C8-D9A4-82CB1C5006E9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00980109" sldId="966"/>
            <ac:spMk id="8" creationId="{279D721E-C3FB-2CB0-6BD4-36E099029B06}"/>
          </ac:spMkLst>
        </pc:spChg>
        <pc:spChg chg="del">
          <ac:chgData name="伊健 杜" userId="e69aded81da48593" providerId="LiveId" clId="{C313B0D9-9443-4A21-9CE1-72F01DD645D7}" dt="2022-10-11T02:35:34.293" v="14" actId="478"/>
          <ac:spMkLst>
            <pc:docMk/>
            <pc:sldMk cId="1400980109" sldId="966"/>
            <ac:spMk id="9" creationId="{7156E369-E07B-5288-0CC3-ADB34102F93F}"/>
          </ac:spMkLst>
        </pc:spChg>
      </pc:sldChg>
      <pc:sldChg chg="addSp delSp modSp add mod ord modAnim">
        <pc:chgData name="伊健 杜" userId="e69aded81da48593" providerId="LiveId" clId="{C313B0D9-9443-4A21-9CE1-72F01DD645D7}" dt="2022-10-11T07:18:45.995" v="4159"/>
        <pc:sldMkLst>
          <pc:docMk/>
          <pc:sldMk cId="890807234" sldId="96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2" creationId="{A01AC9E7-C04E-508D-350A-4D8CA041DA24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3" creationId="{BB443CCB-C822-EB29-DC54-4CAF938BE80B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890807234" sldId="967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2:47:21.081" v="407" actId="478"/>
          <ac:picMkLst>
            <pc:docMk/>
            <pc:sldMk cId="890807234" sldId="967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2:48:30.859" v="476" actId="1076"/>
          <ac:picMkLst>
            <pc:docMk/>
            <pc:sldMk cId="890807234" sldId="967"/>
            <ac:picMk id="2050" creationId="{5C5D3BA8-4339-E1A2-D6B3-FB5E4315741E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486025112" sldId="967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125853018" sldId="968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80625283" sldId="96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80625283" sldId="968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05:55.746" v="855" actId="478"/>
          <ac:picMkLst>
            <pc:docMk/>
            <pc:sldMk cId="1580625283" sldId="968"/>
            <ac:picMk id="1026" creationId="{D30D3642-C73C-AC54-7567-1615671B1184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4" creationId="{78A9A2B5-C225-4259-4B11-D49DA3222451}"/>
          </ac:picMkLst>
        </pc:picChg>
        <pc:picChg chg="add mod">
          <ac:chgData name="伊健 杜" userId="e69aded81da48593" providerId="LiveId" clId="{C313B0D9-9443-4A21-9CE1-72F01DD645D7}" dt="2022-10-11T03:07:30.017" v="865" actId="1076"/>
          <ac:picMkLst>
            <pc:docMk/>
            <pc:sldMk cId="1580625283" sldId="968"/>
            <ac:picMk id="3076" creationId="{92346A29-3087-E9A1-40E4-A1DAD25DD63C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428983760" sldId="969"/>
        </pc:sldMkLst>
      </pc:sldChg>
      <pc:sldChg chg="new del">
        <pc:chgData name="伊健 杜" userId="e69aded81da48593" providerId="LiveId" clId="{C313B0D9-9443-4A21-9CE1-72F01DD645D7}" dt="2022-10-11T03:07:38.226" v="868" actId="47"/>
        <pc:sldMkLst>
          <pc:docMk/>
          <pc:sldMk cId="2146995125" sldId="969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757873519" sldId="970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107945072" sldId="97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2" creationId="{A01AC9E7-C04E-508D-350A-4D8CA041DA24}"/>
          </ac:spMkLst>
        </pc:spChg>
        <pc:spChg chg="mod">
          <ac:chgData name="伊健 杜" userId="e69aded81da48593" providerId="LiveId" clId="{C313B0D9-9443-4A21-9CE1-72F01DD645D7}" dt="2022-10-11T03:12:09.122" v="982" actId="1076"/>
          <ac:spMkLst>
            <pc:docMk/>
            <pc:sldMk cId="2107945072" sldId="970"/>
            <ac:spMk id="4" creationId="{80F8FC49-4DD1-475B-DE97-96F27609038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107945072" sldId="970"/>
            <ac:spMk id="6" creationId="{0E36AABD-FC67-1C18-35B6-ABEF922CA6BC}"/>
          </ac:spMkLst>
        </pc:spChg>
        <pc:picChg chg="del mod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4" creationId="{78A9A2B5-C225-4259-4B11-D49DA3222451}"/>
          </ac:picMkLst>
        </pc:picChg>
        <pc:picChg chg="del">
          <ac:chgData name="伊健 杜" userId="e69aded81da48593" providerId="LiveId" clId="{C313B0D9-9443-4A21-9CE1-72F01DD645D7}" dt="2022-10-11T03:10:59.790" v="870" actId="478"/>
          <ac:picMkLst>
            <pc:docMk/>
            <pc:sldMk cId="2107945072" sldId="970"/>
            <ac:picMk id="3076" creationId="{92346A29-3087-E9A1-40E4-A1DAD25DD63C}"/>
          </ac:picMkLst>
        </pc:picChg>
        <pc:picChg chg="add mod">
          <ac:chgData name="伊健 杜" userId="e69aded81da48593" providerId="LiveId" clId="{C313B0D9-9443-4A21-9CE1-72F01DD645D7}" dt="2022-10-11T03:11:26.510" v="882" actId="1076"/>
          <ac:picMkLst>
            <pc:docMk/>
            <pc:sldMk cId="2107945072" sldId="970"/>
            <ac:picMk id="4098" creationId="{CFD5C410-6B00-B0A8-F9EF-9D7C7FA50DC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2325837417" sldId="971"/>
        </pc:sldMkLst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374897660" sldId="971"/>
        </pc:sldMkLst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2" creationId="{E92C7D00-BF5D-E96D-0644-2414B030D44C}"/>
          </ac:spMkLst>
        </pc:spChg>
        <pc:spChg chg="del">
          <ac:chgData name="伊健 杜" userId="e69aded81da48593" providerId="LiveId" clId="{C313B0D9-9443-4A21-9CE1-72F01DD645D7}" dt="2022-10-11T03:12:02.707" v="981" actId="478"/>
          <ac:spMkLst>
            <pc:docMk/>
            <pc:sldMk cId="2374897660" sldId="971"/>
            <ac:spMk id="3" creationId="{80AD2F36-D608-4CEE-42DA-7B551D91A14E}"/>
          </ac:spMkLst>
        </pc:spChg>
        <pc:spChg chg="add mod">
          <ac:chgData name="伊健 杜" userId="e69aded81da48593" providerId="LiveId" clId="{C313B0D9-9443-4A21-9CE1-72F01DD645D7}" dt="2022-10-11T03:12:11.102" v="983"/>
          <ac:spMkLst>
            <pc:docMk/>
            <pc:sldMk cId="2374897660" sldId="971"/>
            <ac:spMk id="4" creationId="{608D2AA5-9C78-DD62-0327-747174067638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5" creationId="{F840BB8E-7C72-A2A7-1114-9BCC02F8ABEA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2374897660" sldId="971"/>
            <ac:spMk id="6" creationId="{2DD8F9B8-7141-5844-E5E3-84673D7B2375}"/>
          </ac:spMkLst>
        </pc:spChg>
        <pc:picChg chg="add mod">
          <ac:chgData name="伊健 杜" userId="e69aded81da48593" providerId="LiveId" clId="{C313B0D9-9443-4A21-9CE1-72F01DD645D7}" dt="2022-10-11T03:15:14.504" v="1038" actId="1076"/>
          <ac:picMkLst>
            <pc:docMk/>
            <pc:sldMk cId="2374897660" sldId="971"/>
            <ac:picMk id="5122" creationId="{A98FCE23-E18B-86EB-5005-330175DDAD3B}"/>
          </ac:picMkLst>
        </pc:picChg>
        <pc:picChg chg="add mod">
          <ac:chgData name="伊健 杜" userId="e69aded81da48593" providerId="LiveId" clId="{C313B0D9-9443-4A21-9CE1-72F01DD645D7}" dt="2022-10-11T03:15:13.717" v="1037" actId="1076"/>
          <ac:picMkLst>
            <pc:docMk/>
            <pc:sldMk cId="2374897660" sldId="971"/>
            <ac:picMk id="5124" creationId="{9E4C3A64-2638-3D48-64A1-A04DF9317FE2}"/>
          </ac:picMkLst>
        </pc:picChg>
        <pc:picChg chg="add mod">
          <ac:chgData name="伊健 杜" userId="e69aded81da48593" providerId="LiveId" clId="{C313B0D9-9443-4A21-9CE1-72F01DD645D7}" dt="2022-10-11T03:14:55.931" v="1032" actId="1076"/>
          <ac:picMkLst>
            <pc:docMk/>
            <pc:sldMk cId="2374897660" sldId="971"/>
            <ac:picMk id="5126" creationId="{0B4E29F6-1CFD-CE18-142D-AEDFE93CA6E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697298136" sldId="972"/>
        </pc:sldMkLst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6" creationId="{2DD8F9B8-7141-5844-E5E3-84673D7B2375}"/>
          </ac:spMkLst>
        </pc:spChg>
        <pc:spChg chg="add mod">
          <ac:chgData name="伊健 杜" userId="e69aded81da48593" providerId="LiveId" clId="{C313B0D9-9443-4A21-9CE1-72F01DD645D7}" dt="2022-10-11T07:18:45.995" v="4159"/>
          <ac:spMkLst>
            <pc:docMk/>
            <pc:sldMk cId="697298136" sldId="972"/>
            <ac:spMk id="7" creationId="{9E97A34D-8245-0E3C-016E-143C192603F0}"/>
          </ac:spMkLst>
        </pc:spChg>
        <pc:picChg chg="add mod">
          <ac:chgData name="伊健 杜" userId="e69aded81da48593" providerId="LiveId" clId="{C313B0D9-9443-4A21-9CE1-72F01DD645D7}" dt="2022-10-11T03:20:15.653" v="1138" actId="1076"/>
          <ac:picMkLst>
            <pc:docMk/>
            <pc:sldMk cId="697298136" sldId="972"/>
            <ac:picMk id="2" creationId="{A64DAD18-E18A-F864-2F93-C789F5885728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2" creationId="{A98FCE23-E18B-86EB-5005-330175DDAD3B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4" creationId="{9E4C3A64-2638-3D48-64A1-A04DF9317FE2}"/>
          </ac:picMkLst>
        </pc:picChg>
        <pc:picChg chg="del">
          <ac:chgData name="伊健 杜" userId="e69aded81da48593" providerId="LiveId" clId="{C313B0D9-9443-4A21-9CE1-72F01DD645D7}" dt="2022-10-11T03:15:37.024" v="1106" actId="478"/>
          <ac:picMkLst>
            <pc:docMk/>
            <pc:sldMk cId="697298136" sldId="972"/>
            <ac:picMk id="5126" creationId="{0B4E29F6-1CFD-CE18-142D-AEDFE93CA6E7}"/>
          </ac:picMkLst>
        </pc:picChg>
        <pc:picChg chg="add mod">
          <ac:chgData name="伊健 杜" userId="e69aded81da48593" providerId="LiveId" clId="{C313B0D9-9443-4A21-9CE1-72F01DD645D7}" dt="2022-10-11T03:20:13.975" v="1137" actId="1076"/>
          <ac:picMkLst>
            <pc:docMk/>
            <pc:sldMk cId="697298136" sldId="972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01473483" sldId="972"/>
        </pc:sldMkLst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1358144278" sldId="973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81601975" sldId="973"/>
        </pc:sldMkLst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3" creationId="{CF11BF63-4BA5-0001-93BF-FE1A8B1A2AC5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681601975" sldId="973"/>
            <ac:spMk id="6" creationId="{2DD8F9B8-7141-5844-E5E3-84673D7B2375}"/>
          </ac:spMkLst>
        </pc:spChg>
        <pc:spChg chg="del">
          <ac:chgData name="伊健 杜" userId="e69aded81da48593" providerId="LiveId" clId="{C313B0D9-9443-4A21-9CE1-72F01DD645D7}" dt="2022-10-11T03:22:05.562" v="1217" actId="478"/>
          <ac:spMkLst>
            <pc:docMk/>
            <pc:sldMk cId="1681601975" sldId="973"/>
            <ac:spMk id="7" creationId="{9E97A34D-8245-0E3C-016E-143C192603F0}"/>
          </ac:spMkLst>
        </pc:spChg>
        <pc:picChg chg="del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2" creationId="{A64DAD18-E18A-F864-2F93-C789F5885728}"/>
          </ac:picMkLst>
        </pc:picChg>
        <pc:picChg chg="add mod">
          <ac:chgData name="伊健 杜" userId="e69aded81da48593" providerId="LiveId" clId="{C313B0D9-9443-4A21-9CE1-72F01DD645D7}" dt="2022-10-11T03:23:03.660" v="1263" actId="1076"/>
          <ac:picMkLst>
            <pc:docMk/>
            <pc:sldMk cId="1681601975" sldId="973"/>
            <ac:picMk id="8" creationId="{256B9332-DCBD-160A-3E03-D2F8F1D0DD32}"/>
          </ac:picMkLst>
        </pc:picChg>
        <pc:picChg chg="add mod">
          <ac:chgData name="伊健 杜" userId="e69aded81da48593" providerId="LiveId" clId="{C313B0D9-9443-4A21-9CE1-72F01DD645D7}" dt="2022-10-11T03:23:02.880" v="1262" actId="1076"/>
          <ac:picMkLst>
            <pc:docMk/>
            <pc:sldMk cId="1681601975" sldId="973"/>
            <ac:picMk id="9" creationId="{8936C7AD-6268-7E64-93B9-33C38620040E}"/>
          </ac:picMkLst>
        </pc:picChg>
        <pc:picChg chg="del mod">
          <ac:chgData name="伊健 杜" userId="e69aded81da48593" providerId="LiveId" clId="{C313B0D9-9443-4A21-9CE1-72F01DD645D7}" dt="2022-10-11T03:22:05.562" v="1217" actId="478"/>
          <ac:picMkLst>
            <pc:docMk/>
            <pc:sldMk cId="1681601975" sldId="973"/>
            <ac:picMk id="6146" creationId="{08BB3196-F1B3-8E58-C688-CB165C0D3F2F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012338746" sldId="974"/>
        </pc:sldMkLst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040250062" sldId="97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040250062" sldId="974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8" creationId="{256B9332-DCBD-160A-3E03-D2F8F1D0DD32}"/>
          </ac:picMkLst>
        </pc:picChg>
        <pc:picChg chg="del mod">
          <ac:chgData name="伊健 杜" userId="e69aded81da48593" providerId="LiveId" clId="{C313B0D9-9443-4A21-9CE1-72F01DD645D7}" dt="2022-10-11T03:25:03.779" v="1381" actId="478"/>
          <ac:picMkLst>
            <pc:docMk/>
            <pc:sldMk cId="3040250062" sldId="974"/>
            <ac:picMk id="9" creationId="{8936C7AD-6268-7E64-93B9-33C38620040E}"/>
          </ac:picMkLst>
        </pc:picChg>
        <pc:picChg chg="add mod">
          <ac:chgData name="伊健 杜" userId="e69aded81da48593" providerId="LiveId" clId="{C313B0D9-9443-4A21-9CE1-72F01DD645D7}" dt="2022-10-11T03:26:50.133" v="1391" actId="1076"/>
          <ac:picMkLst>
            <pc:docMk/>
            <pc:sldMk cId="3040250062" sldId="974"/>
            <ac:picMk id="7170" creationId="{E53DBF9A-7EE7-FD17-7B64-CA5FA0C697E6}"/>
          </ac:picMkLst>
        </pc:picChg>
        <pc:picChg chg="add mod">
          <ac:chgData name="伊健 杜" userId="e69aded81da48593" providerId="LiveId" clId="{C313B0D9-9443-4A21-9CE1-72F01DD645D7}" dt="2022-10-11T03:26:46.216" v="1389" actId="1076"/>
          <ac:picMkLst>
            <pc:docMk/>
            <pc:sldMk cId="3040250062" sldId="974"/>
            <ac:picMk id="7172" creationId="{F6153FC0-03F5-D763-6DD3-5973BA620F1D}"/>
          </ac:picMkLst>
        </pc:picChg>
      </pc:sldChg>
      <pc:sldChg chg="del">
        <pc:chgData name="伊健 杜" userId="e69aded81da48593" providerId="LiveId" clId="{C313B0D9-9443-4A21-9CE1-72F01DD645D7}" dt="2022-10-11T02:30:31.517" v="3" actId="47"/>
        <pc:sldMkLst>
          <pc:docMk/>
          <pc:sldMk cId="3753193412" sldId="975"/>
        </pc:sldMkLst>
      </pc:sldChg>
      <pc:sldChg chg="addSp delSp modSp add mod modAnim">
        <pc:chgData name="伊健 杜" userId="e69aded81da48593" providerId="LiveId" clId="{C313B0D9-9443-4A21-9CE1-72F01DD645D7}" dt="2022-10-11T03:29:15.700" v="1454" actId="20577"/>
        <pc:sldMkLst>
          <pc:docMk/>
          <pc:sldMk cId="3831510725" sldId="975"/>
        </pc:sldMkLst>
        <pc:spChg chg="mod">
          <ac:chgData name="伊健 杜" userId="e69aded81da48593" providerId="LiveId" clId="{C313B0D9-9443-4A21-9CE1-72F01DD645D7}" dt="2022-10-11T03:28:11.342" v="1410" actId="20577"/>
          <ac:spMkLst>
            <pc:docMk/>
            <pc:sldMk cId="3831510725" sldId="975"/>
            <ac:spMk id="2" creationId="{1302A11A-625D-774F-23B3-739301B530C3}"/>
          </ac:spMkLst>
        </pc:spChg>
        <pc:spChg chg="mod">
          <ac:chgData name="伊健 杜" userId="e69aded81da48593" providerId="LiveId" clId="{C313B0D9-9443-4A21-9CE1-72F01DD645D7}" dt="2022-10-11T03:29:00.288" v="1442" actId="1076"/>
          <ac:spMkLst>
            <pc:docMk/>
            <pc:sldMk cId="3831510725" sldId="97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03:28:31.552" v="1413" actId="478"/>
          <ac:spMkLst>
            <pc:docMk/>
            <pc:sldMk cId="3831510725" sldId="975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03:29:08.689" v="1447" actId="1076"/>
          <ac:spMkLst>
            <pc:docMk/>
            <pc:sldMk cId="3831510725" sldId="97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03:29:01.246" v="1443" actId="1076"/>
          <ac:spMkLst>
            <pc:docMk/>
            <pc:sldMk cId="3831510725" sldId="975"/>
            <ac:spMk id="6" creationId="{9A6141FC-AF43-4FE6-5AF7-D61E9EB71D71}"/>
          </ac:spMkLst>
        </pc:spChg>
        <pc:spChg chg="add mod">
          <ac:chgData name="伊健 杜" userId="e69aded81da48593" providerId="LiveId" clId="{C313B0D9-9443-4A21-9CE1-72F01DD645D7}" dt="2022-10-11T03:29:03.532" v="1444" actId="1076"/>
          <ac:spMkLst>
            <pc:docMk/>
            <pc:sldMk cId="3831510725" sldId="975"/>
            <ac:spMk id="7" creationId="{FFC83F90-D99C-E7EC-92EA-1D525D9DEE07}"/>
          </ac:spMkLst>
        </pc:spChg>
        <pc:spChg chg="del">
          <ac:chgData name="伊健 杜" userId="e69aded81da48593" providerId="LiveId" clId="{C313B0D9-9443-4A21-9CE1-72F01DD645D7}" dt="2022-10-11T03:28:29.505" v="1411" actId="478"/>
          <ac:spMkLst>
            <pc:docMk/>
            <pc:sldMk cId="3831510725" sldId="975"/>
            <ac:spMk id="8" creationId="{279D721E-C3FB-2CB0-6BD4-36E099029B06}"/>
          </ac:spMkLst>
        </pc:spChg>
        <pc:spChg chg="add mod">
          <ac:chgData name="伊健 杜" userId="e69aded81da48593" providerId="LiveId" clId="{C313B0D9-9443-4A21-9CE1-72F01DD645D7}" dt="2022-10-11T03:29:07.070" v="1446" actId="1076"/>
          <ac:spMkLst>
            <pc:docMk/>
            <pc:sldMk cId="3831510725" sldId="975"/>
            <ac:spMk id="9" creationId="{8D9E0762-1A25-8CA4-F605-31F551140D85}"/>
          </ac:spMkLst>
        </pc:spChg>
        <pc:spChg chg="add mod">
          <ac:chgData name="伊健 杜" userId="e69aded81da48593" providerId="LiveId" clId="{C313B0D9-9443-4A21-9CE1-72F01DD645D7}" dt="2022-10-11T03:29:15.700" v="1454" actId="20577"/>
          <ac:spMkLst>
            <pc:docMk/>
            <pc:sldMk cId="3831510725" sldId="975"/>
            <ac:spMk id="10" creationId="{69AFC0F6-EE4E-4F2C-6450-7C66CC78AC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565856317" sldId="976"/>
        </pc:sldMkLst>
        <pc:spChg chg="add mod">
          <ac:chgData name="伊健 杜" userId="e69aded81da48593" providerId="LiveId" clId="{C313B0D9-9443-4A21-9CE1-72F01DD645D7}" dt="2022-10-11T03:29:30.324" v="1457"/>
          <ac:spMkLst>
            <pc:docMk/>
            <pc:sldMk cId="565856317" sldId="976"/>
            <ac:spMk id="2" creationId="{456019E8-8BD6-8ACB-6808-DD6F02B3849D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4" creationId="{608D2AA5-9C78-DD62-0327-747174067638}"/>
          </ac:spMkLst>
        </pc:spChg>
        <pc:spChg chg="del">
          <ac:chgData name="伊健 杜" userId="e69aded81da48593" providerId="LiveId" clId="{C313B0D9-9443-4A21-9CE1-72F01DD645D7}" dt="2022-10-11T03:29:27.338" v="1456" actId="478"/>
          <ac:spMkLst>
            <pc:docMk/>
            <pc:sldMk cId="565856317" sldId="976"/>
            <ac:spMk id="5" creationId="{F840BB8E-7C72-A2A7-1114-9BCC02F8ABE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565856317" sldId="976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0" creationId="{E53DBF9A-7EE7-FD17-7B64-CA5FA0C697E6}"/>
          </ac:picMkLst>
        </pc:picChg>
        <pc:picChg chg="del mod">
          <ac:chgData name="伊健 杜" userId="e69aded81da48593" providerId="LiveId" clId="{C313B0D9-9443-4A21-9CE1-72F01DD645D7}" dt="2022-10-11T03:30:25.895" v="1590" actId="478"/>
          <ac:picMkLst>
            <pc:docMk/>
            <pc:sldMk cId="565856317" sldId="976"/>
            <ac:picMk id="7172" creationId="{F6153FC0-03F5-D763-6DD3-5973BA620F1D}"/>
          </ac:picMkLst>
        </pc:picChg>
        <pc:picChg chg="add mod">
          <ac:chgData name="伊健 杜" userId="e69aded81da48593" providerId="LiveId" clId="{C313B0D9-9443-4A21-9CE1-72F01DD645D7}" dt="2022-10-11T03:31:03.236" v="1597" actId="1076"/>
          <ac:picMkLst>
            <pc:docMk/>
            <pc:sldMk cId="565856317" sldId="976"/>
            <ac:picMk id="9218" creationId="{BDF77D42-DD50-06B4-9531-362177E16F7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666866980" sldId="97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666866980" sldId="977"/>
            <ac:spMk id="6" creationId="{2DD8F9B8-7141-5844-E5E3-84673D7B2375}"/>
          </ac:spMkLst>
        </pc:spChg>
        <pc:picChg chg="del">
          <ac:chgData name="伊健 杜" userId="e69aded81da48593" providerId="LiveId" clId="{C313B0D9-9443-4A21-9CE1-72F01DD645D7}" dt="2022-10-11T03:32:55.031" v="1716" actId="478"/>
          <ac:picMkLst>
            <pc:docMk/>
            <pc:sldMk cId="1666866980" sldId="977"/>
            <ac:picMk id="9218" creationId="{BDF77D42-DD50-06B4-9531-362177E16F70}"/>
          </ac:picMkLst>
        </pc:picChg>
        <pc:picChg chg="add mod">
          <ac:chgData name="伊健 杜" userId="e69aded81da48593" providerId="LiveId" clId="{C313B0D9-9443-4A21-9CE1-72F01DD645D7}" dt="2022-10-11T03:33:02.070" v="1721" actId="14100"/>
          <ac:picMkLst>
            <pc:docMk/>
            <pc:sldMk cId="1666866980" sldId="977"/>
            <ac:picMk id="10242" creationId="{F1879398-FA97-ECED-F3C7-9626F01C6B6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956603239" sldId="97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956603239" sldId="978"/>
            <ac:spMk id="6" creationId="{2DD8F9B8-7141-5844-E5E3-84673D7B2375}"/>
          </ac:spMkLst>
        </pc:spChg>
        <pc:picChg chg="del mod">
          <ac:chgData name="伊健 杜" userId="e69aded81da48593" providerId="LiveId" clId="{C313B0D9-9443-4A21-9CE1-72F01DD645D7}" dt="2022-10-11T03:34:41.525" v="1894" actId="478"/>
          <ac:picMkLst>
            <pc:docMk/>
            <pc:sldMk cId="956603239" sldId="978"/>
            <ac:picMk id="10242" creationId="{F1879398-FA97-ECED-F3C7-9626F01C6B67}"/>
          </ac:picMkLst>
        </pc:picChg>
        <pc:picChg chg="add mod">
          <ac:chgData name="伊健 杜" userId="e69aded81da48593" providerId="LiveId" clId="{C313B0D9-9443-4A21-9CE1-72F01DD645D7}" dt="2022-10-11T03:35:43.642" v="1899" actId="1076"/>
          <ac:picMkLst>
            <pc:docMk/>
            <pc:sldMk cId="956603239" sldId="978"/>
            <ac:picMk id="11266" creationId="{10A632D0-52B7-01B2-DB87-608D959A4BB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848116015" sldId="97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848116015" sldId="979"/>
            <ac:spMk id="2" creationId="{6FBB0703-B80C-DD81-1120-E6ED3262E957}"/>
          </ac:spMkLst>
        </pc:spChg>
        <pc:spChg chg="del">
          <ac:chgData name="伊健 杜" userId="e69aded81da48593" providerId="LiveId" clId="{C313B0D9-9443-4A21-9CE1-72F01DD645D7}" dt="2022-10-11T03:35:52.226" v="1901" actId="478"/>
          <ac:spMkLst>
            <pc:docMk/>
            <pc:sldMk cId="2848116015" sldId="979"/>
            <ac:spMk id="3" creationId="{A3988C1A-AC70-50C2-993E-541720918F1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4" creationId="{8684E8FC-ED65-8013-523F-D4E562078BA4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5" creationId="{6831E848-D887-555C-18E6-5CEE2D07A435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6" creationId="{12AD70BB-D49D-BB64-E519-B795EF6A4AC9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7" creationId="{38683465-7A87-0F97-70F4-B7A4F90183FD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8" creationId="{5B9A539B-B7C4-7089-1DC8-049583D2F30E}"/>
          </ac:spMkLst>
        </pc:spChg>
        <pc:spChg chg="add mod">
          <ac:chgData name="伊健 杜" userId="e69aded81da48593" providerId="LiveId" clId="{C313B0D9-9443-4A21-9CE1-72F01DD645D7}" dt="2022-10-11T03:36:21.271" v="1949" actId="1076"/>
          <ac:spMkLst>
            <pc:docMk/>
            <pc:sldMk cId="2848116015" sldId="979"/>
            <ac:spMk id="9" creationId="{1BC631C6-9ACB-A134-623E-23C3867AF00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437777661" sldId="980"/>
        </pc:sldMkLst>
        <pc:spChg chg="mod">
          <ac:chgData name="伊健 杜" userId="e69aded81da48593" providerId="LiveId" clId="{C313B0D9-9443-4A21-9CE1-72F01DD645D7}" dt="2022-10-11T03:40:52.906" v="2173" actId="20577"/>
          <ac:spMkLst>
            <pc:docMk/>
            <pc:sldMk cId="1437777661" sldId="98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437777661" sldId="980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38:53.636" v="2029" actId="478"/>
          <ac:picMkLst>
            <pc:docMk/>
            <pc:sldMk cId="1437777661" sldId="980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3:40:39.031" v="2172" actId="1076"/>
          <ac:picMkLst>
            <pc:docMk/>
            <pc:sldMk cId="1437777661" sldId="980"/>
            <ac:picMk id="13314" creationId="{B43E2657-B3D3-2E44-E88C-DCA6628F04F7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4184503775" sldId="98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4184503775" sldId="98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3" creationId="{AB6BB535-1138-F068-2E7E-C4DD6820233C}"/>
          </ac:picMkLst>
        </pc:picChg>
        <pc:picChg chg="add mod">
          <ac:chgData name="伊健 杜" userId="e69aded81da48593" providerId="LiveId" clId="{C313B0D9-9443-4A21-9CE1-72F01DD645D7}" dt="2022-10-11T03:46:53.476" v="2188" actId="1076"/>
          <ac:picMkLst>
            <pc:docMk/>
            <pc:sldMk cId="4184503775" sldId="981"/>
            <ac:picMk id="5" creationId="{C6BD58D9-287C-C843-E8B7-0DADC1DD1C49}"/>
          </ac:picMkLst>
        </pc:picChg>
        <pc:picChg chg="add mod">
          <ac:chgData name="伊健 杜" userId="e69aded81da48593" providerId="LiveId" clId="{C313B0D9-9443-4A21-9CE1-72F01DD645D7}" dt="2022-10-11T03:47:57.992" v="2290" actId="1076"/>
          <ac:picMkLst>
            <pc:docMk/>
            <pc:sldMk cId="4184503775" sldId="981"/>
            <ac:picMk id="9" creationId="{086DA11D-10B5-44E9-D6C5-1C49C534F86D}"/>
          </ac:picMkLst>
        </pc:picChg>
        <pc:picChg chg="add mod">
          <ac:chgData name="伊健 杜" userId="e69aded81da48593" providerId="LiveId" clId="{C313B0D9-9443-4A21-9CE1-72F01DD645D7}" dt="2022-10-11T03:46:58.759" v="2190" actId="14100"/>
          <ac:picMkLst>
            <pc:docMk/>
            <pc:sldMk cId="4184503775" sldId="981"/>
            <ac:picMk id="11" creationId="{60B5155B-D988-48CF-2D12-FA3A329BA776}"/>
          </ac:picMkLst>
        </pc:picChg>
        <pc:picChg chg="del">
          <ac:chgData name="伊健 杜" userId="e69aded81da48593" providerId="LiveId" clId="{C313B0D9-9443-4A21-9CE1-72F01DD645D7}" dt="2022-10-11T03:40:57.752" v="2175" actId="478"/>
          <ac:picMkLst>
            <pc:docMk/>
            <pc:sldMk cId="4184503775" sldId="981"/>
            <ac:picMk id="13314" creationId="{B43E2657-B3D3-2E44-E88C-DCA6628F04F7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071196355" sldId="98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071196355" sldId="982"/>
            <ac:spMk id="2" creationId="{EB4C207F-5DFD-54A5-76E3-F248B0C33E65}"/>
          </ac:spMkLst>
        </pc:spChg>
        <pc:spChg chg="del">
          <ac:chgData name="伊健 杜" userId="e69aded81da48593" providerId="LiveId" clId="{C313B0D9-9443-4A21-9CE1-72F01DD645D7}" dt="2022-10-11T03:48:16.388" v="2313" actId="478"/>
          <ac:spMkLst>
            <pc:docMk/>
            <pc:sldMk cId="3071196355" sldId="982"/>
            <ac:spMk id="3" creationId="{A71ED72A-A157-0EC6-A6F9-DA73C3AADFEF}"/>
          </ac:spMkLst>
        </pc:spChg>
      </pc:sldChg>
      <pc:sldChg chg="addSp modSp add mod">
        <pc:chgData name="伊健 杜" userId="e69aded81da48593" providerId="LiveId" clId="{C313B0D9-9443-4A21-9CE1-72F01DD645D7}" dt="2022-10-11T14:24:19.118" v="7187" actId="20577"/>
        <pc:sldMkLst>
          <pc:docMk/>
          <pc:sldMk cId="3892646328" sldId="98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92646328" sldId="983"/>
            <ac:spMk id="2" creationId="{EB4C207F-5DFD-54A5-76E3-F248B0C33E65}"/>
          </ac:spMkLst>
        </pc:spChg>
        <pc:spChg chg="add mod">
          <ac:chgData name="伊健 杜" userId="e69aded81da48593" providerId="LiveId" clId="{C313B0D9-9443-4A21-9CE1-72F01DD645D7}" dt="2022-10-11T14:22:30.293" v="7172" actId="403"/>
          <ac:spMkLst>
            <pc:docMk/>
            <pc:sldMk cId="3892646328" sldId="983"/>
            <ac:spMk id="3" creationId="{A1E19098-05DE-61D9-1012-244D3A50D524}"/>
          </ac:spMkLst>
        </pc:spChg>
        <pc:spChg chg="add mod">
          <ac:chgData name="伊健 杜" userId="e69aded81da48593" providerId="LiveId" clId="{C313B0D9-9443-4A21-9CE1-72F01DD645D7}" dt="2022-10-11T14:24:19.118" v="7187" actId="20577"/>
          <ac:spMkLst>
            <pc:docMk/>
            <pc:sldMk cId="3892646328" sldId="983"/>
            <ac:spMk id="4" creationId="{547A5DA8-15D3-9013-7CD2-224993911C39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539798998" sldId="984"/>
        </pc:sldMkLst>
        <pc:spChg chg="mod">
          <ac:chgData name="伊健 杜" userId="e69aded81da48593" providerId="LiveId" clId="{C313B0D9-9443-4A21-9CE1-72F01DD645D7}" dt="2022-10-11T03:50:48.256" v="2526"/>
          <ac:spMkLst>
            <pc:docMk/>
            <pc:sldMk cId="1539798998" sldId="98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539798998" sldId="98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3:51:09.815" v="2588" actId="478"/>
          <ac:picMkLst>
            <pc:docMk/>
            <pc:sldMk cId="1539798998" sldId="984"/>
            <ac:picMk id="12290" creationId="{7E05C480-26C0-8826-3EDE-2C482B3DF632}"/>
          </ac:picMkLst>
        </pc:picChg>
        <pc:picChg chg="add mod">
          <ac:chgData name="伊健 杜" userId="e69aded81da48593" providerId="LiveId" clId="{C313B0D9-9443-4A21-9CE1-72F01DD645D7}" dt="2022-10-11T04:01:52.918" v="2593" actId="1076"/>
          <ac:picMkLst>
            <pc:docMk/>
            <pc:sldMk cId="1539798998" sldId="984"/>
            <ac:picMk id="14338" creationId="{3932B08C-FC78-E678-C711-B4119360D9B3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311296579" sldId="985"/>
        </pc:sldMkLst>
        <pc:spChg chg="mod">
          <ac:chgData name="伊健 杜" userId="e69aded81da48593" providerId="LiveId" clId="{C313B0D9-9443-4A21-9CE1-72F01DD645D7}" dt="2022-10-11T04:11:43.002" v="2870" actId="20577"/>
          <ac:spMkLst>
            <pc:docMk/>
            <pc:sldMk cId="2311296579" sldId="98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311296579" sldId="98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04:02:24.675" v="2711" actId="478"/>
          <ac:picMkLst>
            <pc:docMk/>
            <pc:sldMk cId="2311296579" sldId="985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04:11.791" v="2722" actId="14100"/>
          <ac:picMkLst>
            <pc:docMk/>
            <pc:sldMk cId="2311296579" sldId="985"/>
            <ac:picMk id="16386" creationId="{6D8AB96E-45B3-D3E0-F0FB-FE91DE93DCB6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513704510" sldId="986"/>
        </pc:sldMkLst>
        <pc:spChg chg="add mod">
          <ac:chgData name="伊健 杜" userId="e69aded81da48593" providerId="LiveId" clId="{C313B0D9-9443-4A21-9CE1-72F01DD645D7}" dt="2022-10-11T04:11:35.680" v="2866" actId="1076"/>
          <ac:spMkLst>
            <pc:docMk/>
            <pc:sldMk cId="3513704510" sldId="986"/>
            <ac:spMk id="2" creationId="{D7826A2C-BBC1-6F24-3D7C-BB054741D082}"/>
          </ac:spMkLst>
        </pc:spChg>
        <pc:spChg chg="add del mod">
          <ac:chgData name="伊健 杜" userId="e69aded81da48593" providerId="LiveId" clId="{C313B0D9-9443-4A21-9CE1-72F01DD645D7}" dt="2022-10-11T04:12:10.835" v="2893" actId="478"/>
          <ac:spMkLst>
            <pc:docMk/>
            <pc:sldMk cId="3513704510" sldId="986"/>
            <ac:spMk id="3" creationId="{A807129B-2BE2-A3C4-F4C5-08CFF9695626}"/>
          </ac:spMkLst>
        </pc:spChg>
        <pc:spChg chg="mod">
          <ac:chgData name="伊健 杜" userId="e69aded81da48593" providerId="LiveId" clId="{C313B0D9-9443-4A21-9CE1-72F01DD645D7}" dt="2022-10-11T04:11:40.982" v="2868" actId="20577"/>
          <ac:spMkLst>
            <pc:docMk/>
            <pc:sldMk cId="3513704510" sldId="98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513704510" sldId="98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09:04.206" v="2726" actId="478"/>
          <ac:picMkLst>
            <pc:docMk/>
            <pc:sldMk cId="3513704510" sldId="986"/>
            <ac:picMk id="16386" creationId="{6D8AB96E-45B3-D3E0-F0FB-FE91DE93DCB6}"/>
          </ac:picMkLst>
        </pc:picChg>
        <pc:picChg chg="add mod">
          <ac:chgData name="伊健 杜" userId="e69aded81da48593" providerId="LiveId" clId="{C313B0D9-9443-4A21-9CE1-72F01DD645D7}" dt="2022-10-11T04:11:10.659" v="2824" actId="1076"/>
          <ac:picMkLst>
            <pc:docMk/>
            <pc:sldMk cId="3513704510" sldId="986"/>
            <ac:picMk id="17410" creationId="{6A460270-1508-00C4-E532-00492F8553F8}"/>
          </ac:picMkLst>
        </pc:picChg>
        <pc:picChg chg="add mod">
          <ac:chgData name="伊健 杜" userId="e69aded81da48593" providerId="LiveId" clId="{C313B0D9-9443-4A21-9CE1-72F01DD645D7}" dt="2022-10-11T04:11:33.829" v="2865" actId="1076"/>
          <ac:picMkLst>
            <pc:docMk/>
            <pc:sldMk cId="3513704510" sldId="986"/>
            <ac:picMk id="17412" creationId="{AE8C60AB-ECA9-F3A1-B263-C7F3CAFC8E41}"/>
          </ac:picMkLst>
        </pc:picChg>
      </pc:sldChg>
      <pc:sldChg chg="addSp delSp modSp new mod">
        <pc:chgData name="伊健 杜" userId="e69aded81da48593" providerId="LiveId" clId="{C313B0D9-9443-4A21-9CE1-72F01DD645D7}" dt="2022-10-11T07:18:45.995" v="4159"/>
        <pc:sldMkLst>
          <pc:docMk/>
          <pc:sldMk cId="2649679660" sldId="98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679660" sldId="987"/>
            <ac:spMk id="2" creationId="{34C57B82-EB84-A85A-A28C-8356EAC5AE9B}"/>
          </ac:spMkLst>
        </pc:spChg>
        <pc:spChg chg="del">
          <ac:chgData name="伊健 杜" userId="e69aded81da48593" providerId="LiveId" clId="{C313B0D9-9443-4A21-9CE1-72F01DD645D7}" dt="2022-10-11T04:12:00.318" v="2872" actId="478"/>
          <ac:spMkLst>
            <pc:docMk/>
            <pc:sldMk cId="2649679660" sldId="987"/>
            <ac:spMk id="3" creationId="{07ED33F8-06B7-EF41-3020-8A7AC032BA78}"/>
          </ac:spMkLst>
        </pc:spChg>
        <pc:spChg chg="add mod">
          <ac:chgData name="伊健 杜" userId="e69aded81da48593" providerId="LiveId" clId="{C313B0D9-9443-4A21-9CE1-72F01DD645D7}" dt="2022-10-11T04:15:09.993" v="3059"/>
          <ac:spMkLst>
            <pc:docMk/>
            <pc:sldMk cId="2649679660" sldId="987"/>
            <ac:spMk id="4" creationId="{7DC1E5AB-F2EE-6507-F54C-7627CCF3CC04}"/>
          </ac:spMkLst>
        </pc:spChg>
        <pc:spChg chg="add mod">
          <ac:chgData name="伊健 杜" userId="e69aded81da48593" providerId="LiveId" clId="{C313B0D9-9443-4A21-9CE1-72F01DD645D7}" dt="2022-10-11T04:15:54.080" v="3120" actId="20577"/>
          <ac:spMkLst>
            <pc:docMk/>
            <pc:sldMk cId="2649679660" sldId="987"/>
            <ac:spMk id="5" creationId="{533DD22D-47DD-53A6-9153-2F517016A617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1186664924" sldId="988"/>
        </pc:sldMkLst>
        <pc:spChg chg="del">
          <ac:chgData name="伊健 杜" userId="e69aded81da48593" providerId="LiveId" clId="{C313B0D9-9443-4A21-9CE1-72F01DD645D7}" dt="2022-10-11T04:12:38.764" v="2972" actId="478"/>
          <ac:spMkLst>
            <pc:docMk/>
            <pc:sldMk cId="1186664924" sldId="988"/>
            <ac:spMk id="2" creationId="{D7826A2C-BBC1-6F24-3D7C-BB054741D082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1186664924" sldId="988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0" creationId="{6A460270-1508-00C4-E532-00492F8553F8}"/>
          </ac:picMkLst>
        </pc:picChg>
        <pc:picChg chg="del">
          <ac:chgData name="伊健 杜" userId="e69aded81da48593" providerId="LiveId" clId="{C313B0D9-9443-4A21-9CE1-72F01DD645D7}" dt="2022-10-11T04:12:36.415" v="2971" actId="478"/>
          <ac:picMkLst>
            <pc:docMk/>
            <pc:sldMk cId="1186664924" sldId="988"/>
            <ac:picMk id="17412" creationId="{AE8C60AB-ECA9-F3A1-B263-C7F3CAFC8E41}"/>
          </ac:picMkLst>
        </pc:picChg>
        <pc:picChg chg="add mod">
          <ac:chgData name="伊健 杜" userId="e69aded81da48593" providerId="LiveId" clId="{C313B0D9-9443-4A21-9CE1-72F01DD645D7}" dt="2022-10-11T04:13:11.231" v="2975" actId="1076"/>
          <ac:picMkLst>
            <pc:docMk/>
            <pc:sldMk cId="1186664924" sldId="988"/>
            <ac:picMk id="18434" creationId="{29ED2E4C-CCD1-4F2E-E3F9-12880B2E150E}"/>
          </ac:picMkLst>
        </pc:picChg>
        <pc:picChg chg="add mod">
          <ac:chgData name="伊健 杜" userId="e69aded81da48593" providerId="LiveId" clId="{C313B0D9-9443-4A21-9CE1-72F01DD645D7}" dt="2022-10-11T04:13:15.359" v="2978" actId="1076"/>
          <ac:picMkLst>
            <pc:docMk/>
            <pc:sldMk cId="1186664924" sldId="988"/>
            <ac:picMk id="18436" creationId="{5ECEE2FF-ECBB-D78D-1256-F780ED3D867C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717356020" sldId="989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717356020" sldId="989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18:08.962" v="3215" actId="478"/>
          <ac:picMkLst>
            <pc:docMk/>
            <pc:sldMk cId="3717356020" sldId="989"/>
            <ac:picMk id="14338" creationId="{3932B08C-FC78-E678-C711-B4119360D9B3}"/>
          </ac:picMkLst>
        </pc:picChg>
        <pc:picChg chg="add mod">
          <ac:chgData name="伊健 杜" userId="e69aded81da48593" providerId="LiveId" clId="{C313B0D9-9443-4A21-9CE1-72F01DD645D7}" dt="2022-10-11T04:32:57.709" v="3275" actId="1076"/>
          <ac:picMkLst>
            <pc:docMk/>
            <pc:sldMk cId="3717356020" sldId="989"/>
            <ac:picMk id="20482" creationId="{BAB6A11A-18B4-E4AF-AFBA-3F641E34BCFD}"/>
          </ac:picMkLst>
        </pc:picChg>
      </pc:sldChg>
      <pc:sldChg chg="addSp modSp add mod">
        <pc:chgData name="伊健 杜" userId="e69aded81da48593" providerId="LiveId" clId="{C313B0D9-9443-4A21-9CE1-72F01DD645D7}" dt="2022-10-11T07:18:45.995" v="4159"/>
        <pc:sldMkLst>
          <pc:docMk/>
          <pc:sldMk cId="2649066490" sldId="990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649066490" sldId="990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04:20:24.420" v="3271" actId="1076"/>
          <ac:picMkLst>
            <pc:docMk/>
            <pc:sldMk cId="2649066490" sldId="990"/>
            <ac:picMk id="19458" creationId="{9529E626-1C5D-E630-3BCE-0B6967D56A12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384056941" sldId="991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384056941" sldId="991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33:14.883" v="3281" actId="478"/>
          <ac:picMkLst>
            <pc:docMk/>
            <pc:sldMk cId="384056941" sldId="991"/>
            <ac:picMk id="19458" creationId="{9529E626-1C5D-E630-3BCE-0B6967D56A12}"/>
          </ac:picMkLst>
        </pc:picChg>
        <pc:picChg chg="add mod">
          <ac:chgData name="伊健 杜" userId="e69aded81da48593" providerId="LiveId" clId="{C313B0D9-9443-4A21-9CE1-72F01DD645D7}" dt="2022-10-11T04:36:51.523" v="3367" actId="1076"/>
          <ac:picMkLst>
            <pc:docMk/>
            <pc:sldMk cId="384056941" sldId="991"/>
            <ac:picMk id="21506" creationId="{1AEAADB3-A463-8D56-ED71-814C11915333}"/>
          </ac:picMkLst>
        </pc:picChg>
      </pc:sldChg>
      <pc:sldChg chg="delSp modSp new mod ord">
        <pc:chgData name="伊健 杜" userId="e69aded81da48593" providerId="LiveId" clId="{C313B0D9-9443-4A21-9CE1-72F01DD645D7}" dt="2022-10-11T07:18:45.995" v="4159"/>
        <pc:sldMkLst>
          <pc:docMk/>
          <pc:sldMk cId="258966088" sldId="992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58966088" sldId="992"/>
            <ac:spMk id="2" creationId="{C179B90C-79C1-1DB0-C255-1C433C392474}"/>
          </ac:spMkLst>
        </pc:spChg>
        <pc:spChg chg="del">
          <ac:chgData name="伊健 杜" userId="e69aded81da48593" providerId="LiveId" clId="{C313B0D9-9443-4A21-9CE1-72F01DD645D7}" dt="2022-10-11T04:37:07.524" v="3369" actId="478"/>
          <ac:spMkLst>
            <pc:docMk/>
            <pc:sldMk cId="258966088" sldId="992"/>
            <ac:spMk id="3" creationId="{26A9A710-2E50-8786-5074-8666782CEDF8}"/>
          </ac:spMkLst>
        </pc:sp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874304440" sldId="993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874304440" sldId="993"/>
            <ac:spMk id="2" creationId="{C179B90C-79C1-1DB0-C255-1C433C392474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24546079" sldId="994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24546079" sldId="994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4:54.375" v="3684" actId="478"/>
          <ac:picMkLst>
            <pc:docMk/>
            <pc:sldMk cId="2724546079" sldId="994"/>
            <ac:picMk id="20482" creationId="{BAB6A11A-18B4-E4AF-AFBA-3F641E34BCFD}"/>
          </ac:picMkLst>
        </pc:picChg>
        <pc:picChg chg="add mod">
          <ac:chgData name="伊健 杜" userId="e69aded81da48593" providerId="LiveId" clId="{C313B0D9-9443-4A21-9CE1-72F01DD645D7}" dt="2022-10-11T04:55:17.118" v="3717" actId="1076"/>
          <ac:picMkLst>
            <pc:docMk/>
            <pc:sldMk cId="2724546079" sldId="994"/>
            <ac:picMk id="22530" creationId="{1FFAC3B5-A0EA-C186-4E52-D12D1DE5A668}"/>
          </ac:picMkLst>
        </pc:picChg>
      </pc:sldChg>
      <pc:sldChg chg="delSp modSp new mod">
        <pc:chgData name="伊健 杜" userId="e69aded81da48593" providerId="LiveId" clId="{C313B0D9-9443-4A21-9CE1-72F01DD645D7}" dt="2022-10-11T07:18:45.995" v="4159"/>
        <pc:sldMkLst>
          <pc:docMk/>
          <pc:sldMk cId="3203629715" sldId="995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3203629715" sldId="995"/>
            <ac:spMk id="2" creationId="{F8F5A007-5A93-D074-BEEB-2C81CAC8FAF2}"/>
          </ac:spMkLst>
        </pc:spChg>
        <pc:spChg chg="del">
          <ac:chgData name="伊健 杜" userId="e69aded81da48593" providerId="LiveId" clId="{C313B0D9-9443-4A21-9CE1-72F01DD645D7}" dt="2022-10-11T05:05:57.994" v="4040" actId="478"/>
          <ac:spMkLst>
            <pc:docMk/>
            <pc:sldMk cId="3203629715" sldId="995"/>
            <ac:spMk id="3" creationId="{315183D9-3882-82F2-1E6E-5F679A3B8E32}"/>
          </ac:spMkLst>
        </pc:sp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997747219" sldId="996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997747219" sldId="99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4:57:01.894" v="3815" actId="478"/>
          <ac:picMkLst>
            <pc:docMk/>
            <pc:sldMk cId="2997747219" sldId="996"/>
            <ac:picMk id="22530" creationId="{1FFAC3B5-A0EA-C186-4E52-D12D1DE5A668}"/>
          </ac:picMkLst>
        </pc:picChg>
        <pc:picChg chg="add mod">
          <ac:chgData name="伊健 杜" userId="e69aded81da48593" providerId="LiveId" clId="{C313B0D9-9443-4A21-9CE1-72F01DD645D7}" dt="2022-10-11T04:59:17.469" v="3817" actId="1076"/>
          <ac:picMkLst>
            <pc:docMk/>
            <pc:sldMk cId="2997747219" sldId="996"/>
            <ac:picMk id="23554" creationId="{6F7505B7-B7FE-69A9-59EE-537AA9F55B20}"/>
          </ac:picMkLst>
        </pc:picChg>
      </pc:sldChg>
      <pc:sldChg chg="addSp delSp modSp add mod">
        <pc:chgData name="伊健 杜" userId="e69aded81da48593" providerId="LiveId" clId="{C313B0D9-9443-4A21-9CE1-72F01DD645D7}" dt="2022-10-11T07:18:45.995" v="4159"/>
        <pc:sldMkLst>
          <pc:docMk/>
          <pc:sldMk cId="276855040" sldId="997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07:18:45.995" v="4159"/>
          <ac:spMkLst>
            <pc:docMk/>
            <pc:sldMk cId="276855040" sldId="99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05:01:25.661" v="3909" actId="478"/>
          <ac:picMkLst>
            <pc:docMk/>
            <pc:sldMk cId="276855040" sldId="997"/>
            <ac:picMk id="23554" creationId="{6F7505B7-B7FE-69A9-59EE-537AA9F55B20}"/>
          </ac:picMkLst>
        </pc:picChg>
        <pc:picChg chg="add mod">
          <ac:chgData name="伊健 杜" userId="e69aded81da48593" providerId="LiveId" clId="{C313B0D9-9443-4A21-9CE1-72F01DD645D7}" dt="2022-10-11T05:04:39.947" v="3956" actId="1076"/>
          <ac:picMkLst>
            <pc:docMk/>
            <pc:sldMk cId="276855040" sldId="997"/>
            <ac:picMk id="24578" creationId="{4C62C2A1-5C04-2BE2-1DBE-680E29514C20}"/>
          </ac:picMkLst>
        </pc:picChg>
      </pc:sldChg>
      <pc:sldChg chg="modSp add mod">
        <pc:chgData name="伊健 杜" userId="e69aded81da48593" providerId="LiveId" clId="{C313B0D9-9443-4A21-9CE1-72F01DD645D7}" dt="2022-10-11T07:18:45.995" v="4159"/>
        <pc:sldMkLst>
          <pc:docMk/>
          <pc:sldMk cId="1956561773" sldId="998"/>
        </pc:sldMkLst>
        <pc:spChg chg="mod">
          <ac:chgData name="伊健 杜" userId="e69aded81da48593" providerId="LiveId" clId="{C313B0D9-9443-4A21-9CE1-72F01DD645D7}" dt="2022-10-11T07:18:45.995" v="4159"/>
          <ac:spMkLst>
            <pc:docMk/>
            <pc:sldMk cId="1956561773" sldId="998"/>
            <ac:spMk id="2" creationId="{C179B90C-79C1-1DB0-C255-1C433C392474}"/>
          </ac:spMkLst>
        </pc:spChg>
      </pc:sldChg>
      <pc:sldChg chg="delSp add del mod">
        <pc:chgData name="伊健 杜" userId="e69aded81da48593" providerId="LiveId" clId="{C313B0D9-9443-4A21-9CE1-72F01DD645D7}" dt="2022-10-11T05:05:25.088" v="3959" actId="47"/>
        <pc:sldMkLst>
          <pc:docMk/>
          <pc:sldMk cId="2475943867" sldId="998"/>
        </pc:sldMkLst>
        <pc:spChg chg="del">
          <ac:chgData name="伊健 杜" userId="e69aded81da48593" providerId="LiveId" clId="{C313B0D9-9443-4A21-9CE1-72F01DD645D7}" dt="2022-10-11T05:05:23.390" v="3958" actId="478"/>
          <ac:spMkLst>
            <pc:docMk/>
            <pc:sldMk cId="2475943867" sldId="998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665675995" sldId="99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665675995" sldId="999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13:19.697" v="4257" actId="1076"/>
          <ac:picMkLst>
            <pc:docMk/>
            <pc:sldMk cId="3665675995" sldId="999"/>
            <ac:picMk id="1026" creationId="{992BC7DD-E3F6-9594-8344-3127F6EC0F36}"/>
          </ac:picMkLst>
        </pc:picChg>
        <pc:picChg chg="del mod">
          <ac:chgData name="伊健 杜" userId="e69aded81da48593" providerId="LiveId" clId="{C313B0D9-9443-4A21-9CE1-72F01DD645D7}" dt="2022-10-11T09:16:50.700" v="4249" actId="478"/>
          <ac:picMkLst>
            <pc:docMk/>
            <pc:sldMk cId="3665675995" sldId="999"/>
            <ac:picMk id="22530" creationId="{1FFAC3B5-A0EA-C186-4E52-D12D1DE5A668}"/>
          </ac:picMkLst>
        </pc:pic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3205514466" sldId="100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205514466" sldId="1000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25:40.456" v="4385" actId="478"/>
          <ac:picMkLst>
            <pc:docMk/>
            <pc:sldMk cId="3205514466" sldId="1000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32:24.827" v="4468" actId="1076"/>
          <ac:picMkLst>
            <pc:docMk/>
            <pc:sldMk cId="3205514466" sldId="1000"/>
            <ac:picMk id="4098" creationId="{08B46449-896E-E60A-C9D2-A7FB29BD38BF}"/>
          </ac:picMkLst>
        </pc:picChg>
      </pc:sldChg>
      <pc:sldChg chg="addSp modSp add mod">
        <pc:chgData name="伊健 杜" userId="e69aded81da48593" providerId="LiveId" clId="{C313B0D9-9443-4A21-9CE1-72F01DD645D7}" dt="2022-10-11T13:41:48.635" v="7160"/>
        <pc:sldMkLst>
          <pc:docMk/>
          <pc:sldMk cId="2568336302" sldId="100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68336302" sldId="100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1:28:17.778" v="4391" actId="1076"/>
          <ac:picMkLst>
            <pc:docMk/>
            <pc:sldMk cId="2568336302" sldId="1001"/>
            <ac:picMk id="3074" creationId="{839F12A3-1C9A-ED98-2BB3-C5A795A7B8D0}"/>
          </ac:picMkLst>
        </pc:picChg>
      </pc:sldChg>
      <pc:sldChg chg="add del">
        <pc:chgData name="伊健 杜" userId="e69aded81da48593" providerId="LiveId" clId="{C313B0D9-9443-4A21-9CE1-72F01DD645D7}" dt="2022-10-11T11:28:10.123" v="4388" actId="47"/>
        <pc:sldMkLst>
          <pc:docMk/>
          <pc:sldMk cId="668850219" sldId="1002"/>
        </pc:sldMkLst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1164911895" sldId="100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64911895" sldId="1002"/>
            <ac:spMk id="2" creationId="{E3999978-14CF-11C5-C1E1-363E488B4312}"/>
          </ac:spMkLst>
        </pc:spChg>
        <pc:spChg chg="del">
          <ac:chgData name="伊健 杜" userId="e69aded81da48593" providerId="LiveId" clId="{C313B0D9-9443-4A21-9CE1-72F01DD645D7}" dt="2022-10-11T11:32:30.414" v="4470" actId="478"/>
          <ac:spMkLst>
            <pc:docMk/>
            <pc:sldMk cId="1164911895" sldId="1002"/>
            <ac:spMk id="3" creationId="{8BC00F27-EE88-568A-3C5C-5A7527AFB769}"/>
          </ac:spMkLst>
        </pc:spChg>
      </pc:sldChg>
      <pc:sldChg chg="modSp add mod">
        <pc:chgData name="伊健 杜" userId="e69aded81da48593" providerId="LiveId" clId="{C313B0D9-9443-4A21-9CE1-72F01DD645D7}" dt="2022-10-11T13:41:48.635" v="7160"/>
        <pc:sldMkLst>
          <pc:docMk/>
          <pc:sldMk cId="3707683621" sldId="100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707683621" sldId="1003"/>
            <ac:spMk id="2" creationId="{E3999978-14CF-11C5-C1E1-363E488B4312}"/>
          </ac:spMkLst>
        </pc:spChg>
      </pc:sldChg>
      <pc:sldChg chg="delSp modSp new mod">
        <pc:chgData name="伊健 杜" userId="e69aded81da48593" providerId="LiveId" clId="{C313B0D9-9443-4A21-9CE1-72F01DD645D7}" dt="2022-10-11T13:41:48.635" v="7160"/>
        <pc:sldMkLst>
          <pc:docMk/>
          <pc:sldMk cId="2318753420" sldId="100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318753420" sldId="1004"/>
            <ac:spMk id="2" creationId="{05EBC02D-2AAC-B2FE-694D-75E7F5F6B017}"/>
          </ac:spMkLst>
        </pc:spChg>
        <pc:spChg chg="del">
          <ac:chgData name="伊健 杜" userId="e69aded81da48593" providerId="LiveId" clId="{C313B0D9-9443-4A21-9CE1-72F01DD645D7}" dt="2022-10-11T13:07:38.165" v="5884" actId="478"/>
          <ac:spMkLst>
            <pc:docMk/>
            <pc:sldMk cId="2318753420" sldId="1004"/>
            <ac:spMk id="3" creationId="{FD64CA1F-D1AE-6362-8C5F-4341976CEB4D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883859261" sldId="1005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3883859261" sldId="1005"/>
            <ac:spMk id="7" creationId="{8A134A8E-94C3-0EE7-C065-45DB3136BA45}"/>
          </ac:spMkLst>
        </pc:spChg>
        <pc:picChg chg="del mod">
          <ac:chgData name="伊健 杜" userId="e69aded81da48593" providerId="LiveId" clId="{C313B0D9-9443-4A21-9CE1-72F01DD645D7}" dt="2022-10-11T11:44:22.218" v="4778" actId="478"/>
          <ac:picMkLst>
            <pc:docMk/>
            <pc:sldMk cId="3883859261" sldId="1005"/>
            <ac:picMk id="1026" creationId="{992BC7DD-E3F6-9594-8344-3127F6EC0F36}"/>
          </ac:picMkLst>
        </pc:picChg>
        <pc:picChg chg="add mod">
          <ac:chgData name="伊健 杜" userId="e69aded81da48593" providerId="LiveId" clId="{C313B0D9-9443-4A21-9CE1-72F01DD645D7}" dt="2022-10-11T11:47:16.928" v="4847" actId="1076"/>
          <ac:picMkLst>
            <pc:docMk/>
            <pc:sldMk cId="3883859261" sldId="1005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35736397" sldId="1006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35736397" sldId="1006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1:49:55.544" v="4865" actId="478"/>
          <ac:picMkLst>
            <pc:docMk/>
            <pc:sldMk cId="435736397" sldId="1006"/>
            <ac:picMk id="5122" creationId="{2B858229-AC91-511D-BFBD-46BA5157A419}"/>
          </ac:picMkLst>
        </pc:picChg>
        <pc:picChg chg="add mod">
          <ac:chgData name="伊健 杜" userId="e69aded81da48593" providerId="LiveId" clId="{C313B0D9-9443-4A21-9CE1-72F01DD645D7}" dt="2022-10-11T11:53:18.929" v="4976" actId="1076"/>
          <ac:picMkLst>
            <pc:docMk/>
            <pc:sldMk cId="435736397" sldId="1006"/>
            <ac:picMk id="6146" creationId="{A942463D-02AE-103F-85F3-4C4B9F7B8BCF}"/>
          </ac:picMkLst>
        </pc:picChg>
      </pc:sldChg>
      <pc:sldChg chg="delSp modSp add mod">
        <pc:chgData name="伊健 杜" userId="e69aded81da48593" providerId="LiveId" clId="{C313B0D9-9443-4A21-9CE1-72F01DD645D7}" dt="2022-10-11T13:41:48.635" v="7160"/>
        <pc:sldMkLst>
          <pc:docMk/>
          <pc:sldMk cId="17665333" sldId="1007"/>
        </pc:sldMkLst>
        <pc:spChg chg="del">
          <ac:chgData name="伊健 杜" userId="e69aded81da48593" providerId="LiveId" clId="{C313B0D9-9443-4A21-9CE1-72F01DD645D7}" dt="2022-10-11T12:30:18.807" v="4979" actId="478"/>
          <ac:spMkLst>
            <pc:docMk/>
            <pc:sldMk cId="17665333" sldId="1007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17665333" sldId="1007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2:30:15.384" v="4978" actId="478"/>
          <ac:picMkLst>
            <pc:docMk/>
            <pc:sldMk cId="17665333" sldId="1007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30:29.629" v="4989"/>
        <pc:sldMkLst>
          <pc:docMk/>
          <pc:sldMk cId="1108251139" sldId="1008"/>
        </pc:sldMkLst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68727706" sldId="100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68727706" sldId="1008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2:32:35.708" v="5111" actId="1076"/>
          <ac:picMkLst>
            <pc:docMk/>
            <pc:sldMk cId="4268727706" sldId="1008"/>
            <ac:picMk id="1026" creationId="{AA546655-69D8-CD16-CC8C-3C069D7D15CD}"/>
          </ac:picMkLst>
        </pc:picChg>
        <pc:picChg chg="del">
          <ac:chgData name="伊健 杜" userId="e69aded81da48593" providerId="LiveId" clId="{C313B0D9-9443-4A21-9CE1-72F01DD645D7}" dt="2022-10-11T12:31:04.790" v="5075" actId="478"/>
          <ac:picMkLst>
            <pc:docMk/>
            <pc:sldMk cId="4268727706" sldId="1008"/>
            <ac:picMk id="6146" creationId="{A942463D-02AE-103F-85F3-4C4B9F7B8BCF}"/>
          </ac:picMkLst>
        </pc:picChg>
      </pc:sldChg>
      <pc:sldChg chg="add del">
        <pc:chgData name="伊健 杜" userId="e69aded81da48593" providerId="LiveId" clId="{C313B0D9-9443-4A21-9CE1-72F01DD645D7}" dt="2022-10-11T12:44:29.620" v="5498" actId="47"/>
        <pc:sldMkLst>
          <pc:docMk/>
          <pc:sldMk cId="2486490954" sldId="1009"/>
        </pc:sldMkLst>
      </pc:sldChg>
      <pc:sldChg chg="addSp delSp modSp new mod ord">
        <pc:chgData name="伊健 杜" userId="e69aded81da48593" providerId="LiveId" clId="{C313B0D9-9443-4A21-9CE1-72F01DD645D7}" dt="2022-10-11T13:41:48.635" v="7160"/>
        <pc:sldMkLst>
          <pc:docMk/>
          <pc:sldMk cId="1438974061" sldId="1010"/>
        </pc:sldMkLst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2" creationId="{0DA9C898-29F6-55CB-FAE3-6DAD9618ECFD}"/>
          </ac:spMkLst>
        </pc:spChg>
        <pc:spChg chg="del">
          <ac:chgData name="伊健 杜" userId="e69aded81da48593" providerId="LiveId" clId="{C313B0D9-9443-4A21-9CE1-72F01DD645D7}" dt="2022-10-11T12:39:00.648" v="5243" actId="478"/>
          <ac:spMkLst>
            <pc:docMk/>
            <pc:sldMk cId="1438974061" sldId="1010"/>
            <ac:spMk id="3" creationId="{206BEEB8-646D-37DE-1C1B-4F6AD91B7CD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4" creationId="{C40875C9-32BB-E98B-FE83-CDB7F1FE52C4}"/>
          </ac:spMkLst>
        </pc:spChg>
        <pc:spChg chg="add del mod">
          <ac:chgData name="伊健 杜" userId="e69aded81da48593" providerId="LiveId" clId="{C313B0D9-9443-4A21-9CE1-72F01DD645D7}" dt="2022-10-11T12:41:13.348" v="5341" actId="478"/>
          <ac:spMkLst>
            <pc:docMk/>
            <pc:sldMk cId="1438974061" sldId="1010"/>
            <ac:spMk id="7" creationId="{5AC6CC66-0A45-5EAC-22F2-2E148B138BC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8" creationId="{469A9F2C-165B-600D-1248-8968196AEA2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9" creationId="{726D39AD-6706-26D6-F9D2-3FB67B1FA320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438974061" sldId="1010"/>
            <ac:spMk id="10" creationId="{5C89732A-2995-15CF-B611-9A3369F03B5E}"/>
          </ac:spMkLst>
        </pc:spChg>
        <pc:picChg chg="add mod">
          <ac:chgData name="伊健 杜" userId="e69aded81da48593" providerId="LiveId" clId="{C313B0D9-9443-4A21-9CE1-72F01DD645D7}" dt="2022-10-11T12:42:40.511" v="5441" actId="1076"/>
          <ac:picMkLst>
            <pc:docMk/>
            <pc:sldMk cId="1438974061" sldId="1010"/>
            <ac:picMk id="6" creationId="{FC5D0142-C6D4-14B0-5889-BEC01B68A6BC}"/>
          </ac:picMkLst>
        </pc:picChg>
        <pc:picChg chg="add mod">
          <ac:chgData name="伊健 杜" userId="e69aded81da48593" providerId="LiveId" clId="{C313B0D9-9443-4A21-9CE1-72F01DD645D7}" dt="2022-10-11T12:40:31.299" v="5335" actId="1076"/>
          <ac:picMkLst>
            <pc:docMk/>
            <pc:sldMk cId="1438974061" sldId="1010"/>
            <ac:picMk id="2050" creationId="{18BE8040-7A91-FBD3-D40F-CC374F106B8F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721065866" sldId="1011"/>
        </pc:sldMkLst>
        <pc:spChg chg="add del">
          <ac:chgData name="伊健 杜" userId="e69aded81da48593" providerId="LiveId" clId="{C313B0D9-9443-4A21-9CE1-72F01DD645D7}" dt="2022-10-11T13:02:30.969" v="5636" actId="478"/>
          <ac:spMkLst>
            <pc:docMk/>
            <pc:sldMk cId="2721065866" sldId="1011"/>
            <ac:spMk id="2" creationId="{CF7FAB81-E36A-8D2C-9B97-DE193162FEA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721065866" sldId="1011"/>
            <ac:spMk id="7" creationId="{8A134A8E-94C3-0EE7-C065-45DB3136BA45}"/>
          </ac:spMkLst>
        </pc:spChg>
        <pc:picChg chg="add mod">
          <ac:chgData name="伊健 杜" userId="e69aded81da48593" providerId="LiveId" clId="{C313B0D9-9443-4A21-9CE1-72F01DD645D7}" dt="2022-10-11T13:02:50.731" v="5643" actId="1076"/>
          <ac:picMkLst>
            <pc:docMk/>
            <pc:sldMk cId="2721065866" sldId="1011"/>
            <ac:picMk id="4" creationId="{9F68286B-A801-83D6-6A02-A1865565CD27}"/>
          </ac:picMkLst>
        </pc:picChg>
        <pc:picChg chg="del">
          <ac:chgData name="伊健 杜" userId="e69aded81da48593" providerId="LiveId" clId="{C313B0D9-9443-4A21-9CE1-72F01DD645D7}" dt="2022-10-11T12:45:40.911" v="5514" actId="478"/>
          <ac:picMkLst>
            <pc:docMk/>
            <pc:sldMk cId="2721065866" sldId="1011"/>
            <ac:picMk id="5122" creationId="{2B858229-AC91-511D-BFBD-46BA5157A419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4283606540" sldId="1012"/>
        </pc:sldMkLst>
        <pc:spChg chg="add del">
          <ac:chgData name="伊健 杜" userId="e69aded81da48593" providerId="LiveId" clId="{C313B0D9-9443-4A21-9CE1-72F01DD645D7}" dt="2022-10-11T13:04:31.706" v="5739" actId="478"/>
          <ac:spMkLst>
            <pc:docMk/>
            <pc:sldMk cId="4283606540" sldId="1012"/>
            <ac:spMk id="2" creationId="{EB043016-638D-2E8D-AA2B-A5E201099A92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4283606540" sldId="1012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4:29.353" v="5737" actId="478"/>
          <ac:picMkLst>
            <pc:docMk/>
            <pc:sldMk cId="4283606540" sldId="1012"/>
            <ac:picMk id="4" creationId="{9F68286B-A801-83D6-6A02-A1865565CD27}"/>
          </ac:picMkLst>
        </pc:picChg>
        <pc:picChg chg="add mod">
          <ac:chgData name="伊健 杜" userId="e69aded81da48593" providerId="LiveId" clId="{C313B0D9-9443-4A21-9CE1-72F01DD645D7}" dt="2022-10-11T13:04:39.489" v="5742" actId="14100"/>
          <ac:picMkLst>
            <pc:docMk/>
            <pc:sldMk cId="4283606540" sldId="1012"/>
            <ac:picMk id="5" creationId="{72E76413-55F8-B35A-284A-0642B43E72A7}"/>
          </ac:picMkLst>
        </pc:picChg>
        <pc:picChg chg="add del mod">
          <ac:chgData name="伊健 杜" userId="e69aded81da48593" providerId="LiveId" clId="{C313B0D9-9443-4A21-9CE1-72F01DD645D7}" dt="2022-10-11T13:04:44.151" v="5744" actId="478"/>
          <ac:picMkLst>
            <pc:docMk/>
            <pc:sldMk cId="4283606540" sldId="1012"/>
            <ac:picMk id="8" creationId="{6E9315BF-C34C-BD17-6782-B0B5B4EC50B2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538917861" sldId="1013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6" creationId="{F83A6AC8-56F1-EB9E-DD47-C1CFF9753BBA}"/>
          </ac:spMkLst>
        </pc:spChg>
        <pc:spChg chg="mod">
          <ac:chgData name="伊健 杜" userId="e69aded81da48593" providerId="LiveId" clId="{C313B0D9-9443-4A21-9CE1-72F01DD645D7}" dt="2022-10-11T13:41:48.635" v="7160"/>
          <ac:spMkLst>
            <pc:docMk/>
            <pc:sldMk cId="2538917861" sldId="1013"/>
            <ac:spMk id="7" creationId="{8A134A8E-94C3-0EE7-C065-45DB3136BA45}"/>
          </ac:spMkLst>
        </pc:spChg>
        <pc:picChg chg="del">
          <ac:chgData name="伊健 杜" userId="e69aded81da48593" providerId="LiveId" clId="{C313B0D9-9443-4A21-9CE1-72F01DD645D7}" dt="2022-10-11T13:06:39.674" v="5746" actId="478"/>
          <ac:picMkLst>
            <pc:docMk/>
            <pc:sldMk cId="2538917861" sldId="1013"/>
            <ac:picMk id="5" creationId="{72E76413-55F8-B35A-284A-0642B43E72A7}"/>
          </ac:picMkLst>
        </pc:picChg>
        <pc:picChg chg="add mod">
          <ac:chgData name="伊健 杜" userId="e69aded81da48593" providerId="LiveId" clId="{C313B0D9-9443-4A21-9CE1-72F01DD645D7}" dt="2022-10-11T13:06:43.701" v="5750" actId="1076"/>
          <ac:picMkLst>
            <pc:docMk/>
            <pc:sldMk cId="2538917861" sldId="1013"/>
            <ac:picMk id="5122" creationId="{CBD27DF5-17D0-BC67-3947-8BC86B542A49}"/>
          </ac:picMkLst>
        </pc:picChg>
      </pc:sldChg>
      <pc:sldChg chg="addSp delSp modSp add mod modNotesTx">
        <pc:chgData name="伊健 杜" userId="e69aded81da48593" providerId="LiveId" clId="{C313B0D9-9443-4A21-9CE1-72F01DD645D7}" dt="2022-10-11T15:36:33.657" v="7203" actId="20577"/>
        <pc:sldMkLst>
          <pc:docMk/>
          <pc:sldMk cId="1447530259" sldId="1014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447530259" sldId="1014"/>
            <ac:spMk id="2" creationId="{05EBC02D-2AAC-B2FE-694D-75E7F5F6B017}"/>
          </ac:spMkLst>
        </pc:spChg>
        <pc:spChg chg="add del mod">
          <ac:chgData name="伊健 杜" userId="e69aded81da48593" providerId="LiveId" clId="{C313B0D9-9443-4A21-9CE1-72F01DD645D7}" dt="2022-10-11T15:32:52.434" v="7202" actId="478"/>
          <ac:spMkLst>
            <pc:docMk/>
            <pc:sldMk cId="1447530259" sldId="1014"/>
            <ac:spMk id="3" creationId="{763046B4-F225-2D77-6EA3-20C36703851F}"/>
          </ac:spMkLst>
        </pc:spChg>
      </pc:sldChg>
      <pc:sldChg chg="addSp delSp modSp add mod delAnim">
        <pc:chgData name="伊健 杜" userId="e69aded81da48593" providerId="LiveId" clId="{C313B0D9-9443-4A21-9CE1-72F01DD645D7}" dt="2022-10-11T13:41:48.635" v="7160"/>
        <pc:sldMkLst>
          <pc:docMk/>
          <pc:sldMk cId="1387541516" sldId="1015"/>
        </pc:sldMkLst>
        <pc:spChg chg="mod">
          <ac:chgData name="伊健 杜" userId="e69aded81da48593" providerId="LiveId" clId="{C313B0D9-9443-4A21-9CE1-72F01DD645D7}" dt="2022-10-11T13:10:49.502" v="6078" actId="5793"/>
          <ac:spMkLst>
            <pc:docMk/>
            <pc:sldMk cId="1387541516" sldId="1015"/>
            <ac:spMk id="2" creationId="{1302A11A-625D-774F-23B3-739301B530C3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3" creationId="{BF178E76-FDFB-D2B6-710A-37444C6E7082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4" creationId="{001214B7-07C5-6789-1DE5-0CFB43518622}"/>
          </ac:spMkLst>
        </pc:spChg>
        <pc:spChg chg="del mod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1387541516" sldId="1015"/>
            <ac:spMk id="6" creationId="{F664CF38-32CE-F1ED-1F82-42C5B7FE6DC9}"/>
          </ac:spMkLst>
        </pc:spChg>
        <pc:spChg chg="del">
          <ac:chgData name="伊健 杜" userId="e69aded81da48593" providerId="LiveId" clId="{C313B0D9-9443-4A21-9CE1-72F01DD645D7}" dt="2022-10-11T13:12:46.347" v="6119" actId="478"/>
          <ac:spMkLst>
            <pc:docMk/>
            <pc:sldMk cId="1387541516" sldId="1015"/>
            <ac:spMk id="8" creationId="{279D721E-C3FB-2CB0-6BD4-36E099029B06}"/>
          </ac:spMkLst>
        </pc:spChg>
        <pc:picChg chg="add mod">
          <ac:chgData name="伊健 杜" userId="e69aded81da48593" providerId="LiveId" clId="{C313B0D9-9443-4A21-9CE1-72F01DD645D7}" dt="2022-10-11T13:25:11.875" v="6415" actId="1076"/>
          <ac:picMkLst>
            <pc:docMk/>
            <pc:sldMk cId="1387541516" sldId="1015"/>
            <ac:picMk id="6146" creationId="{1DE39CBF-7262-EBEA-731C-FD7B28B957D8}"/>
          </ac:picMkLst>
        </pc:picChg>
      </pc:sldChg>
      <pc:sldChg chg="add del">
        <pc:chgData name="伊健 杜" userId="e69aded81da48593" providerId="LiveId" clId="{C313B0D9-9443-4A21-9CE1-72F01DD645D7}" dt="2022-10-11T13:10:30.341" v="6036" actId="47"/>
        <pc:sldMkLst>
          <pc:docMk/>
          <pc:sldMk cId="2130304041" sldId="1015"/>
        </pc:sldMkLst>
      </pc:sldChg>
      <pc:sldChg chg="addSp delSp modSp add mod modAnim">
        <pc:chgData name="伊健 杜" userId="e69aded81da48593" providerId="LiveId" clId="{C313B0D9-9443-4A21-9CE1-72F01DD645D7}" dt="2022-10-11T13:11:27.230" v="6118" actId="1076"/>
        <pc:sldMkLst>
          <pc:docMk/>
          <pc:sldMk cId="1323478360" sldId="1016"/>
        </pc:sldMkLst>
        <pc:spChg chg="del mod">
          <ac:chgData name="伊健 杜" userId="e69aded81da48593" providerId="LiveId" clId="{C313B0D9-9443-4A21-9CE1-72F01DD645D7}" dt="2022-10-11T13:11:01.085" v="6091" actId="478"/>
          <ac:spMkLst>
            <pc:docMk/>
            <pc:sldMk cId="1323478360" sldId="1016"/>
            <ac:spMk id="3" creationId="{BF178E76-FDFB-D2B6-710A-37444C6E7082}"/>
          </ac:spMkLst>
        </pc:spChg>
        <pc:spChg chg="mod">
          <ac:chgData name="伊健 杜" userId="e69aded81da48593" providerId="LiveId" clId="{C313B0D9-9443-4A21-9CE1-72F01DD645D7}" dt="2022-10-11T13:11:27.230" v="6118" actId="1076"/>
          <ac:spMkLst>
            <pc:docMk/>
            <pc:sldMk cId="1323478360" sldId="1016"/>
            <ac:spMk id="4" creationId="{001214B7-07C5-6789-1DE5-0CFB43518622}"/>
          </ac:spMkLst>
        </pc:spChg>
        <pc:spChg chg="mod">
          <ac:chgData name="伊健 杜" userId="e69aded81da48593" providerId="LiveId" clId="{C313B0D9-9443-4A21-9CE1-72F01DD645D7}" dt="2022-10-11T13:11:02.740" v="6092" actId="1076"/>
          <ac:spMkLst>
            <pc:docMk/>
            <pc:sldMk cId="1323478360" sldId="1016"/>
            <ac:spMk id="5" creationId="{C57211A0-9C60-D804-6094-37A6B213E351}"/>
          </ac:spMkLst>
        </pc:spChg>
        <pc:spChg chg="add mod">
          <ac:chgData name="伊健 杜" userId="e69aded81da48593" providerId="LiveId" clId="{C313B0D9-9443-4A21-9CE1-72F01DD645D7}" dt="2022-10-11T13:11:09.242" v="6105"/>
          <ac:spMkLst>
            <pc:docMk/>
            <pc:sldMk cId="1323478360" sldId="1016"/>
            <ac:spMk id="6" creationId="{50D2D4E2-2287-F4ED-739B-B6F12276EDC1}"/>
          </ac:spMkLst>
        </pc:spChg>
        <pc:spChg chg="mod">
          <ac:chgData name="伊健 杜" userId="e69aded81da48593" providerId="LiveId" clId="{C313B0D9-9443-4A21-9CE1-72F01DD645D7}" dt="2022-10-11T13:11:25.954" v="6117" actId="1076"/>
          <ac:spMkLst>
            <pc:docMk/>
            <pc:sldMk cId="1323478360" sldId="1016"/>
            <ac:spMk id="8" creationId="{279D721E-C3FB-2CB0-6BD4-36E099029B06}"/>
          </ac:spMkLst>
        </pc:sp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377477943" sldId="1017"/>
        </pc:sldMkLst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377477943" sldId="1017"/>
            <ac:spMk id="3" creationId="{2E9F026F-669A-40FB-9D2E-8370272DFCD4}"/>
          </ac:spMkLst>
        </pc:spChg>
        <pc:spChg chg="del mod">
          <ac:chgData name="伊健 杜" userId="e69aded81da48593" providerId="LiveId" clId="{C313B0D9-9443-4A21-9CE1-72F01DD645D7}" dt="2022-10-11T13:27:22.853" v="6427"/>
          <ac:spMkLst>
            <pc:docMk/>
            <pc:sldMk cId="377477943" sldId="1017"/>
            <ac:spMk id="6" creationId="{F664CF38-32CE-F1ED-1F82-42C5B7FE6DC9}"/>
          </ac:spMkLst>
        </pc:spChg>
        <pc:picChg chg="del">
          <ac:chgData name="伊健 杜" userId="e69aded81da48593" providerId="LiveId" clId="{C313B0D9-9443-4A21-9CE1-72F01DD645D7}" dt="2022-10-11T13:28:06.801" v="6500" actId="478"/>
          <ac:picMkLst>
            <pc:docMk/>
            <pc:sldMk cId="377477943" sldId="1017"/>
            <ac:picMk id="6146" creationId="{1DE39CBF-7262-EBEA-731C-FD7B28B957D8}"/>
          </ac:picMkLst>
        </pc:picChg>
        <pc:picChg chg="add mod">
          <ac:chgData name="伊健 杜" userId="e69aded81da48593" providerId="LiveId" clId="{C313B0D9-9443-4A21-9CE1-72F01DD645D7}" dt="2022-10-11T13:28:21.473" v="6502" actId="1076"/>
          <ac:picMkLst>
            <pc:docMk/>
            <pc:sldMk cId="377477943" sldId="1017"/>
            <ac:picMk id="7170" creationId="{451013D0-0C3A-C91C-4903-0BC17B12671C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1177646282" sldId="1018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1177646282" sldId="1018"/>
            <ac:spMk id="3" creationId="{2E9F026F-669A-40FB-9D2E-8370272DFCD4}"/>
          </ac:spMkLst>
        </pc:spChg>
        <pc:picChg chg="del mod">
          <ac:chgData name="伊健 杜" userId="e69aded81da48593" providerId="LiveId" clId="{C313B0D9-9443-4A21-9CE1-72F01DD645D7}" dt="2022-10-11T13:29:00.478" v="6594" actId="478"/>
          <ac:picMkLst>
            <pc:docMk/>
            <pc:sldMk cId="1177646282" sldId="1018"/>
            <ac:picMk id="7170" creationId="{451013D0-0C3A-C91C-4903-0BC17B12671C}"/>
          </ac:picMkLst>
        </pc:picChg>
        <pc:picChg chg="add mod">
          <ac:chgData name="伊健 杜" userId="e69aded81da48593" providerId="LiveId" clId="{C313B0D9-9443-4A21-9CE1-72F01DD645D7}" dt="2022-10-11T13:30:08.209" v="6666" actId="1076"/>
          <ac:picMkLst>
            <pc:docMk/>
            <pc:sldMk cId="1177646282" sldId="1018"/>
            <ac:picMk id="8194" creationId="{10431C96-4F7A-325D-BDCB-66B268AC2795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705156829" sldId="1019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705156829" sldId="1019"/>
            <ac:spMk id="3" creationId="{2E9F026F-669A-40FB-9D2E-8370272DFCD4}"/>
          </ac:spMkLst>
        </pc:spChg>
        <pc:picChg chg="del">
          <ac:chgData name="伊健 杜" userId="e69aded81da48593" providerId="LiveId" clId="{C313B0D9-9443-4A21-9CE1-72F01DD645D7}" dt="2022-10-11T13:32:48.246" v="6889" actId="478"/>
          <ac:picMkLst>
            <pc:docMk/>
            <pc:sldMk cId="705156829" sldId="1019"/>
            <ac:picMk id="8194" creationId="{10431C96-4F7A-325D-BDCB-66B268AC2795}"/>
          </ac:picMkLst>
        </pc:picChg>
        <pc:picChg chg="add mod">
          <ac:chgData name="伊健 杜" userId="e69aded81da48593" providerId="LiveId" clId="{C313B0D9-9443-4A21-9CE1-72F01DD645D7}" dt="2022-10-11T13:33:31.180" v="6893" actId="1076"/>
          <ac:picMkLst>
            <pc:docMk/>
            <pc:sldMk cId="705156829" sldId="1019"/>
            <ac:picMk id="9218" creationId="{13CFC63D-94C2-7BF9-E1C7-8C3378EC37FA}"/>
          </ac:picMkLst>
        </pc:picChg>
      </pc:sldChg>
      <pc:sldChg chg="addSp delSp modSp new mod">
        <pc:chgData name="伊健 杜" userId="e69aded81da48593" providerId="LiveId" clId="{C313B0D9-9443-4A21-9CE1-72F01DD645D7}" dt="2022-10-11T13:41:48.635" v="7160"/>
        <pc:sldMkLst>
          <pc:docMk/>
          <pc:sldMk cId="259244262" sldId="1020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59244262" sldId="1020"/>
            <ac:spMk id="2" creationId="{F0FB4111-4C5D-A171-B3E0-05D7FCA61945}"/>
          </ac:spMkLst>
        </pc:spChg>
        <pc:spChg chg="del">
          <ac:chgData name="伊健 杜" userId="e69aded81da48593" providerId="LiveId" clId="{C313B0D9-9443-4A21-9CE1-72F01DD645D7}" dt="2022-10-11T13:33:35.482" v="6895" actId="478"/>
          <ac:spMkLst>
            <pc:docMk/>
            <pc:sldMk cId="259244262" sldId="1020"/>
            <ac:spMk id="3" creationId="{3FB90B3A-BF3F-D90E-C580-8D3E53BDA091}"/>
          </ac:spMkLst>
        </pc:spChg>
        <pc:spChg chg="add mod">
          <ac:chgData name="伊健 杜" userId="e69aded81da48593" providerId="LiveId" clId="{C313B0D9-9443-4A21-9CE1-72F01DD645D7}" dt="2022-10-11T13:34:27.820" v="6955" actId="1076"/>
          <ac:spMkLst>
            <pc:docMk/>
            <pc:sldMk cId="259244262" sldId="1020"/>
            <ac:spMk id="4" creationId="{8A6B875A-2029-2801-70E8-ADAD680A298F}"/>
          </ac:spMkLst>
        </pc:spChg>
      </pc:sldChg>
      <pc:sldChg chg="addSp delSp modSp add mod ord">
        <pc:chgData name="伊健 杜" userId="e69aded81da48593" providerId="LiveId" clId="{C313B0D9-9443-4A21-9CE1-72F01DD645D7}" dt="2022-10-11T13:41:48.635" v="7160"/>
        <pc:sldMkLst>
          <pc:docMk/>
          <pc:sldMk cId="2896841685" sldId="1021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35:09.281" v="6987" actId="478"/>
          <ac:spMkLst>
            <pc:docMk/>
            <pc:sldMk cId="2896841685" sldId="1021"/>
            <ac:spMk id="7" creationId="{8A134A8E-94C3-0EE7-C065-45DB3136BA45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896841685" sldId="1021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0:50.472" v="7103" actId="1076"/>
          <ac:spMkLst>
            <pc:docMk/>
            <pc:sldMk cId="2896841685" sldId="1021"/>
            <ac:spMk id="12" creationId="{DF07353C-3D4B-3F27-2400-D7A55D6E12B2}"/>
          </ac:spMkLst>
        </pc:spChg>
        <pc:picChg chg="add mod">
          <ac:chgData name="伊健 杜" userId="e69aded81da48593" providerId="LiveId" clId="{C313B0D9-9443-4A21-9CE1-72F01DD645D7}" dt="2022-10-11T13:40:38.651" v="7099" actId="1076"/>
          <ac:picMkLst>
            <pc:docMk/>
            <pc:sldMk cId="2896841685" sldId="1021"/>
            <ac:picMk id="2" creationId="{460D3CCA-2774-91B8-90AE-844027C915D0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3" creationId="{AB6BB535-1138-F068-2E7E-C4DD6820233C}"/>
          </ac:picMkLst>
        </pc:picChg>
        <pc:picChg chg="add del mod">
          <ac:chgData name="伊健 杜" userId="e69aded81da48593" providerId="LiveId" clId="{C313B0D9-9443-4A21-9CE1-72F01DD645D7}" dt="2022-10-11T13:40:30.343" v="7094" actId="478"/>
          <ac:picMkLst>
            <pc:docMk/>
            <pc:sldMk cId="2896841685" sldId="1021"/>
            <ac:picMk id="4" creationId="{C6A816DA-7924-14D3-3FF0-F0FB390E3697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5" creationId="{C6BD58D9-287C-C843-E8B7-0DADC1DD1C49}"/>
          </ac:picMkLst>
        </pc:picChg>
        <pc:picChg chg="del">
          <ac:chgData name="伊健 杜" userId="e69aded81da48593" providerId="LiveId" clId="{C313B0D9-9443-4A21-9CE1-72F01DD645D7}" dt="2022-10-11T13:35:07.118" v="6985" actId="478"/>
          <ac:picMkLst>
            <pc:docMk/>
            <pc:sldMk cId="2896841685" sldId="1021"/>
            <ac:picMk id="9" creationId="{086DA11D-10B5-44E9-D6C5-1C49C534F86D}"/>
          </ac:picMkLst>
        </pc:picChg>
        <pc:picChg chg="del">
          <ac:chgData name="伊健 杜" userId="e69aded81da48593" providerId="LiveId" clId="{C313B0D9-9443-4A21-9CE1-72F01DD645D7}" dt="2022-10-11T13:35:07.665" v="6986" actId="478"/>
          <ac:picMkLst>
            <pc:docMk/>
            <pc:sldMk cId="2896841685" sldId="1021"/>
            <ac:picMk id="11" creationId="{60B5155B-D988-48CF-2D12-FA3A329BA776}"/>
          </ac:picMkLst>
        </pc:picChg>
        <pc:picChg chg="add mod">
          <ac:chgData name="伊健 杜" userId="e69aded81da48593" providerId="LiveId" clId="{C313B0D9-9443-4A21-9CE1-72F01DD645D7}" dt="2022-10-11T13:40:36.358" v="7097" actId="14100"/>
          <ac:picMkLst>
            <pc:docMk/>
            <pc:sldMk cId="2896841685" sldId="1021"/>
            <ac:picMk id="10242" creationId="{7EE40B88-804E-B4FF-24D0-6B5A458D8700}"/>
          </ac:picMkLst>
        </pc:picChg>
        <pc:picChg chg="add del mod">
          <ac:chgData name="伊健 杜" userId="e69aded81da48593" providerId="LiveId" clId="{C313B0D9-9443-4A21-9CE1-72F01DD645D7}" dt="2022-10-11T13:40:31.345" v="7096" actId="478"/>
          <ac:picMkLst>
            <pc:docMk/>
            <pc:sldMk cId="2896841685" sldId="1021"/>
            <ac:picMk id="10244" creationId="{07010753-493E-483F-C0FE-73542CA70E26}"/>
          </ac:picMkLst>
        </pc:picChg>
        <pc:picChg chg="add mod">
          <ac:chgData name="伊健 杜" userId="e69aded81da48593" providerId="LiveId" clId="{C313B0D9-9443-4A21-9CE1-72F01DD645D7}" dt="2022-10-11T13:40:37.264" v="7098" actId="1076"/>
          <ac:picMkLst>
            <pc:docMk/>
            <pc:sldMk cId="2896841685" sldId="1021"/>
            <ac:picMk id="10246" creationId="{254C3828-B095-A2F4-E6D7-ABEEF3D4324D}"/>
          </ac:picMkLst>
        </pc:picChg>
      </pc:sldChg>
      <pc:sldChg chg="addSp delSp modSp add mod">
        <pc:chgData name="伊健 杜" userId="e69aded81da48593" providerId="LiveId" clId="{C313B0D9-9443-4A21-9CE1-72F01DD645D7}" dt="2022-10-11T13:41:48.635" v="7160"/>
        <pc:sldMkLst>
          <pc:docMk/>
          <pc:sldMk cId="2493496773" sldId="1022"/>
        </pc:sldMkLst>
        <pc:spChg chg="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6" creationId="{F83A6AC8-56F1-EB9E-DD47-C1CFF9753BBA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8" creationId="{41DE0709-C810-B605-42E7-B4DA4B28A6A9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9" creationId="{79F758CB-1F67-F762-EC8B-96FBFA7D6E5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0" creationId="{0740B9FA-519E-9AAC-1C52-1E4B4369DD4A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1" creationId="{60F45AF5-E073-DDB6-CAA6-EBBEFFB5FC6E}"/>
          </ac:spMkLst>
        </pc:spChg>
        <pc:spChg chg="del">
          <ac:chgData name="伊健 杜" userId="e69aded81da48593" providerId="LiveId" clId="{C313B0D9-9443-4A21-9CE1-72F01DD645D7}" dt="2022-10-11T13:40:26.544" v="7091" actId="478"/>
          <ac:spMkLst>
            <pc:docMk/>
            <pc:sldMk cId="2493496773" sldId="1022"/>
            <ac:spMk id="12" creationId="{DF07353C-3D4B-3F27-2400-D7A55D6E12B2}"/>
          </ac:spMkLst>
        </pc:spChg>
        <pc:spChg chg="add mod">
          <ac:chgData name="伊健 杜" userId="e69aded81da48593" providerId="LiveId" clId="{C313B0D9-9443-4A21-9CE1-72F01DD645D7}" dt="2022-10-11T13:41:48.635" v="7160"/>
          <ac:spMkLst>
            <pc:docMk/>
            <pc:sldMk cId="2493496773" sldId="1022"/>
            <ac:spMk id="13" creationId="{C566475E-ADF2-8B07-4E72-B5566B5614DE}"/>
          </ac:spMkLst>
        </pc:sp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2" creationId="{460D3CCA-2774-91B8-90AE-844027C915D0}"/>
          </ac:picMkLst>
        </pc:picChg>
        <pc:picChg chg="add mod">
          <ac:chgData name="伊健 杜" userId="e69aded81da48593" providerId="LiveId" clId="{C313B0D9-9443-4A21-9CE1-72F01DD645D7}" dt="2022-10-11T13:41:13.773" v="7115" actId="1076"/>
          <ac:picMkLst>
            <pc:docMk/>
            <pc:sldMk cId="2493496773" sldId="1022"/>
            <ac:picMk id="3" creationId="{0943EAD7-C931-95C1-BE66-C979D989B625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4" creationId="{C6A816DA-7924-14D3-3FF0-F0FB390E3697}"/>
          </ac:picMkLst>
        </pc:picChg>
        <pc:picChg chg="add mod">
          <ac:chgData name="伊健 杜" userId="e69aded81da48593" providerId="LiveId" clId="{C313B0D9-9443-4A21-9CE1-72F01DD645D7}" dt="2022-10-11T13:41:01.422" v="7110" actId="1076"/>
          <ac:picMkLst>
            <pc:docMk/>
            <pc:sldMk cId="2493496773" sldId="1022"/>
            <ac:picMk id="5" creationId="{4D8085B4-C90B-6E12-FD81-DA86CFA845C5}"/>
          </ac:picMkLst>
        </pc:picChg>
        <pc:picChg chg="add mod">
          <ac:chgData name="伊健 杜" userId="e69aded81da48593" providerId="LiveId" clId="{C313B0D9-9443-4A21-9CE1-72F01DD645D7}" dt="2022-10-11T13:41:17.341" v="7117" actId="1076"/>
          <ac:picMkLst>
            <pc:docMk/>
            <pc:sldMk cId="2493496773" sldId="1022"/>
            <ac:picMk id="7" creationId="{E76D2E36-FF25-8CB4-7C29-DCE98AF506C2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2" creationId="{7EE40B88-804E-B4FF-24D0-6B5A458D8700}"/>
          </ac:picMkLst>
        </pc:picChg>
        <pc:picChg chg="del">
          <ac:chgData name="伊健 杜" userId="e69aded81da48593" providerId="LiveId" clId="{C313B0D9-9443-4A21-9CE1-72F01DD645D7}" dt="2022-10-11T13:40:21.653" v="7090" actId="21"/>
          <ac:picMkLst>
            <pc:docMk/>
            <pc:sldMk cId="2493496773" sldId="1022"/>
            <ac:picMk id="10244" creationId="{07010753-493E-483F-C0FE-73542CA70E26}"/>
          </ac:picMkLst>
        </pc:picChg>
        <pc:picChg chg="del">
          <ac:chgData name="伊健 杜" userId="e69aded81da48593" providerId="LiveId" clId="{C313B0D9-9443-4A21-9CE1-72F01DD645D7}" dt="2022-10-11T13:40:26.544" v="7091" actId="478"/>
          <ac:picMkLst>
            <pc:docMk/>
            <pc:sldMk cId="2493496773" sldId="1022"/>
            <ac:picMk id="10246" creationId="{254C3828-B095-A2F4-E6D7-ABEEF3D4324D}"/>
          </ac:picMkLst>
        </pc:picChg>
      </pc:sldChg>
    </pc:docChg>
  </pc:docChgLst>
  <pc:docChgLst>
    <pc:chgData name="伊健 杜" userId="e69aded81da48593" providerId="LiveId" clId="{89D35748-3595-4863-AB35-534656A0CE40}"/>
    <pc:docChg chg="undo custSel addSld delSld modSld sldOrd modSection">
      <pc:chgData name="伊健 杜" userId="e69aded81da48593" providerId="LiveId" clId="{89D35748-3595-4863-AB35-534656A0CE40}" dt="2022-09-15T14:47:44.178" v="4038" actId="478"/>
      <pc:docMkLst>
        <pc:docMk/>
      </pc:docMkLst>
      <pc:sldChg chg="modSp mod">
        <pc:chgData name="伊健 杜" userId="e69aded81da48593" providerId="LiveId" clId="{89D35748-3595-4863-AB35-534656A0CE40}" dt="2022-09-15T11:56:27.241" v="3972"/>
        <pc:sldMkLst>
          <pc:docMk/>
          <pc:sldMk cId="3180688205" sldId="256"/>
        </pc:sldMkLst>
        <pc:spChg chg="mod">
          <ac:chgData name="伊健 杜" userId="e69aded81da48593" providerId="LiveId" clId="{89D35748-3595-4863-AB35-534656A0CE40}" dt="2022-09-15T11:56:27.241" v="3972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263895134" sldId="612"/>
        </pc:sldMkLst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549361601" sldId="61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98577969" sldId="613"/>
        </pc:sldMkLst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347165635" sldId="6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47165635" sldId="616"/>
            <ac:spMk id="3" creationId="{84E97449-1849-7B49-4BCA-1EBC657AA4F6}"/>
          </ac:spMkLst>
        </pc:sp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358843890" sldId="6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358843890" sldId="620"/>
            <ac:spMk id="3" creationId="{84E97449-1849-7B49-4BCA-1EBC657AA4F6}"/>
          </ac:spMkLst>
        </pc:spChg>
      </pc:sldChg>
      <pc:sldChg chg="add">
        <pc:chgData name="伊健 杜" userId="e69aded81da48593" providerId="LiveId" clId="{89D35748-3595-4863-AB35-534656A0CE40}" dt="2022-09-15T08:45:09.624" v="370"/>
        <pc:sldMkLst>
          <pc:docMk/>
          <pc:sldMk cId="3157045202" sldId="62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73505575" sldId="63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390716554" sldId="64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77330436" sldId="64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1894648" sldId="64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06091722" sldId="65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901718067" sldId="65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879888255" sldId="65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867778253" sldId="65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43878875" sldId="65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868507049" sldId="65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72288559" sldId="65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167562931" sldId="65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32501319" sldId="65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48479377" sldId="65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6340709" sldId="66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638744398" sldId="66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132249025" sldId="66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270182881" sldId="66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67217459" sldId="66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5270347" sldId="66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43255347" sldId="66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49248693" sldId="667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39009637" sldId="668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503492021" sldId="66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076562511" sldId="670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744511420" sldId="671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637866361" sldId="672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2797701192" sldId="673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1774406882" sldId="674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4259223609" sldId="675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537435773" sldId="676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469213798" sldId="677"/>
        </pc:sldMkLst>
      </pc:sldChg>
      <pc:sldChg chg="addSp modSp mod">
        <pc:chgData name="伊健 杜" userId="e69aded81da48593" providerId="LiveId" clId="{89D35748-3595-4863-AB35-534656A0CE40}" dt="2022-09-15T11:33:51.263" v="3968"/>
        <pc:sldMkLst>
          <pc:docMk/>
          <pc:sldMk cId="1448130752" sldId="678"/>
        </pc:sldMkLst>
        <pc:spChg chg="mod">
          <ac:chgData name="伊健 杜" userId="e69aded81da48593" providerId="LiveId" clId="{89D35748-3595-4863-AB35-534656A0CE40}" dt="2022-09-15T08:37:32.150" v="2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38:31.927" v="109" actId="1076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3379187248" sldId="679"/>
        </pc:sldMkLst>
      </pc:sldChg>
      <pc:sldChg chg="del">
        <pc:chgData name="伊健 杜" userId="e69aded81da48593" providerId="LiveId" clId="{89D35748-3595-4863-AB35-534656A0CE40}" dt="2022-09-15T05:03:23.880" v="0" actId="47"/>
        <pc:sldMkLst>
          <pc:docMk/>
          <pc:sldMk cId="618460365" sldId="680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62747140" sldId="682"/>
        </pc:sldMkLst>
        <pc:spChg chg="mod">
          <ac:chgData name="伊健 杜" userId="e69aded81da48593" providerId="LiveId" clId="{89D35748-3595-4863-AB35-534656A0CE40}" dt="2022-09-15T08:38:52.274" v="110" actId="1076"/>
          <ac:spMkLst>
            <pc:docMk/>
            <pc:sldMk cId="862747140" sldId="682"/>
            <ac:spMk id="2" creationId="{81F4B079-5182-7332-4978-966F1AEEF4D2}"/>
          </ac:spMkLst>
        </pc:spChg>
        <pc:spChg chg="add mod">
          <ac:chgData name="伊健 杜" userId="e69aded81da48593" providerId="LiveId" clId="{89D35748-3595-4863-AB35-534656A0CE40}" dt="2022-09-15T08:43:12.911" v="295" actId="1076"/>
          <ac:spMkLst>
            <pc:docMk/>
            <pc:sldMk cId="862747140" sldId="682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62747140" sldId="682"/>
            <ac:spMk id="4" creationId="{CFC1CF28-580E-2280-640A-ADB8853307E7}"/>
          </ac:spMkLst>
        </pc:spChg>
        <pc:picChg chg="add mod">
          <ac:chgData name="伊健 杜" userId="e69aded81da48593" providerId="LiveId" clId="{89D35748-3595-4863-AB35-534656A0CE40}" dt="2022-09-15T08:42:45.521" v="289" actId="1076"/>
          <ac:picMkLst>
            <pc:docMk/>
            <pc:sldMk cId="862747140" sldId="682"/>
            <ac:picMk id="2050" creationId="{533A3CD4-97CE-FB88-1517-3DD639E28618}"/>
          </ac:picMkLst>
        </pc:picChg>
        <pc:picChg chg="add del mod">
          <ac:chgData name="伊健 杜" userId="e69aded81da48593" providerId="LiveId" clId="{89D35748-3595-4863-AB35-534656A0CE40}" dt="2022-09-15T08:43:09.015" v="291" actId="478"/>
          <ac:picMkLst>
            <pc:docMk/>
            <pc:sldMk cId="862747140" sldId="682"/>
            <ac:picMk id="2052" creationId="{BD31E127-C55F-2D84-F4B8-6B4B0E29D221}"/>
          </ac:picMkLst>
        </pc:picChg>
        <pc:picChg chg="add mod">
          <ac:chgData name="伊健 杜" userId="e69aded81da48593" providerId="LiveId" clId="{89D35748-3595-4863-AB35-534656A0CE40}" dt="2022-09-15T08:42:46.415" v="290" actId="1076"/>
          <ac:picMkLst>
            <pc:docMk/>
            <pc:sldMk cId="862747140" sldId="682"/>
            <ac:picMk id="2054" creationId="{790B379F-2F59-4A02-A1D5-BA94C38D1D17}"/>
          </ac:picMkLst>
        </pc:picChg>
        <pc:picChg chg="add mod">
          <ac:chgData name="伊健 杜" userId="e69aded81da48593" providerId="LiveId" clId="{89D35748-3595-4863-AB35-534656A0CE40}" dt="2022-09-15T08:43:14.439" v="296" actId="1076"/>
          <ac:picMkLst>
            <pc:docMk/>
            <pc:sldMk cId="862747140" sldId="682"/>
            <ac:picMk id="2056" creationId="{4F869E01-D13F-0C98-7203-6F2ACEDA2E9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95178724" sldId="683"/>
        </pc:sldMkLst>
        <pc:spChg chg="mod">
          <ac:chgData name="伊健 杜" userId="e69aded81da48593" providerId="LiveId" clId="{89D35748-3595-4863-AB35-534656A0CE40}" dt="2022-09-15T08:43:24.079" v="298" actId="1076"/>
          <ac:spMkLst>
            <pc:docMk/>
            <pc:sldMk cId="2795178724" sldId="683"/>
            <ac:spMk id="2" creationId="{81F4B079-5182-7332-4978-966F1AEEF4D2}"/>
          </ac:spMkLst>
        </pc:spChg>
        <pc:spChg chg="del">
          <ac:chgData name="伊健 杜" userId="e69aded81da48593" providerId="LiveId" clId="{89D35748-3595-4863-AB35-534656A0CE40}" dt="2022-09-15T08:43:26.803" v="303" actId="478"/>
          <ac:spMkLst>
            <pc:docMk/>
            <pc:sldMk cId="2795178724" sldId="683"/>
            <ac:spMk id="3" creationId="{5BF0D428-FAC1-3976-67AB-B1FB31C6353E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795178724" sldId="683"/>
            <ac:spMk id="4" creationId="{CFC1CF28-580E-2280-640A-ADB8853307E7}"/>
          </ac:spMkLst>
        </pc:spChg>
        <pc:picChg chg="del mod">
          <ac:chgData name="伊健 杜" userId="e69aded81da48593" providerId="LiveId" clId="{89D35748-3595-4863-AB35-534656A0CE40}" dt="2022-09-15T08:43:26.345" v="302" actId="478"/>
          <ac:picMkLst>
            <pc:docMk/>
            <pc:sldMk cId="2795178724" sldId="683"/>
            <ac:picMk id="2050" creationId="{533A3CD4-97CE-FB88-1517-3DD639E28618}"/>
          </ac:picMkLst>
        </pc:picChg>
        <pc:picChg chg="del">
          <ac:chgData name="伊健 杜" userId="e69aded81da48593" providerId="LiveId" clId="{89D35748-3595-4863-AB35-534656A0CE40}" dt="2022-09-15T08:43:25.790" v="300" actId="478"/>
          <ac:picMkLst>
            <pc:docMk/>
            <pc:sldMk cId="2795178724" sldId="683"/>
            <ac:picMk id="2054" creationId="{790B379F-2F59-4A02-A1D5-BA94C38D1D17}"/>
          </ac:picMkLst>
        </pc:picChg>
        <pc:picChg chg="del">
          <ac:chgData name="伊健 杜" userId="e69aded81da48593" providerId="LiveId" clId="{89D35748-3595-4863-AB35-534656A0CE40}" dt="2022-09-15T08:43:25.263" v="299" actId="478"/>
          <ac:picMkLst>
            <pc:docMk/>
            <pc:sldMk cId="2795178724" sldId="683"/>
            <ac:picMk id="2056" creationId="{4F869E01-D13F-0C98-7203-6F2ACEDA2E90}"/>
          </ac:picMkLst>
        </pc:picChg>
        <pc:picChg chg="add mod">
          <ac:chgData name="伊健 杜" userId="e69aded81da48593" providerId="LiveId" clId="{89D35748-3595-4863-AB35-534656A0CE40}" dt="2022-09-15T08:44:11.842" v="365" actId="1076"/>
          <ac:picMkLst>
            <pc:docMk/>
            <pc:sldMk cId="2795178724" sldId="683"/>
            <ac:picMk id="3074" creationId="{BBACC2C2-9C44-6892-713C-478B3E8AA915}"/>
          </ac:picMkLst>
        </pc:picChg>
        <pc:picChg chg="add mod">
          <ac:chgData name="伊健 杜" userId="e69aded81da48593" providerId="LiveId" clId="{89D35748-3595-4863-AB35-534656A0CE40}" dt="2022-09-15T08:44:10.585" v="364" actId="1076"/>
          <ac:picMkLst>
            <pc:docMk/>
            <pc:sldMk cId="2795178724" sldId="683"/>
            <ac:picMk id="3076" creationId="{AF94B2A8-0F33-D0D0-6F9F-0440EC92B0E5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600116385" sldId="68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2" creationId="{E434DEEB-6A6D-ECE0-0578-3E0A201596D3}"/>
          </ac:spMkLst>
        </pc:spChg>
        <pc:spChg chg="del">
          <ac:chgData name="伊健 杜" userId="e69aded81da48593" providerId="LiveId" clId="{89D35748-3595-4863-AB35-534656A0CE40}" dt="2022-09-15T08:49:48.847" v="699" actId="478"/>
          <ac:spMkLst>
            <pc:docMk/>
            <pc:sldMk cId="600116385" sldId="684"/>
            <ac:spMk id="3" creationId="{96956B3C-82D6-1EC0-F41E-0CD78D647FEB}"/>
          </ac:spMkLst>
        </pc:spChg>
        <pc:spChg chg="add del mod">
          <ac:chgData name="伊健 杜" userId="e69aded81da48593" providerId="LiveId" clId="{89D35748-3595-4863-AB35-534656A0CE40}" dt="2022-09-15T10:26:11.589" v="2867" actId="478"/>
          <ac:spMkLst>
            <pc:docMk/>
            <pc:sldMk cId="600116385" sldId="684"/>
            <ac:spMk id="4" creationId="{BDDC5680-06A4-656C-6B72-235E9367C745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116385" sldId="684"/>
            <ac:spMk id="5" creationId="{FB0D9365-4999-0D17-969A-0C33371F28EF}"/>
          </ac:spMkLst>
        </pc:spChg>
        <pc:picChg chg="add mod">
          <ac:chgData name="伊健 杜" userId="e69aded81da48593" providerId="LiveId" clId="{89D35748-3595-4863-AB35-534656A0CE40}" dt="2022-09-15T08:53:05.657" v="830" actId="14100"/>
          <ac:picMkLst>
            <pc:docMk/>
            <pc:sldMk cId="600116385" sldId="684"/>
            <ac:picMk id="5122" creationId="{76D628EE-BDB8-33EF-AA5E-86BF406AA806}"/>
          </ac:picMkLst>
        </pc:picChg>
      </pc:sldChg>
      <pc:sldChg chg="delSp new del mod">
        <pc:chgData name="伊健 杜" userId="e69aded81da48593" providerId="LiveId" clId="{89D35748-3595-4863-AB35-534656A0CE40}" dt="2022-09-15T08:44:22.992" v="368" actId="47"/>
        <pc:sldMkLst>
          <pc:docMk/>
          <pc:sldMk cId="2851249737" sldId="684"/>
        </pc:sldMkLst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2" creationId="{E085842E-1CE0-10B6-D6E9-D5EECCE15109}"/>
          </ac:spMkLst>
        </pc:spChg>
        <pc:spChg chg="del">
          <ac:chgData name="伊健 杜" userId="e69aded81da48593" providerId="LiveId" clId="{89D35748-3595-4863-AB35-534656A0CE40}" dt="2022-09-15T08:44:20.360" v="367" actId="478"/>
          <ac:spMkLst>
            <pc:docMk/>
            <pc:sldMk cId="2851249737" sldId="684"/>
            <ac:spMk id="3" creationId="{07A8E10C-D615-4C04-907B-CBF0B2B4CEB1}"/>
          </ac:spMkLst>
        </pc:spChg>
      </pc:sldChg>
      <pc:sldChg chg="new del">
        <pc:chgData name="伊健 杜" userId="e69aded81da48593" providerId="LiveId" clId="{89D35748-3595-4863-AB35-534656A0CE40}" dt="2022-09-15T08:45:45.685" v="407" actId="47"/>
        <pc:sldMkLst>
          <pc:docMk/>
          <pc:sldMk cId="1714354383" sldId="685"/>
        </pc:sldMkLst>
      </pc:sldChg>
      <pc:sldChg chg="new del">
        <pc:chgData name="伊健 杜" userId="e69aded81da48593" providerId="LiveId" clId="{89D35748-3595-4863-AB35-534656A0CE40}" dt="2022-09-15T08:46:09.925" v="457" actId="47"/>
        <pc:sldMkLst>
          <pc:docMk/>
          <pc:sldMk cId="3479615352" sldId="685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613389732" sldId="68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613389732" sldId="686"/>
            <ac:spMk id="4" creationId="{CFC1CF28-580E-2280-640A-ADB8853307E7}"/>
          </ac:spMkLst>
        </pc:spChg>
        <pc:picChg chg="del">
          <ac:chgData name="伊健 杜" userId="e69aded81da48593" providerId="LiveId" clId="{89D35748-3595-4863-AB35-534656A0CE40}" dt="2022-09-15T08:46:32.043" v="514" actId="478"/>
          <ac:picMkLst>
            <pc:docMk/>
            <pc:sldMk cId="2613389732" sldId="686"/>
            <ac:picMk id="3074" creationId="{BBACC2C2-9C44-6892-713C-478B3E8AA915}"/>
          </ac:picMkLst>
        </pc:picChg>
        <pc:picChg chg="del">
          <ac:chgData name="伊健 杜" userId="e69aded81da48593" providerId="LiveId" clId="{89D35748-3595-4863-AB35-534656A0CE40}" dt="2022-09-15T08:46:31.629" v="513" actId="478"/>
          <ac:picMkLst>
            <pc:docMk/>
            <pc:sldMk cId="2613389732" sldId="686"/>
            <ac:picMk id="3076" creationId="{AF94B2A8-0F33-D0D0-6F9F-0440EC92B0E5}"/>
          </ac:picMkLst>
        </pc:picChg>
        <pc:picChg chg="add mod">
          <ac:chgData name="伊健 杜" userId="e69aded81da48593" providerId="LiveId" clId="{89D35748-3595-4863-AB35-534656A0CE40}" dt="2022-09-15T08:47:08.449" v="531" actId="1076"/>
          <ac:picMkLst>
            <pc:docMk/>
            <pc:sldMk cId="2613389732" sldId="686"/>
            <ac:picMk id="4098" creationId="{B04E892C-D4ED-6ED3-01DA-1B6BFB56ECE0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270991218" sldId="68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6:18.167" v="2871" actId="478"/>
          <ac:spMkLst>
            <pc:docMk/>
            <pc:sldMk cId="2270991218" sldId="687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1:33:51.263" v="3968"/>
          <ac:spMkLst>
            <pc:docMk/>
            <pc:sldMk cId="2270991218" sldId="687"/>
            <ac:spMk id="6" creationId="{4EA05A75-5297-A0BB-DA60-129EC50FABFC}"/>
          </ac:spMkLst>
        </pc:spChg>
        <pc:picChg chg="add mod">
          <ac:chgData name="伊健 杜" userId="e69aded81da48593" providerId="LiveId" clId="{89D35748-3595-4863-AB35-534656A0CE40}" dt="2022-09-15T08:48:43.314" v="595" actId="1076"/>
          <ac:picMkLst>
            <pc:docMk/>
            <pc:sldMk cId="2270991218" sldId="687"/>
            <ac:picMk id="3" creationId="{461275B2-8C08-8CD6-8F5A-F7E2817FAE8D}"/>
          </ac:picMkLst>
        </pc:picChg>
        <pc:picChg chg="del">
          <ac:chgData name="伊健 杜" userId="e69aded81da48593" providerId="LiveId" clId="{89D35748-3595-4863-AB35-534656A0CE40}" dt="2022-09-15T08:48:34.464" v="592" actId="478"/>
          <ac:picMkLst>
            <pc:docMk/>
            <pc:sldMk cId="2270991218" sldId="687"/>
            <ac:picMk id="2050" creationId="{80A75E32-F07E-8FCE-8ACA-7B8C66E66222}"/>
          </ac:picMkLst>
        </pc:picChg>
        <pc:picChg chg="del mod">
          <ac:chgData name="伊健 杜" userId="e69aded81da48593" providerId="LiveId" clId="{89D35748-3595-4863-AB35-534656A0CE40}" dt="2022-09-15T08:48:34.038" v="591" actId="478"/>
          <ac:picMkLst>
            <pc:docMk/>
            <pc:sldMk cId="2270991218" sldId="687"/>
            <ac:picMk id="2052" creationId="{6C1DB4AA-8963-C796-F944-C350F16C8450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752810598" sldId="68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53.424" v="2863" actId="478"/>
          <ac:spMkLst>
            <pc:docMk/>
            <pc:sldMk cId="2752810598" sldId="688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752810598" sldId="688"/>
            <ac:spMk id="7" creationId="{B31DAEC9-B782-9FEE-74A8-E86152DE7A91}"/>
          </ac:spMkLst>
        </pc:spChg>
        <pc:picChg chg="del">
          <ac:chgData name="伊健 杜" userId="e69aded81da48593" providerId="LiveId" clId="{89D35748-3595-4863-AB35-534656A0CE40}" dt="2022-09-15T08:49:01.989" v="611" actId="478"/>
          <ac:picMkLst>
            <pc:docMk/>
            <pc:sldMk cId="2752810598" sldId="688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49:04.644" v="613" actId="1076"/>
          <ac:picMkLst>
            <pc:docMk/>
            <pc:sldMk cId="2752810598" sldId="688"/>
            <ac:picMk id="6" creationId="{621884CF-1DB3-FA0F-7700-BE5AA277FB25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458395726" sldId="689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3" creationId="{5A9AB7BD-E0A8-15AA-38F4-65E53E5C4D5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458395726" sldId="689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10:26:14.307" v="2868" actId="478"/>
          <ac:spMkLst>
            <pc:docMk/>
            <pc:sldMk cId="3458395726" sldId="689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08:49:43.858" v="698" actId="1076"/>
          <ac:picMkLst>
            <pc:docMk/>
            <pc:sldMk cId="3458395726" sldId="689"/>
            <ac:picMk id="2" creationId="{B80080E0-B31B-6114-0C1D-3DC0A69490BE}"/>
          </ac:picMkLst>
        </pc:picChg>
        <pc:picChg chg="del">
          <ac:chgData name="伊健 杜" userId="e69aded81da48593" providerId="LiveId" clId="{89D35748-3595-4863-AB35-534656A0CE40}" dt="2022-09-15T08:49:30.738" v="693" actId="478"/>
          <ac:picMkLst>
            <pc:docMk/>
            <pc:sldMk cId="3458395726" sldId="689"/>
            <ac:picMk id="6" creationId="{621884CF-1DB3-FA0F-7700-BE5AA277FB25}"/>
          </ac:picMkLst>
        </pc:picChg>
      </pc:sldChg>
      <pc:sldChg chg="delSp modSp new mod">
        <pc:chgData name="伊健 杜" userId="e69aded81da48593" providerId="LiveId" clId="{89D35748-3595-4863-AB35-534656A0CE40}" dt="2022-09-15T11:33:51.263" v="3968"/>
        <pc:sldMkLst>
          <pc:docMk/>
          <pc:sldMk cId="238056626" sldId="69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056626" sldId="690"/>
            <ac:spMk id="2" creationId="{52A32E0F-B5F7-60AA-1B91-12DE3DC6776E}"/>
          </ac:spMkLst>
        </pc:spChg>
        <pc:spChg chg="del">
          <ac:chgData name="伊健 杜" userId="e69aded81da48593" providerId="LiveId" clId="{89D35748-3595-4863-AB35-534656A0CE40}" dt="2022-09-15T08:53:13.944" v="832" actId="478"/>
          <ac:spMkLst>
            <pc:docMk/>
            <pc:sldMk cId="238056626" sldId="690"/>
            <ac:spMk id="3" creationId="{8F7865E3-A3E8-CC62-3DCF-78AF50B8B0E7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851622849" sldId="691"/>
        </pc:sldMkLst>
        <pc:spChg chg="add del">
          <ac:chgData name="伊健 杜" userId="e69aded81da48593" providerId="LiveId" clId="{89D35748-3595-4863-AB35-534656A0CE40}" dt="2022-09-15T08:55:09.504" v="1064"/>
          <ac:spMkLst>
            <pc:docMk/>
            <pc:sldMk cId="851622849" sldId="691"/>
            <ac:spMk id="2" creationId="{0098D6D9-C29F-8415-0D01-51A5115E49C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851622849" sldId="691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08:55:10.560" v="1066"/>
          <ac:spMkLst>
            <pc:docMk/>
            <pc:sldMk cId="851622849" sldId="691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8:55:29.696" v="1129" actId="478"/>
          <ac:picMkLst>
            <pc:docMk/>
            <pc:sldMk cId="851622849" sldId="691"/>
            <ac:picMk id="3" creationId="{461275B2-8C08-8CD6-8F5A-F7E2817FAE8D}"/>
          </ac:picMkLst>
        </pc:picChg>
        <pc:picChg chg="add mod">
          <ac:chgData name="伊健 杜" userId="e69aded81da48593" providerId="LiveId" clId="{89D35748-3595-4863-AB35-534656A0CE40}" dt="2022-09-15T08:58:50.149" v="1152" actId="1076"/>
          <ac:picMkLst>
            <pc:docMk/>
            <pc:sldMk cId="851622849" sldId="691"/>
            <ac:picMk id="6" creationId="{9BF0413A-A583-C845-2869-7121FCD7168E}"/>
          </ac:picMkLst>
        </pc:picChg>
        <pc:picChg chg="add mod">
          <ac:chgData name="伊健 杜" userId="e69aded81da48593" providerId="LiveId" clId="{89D35748-3595-4863-AB35-534656A0CE40}" dt="2022-09-15T08:57:13.932" v="1136" actId="1076"/>
          <ac:picMkLst>
            <pc:docMk/>
            <pc:sldMk cId="851622849" sldId="691"/>
            <ac:picMk id="6147" creationId="{AD6A68CF-95D4-FEA8-6A7F-283B1EAC7B91}"/>
          </ac:picMkLst>
        </pc:picChg>
        <pc:picChg chg="add mod">
          <ac:chgData name="伊健 杜" userId="e69aded81da48593" providerId="LiveId" clId="{89D35748-3595-4863-AB35-534656A0CE40}" dt="2022-09-15T08:57:15.252" v="1137" actId="1076"/>
          <ac:picMkLst>
            <pc:docMk/>
            <pc:sldMk cId="851622849" sldId="691"/>
            <ac:picMk id="6149" creationId="{70C10ECE-C664-2FD8-0625-9FE2F8077811}"/>
          </ac:picMkLst>
        </pc:picChg>
        <pc:picChg chg="add mod">
          <ac:chgData name="伊健 杜" userId="e69aded81da48593" providerId="LiveId" clId="{89D35748-3595-4863-AB35-534656A0CE40}" dt="2022-09-15T08:58:50.921" v="1153" actId="1076"/>
          <ac:picMkLst>
            <pc:docMk/>
            <pc:sldMk cId="851622849" sldId="691"/>
            <ac:picMk id="6151" creationId="{28D8E677-E9F1-FEA7-3C12-2D12321750D6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78763629" sldId="69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78763629" sldId="69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09:09:36.132" v="1709" actId="478"/>
          <ac:picMkLst>
            <pc:docMk/>
            <pc:sldMk cId="1978763629" sldId="692"/>
            <ac:picMk id="2" creationId="{B80080E0-B31B-6114-0C1D-3DC0A69490BE}"/>
          </ac:picMkLst>
        </pc:picChg>
        <pc:picChg chg="add mod">
          <ac:chgData name="伊健 杜" userId="e69aded81da48593" providerId="LiveId" clId="{89D35748-3595-4863-AB35-534656A0CE40}" dt="2022-09-15T09:11:13.703" v="1711" actId="1076"/>
          <ac:picMkLst>
            <pc:docMk/>
            <pc:sldMk cId="1978763629" sldId="692"/>
            <ac:picMk id="10242" creationId="{89BC490F-576E-5A03-D081-71045745C2AE}"/>
          </ac:picMkLst>
        </pc:picChg>
      </pc:sldChg>
      <pc:sldChg chg="add del">
        <pc:chgData name="伊健 杜" userId="e69aded81da48593" providerId="LiveId" clId="{89D35748-3595-4863-AB35-534656A0CE40}" dt="2022-09-15T09:17:48.559" v="2129" actId="47"/>
        <pc:sldMkLst>
          <pc:docMk/>
          <pc:sldMk cId="3571502580" sldId="693"/>
        </pc:sldMkLst>
      </pc:sldChg>
      <pc:sldChg chg="addSp delSp modSp add del mod">
        <pc:chgData name="伊健 杜" userId="e69aded81da48593" providerId="LiveId" clId="{89D35748-3595-4863-AB35-534656A0CE40}" dt="2022-09-15T10:57:06.734" v="3283" actId="47"/>
        <pc:sldMkLst>
          <pc:docMk/>
          <pc:sldMk cId="2215876370" sldId="694"/>
        </pc:sldMkLst>
        <pc:spChg chg="mod">
          <ac:chgData name="伊健 杜" userId="e69aded81da48593" providerId="LiveId" clId="{89D35748-3595-4863-AB35-534656A0CE40}" dt="2022-09-15T09:01:34.153" v="1358" actId="1076"/>
          <ac:spMkLst>
            <pc:docMk/>
            <pc:sldMk cId="2215876370" sldId="694"/>
            <ac:spMk id="4" creationId="{0547E340-6DDA-20E0-92AE-E935CE918973}"/>
          </ac:spMkLst>
        </pc:sp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" creationId="{9BF0413A-A583-C845-2869-7121FCD7168E}"/>
          </ac:picMkLst>
        </pc:picChg>
        <pc:picChg chg="del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7" creationId="{AD6A68CF-95D4-FEA8-6A7F-283B1EAC7B9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49" creationId="{70C10ECE-C664-2FD8-0625-9FE2F8077811}"/>
          </ac:picMkLst>
        </pc:picChg>
        <pc:picChg chg="del mod">
          <ac:chgData name="伊健 杜" userId="e69aded81da48593" providerId="LiveId" clId="{89D35748-3595-4863-AB35-534656A0CE40}" dt="2022-09-15T08:59:30.109" v="1243" actId="478"/>
          <ac:picMkLst>
            <pc:docMk/>
            <pc:sldMk cId="2215876370" sldId="694"/>
            <ac:picMk id="6151" creationId="{28D8E677-E9F1-FEA7-3C12-2D12321750D6}"/>
          </ac:picMkLst>
        </pc:picChg>
        <pc:picChg chg="add mod">
          <ac:chgData name="伊健 杜" userId="e69aded81da48593" providerId="LiveId" clId="{89D35748-3595-4863-AB35-534656A0CE40}" dt="2022-09-15T09:02:25.175" v="1361" actId="1076"/>
          <ac:picMkLst>
            <pc:docMk/>
            <pc:sldMk cId="2215876370" sldId="694"/>
            <ac:picMk id="9218" creationId="{5507FD3D-FF5A-A840-9A13-AB1D2EFAFCC9}"/>
          </ac:picMkLst>
        </pc:picChg>
        <pc:picChg chg="add mod">
          <ac:chgData name="伊健 杜" userId="e69aded81da48593" providerId="LiveId" clId="{89D35748-3595-4863-AB35-534656A0CE40}" dt="2022-09-15T09:02:26.972" v="1363" actId="1076"/>
          <ac:picMkLst>
            <pc:docMk/>
            <pc:sldMk cId="2215876370" sldId="694"/>
            <ac:picMk id="9220" creationId="{40584780-BC35-7B41-52CB-A5253413EE3F}"/>
          </ac:picMkLst>
        </pc:pic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4034967240" sldId="69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034967240" sldId="695"/>
            <ac:spMk id="4" creationId="{0547E340-6DDA-20E0-92AE-E935CE918973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2386024586" sldId="69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6024586" sldId="696"/>
            <ac:spMk id="4" creationId="{0547E340-6DDA-20E0-92AE-E935CE918973}"/>
          </ac:spMkLst>
        </pc:spChg>
        <pc:spChg chg="del">
          <ac:chgData name="伊健 杜" userId="e69aded81da48593" providerId="LiveId" clId="{89D35748-3595-4863-AB35-534656A0CE40}" dt="2022-09-15T09:03:06.536" v="1374" actId="478"/>
          <ac:spMkLst>
            <pc:docMk/>
            <pc:sldMk cId="2386024586" sldId="696"/>
            <ac:spMk id="5" creationId="{21477F3D-C2D3-917B-17B9-3DFD9DD89A39}"/>
          </ac:spMkLst>
        </pc:spChg>
        <pc:picChg chg="add mod modCrop">
          <ac:chgData name="伊健 杜" userId="e69aded81da48593" providerId="LiveId" clId="{89D35748-3595-4863-AB35-534656A0CE40}" dt="2022-09-15T10:04:20.295" v="2383" actId="1076"/>
          <ac:picMkLst>
            <pc:docMk/>
            <pc:sldMk cId="2386024586" sldId="696"/>
            <ac:picMk id="3" creationId="{46D1B5AA-55A4-D6C8-F1E3-B9DED82C314D}"/>
          </ac:picMkLst>
        </pc:picChg>
      </pc:sldChg>
      <pc:sldChg chg="addSp delSp modSp new mod">
        <pc:chgData name="伊健 杜" userId="e69aded81da48593" providerId="LiveId" clId="{89D35748-3595-4863-AB35-534656A0CE40}" dt="2022-09-15T11:33:51.263" v="3968"/>
        <pc:sldMkLst>
          <pc:docMk/>
          <pc:sldMk cId="4013189197" sldId="697"/>
        </pc:sldMkLst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2" creationId="{02CB4A81-BA83-E35C-2D60-F0345B4E070D}"/>
          </ac:spMkLst>
        </pc:spChg>
        <pc:spChg chg="del">
          <ac:chgData name="伊健 杜" userId="e69aded81da48593" providerId="LiveId" clId="{89D35748-3595-4863-AB35-534656A0CE40}" dt="2022-09-15T09:13:42.983" v="1823" actId="478"/>
          <ac:spMkLst>
            <pc:docMk/>
            <pc:sldMk cId="4013189197" sldId="697"/>
            <ac:spMk id="3" creationId="{8C983CE7-1B81-E289-39D6-6C03CDB83CAF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4013189197" sldId="697"/>
            <ac:spMk id="4" creationId="{4A0014D1-199C-B6C6-7F8A-DD374311B1BC}"/>
          </ac:spMkLst>
        </pc:spChg>
      </pc:sldChg>
      <pc:sldChg chg="add del">
        <pc:chgData name="伊健 杜" userId="e69aded81da48593" providerId="LiveId" clId="{89D35748-3595-4863-AB35-534656A0CE40}" dt="2022-09-15T09:12:40.599" v="1752" actId="47"/>
        <pc:sldMkLst>
          <pc:docMk/>
          <pc:sldMk cId="1365436131" sldId="698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125213541" sldId="699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125213541" sldId="699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3:18.789" v="1817" actId="478"/>
          <ac:picMkLst>
            <pc:docMk/>
            <pc:sldMk cId="1125213541" sldId="699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3:36.966" v="1821" actId="1076"/>
          <ac:picMkLst>
            <pc:docMk/>
            <pc:sldMk cId="1125213541" sldId="699"/>
            <ac:picMk id="12290" creationId="{FB3B8BD4-7A08-D884-F6DF-E13B3963F767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00392309" sldId="70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09:16:07.572" v="1988" actId="478"/>
          <ac:spMkLst>
            <pc:docMk/>
            <pc:sldMk cId="600392309" sldId="700"/>
            <ac:spMk id="3" creationId="{676D5903-8E5C-15B3-91CC-C53C6CB58486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00392309" sldId="70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5:17.178" v="1982" actId="478"/>
          <ac:picMkLst>
            <pc:docMk/>
            <pc:sldMk cId="600392309" sldId="700"/>
            <ac:picMk id="12290" creationId="{FB3B8BD4-7A08-D884-F6DF-E13B3963F767}"/>
          </ac:picMkLst>
        </pc:picChg>
        <pc:picChg chg="add mod">
          <ac:chgData name="伊健 杜" userId="e69aded81da48593" providerId="LiveId" clId="{89D35748-3595-4863-AB35-534656A0CE40}" dt="2022-09-15T09:16:09.239" v="1989" actId="1076"/>
          <ac:picMkLst>
            <pc:docMk/>
            <pc:sldMk cId="600392309" sldId="700"/>
            <ac:picMk id="14338" creationId="{9CC12B7E-C37E-A254-5464-6409543855CA}"/>
          </ac:picMkLst>
        </pc:picChg>
      </pc:sldChg>
      <pc:sldChg chg="addSp delSp modSp add del mod">
        <pc:chgData name="伊健 杜" userId="e69aded81da48593" providerId="LiveId" clId="{89D35748-3595-4863-AB35-534656A0CE40}" dt="2022-09-15T11:33:59.726" v="3969" actId="47"/>
        <pc:sldMkLst>
          <pc:docMk/>
          <pc:sldMk cId="2430071813" sldId="701"/>
        </pc:sldMkLst>
        <pc:spChg chg="add 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2" creationId="{27FA4842-B4BF-E106-F039-541BD1C172B8}"/>
          </ac:spMkLst>
        </pc:spChg>
        <pc:spChg chg="del mod">
          <ac:chgData name="伊健 杜" userId="e69aded81da48593" providerId="LiveId" clId="{89D35748-3595-4863-AB35-534656A0CE40}" dt="2022-09-15T09:17:37.371" v="2127" actId="478"/>
          <ac:spMkLst>
            <pc:docMk/>
            <pc:sldMk cId="2430071813" sldId="701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4:47:44.178" v="4038" actId="478"/>
        <pc:sldMkLst>
          <pc:docMk/>
          <pc:sldMk cId="4177423162" sldId="702"/>
        </pc:sldMkLst>
        <pc:spChg chg="add del mod">
          <ac:chgData name="伊健 杜" userId="e69aded81da48593" providerId="LiveId" clId="{89D35748-3595-4863-AB35-534656A0CE40}" dt="2022-09-15T14:47:44.178" v="4038" actId="478"/>
          <ac:spMkLst>
            <pc:docMk/>
            <pc:sldMk cId="4177423162" sldId="702"/>
            <ac:spMk id="2" creationId="{78D30B74-A5AC-7467-DD96-D56515BBE145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77423162" sldId="702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09:18:51.813" v="2216" actId="478"/>
          <ac:picMkLst>
            <pc:docMk/>
            <pc:sldMk cId="4177423162" sldId="702"/>
            <ac:picMk id="10242" creationId="{89BC490F-576E-5A03-D081-71045745C2AE}"/>
          </ac:picMkLst>
        </pc:picChg>
        <pc:picChg chg="add mod">
          <ac:chgData name="伊健 杜" userId="e69aded81da48593" providerId="LiveId" clId="{89D35748-3595-4863-AB35-534656A0CE40}" dt="2022-09-15T09:19:17.740" v="2219" actId="1076"/>
          <ac:picMkLst>
            <pc:docMk/>
            <pc:sldMk cId="4177423162" sldId="702"/>
            <ac:picMk id="19458" creationId="{3EA08962-8C78-1DAB-3655-DBD3FE96CE97}"/>
          </ac:picMkLst>
        </pc:picChg>
      </pc:sldChg>
      <pc:sldChg chg="addSp delSp modSp add del mod">
        <pc:chgData name="伊健 杜" userId="e69aded81da48593" providerId="LiveId" clId="{89D35748-3595-4863-AB35-534656A0CE40}" dt="2022-09-15T09:19:34.042" v="2236" actId="47"/>
        <pc:sldMkLst>
          <pc:docMk/>
          <pc:sldMk cId="3691000442" sldId="703"/>
        </pc:sldMkLst>
        <pc:spChg chg="del mod">
          <ac:chgData name="伊健 杜" userId="e69aded81da48593" providerId="LiveId" clId="{89D35748-3595-4863-AB35-534656A0CE40}" dt="2022-09-15T09:19:30.550" v="2234" actId="478"/>
          <ac:spMkLst>
            <pc:docMk/>
            <pc:sldMk cId="3691000442" sldId="703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09:19:30.550" v="2234" actId="478"/>
          <ac:picMkLst>
            <pc:docMk/>
            <pc:sldMk cId="3691000442" sldId="703"/>
            <ac:picMk id="18434" creationId="{85E85B96-DA0B-8493-2609-BD8BC4CE262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1949985794" sldId="704"/>
        </pc:sldMkLst>
        <pc:spChg chg="del">
          <ac:chgData name="伊健 杜" userId="e69aded81da48593" providerId="LiveId" clId="{89D35748-3595-4863-AB35-534656A0CE40}" dt="2022-09-15T10:38:12.110" v="2983" actId="478"/>
          <ac:spMkLst>
            <pc:docMk/>
            <pc:sldMk cId="1949985794" sldId="704"/>
            <ac:spMk id="2" creationId="{B633E43F-58AC-6A2B-897A-0118BD7AF109}"/>
          </ac:spMkLst>
        </pc:spChg>
        <pc:spChg chg="add del">
          <ac:chgData name="伊健 杜" userId="e69aded81da48593" providerId="LiveId" clId="{89D35748-3595-4863-AB35-534656A0CE40}" dt="2022-09-15T10:36:41.218" v="2979"/>
          <ac:spMkLst>
            <pc:docMk/>
            <pc:sldMk cId="1949985794" sldId="704"/>
            <ac:spMk id="3" creationId="{4D5FADF6-7246-A26F-F246-691B9A3C255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1949985794" sldId="704"/>
            <ac:spMk id="5" creationId="{21477F3D-C2D3-917B-17B9-3DFD9DD89A39}"/>
          </ac:spMkLst>
        </pc:spChg>
        <pc:picChg chg="add del mod">
          <ac:chgData name="伊健 杜" userId="e69aded81da48593" providerId="LiveId" clId="{89D35748-3595-4863-AB35-534656A0CE40}" dt="2022-09-15T10:42:32.254" v="3032"/>
          <ac:picMkLst>
            <pc:docMk/>
            <pc:sldMk cId="1949985794" sldId="704"/>
            <ac:picMk id="6" creationId="{F07EF91F-2604-0CD2-1184-10CB2899F9DB}"/>
          </ac:picMkLst>
        </pc:picChg>
        <pc:picChg chg="del">
          <ac:chgData name="伊健 杜" userId="e69aded81da48593" providerId="LiveId" clId="{89D35748-3595-4863-AB35-534656A0CE40}" dt="2022-09-15T10:38:09.650" v="2982" actId="478"/>
          <ac:picMkLst>
            <pc:docMk/>
            <pc:sldMk cId="1949985794" sldId="704"/>
            <ac:picMk id="14338" creationId="{9CC12B7E-C37E-A254-5464-6409543855CA}"/>
          </ac:picMkLst>
        </pc:picChg>
        <pc:picChg chg="add mod">
          <ac:chgData name="伊健 杜" userId="e69aded81da48593" providerId="LiveId" clId="{89D35748-3595-4863-AB35-534656A0CE40}" dt="2022-09-15T10:41:49.648" v="3030" actId="1076"/>
          <ac:picMkLst>
            <pc:docMk/>
            <pc:sldMk cId="1949985794" sldId="704"/>
            <ac:picMk id="17411" creationId="{4A390625-916E-5AB7-AD75-69EBC4B41213}"/>
          </ac:picMkLst>
        </pc:pic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14200170" sldId="705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14200170" sldId="705"/>
            <ac:spMk id="2" creationId="{B55A6A28-E9C2-B59A-9FB2-CB6DB74E4932}"/>
          </ac:spMkLst>
        </pc:spChg>
        <pc:spChg chg="del mod">
          <ac:chgData name="伊健 杜" userId="e69aded81da48593" providerId="LiveId" clId="{89D35748-3595-4863-AB35-534656A0CE40}" dt="2022-09-15T10:48:07.107" v="3090"/>
          <ac:spMkLst>
            <pc:docMk/>
            <pc:sldMk cId="14200170" sldId="70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4168969083" sldId="70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4168969083" sldId="706"/>
            <ac:spMk id="5" creationId="{21477F3D-C2D3-917B-17B9-3DFD9DD89A39}"/>
          </ac:spMkLst>
        </pc:spChg>
        <pc:picChg chg="add del">
          <ac:chgData name="伊健 杜" userId="e69aded81da48593" providerId="LiveId" clId="{89D35748-3595-4863-AB35-534656A0CE40}" dt="2022-09-15T10:04:59.642" v="2386" actId="22"/>
          <ac:picMkLst>
            <pc:docMk/>
            <pc:sldMk cId="4168969083" sldId="706"/>
            <ac:picMk id="3" creationId="{9719B26F-D65F-9D1D-816D-BDC7A5682F0C}"/>
          </ac:picMkLst>
        </pc:picChg>
        <pc:picChg chg="del">
          <ac:chgData name="伊健 杜" userId="e69aded81da48593" providerId="LiveId" clId="{89D35748-3595-4863-AB35-534656A0CE40}" dt="2022-09-15T09:19:55.977" v="2302" actId="478"/>
          <ac:picMkLst>
            <pc:docMk/>
            <pc:sldMk cId="4168969083" sldId="706"/>
            <ac:picMk id="19458" creationId="{3EA08962-8C78-1DAB-3655-DBD3FE96CE97}"/>
          </ac:picMkLst>
        </pc:picChg>
        <pc:picChg chg="add mod">
          <ac:chgData name="伊健 杜" userId="e69aded81da48593" providerId="LiveId" clId="{89D35748-3595-4863-AB35-534656A0CE40}" dt="2022-09-15T09:20:53.956" v="2361" actId="1076"/>
          <ac:picMkLst>
            <pc:docMk/>
            <pc:sldMk cId="4168969083" sldId="706"/>
            <ac:picMk id="21506" creationId="{EE484593-3AF6-1D42-2B66-014562D770F0}"/>
          </ac:picMkLst>
        </pc:picChg>
      </pc:sldChg>
      <pc:sldChg chg="modSp add del mod">
        <pc:chgData name="伊健 杜" userId="e69aded81da48593" providerId="LiveId" clId="{89D35748-3595-4863-AB35-534656A0CE40}" dt="2022-09-15T10:23:38.971" v="2823" actId="47"/>
        <pc:sldMkLst>
          <pc:docMk/>
          <pc:sldMk cId="4067619844" sldId="707"/>
        </pc:sldMkLst>
        <pc:spChg chg="mod">
          <ac:chgData name="伊健 杜" userId="e69aded81da48593" providerId="LiveId" clId="{89D35748-3595-4863-AB35-534656A0CE40}" dt="2022-09-15T10:05:35.070" v="2509" actId="20577"/>
          <ac:spMkLst>
            <pc:docMk/>
            <pc:sldMk cId="4067619844" sldId="707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819781969" sldId="708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19781969" sldId="708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89D35748-3595-4863-AB35-534656A0CE40}" dt="2022-09-15T11:33:51.263" v="3968"/>
        <pc:sldMkLst>
          <pc:docMk/>
          <pc:sldMk cId="3984875515" sldId="709"/>
        </pc:sldMkLst>
        <pc:spChg chg="del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2" creationId="{B633E43F-58AC-6A2B-897A-0118BD7AF109}"/>
          </ac:spMkLst>
        </pc:spChg>
        <pc:spChg chg="add del mod">
          <ac:chgData name="伊健 杜" userId="e69aded81da48593" providerId="LiveId" clId="{89D35748-3595-4863-AB35-534656A0CE40}" dt="2022-09-15T10:15:06.860" v="2541"/>
          <ac:spMkLst>
            <pc:docMk/>
            <pc:sldMk cId="3984875515" sldId="709"/>
            <ac:spMk id="3" creationId="{7C6E0793-5D37-9EF5-169D-7D459B0216F9}"/>
          </ac:spMkLst>
        </pc:spChg>
        <pc:spChg chg="del mod">
          <ac:chgData name="伊健 杜" userId="e69aded81da48593" providerId="LiveId" clId="{89D35748-3595-4863-AB35-534656A0CE40}" dt="2022-09-15T10:06:50.212" v="2538" actId="478"/>
          <ac:spMkLst>
            <pc:docMk/>
            <pc:sldMk cId="3984875515" sldId="709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0:06:47.368" v="2536"/>
          <ac:spMkLst>
            <pc:docMk/>
            <pc:sldMk cId="3984875515" sldId="709"/>
            <ac:spMk id="5" creationId="{21477F3D-C2D3-917B-17B9-3DFD9DD89A39}"/>
          </ac:spMkLst>
        </pc:spChg>
        <pc:spChg chg="add del mod">
          <ac:chgData name="伊健 杜" userId="e69aded81da48593" providerId="LiveId" clId="{89D35748-3595-4863-AB35-534656A0CE40}" dt="2022-09-15T10:19:03.243" v="2653"/>
          <ac:spMkLst>
            <pc:docMk/>
            <pc:sldMk cId="3984875515" sldId="709"/>
            <ac:spMk id="6" creationId="{31949EB9-E0C3-0308-5FE8-FC1F1A5AA66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84875515" sldId="709"/>
            <ac:spMk id="7" creationId="{BC4169EA-719E-FA9B-3D1B-884371FB4F5D}"/>
          </ac:spMkLst>
        </pc:spChg>
        <pc:picChg chg="del mod">
          <ac:chgData name="伊健 杜" userId="e69aded81da48593" providerId="LiveId" clId="{89D35748-3595-4863-AB35-534656A0CE40}" dt="2022-09-15T10:06:50.212" v="2538" actId="478"/>
          <ac:picMkLst>
            <pc:docMk/>
            <pc:sldMk cId="3984875515" sldId="709"/>
            <ac:picMk id="14338" creationId="{9CC12B7E-C37E-A254-5464-6409543855CA}"/>
          </ac:picMkLst>
        </pc:picChg>
        <pc:picChg chg="add del mod">
          <ac:chgData name="伊健 杜" userId="e69aded81da48593" providerId="LiveId" clId="{89D35748-3595-4863-AB35-534656A0CE40}" dt="2022-09-15T10:17:39.018" v="2548" actId="478"/>
          <ac:picMkLst>
            <pc:docMk/>
            <pc:sldMk cId="3984875515" sldId="709"/>
            <ac:picMk id="22530" creationId="{A89AB379-A3FE-7C28-E531-0273B7F22399}"/>
          </ac:picMkLst>
        </pc:picChg>
        <pc:picChg chg="add del mod">
          <ac:chgData name="伊健 杜" userId="e69aded81da48593" providerId="LiveId" clId="{89D35748-3595-4863-AB35-534656A0CE40}" dt="2022-09-15T10:19:03.242" v="2651" actId="478"/>
          <ac:picMkLst>
            <pc:docMk/>
            <pc:sldMk cId="3984875515" sldId="709"/>
            <ac:picMk id="22532" creationId="{7F1D1708-1351-CD49-D38E-13D0C369F42A}"/>
          </ac:picMkLst>
        </pc:picChg>
        <pc:picChg chg="add del mod">
          <ac:chgData name="伊健 杜" userId="e69aded81da48593" providerId="LiveId" clId="{89D35748-3595-4863-AB35-534656A0CE40}" dt="2022-09-15T10:19:59.315" v="2658" actId="478"/>
          <ac:picMkLst>
            <pc:docMk/>
            <pc:sldMk cId="3984875515" sldId="709"/>
            <ac:picMk id="22534" creationId="{E798F038-CABF-1DB6-A9E3-53AB09629A5B}"/>
          </ac:picMkLst>
        </pc:picChg>
        <pc:picChg chg="add mod">
          <ac:chgData name="伊健 杜" userId="e69aded81da48593" providerId="LiveId" clId="{89D35748-3595-4863-AB35-534656A0CE40}" dt="2022-09-15T10:20:03.814" v="2660" actId="1076"/>
          <ac:picMkLst>
            <pc:docMk/>
            <pc:sldMk cId="3984875515" sldId="709"/>
            <ac:picMk id="22536" creationId="{D4446010-772D-6BE9-B5DD-D02724CDDA22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928185685" sldId="710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928185685" sldId="710"/>
            <ac:spMk id="2" creationId="{63CED4CA-78FB-6CA5-B273-5564920E647D}"/>
          </ac:spMkLst>
        </pc:spChg>
        <pc:spChg chg="del">
          <ac:chgData name="伊健 杜" userId="e69aded81da48593" providerId="LiveId" clId="{89D35748-3595-4863-AB35-534656A0CE40}" dt="2022-09-15T10:20:57.972" v="2738" actId="478"/>
          <ac:spMkLst>
            <pc:docMk/>
            <pc:sldMk cId="3928185685" sldId="710"/>
            <ac:spMk id="7" creationId="{BC4169EA-719E-FA9B-3D1B-884371FB4F5D}"/>
          </ac:spMkLst>
        </pc:spChg>
        <pc:picChg chg="del">
          <ac:chgData name="伊健 杜" userId="e69aded81da48593" providerId="LiveId" clId="{89D35748-3595-4863-AB35-534656A0CE40}" dt="2022-09-15T10:20:57.972" v="2738" actId="478"/>
          <ac:picMkLst>
            <pc:docMk/>
            <pc:sldMk cId="3928185685" sldId="710"/>
            <ac:picMk id="22536" creationId="{D4446010-772D-6BE9-B5DD-D02724CDDA22}"/>
          </ac:picMkLst>
        </pc:picChg>
        <pc:picChg chg="add mod">
          <ac:chgData name="伊健 杜" userId="e69aded81da48593" providerId="LiveId" clId="{89D35748-3595-4863-AB35-534656A0CE40}" dt="2022-09-15T10:21:50.597" v="2742" actId="1076"/>
          <ac:picMkLst>
            <pc:docMk/>
            <pc:sldMk cId="3928185685" sldId="710"/>
            <ac:picMk id="25602" creationId="{0819E159-4E45-6370-28E8-26EBD67761DA}"/>
          </ac:picMkLst>
        </pc:picChg>
      </pc:sldChg>
      <pc:sldChg chg="addSp delSp modSp add mod modAnim">
        <pc:chgData name="伊健 杜" userId="e69aded81da48593" providerId="LiveId" clId="{89D35748-3595-4863-AB35-534656A0CE40}" dt="2022-09-15T11:33:51.263" v="3968"/>
        <pc:sldMkLst>
          <pc:docMk/>
          <pc:sldMk cId="2351620294" sldId="711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2" creationId="{15846B22-C6C0-9053-179B-FE8928D4B9F1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3" creationId="{A1F1C636-EB41-F170-8D0E-D1D4A45C0337}"/>
          </ac:spMkLst>
        </pc:spChg>
        <pc:spChg chg="del">
          <ac:chgData name="伊健 杜" userId="e69aded81da48593" providerId="LiveId" clId="{89D35748-3595-4863-AB35-534656A0CE40}" dt="2022-09-15T10:25:01.214" v="2848" actId="478"/>
          <ac:spMkLst>
            <pc:docMk/>
            <pc:sldMk cId="2351620294" sldId="711"/>
            <ac:spMk id="4" creationId="{0547E340-6DDA-20E0-92AE-E935CE918973}"/>
          </ac:spMkLst>
        </pc:spChg>
        <pc:spChg chg="del mod">
          <ac:chgData name="伊健 杜" userId="e69aded81da48593" providerId="LiveId" clId="{89D35748-3595-4863-AB35-534656A0CE40}" dt="2022-09-15T10:25:47.439" v="2860" actId="21"/>
          <ac:spMkLst>
            <pc:docMk/>
            <pc:sldMk cId="2351620294" sldId="711"/>
            <ac:spMk id="5" creationId="{21477F3D-C2D3-917B-17B9-3DFD9DD89A39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7" creationId="{76E08B9D-C54E-647D-C21B-3C0CAE5695D7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8" creationId="{34D435C0-BFCD-B552-0A54-A12A9182294B}"/>
          </ac:spMkLst>
        </pc:spChg>
        <pc:spChg chg="add mod">
          <ac:chgData name="伊健 杜" userId="e69aded81da48593" providerId="LiveId" clId="{89D35748-3595-4863-AB35-534656A0CE40}" dt="2022-09-15T10:34:07.133" v="2960" actId="1076"/>
          <ac:spMkLst>
            <pc:docMk/>
            <pc:sldMk cId="2351620294" sldId="711"/>
            <ac:spMk id="9" creationId="{A5DAE810-C3C1-3B6F-032A-8AFCF8F2A236}"/>
          </ac:spMkLst>
        </pc:spChg>
        <pc:spChg chg="add del mod">
          <ac:chgData name="伊健 杜" userId="e69aded81da48593" providerId="LiveId" clId="{89D35748-3595-4863-AB35-534656A0CE40}" dt="2022-09-15T10:33:01.159" v="2953" actId="478"/>
          <ac:spMkLst>
            <pc:docMk/>
            <pc:sldMk cId="2351620294" sldId="711"/>
            <ac:spMk id="10" creationId="{DA07F127-C85F-7798-DFE9-764507072278}"/>
          </ac:spMkLst>
        </pc:spChg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2351620294" sldId="711"/>
            <ac:spMk id="11" creationId="{FC6F6DAC-B665-7F4E-D9CF-76202C6572BB}"/>
          </ac:spMkLst>
        </pc:spChg>
        <pc:picChg chg="del mod">
          <ac:chgData name="伊健 杜" userId="e69aded81da48593" providerId="LiveId" clId="{89D35748-3595-4863-AB35-534656A0CE40}" dt="2022-09-15T10:24:59.261" v="2847" actId="478"/>
          <ac:picMkLst>
            <pc:docMk/>
            <pc:sldMk cId="2351620294" sldId="711"/>
            <ac:picMk id="6" creationId="{621884CF-1DB3-FA0F-7700-BE5AA277FB25}"/>
          </ac:picMkLst>
        </pc:picChg>
        <pc:picChg chg="add mod">
          <ac:chgData name="伊健 杜" userId="e69aded81da48593" providerId="LiveId" clId="{89D35748-3595-4863-AB35-534656A0CE40}" dt="2022-09-15T10:34:22.604" v="2965" actId="1076"/>
          <ac:picMkLst>
            <pc:docMk/>
            <pc:sldMk cId="2351620294" sldId="711"/>
            <ac:picMk id="12" creationId="{3D04E13B-B1E3-886E-4F17-56302D0CCA0D}"/>
          </ac:picMkLst>
        </pc:picChg>
        <pc:picChg chg="add mod">
          <ac:chgData name="伊健 杜" userId="e69aded81da48593" providerId="LiveId" clId="{89D35748-3595-4863-AB35-534656A0CE40}" dt="2022-09-15T10:34:24.294" v="2967" actId="1076"/>
          <ac:picMkLst>
            <pc:docMk/>
            <pc:sldMk cId="2351620294" sldId="711"/>
            <ac:picMk id="13" creationId="{6FBB14EE-029A-4D7E-0D87-6552B72E0EBE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884030890" sldId="71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2884030890" sldId="712"/>
            <ac:spMk id="5" creationId="{21477F3D-C2D3-917B-17B9-3DFD9DD89A39}"/>
          </ac:spMkLst>
        </pc:spChg>
        <pc:picChg chg="del mod">
          <ac:chgData name="伊健 杜" userId="e69aded81da48593" providerId="LiveId" clId="{89D35748-3595-4863-AB35-534656A0CE40}" dt="2022-09-15T10:43:05.902" v="3076" actId="478"/>
          <ac:picMkLst>
            <pc:docMk/>
            <pc:sldMk cId="2884030890" sldId="712"/>
            <ac:picMk id="17411" creationId="{4A390625-916E-5AB7-AD75-69EBC4B41213}"/>
          </ac:picMkLst>
        </pc:picChg>
        <pc:picChg chg="add mod">
          <ac:chgData name="伊健 杜" userId="e69aded81da48593" providerId="LiveId" clId="{89D35748-3595-4863-AB35-534656A0CE40}" dt="2022-09-15T10:46:42.807" v="3078" actId="1076"/>
          <ac:picMkLst>
            <pc:docMk/>
            <pc:sldMk cId="2884030890" sldId="712"/>
            <ac:picMk id="27650" creationId="{3A41D50C-6DCB-420B-8923-15D6F1571935}"/>
          </ac:picMkLst>
        </pc:picChg>
        <pc:picChg chg="add mod">
          <ac:chgData name="伊健 杜" userId="e69aded81da48593" providerId="LiveId" clId="{89D35748-3595-4863-AB35-534656A0CE40}" dt="2022-09-15T10:47:01.583" v="3080" actId="1076"/>
          <ac:picMkLst>
            <pc:docMk/>
            <pc:sldMk cId="2884030890" sldId="712"/>
            <ac:picMk id="27652" creationId="{A5409BAF-DB19-71FD-F0B2-CF2C86C85DAB}"/>
          </ac:picMkLst>
        </pc:picChg>
      </pc:sldChg>
      <pc:sldChg chg="modSp add mod ord">
        <pc:chgData name="伊健 杜" userId="e69aded81da48593" providerId="LiveId" clId="{89D35748-3595-4863-AB35-534656A0CE40}" dt="2022-09-15T11:33:51.263" v="3968"/>
        <pc:sldMkLst>
          <pc:docMk/>
          <pc:sldMk cId="1433194239" sldId="713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1433194239" sldId="713"/>
            <ac:spMk id="4" creationId="{4A0014D1-199C-B6C6-7F8A-DD374311B1BC}"/>
          </ac:spMkLst>
        </pc:spChg>
      </pc:sldChg>
      <pc:sldChg chg="modSp add mod">
        <pc:chgData name="伊健 杜" userId="e69aded81da48593" providerId="LiveId" clId="{89D35748-3595-4863-AB35-534656A0CE40}" dt="2022-09-15T11:33:51.263" v="3968"/>
        <pc:sldMkLst>
          <pc:docMk/>
          <pc:sldMk cId="2050150708" sldId="71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050150708" sldId="71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885083923" sldId="715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3885083923" sldId="715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48:27.374" v="3137" actId="478"/>
          <ac:picMkLst>
            <pc:docMk/>
            <pc:sldMk cId="3885083923" sldId="715"/>
            <ac:picMk id="27652" creationId="{A5409BAF-DB19-71FD-F0B2-CF2C86C85DAB}"/>
          </ac:picMkLst>
        </pc:picChg>
        <pc:picChg chg="add mod">
          <ac:chgData name="伊健 杜" userId="e69aded81da48593" providerId="LiveId" clId="{89D35748-3595-4863-AB35-534656A0CE40}" dt="2022-09-15T10:49:49.496" v="3140" actId="1076"/>
          <ac:picMkLst>
            <pc:docMk/>
            <pc:sldMk cId="3885083923" sldId="715"/>
            <ac:picMk id="28674" creationId="{80BEB7E5-35CD-A25E-199C-1393B7453D3A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949284852" sldId="716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949284852" sldId="716"/>
            <ac:spMk id="5" creationId="{21477F3D-C2D3-917B-17B9-3DFD9DD89A39}"/>
          </ac:spMkLst>
        </pc:sp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2" creationId="{2F0138DC-0144-0BA4-A391-6EABC264903D}"/>
          </ac:picMkLst>
        </pc:picChg>
        <pc:picChg chg="add mod">
          <ac:chgData name="伊健 杜" userId="e69aded81da48593" providerId="LiveId" clId="{89D35748-3595-4863-AB35-534656A0CE40}" dt="2022-09-15T10:52:46.956" v="3217" actId="1076"/>
          <ac:picMkLst>
            <pc:docMk/>
            <pc:sldMk cId="949284852" sldId="716"/>
            <ac:picMk id="3" creationId="{3A3807B2-3944-4AF8-BC68-9E2B6900E98A}"/>
          </ac:picMkLst>
        </pc:picChg>
        <pc:picChg chg="del">
          <ac:chgData name="伊健 杜" userId="e69aded81da48593" providerId="LiveId" clId="{89D35748-3595-4863-AB35-534656A0CE40}" dt="2022-09-15T10:52:05.520" v="3162" actId="478"/>
          <ac:picMkLst>
            <pc:docMk/>
            <pc:sldMk cId="949284852" sldId="716"/>
            <ac:picMk id="27650" creationId="{3A41D50C-6DCB-420B-8923-15D6F1571935}"/>
          </ac:picMkLst>
        </pc:picChg>
        <pc:picChg chg="del">
          <ac:chgData name="伊健 杜" userId="e69aded81da48593" providerId="LiveId" clId="{89D35748-3595-4863-AB35-534656A0CE40}" dt="2022-09-15T10:52:05.076" v="3161" actId="478"/>
          <ac:picMkLst>
            <pc:docMk/>
            <pc:sldMk cId="949284852" sldId="716"/>
            <ac:picMk id="28674" creationId="{80BEB7E5-35CD-A25E-199C-1393B7453D3A}"/>
          </ac:picMkLst>
        </pc:picChg>
      </pc:sldChg>
      <pc:sldChg chg="new del">
        <pc:chgData name="伊健 杜" userId="e69aded81da48593" providerId="LiveId" clId="{89D35748-3595-4863-AB35-534656A0CE40}" dt="2022-09-15T10:50:34.085" v="3142" actId="47"/>
        <pc:sldMkLst>
          <pc:docMk/>
          <pc:sldMk cId="1628291008" sldId="716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678427924" sldId="717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678427924" sldId="717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0:53:57.498" v="3260" actId="478"/>
          <ac:picMkLst>
            <pc:docMk/>
            <pc:sldMk cId="678427924" sldId="717"/>
            <ac:picMk id="2" creationId="{2F0138DC-0144-0BA4-A391-6EABC264903D}"/>
          </ac:picMkLst>
        </pc:picChg>
        <pc:picChg chg="mod">
          <ac:chgData name="伊健 杜" userId="e69aded81da48593" providerId="LiveId" clId="{89D35748-3595-4863-AB35-534656A0CE40}" dt="2022-09-15T10:54:07.740" v="3270" actId="14100"/>
          <ac:picMkLst>
            <pc:docMk/>
            <pc:sldMk cId="678427924" sldId="717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0:54:04.705" v="3268"/>
          <ac:picMkLst>
            <pc:docMk/>
            <pc:sldMk cId="678427924" sldId="717"/>
            <ac:picMk id="6" creationId="{6FA1A415-6ADB-AF43-B321-80BAABE9903F}"/>
          </ac:picMkLst>
        </pc:picChg>
      </pc:sldChg>
      <pc:sldChg chg="delSp modSp new del mod ord">
        <pc:chgData name="伊健 杜" userId="e69aded81da48593" providerId="LiveId" clId="{89D35748-3595-4863-AB35-534656A0CE40}" dt="2022-09-15T10:57:05.931" v="3282" actId="47"/>
        <pc:sldMkLst>
          <pc:docMk/>
          <pc:sldMk cId="3135238797" sldId="718"/>
        </pc:sldMkLst>
        <pc:spChg chg="mod">
          <ac:chgData name="伊健 杜" userId="e69aded81da48593" providerId="LiveId" clId="{89D35748-3595-4863-AB35-534656A0CE40}" dt="2022-09-15T10:56:26.312" v="3276" actId="20577"/>
          <ac:spMkLst>
            <pc:docMk/>
            <pc:sldMk cId="3135238797" sldId="718"/>
            <ac:spMk id="2" creationId="{D7A57B31-D827-DEC8-9631-26556392CB7F}"/>
          </ac:spMkLst>
        </pc:spChg>
        <pc:spChg chg="del">
          <ac:chgData name="伊健 杜" userId="e69aded81da48593" providerId="LiveId" clId="{89D35748-3595-4863-AB35-534656A0CE40}" dt="2022-09-15T10:54:15.309" v="3272" actId="478"/>
          <ac:spMkLst>
            <pc:docMk/>
            <pc:sldMk cId="3135238797" sldId="718"/>
            <ac:spMk id="3" creationId="{A5D7C77D-B53E-37BA-269B-1FEE2ABD9721}"/>
          </ac:spMkLst>
        </pc:spChg>
      </pc:sldChg>
      <pc:sldChg chg="addSp modSp add mod">
        <pc:chgData name="伊健 杜" userId="e69aded81da48593" providerId="LiveId" clId="{89D35748-3595-4863-AB35-534656A0CE40}" dt="2022-09-15T12:33:13.221" v="4004" actId="403"/>
        <pc:sldMkLst>
          <pc:docMk/>
          <pc:sldMk cId="756349370" sldId="719"/>
        </pc:sldMkLst>
        <pc:spChg chg="add mod">
          <ac:chgData name="伊健 杜" userId="e69aded81da48593" providerId="LiveId" clId="{89D35748-3595-4863-AB35-534656A0CE40}" dt="2022-09-15T10:57:49.934" v="3323" actId="1076"/>
          <ac:spMkLst>
            <pc:docMk/>
            <pc:sldMk cId="756349370" sldId="719"/>
            <ac:spMk id="2" creationId="{FC1D40EC-3346-410E-86DB-CA13D4F161DA}"/>
          </ac:spMkLst>
        </pc:spChg>
        <pc:spChg chg="add mod">
          <ac:chgData name="伊健 杜" userId="e69aded81da48593" providerId="LiveId" clId="{89D35748-3595-4863-AB35-534656A0CE40}" dt="2022-09-15T12:33:13.221" v="4004" actId="403"/>
          <ac:spMkLst>
            <pc:docMk/>
            <pc:sldMk cId="756349370" sldId="719"/>
            <ac:spMk id="3" creationId="{6B74D18D-99DD-BFB9-AD9F-C35611A7B9DA}"/>
          </ac:spMkLst>
        </pc:spChg>
        <pc:spChg chg="mod">
          <ac:chgData name="伊健 杜" userId="e69aded81da48593" providerId="LiveId" clId="{89D35748-3595-4863-AB35-534656A0CE40}" dt="2022-09-15T11:33:51.263" v="3968"/>
          <ac:spMkLst>
            <pc:docMk/>
            <pc:sldMk cId="756349370" sldId="719"/>
            <ac:spMk id="4" creationId="{0547E340-6DDA-20E0-92AE-E935CE918973}"/>
          </ac:spMkLst>
        </pc:sp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2385782899" sldId="720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2385782899" sldId="720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03:27.188" v="3389"/>
          <ac:spMkLst>
            <pc:docMk/>
            <pc:sldMk cId="2385782899" sldId="720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06:26.388" v="3503" actId="478"/>
          <ac:picMkLst>
            <pc:docMk/>
            <pc:sldMk cId="2385782899" sldId="720"/>
            <ac:picMk id="2" creationId="{2F0138DC-0144-0BA4-A391-6EABC264903D}"/>
          </ac:picMkLst>
        </pc:picChg>
        <pc:picChg chg="del">
          <ac:chgData name="伊健 杜" userId="e69aded81da48593" providerId="LiveId" clId="{89D35748-3595-4863-AB35-534656A0CE40}" dt="2022-09-15T11:06:25.022" v="3502" actId="478"/>
          <ac:picMkLst>
            <pc:docMk/>
            <pc:sldMk cId="2385782899" sldId="720"/>
            <ac:picMk id="3" creationId="{3A3807B2-3944-4AF8-BC68-9E2B6900E98A}"/>
          </ac:picMkLst>
        </pc:picChg>
        <pc:picChg chg="add mod">
          <ac:chgData name="伊健 杜" userId="e69aded81da48593" providerId="LiveId" clId="{89D35748-3595-4863-AB35-534656A0CE40}" dt="2022-09-15T11:09:25.147" v="3513" actId="14100"/>
          <ac:picMkLst>
            <pc:docMk/>
            <pc:sldMk cId="2385782899" sldId="720"/>
            <ac:picMk id="32770" creationId="{CEE93BAB-A927-139A-4DAD-FD912E5C67B1}"/>
          </ac:picMkLst>
        </pc:picChg>
        <pc:picChg chg="add mod">
          <ac:chgData name="伊健 杜" userId="e69aded81da48593" providerId="LiveId" clId="{89D35748-3595-4863-AB35-534656A0CE40}" dt="2022-09-15T11:09:28.087" v="3515" actId="1076"/>
          <ac:picMkLst>
            <pc:docMk/>
            <pc:sldMk cId="2385782899" sldId="720"/>
            <ac:picMk id="32772" creationId="{6C8217BA-FBEC-82CA-E3A7-5766F3CB182B}"/>
          </ac:picMkLst>
        </pc:picChg>
      </pc:sldChg>
      <pc:sldChg chg="add del">
        <pc:chgData name="伊健 杜" userId="e69aded81da48593" providerId="LiveId" clId="{89D35748-3595-4863-AB35-534656A0CE40}" dt="2022-09-15T11:09:34.800" v="3517" actId="47"/>
        <pc:sldMkLst>
          <pc:docMk/>
          <pc:sldMk cId="1135889118" sldId="721"/>
        </pc:sldMkLst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47158944" sldId="722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47158944" sldId="722"/>
            <ac:spMk id="4" creationId="{0547E340-6DDA-20E0-92AE-E935CE918973}"/>
          </ac:spMkLst>
        </pc:sp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0" creationId="{CEE93BAB-A927-139A-4DAD-FD912E5C67B1}"/>
          </ac:picMkLst>
        </pc:picChg>
        <pc:picChg chg="del">
          <ac:chgData name="伊健 杜" userId="e69aded81da48593" providerId="LiveId" clId="{89D35748-3595-4863-AB35-534656A0CE40}" dt="2022-09-15T11:10:13.421" v="3518" actId="478"/>
          <ac:picMkLst>
            <pc:docMk/>
            <pc:sldMk cId="3447158944" sldId="722"/>
            <ac:picMk id="32772" creationId="{6C8217BA-FBEC-82CA-E3A7-5766F3CB182B}"/>
          </ac:picMkLst>
        </pc:picChg>
        <pc:picChg chg="add mod">
          <ac:chgData name="伊健 杜" userId="e69aded81da48593" providerId="LiveId" clId="{89D35748-3595-4863-AB35-534656A0CE40}" dt="2022-09-15T11:10:32.043" v="3560" actId="1076"/>
          <ac:picMkLst>
            <pc:docMk/>
            <pc:sldMk cId="3447158944" sldId="722"/>
            <ac:picMk id="36866" creationId="{D8E5B07B-4A08-3075-3705-AD32625D1894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764094254" sldId="723"/>
        </pc:sldMkLst>
        <pc:spChg chg="add mod">
          <ac:chgData name="伊健 杜" userId="e69aded81da48593" providerId="LiveId" clId="{89D35748-3595-4863-AB35-534656A0CE40}" dt="2022-09-15T11:33:51.263" v="3968"/>
          <ac:spMkLst>
            <pc:docMk/>
            <pc:sldMk cId="3764094254" sldId="723"/>
            <ac:spMk id="2" creationId="{28F9BA58-75E0-6A4F-14C4-959A803A9B0A}"/>
          </ac:spMkLst>
        </pc:spChg>
        <pc:spChg chg="add mod">
          <ac:chgData name="伊健 杜" userId="e69aded81da48593" providerId="LiveId" clId="{89D35748-3595-4863-AB35-534656A0CE40}" dt="2022-09-15T11:25:13.471" v="3744" actId="1076"/>
          <ac:spMkLst>
            <pc:docMk/>
            <pc:sldMk cId="3764094254" sldId="723"/>
            <ac:spMk id="3" creationId="{D9A1EB0F-CBD7-C2B5-BF0C-810162280938}"/>
          </ac:spMkLst>
        </pc:spChg>
        <pc:spChg chg="del mod">
          <ac:chgData name="伊健 杜" userId="e69aded81da48593" providerId="LiveId" clId="{89D35748-3595-4863-AB35-534656A0CE40}" dt="2022-09-15T11:16:29.844" v="3652" actId="478"/>
          <ac:spMkLst>
            <pc:docMk/>
            <pc:sldMk cId="3764094254" sldId="723"/>
            <ac:spMk id="4" creationId="{0547E340-6DDA-20E0-92AE-E935CE918973}"/>
          </ac:spMkLst>
        </pc:spChg>
        <pc:spChg chg="mod">
          <ac:chgData name="伊健 杜" userId="e69aded81da48593" providerId="LiveId" clId="{89D35748-3595-4863-AB35-534656A0CE40}" dt="2022-09-15T11:16:19.812" v="3651"/>
          <ac:spMkLst>
            <pc:docMk/>
            <pc:sldMk cId="3764094254" sldId="723"/>
            <ac:spMk id="5" creationId="{21477F3D-C2D3-917B-17B9-3DFD9DD89A39}"/>
          </ac:spMkLst>
        </pc:spChg>
        <pc:picChg chg="del">
          <ac:chgData name="伊健 杜" userId="e69aded81da48593" providerId="LiveId" clId="{89D35748-3595-4863-AB35-534656A0CE40}" dt="2022-09-15T11:11:52.684" v="3591" actId="478"/>
          <ac:picMkLst>
            <pc:docMk/>
            <pc:sldMk cId="3764094254" sldId="723"/>
            <ac:picMk id="36866" creationId="{D8E5B07B-4A08-3075-3705-AD32625D1894}"/>
          </ac:picMkLst>
        </pc:picChg>
        <pc:picChg chg="add del mod">
          <ac:chgData name="伊健 杜" userId="e69aded81da48593" providerId="LiveId" clId="{89D35748-3595-4863-AB35-534656A0CE40}" dt="2022-09-15T11:25:55.501" v="3751" actId="478"/>
          <ac:picMkLst>
            <pc:docMk/>
            <pc:sldMk cId="3764094254" sldId="723"/>
            <ac:picMk id="37890" creationId="{1AF22BBF-F8DE-CCD3-2BF8-0B230E6CAAD9}"/>
          </ac:picMkLst>
        </pc:picChg>
        <pc:picChg chg="add mod">
          <ac:chgData name="伊健 杜" userId="e69aded81da48593" providerId="LiveId" clId="{89D35748-3595-4863-AB35-534656A0CE40}" dt="2022-09-15T11:25:57.169" v="3753" actId="1076"/>
          <ac:picMkLst>
            <pc:docMk/>
            <pc:sldMk cId="3764094254" sldId="723"/>
            <ac:picMk id="37892" creationId="{336AA39B-E401-3D9D-F476-6404450724D5}"/>
          </ac:picMkLst>
        </pc:picChg>
      </pc:sldChg>
      <pc:sldChg chg="addSp delSp modSp add mod">
        <pc:chgData name="伊健 杜" userId="e69aded81da48593" providerId="LiveId" clId="{89D35748-3595-4863-AB35-534656A0CE40}" dt="2022-09-15T11:33:51.263" v="3968"/>
        <pc:sldMkLst>
          <pc:docMk/>
          <pc:sldMk cId="34973825" sldId="724"/>
        </pc:sldMkLst>
        <pc:spChg chg="mod">
          <ac:chgData name="伊健 杜" userId="e69aded81da48593" providerId="LiveId" clId="{89D35748-3595-4863-AB35-534656A0CE40}" dt="2022-09-15T11:33:51.263" v="3968"/>
          <ac:spMkLst>
            <pc:docMk/>
            <pc:sldMk cId="34973825" sldId="724"/>
            <ac:spMk id="2" creationId="{28F9BA58-75E0-6A4F-14C4-959A803A9B0A}"/>
          </ac:spMkLst>
        </pc:spChg>
        <pc:spChg chg="del">
          <ac:chgData name="伊健 杜" userId="e69aded81da48593" providerId="LiveId" clId="{89D35748-3595-4863-AB35-534656A0CE40}" dt="2022-09-15T11:25:18.704" v="3748" actId="478"/>
          <ac:spMkLst>
            <pc:docMk/>
            <pc:sldMk cId="34973825" sldId="724"/>
            <ac:spMk id="3" creationId="{D9A1EB0F-CBD7-C2B5-BF0C-810162280938}"/>
          </ac:spMkLst>
        </pc:spChg>
        <pc:picChg chg="del mod">
          <ac:chgData name="伊健 杜" userId="e69aded81da48593" providerId="LiveId" clId="{89D35748-3595-4863-AB35-534656A0CE40}" dt="2022-09-15T11:25:17.809" v="3747" actId="478"/>
          <ac:picMkLst>
            <pc:docMk/>
            <pc:sldMk cId="34973825" sldId="724"/>
            <ac:picMk id="37890" creationId="{1AF22BBF-F8DE-CCD3-2BF8-0B230E6CAAD9}"/>
          </ac:picMkLst>
        </pc:picChg>
        <pc:picChg chg="add del mod">
          <ac:chgData name="伊健 杜" userId="e69aded81da48593" providerId="LiveId" clId="{89D35748-3595-4863-AB35-534656A0CE40}" dt="2022-09-15T11:26:18.782" v="3754" actId="478"/>
          <ac:picMkLst>
            <pc:docMk/>
            <pc:sldMk cId="34973825" sldId="724"/>
            <ac:picMk id="38914" creationId="{FF016E96-2366-5B75-9C2D-FB6728FCB8D7}"/>
          </ac:picMkLst>
        </pc:picChg>
        <pc:picChg chg="add mod">
          <ac:chgData name="伊健 杜" userId="e69aded81da48593" providerId="LiveId" clId="{89D35748-3595-4863-AB35-534656A0CE40}" dt="2022-09-15T11:26:20.876" v="3756" actId="1076"/>
          <ac:picMkLst>
            <pc:docMk/>
            <pc:sldMk cId="34973825" sldId="724"/>
            <ac:picMk id="38916" creationId="{0CDFF230-A314-7731-9E1C-5612E1CAAAD6}"/>
          </ac:picMkLst>
        </pc:picChg>
      </pc:sldChg>
    </pc:docChg>
  </pc:docChgLst>
  <pc:docChgLst>
    <pc:chgData name="伊健 杜" userId="e69aded81da48593" providerId="LiveId" clId="{3D6178CC-4BAD-43D0-BB8E-005EB43DBE38}"/>
    <pc:docChg chg="undo custSel addSld delSld modSld sldOrd">
      <pc:chgData name="伊健 杜" userId="e69aded81da48593" providerId="LiveId" clId="{3D6178CC-4BAD-43D0-BB8E-005EB43DBE38}" dt="2023-03-09T05:15:56.541" v="3299" actId="47"/>
      <pc:docMkLst>
        <pc:docMk/>
      </pc:docMkLst>
      <pc:sldChg chg="del">
        <pc:chgData name="伊健 杜" userId="e69aded81da48593" providerId="LiveId" clId="{3D6178CC-4BAD-43D0-BB8E-005EB43DBE38}" dt="2023-03-07T08:58:18.775" v="0" actId="47"/>
        <pc:sldMkLst>
          <pc:docMk/>
          <pc:sldMk cId="834047182" sldId="21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212189098" sldId="21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669719062" sldId="21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104156791" sldId="2190"/>
        </pc:sldMkLst>
      </pc:sldChg>
      <pc:sldChg chg="addSp delSp modSp add del mod">
        <pc:chgData name="伊健 杜" userId="e69aded81da48593" providerId="LiveId" clId="{3D6178CC-4BAD-43D0-BB8E-005EB43DBE38}" dt="2023-03-07T13:33:04.563" v="3279"/>
        <pc:sldMkLst>
          <pc:docMk/>
          <pc:sldMk cId="3518088350" sldId="2370"/>
        </pc:sldMkLst>
        <pc:spChg chg="mod">
          <ac:chgData name="伊健 杜" userId="e69aded81da48593" providerId="LiveId" clId="{3D6178CC-4BAD-43D0-BB8E-005EB43DBE38}" dt="2023-03-07T12:30:49.100" v="2026" actId="1076"/>
          <ac:spMkLst>
            <pc:docMk/>
            <pc:sldMk cId="3518088350" sldId="2370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8088350" sldId="2370"/>
            <ac:spMk id="3" creationId="{D2C5C566-75E5-BE1C-DFFC-65AA0A5B5929}"/>
          </ac:spMkLst>
        </pc:spChg>
        <pc:picChg chg="del">
          <ac:chgData name="伊健 杜" userId="e69aded81da48593" providerId="LiveId" clId="{3D6178CC-4BAD-43D0-BB8E-005EB43DBE38}" dt="2023-03-07T12:31:00.473" v="2027" actId="478"/>
          <ac:picMkLst>
            <pc:docMk/>
            <pc:sldMk cId="3518088350" sldId="2370"/>
            <ac:picMk id="13314" creationId="{F9D13F11-C2B2-8A4E-009F-1A137510BC14}"/>
          </ac:picMkLst>
        </pc:picChg>
        <pc:picChg chg="add mod">
          <ac:chgData name="伊健 杜" userId="e69aded81da48593" providerId="LiveId" clId="{3D6178CC-4BAD-43D0-BB8E-005EB43DBE38}" dt="2023-03-07T12:52:34.463" v="3040" actId="1076"/>
          <ac:picMkLst>
            <pc:docMk/>
            <pc:sldMk cId="3518088350" sldId="2370"/>
            <ac:picMk id="25602" creationId="{CE988CF1-9524-A334-9844-357BEE0DF99A}"/>
          </ac:picMkLst>
        </pc:picChg>
        <pc:picChg chg="add mod">
          <ac:chgData name="伊健 杜" userId="e69aded81da48593" providerId="LiveId" clId="{3D6178CC-4BAD-43D0-BB8E-005EB43DBE38}" dt="2023-03-07T12:52:47.883" v="3042" actId="1076"/>
          <ac:picMkLst>
            <pc:docMk/>
            <pc:sldMk cId="3518088350" sldId="2370"/>
            <ac:picMk id="25604" creationId="{37A83BC3-FC0F-3944-376F-AA44D74EB58A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154943659" sldId="238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036228478" sldId="2382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59982546" sldId="2383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1402866946" sldId="2384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23395980" sldId="2385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1681272" sldId="238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094141012" sldId="238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4130767050" sldId="238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829797887" sldId="239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514973378" sldId="2391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49187802" sldId="239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48397201" sldId="2393"/>
        </pc:sldMkLst>
      </pc:sldChg>
      <pc:sldChg chg="addSp delSp modSp mod ord">
        <pc:chgData name="伊健 杜" userId="e69aded81da48593" providerId="LiveId" clId="{3D6178CC-4BAD-43D0-BB8E-005EB43DBE38}" dt="2023-03-07T13:33:04.563" v="3279"/>
        <pc:sldMkLst>
          <pc:docMk/>
          <pc:sldMk cId="2751488196" sldId="239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51488196" sldId="2394"/>
            <ac:spMk id="2" creationId="{10304424-DB4A-36E7-9E0D-D32A5DD0F26C}"/>
          </ac:spMkLst>
        </pc:spChg>
        <pc:spChg chg="del mod">
          <ac:chgData name="伊健 杜" userId="e69aded81da48593" providerId="LiveId" clId="{3D6178CC-4BAD-43D0-BB8E-005EB43DBE38}" dt="2023-03-07T11:28:57.385" v="9" actId="478"/>
          <ac:spMkLst>
            <pc:docMk/>
            <pc:sldMk cId="2751488196" sldId="239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2:48.045" v="92" actId="1076"/>
          <ac:picMkLst>
            <pc:docMk/>
            <pc:sldMk cId="2751488196" sldId="2394"/>
            <ac:picMk id="1026" creationId="{0996A675-32B7-1265-9409-135C25473781}"/>
          </ac:picMkLst>
        </pc:picChg>
        <pc:picChg chg="del mod">
          <ac:chgData name="伊健 杜" userId="e69aded81da48593" providerId="LiveId" clId="{3D6178CC-4BAD-43D0-BB8E-005EB43DBE38}" dt="2023-03-07T11:28:53.599" v="7" actId="478"/>
          <ac:picMkLst>
            <pc:docMk/>
            <pc:sldMk cId="2751488196" sldId="2394"/>
            <ac:picMk id="5126" creationId="{3D1F828C-4AB3-20C1-47BD-CDA6288B72BF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93989547" sldId="239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187273062" sldId="2396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975697474" sldId="2397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851851377" sldId="2398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209848964" sldId="2399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3790647379" sldId="2400"/>
        </pc:sldMkLst>
      </pc:sldChg>
      <pc:sldChg chg="del">
        <pc:chgData name="伊健 杜" userId="e69aded81da48593" providerId="LiveId" clId="{3D6178CC-4BAD-43D0-BB8E-005EB43DBE38}" dt="2023-03-07T08:58:18.775" v="0" actId="47"/>
        <pc:sldMkLst>
          <pc:docMk/>
          <pc:sldMk cId="2980636346" sldId="240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74874758" sldId="240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847133223" sldId="2403"/>
        </pc:sldMkLst>
      </pc:sldChg>
      <pc:sldChg chg="del ord">
        <pc:chgData name="伊健 杜" userId="e69aded81da48593" providerId="LiveId" clId="{3D6178CC-4BAD-43D0-BB8E-005EB43DBE38}" dt="2023-03-07T08:58:41.586" v="4" actId="47"/>
        <pc:sldMkLst>
          <pc:docMk/>
          <pc:sldMk cId="1543698883" sldId="240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695497273" sldId="2406"/>
        </pc:sldMkLst>
      </pc:sldChg>
      <pc:sldChg chg="modSp mod ord">
        <pc:chgData name="伊健 杜" userId="e69aded81da48593" providerId="LiveId" clId="{3D6178CC-4BAD-43D0-BB8E-005EB43DBE38}" dt="2023-03-07T13:33:04.563" v="3279"/>
        <pc:sldMkLst>
          <pc:docMk/>
          <pc:sldMk cId="279886821" sldId="240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9886821" sldId="2407"/>
            <ac:spMk id="5" creationId="{E7287B0E-EF55-E721-8EFA-9A9183C0EDF9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1132583" sldId="2408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799016291" sldId="2409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950456382" sldId="2410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81505895" sldId="2412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447963049" sldId="2413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063308967" sldId="2414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668223940" sldId="2415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508327596" sldId="2417"/>
        </pc:sldMkLst>
      </pc:sldChg>
      <pc:sldChg chg="delSp modSp add del mod ord">
        <pc:chgData name="伊健 杜" userId="e69aded81da48593" providerId="LiveId" clId="{3D6178CC-4BAD-43D0-BB8E-005EB43DBE38}" dt="2023-03-07T12:30:15.667" v="2003" actId="47"/>
        <pc:sldMkLst>
          <pc:docMk/>
          <pc:sldMk cId="3152009167" sldId="2417"/>
        </pc:sldMkLst>
        <pc:spChg chg="mod">
          <ac:chgData name="伊健 杜" userId="e69aded81da48593" providerId="LiveId" clId="{3D6178CC-4BAD-43D0-BB8E-005EB43DBE38}" dt="2023-03-07T12:15:28.084" v="1537"/>
          <ac:spMkLst>
            <pc:docMk/>
            <pc:sldMk cId="3152009167" sldId="2417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2:15:55.744" v="1644"/>
          <ac:spMkLst>
            <pc:docMk/>
            <pc:sldMk cId="3152009167" sldId="2417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3:00.510" v="767" actId="478"/>
          <ac:picMkLst>
            <pc:docMk/>
            <pc:sldMk cId="3152009167" sldId="2417"/>
            <ac:picMk id="5126" creationId="{3D1F828C-4AB3-20C1-47BD-CDA6288B72BF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604775589" sldId="241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604775589" sldId="2418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40:14.396" v="504" actId="1076"/>
          <ac:picMkLst>
            <pc:docMk/>
            <pc:sldMk cId="604775589" sldId="2418"/>
            <ac:picMk id="4098" creationId="{CA49C901-9C2E-F9CC-C1DE-D117299A2240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1645852067" sldId="2418"/>
        </pc:sldMkLst>
      </pc:sldChg>
      <pc:sldChg chg="delSp modSp add del mod ord">
        <pc:chgData name="伊健 杜" userId="e69aded81da48593" providerId="LiveId" clId="{3D6178CC-4BAD-43D0-BB8E-005EB43DBE38}" dt="2023-03-07T12:58:05.453" v="3278" actId="47"/>
        <pc:sldMkLst>
          <pc:docMk/>
          <pc:sldMk cId="842796978" sldId="2419"/>
        </pc:sldMkLst>
        <pc:spChg chg="mod">
          <ac:chgData name="伊健 杜" userId="e69aded81da48593" providerId="LiveId" clId="{3D6178CC-4BAD-43D0-BB8E-005EB43DBE38}" dt="2023-03-07T12:57:50.801" v="3273"/>
          <ac:spMkLst>
            <pc:docMk/>
            <pc:sldMk cId="842796978" sldId="2419"/>
            <ac:spMk id="2" creationId="{10304424-DB4A-36E7-9E0D-D32A5DD0F26C}"/>
          </ac:spMkLst>
        </pc:spChg>
        <pc:picChg chg="del">
          <ac:chgData name="伊健 杜" userId="e69aded81da48593" providerId="LiveId" clId="{3D6178CC-4BAD-43D0-BB8E-005EB43DBE38}" dt="2023-03-07T11:33:46.429" v="125" actId="478"/>
          <ac:picMkLst>
            <pc:docMk/>
            <pc:sldMk cId="842796978" sldId="2419"/>
            <ac:picMk id="1026" creationId="{0996A675-32B7-1265-9409-135C2547378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4100540751" sldId="241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185862080" sldId="242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85862080" sldId="242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1:38:41.111" v="394" actId="14100"/>
          <ac:picMkLst>
            <pc:docMk/>
            <pc:sldMk cId="3185862080" sldId="2420"/>
            <ac:picMk id="2050" creationId="{BC671D7D-1CD0-13A2-6631-AA6DA2DC4D47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504543119" sldId="2420"/>
        </pc:sldMkLst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2282371370" sldId="242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282371370" sldId="2421"/>
            <ac:spMk id="2" creationId="{10304424-DB4A-36E7-9E0D-D32A5DD0F26C}"/>
          </ac:spMkLst>
        </pc:sp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607935131" sldId="2421"/>
        </pc:sldMkLst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2734081382" sldId="2422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4056101547" sldId="242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4056101547" sldId="2422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47:53.591" v="2894" actId="1076"/>
          <ac:picMkLst>
            <pc:docMk/>
            <pc:sldMk cId="4056101547" sldId="2422"/>
            <ac:picMk id="17410" creationId="{E94C5CED-D0DB-4C02-DE24-4EFFCAA3F2A1}"/>
          </ac:picMkLst>
        </pc:picChg>
      </pc:sldChg>
      <pc:sldChg chg="del">
        <pc:chgData name="伊健 杜" userId="e69aded81da48593" providerId="LiveId" clId="{3D6178CC-4BAD-43D0-BB8E-005EB43DBE38}" dt="2023-03-07T08:58:36.712" v="1" actId="47"/>
        <pc:sldMkLst>
          <pc:docMk/>
          <pc:sldMk cId="32954566" sldId="2423"/>
        </pc:sldMkLst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128871209" sldId="2423"/>
        </pc:sldMkLst>
        <pc:spChg chg="mod">
          <ac:chgData name="伊健 杜" userId="e69aded81da48593" providerId="LiveId" clId="{3D6178CC-4BAD-43D0-BB8E-005EB43DBE38}" dt="2023-03-07T11:47:14.221" v="1109"/>
          <ac:spMkLst>
            <pc:docMk/>
            <pc:sldMk cId="3128871209" sldId="2423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128871209" sldId="2423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1:47:40.462" v="1161" actId="478"/>
          <ac:picMkLst>
            <pc:docMk/>
            <pc:sldMk cId="3128871209" sldId="2423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51:55.325" v="3032" actId="1076"/>
          <ac:picMkLst>
            <pc:docMk/>
            <pc:sldMk cId="3128871209" sldId="2423"/>
            <ac:picMk id="14338" creationId="{599AF6C1-7F91-CB6A-E61E-431DAB93315A}"/>
          </ac:picMkLst>
        </pc:picChg>
      </pc:sldChg>
      <pc:sldChg chg="addSp modSp add mod ord">
        <pc:chgData name="伊健 杜" userId="e69aded81da48593" providerId="LiveId" clId="{3D6178CC-4BAD-43D0-BB8E-005EB43DBE38}" dt="2023-03-07T13:33:04.563" v="3279"/>
        <pc:sldMkLst>
          <pc:docMk/>
          <pc:sldMk cId="2072093970" sldId="242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072093970" sldId="2424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1:24.436" v="3029" actId="14100"/>
          <ac:picMkLst>
            <pc:docMk/>
            <pc:sldMk cId="2072093970" sldId="2424"/>
            <ac:picMk id="13314" creationId="{35E045E8-B7FE-4A1C-0EC5-BDC6D6A133C0}"/>
          </ac:picMkLst>
        </pc:picChg>
      </pc:sldChg>
      <pc:sldChg chg="add del">
        <pc:chgData name="伊健 杜" userId="e69aded81da48593" providerId="LiveId" clId="{3D6178CC-4BAD-43D0-BB8E-005EB43DBE38}" dt="2023-03-07T11:48:15.725" v="1223" actId="47"/>
        <pc:sldMkLst>
          <pc:docMk/>
          <pc:sldMk cId="4282017780" sldId="2424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789552879" sldId="2425"/>
        </pc:sldMkLst>
        <pc:spChg chg="mod">
          <ac:chgData name="伊健 杜" userId="e69aded81da48593" providerId="LiveId" clId="{3D6178CC-4BAD-43D0-BB8E-005EB43DBE38}" dt="2023-03-07T11:59:40.337" v="1288"/>
          <ac:spMkLst>
            <pc:docMk/>
            <pc:sldMk cId="789552879" sldId="242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789552879" sldId="242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2:18.272" v="3036" actId="1076"/>
          <ac:picMkLst>
            <pc:docMk/>
            <pc:sldMk cId="789552879" sldId="2425"/>
            <ac:picMk id="12290" creationId="{8BE0D5D6-C4D0-E490-F6B9-52263428EDE6}"/>
          </ac:picMkLst>
        </pc:picChg>
      </pc:sldChg>
      <pc:sldChg chg="addSp delSp modSp add del mod">
        <pc:chgData name="伊健 杜" userId="e69aded81da48593" providerId="LiveId" clId="{3D6178CC-4BAD-43D0-BB8E-005EB43DBE38}" dt="2023-03-07T12:11:46.913" v="1402" actId="47"/>
        <pc:sldMkLst>
          <pc:docMk/>
          <pc:sldMk cId="2704864977" sldId="2426"/>
        </pc:sldMkLst>
        <pc:spChg chg="mod">
          <ac:chgData name="伊健 杜" userId="e69aded81da48593" providerId="LiveId" clId="{3D6178CC-4BAD-43D0-BB8E-005EB43DBE38}" dt="2023-03-07T11:59:46.925" v="1289"/>
          <ac:spMkLst>
            <pc:docMk/>
            <pc:sldMk cId="2704864977" sldId="2426"/>
            <ac:spMk id="2" creationId="{10304424-DB4A-36E7-9E0D-D32A5DD0F26C}"/>
          </ac:spMkLst>
        </pc:spChg>
        <pc:spChg chg="add del">
          <ac:chgData name="伊健 杜" userId="e69aded81da48593" providerId="LiveId" clId="{3D6178CC-4BAD-43D0-BB8E-005EB43DBE38}" dt="2023-03-07T12:02:24.552" v="1344" actId="22"/>
          <ac:spMkLst>
            <pc:docMk/>
            <pc:sldMk cId="2704864977" sldId="2426"/>
            <ac:spMk id="4" creationId="{00A6382E-71C2-4B5C-1E95-FD00C4B9F964}"/>
          </ac:spMkLst>
        </pc:spChg>
        <pc:spChg chg="mod">
          <ac:chgData name="伊健 杜" userId="e69aded81da48593" providerId="LiveId" clId="{3D6178CC-4BAD-43D0-BB8E-005EB43DBE38}" dt="2023-03-07T12:10:49.557" v="1371" actId="20577"/>
          <ac:spMkLst>
            <pc:docMk/>
            <pc:sldMk cId="2704864977" sldId="2426"/>
            <ac:spMk id="5" creationId="{E7287B0E-EF55-E721-8EFA-9A9183C0EDF9}"/>
          </ac:spMkLst>
        </pc:spChg>
      </pc:sldChg>
      <pc:sldChg chg="modSp add mod">
        <pc:chgData name="伊健 杜" userId="e69aded81da48593" providerId="LiveId" clId="{3D6178CC-4BAD-43D0-BB8E-005EB43DBE38}" dt="2023-03-07T13:33:04.563" v="3279"/>
        <pc:sldMkLst>
          <pc:docMk/>
          <pc:sldMk cId="457221520" sldId="242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457221520" sldId="2427"/>
            <ac:spMk id="2" creationId="{10304424-DB4A-36E7-9E0D-D32A5DD0F26C}"/>
          </ac:spMkLst>
        </pc:spChg>
      </pc:sldChg>
      <pc:sldChg chg="modSp add del mod ord">
        <pc:chgData name="伊健 杜" userId="e69aded81da48593" providerId="LiveId" clId="{3D6178CC-4BAD-43D0-BB8E-005EB43DBE38}" dt="2023-03-09T05:15:56.541" v="3299" actId="47"/>
        <pc:sldMkLst>
          <pc:docMk/>
          <pc:sldMk cId="3966886732" sldId="242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966886732" sldId="2428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406224214" sldId="2429"/>
        </pc:sldMkLst>
        <pc:spChg chg="mod">
          <ac:chgData name="伊健 杜" userId="e69aded81da48593" providerId="LiveId" clId="{3D6178CC-4BAD-43D0-BB8E-005EB43DBE38}" dt="2023-03-07T12:16:49.290" v="1657"/>
          <ac:spMkLst>
            <pc:docMk/>
            <pc:sldMk cId="1406224214" sldId="2429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406224214" sldId="2429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16:41.448" v="1648" actId="478"/>
          <ac:picMkLst>
            <pc:docMk/>
            <pc:sldMk cId="1406224214" sldId="2429"/>
            <ac:picMk id="4098" creationId="{CA49C901-9C2E-F9CC-C1DE-D117299A2240}"/>
          </ac:picMkLst>
        </pc:picChg>
        <pc:picChg chg="add mod">
          <ac:chgData name="伊健 杜" userId="e69aded81da48593" providerId="LiveId" clId="{3D6178CC-4BAD-43D0-BB8E-005EB43DBE38}" dt="2023-03-07T12:49:56.797" v="3005" actId="1076"/>
          <ac:picMkLst>
            <pc:docMk/>
            <pc:sldMk cId="1406224214" sldId="2429"/>
            <ac:picMk id="9218" creationId="{FE846446-88A8-9D79-4BEB-626133D06003}"/>
          </ac:picMkLst>
        </pc:picChg>
        <pc:picChg chg="add mod">
          <ac:chgData name="伊健 杜" userId="e69aded81da48593" providerId="LiveId" clId="{3D6178CC-4BAD-43D0-BB8E-005EB43DBE38}" dt="2023-03-07T12:50:26.492" v="3007" actId="1076"/>
          <ac:picMkLst>
            <pc:docMk/>
            <pc:sldMk cId="1406224214" sldId="2429"/>
            <ac:picMk id="9220" creationId="{FD36B18D-65AA-D4DC-F0FB-0A731553E955}"/>
          </ac:picMkLst>
        </pc:picChg>
      </pc:sldChg>
      <pc:sldChg chg="new del">
        <pc:chgData name="伊健 杜" userId="e69aded81da48593" providerId="LiveId" clId="{3D6178CC-4BAD-43D0-BB8E-005EB43DBE38}" dt="2023-03-07T12:15:40.892" v="1577" actId="680"/>
        <pc:sldMkLst>
          <pc:docMk/>
          <pc:sldMk cId="2302853684" sldId="2429"/>
        </pc:sldMkLst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3514871052" sldId="243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514871052" sldId="2430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0:54.811" v="3026" actId="1076"/>
          <ac:picMkLst>
            <pc:docMk/>
            <pc:sldMk cId="3514871052" sldId="2430"/>
            <ac:picMk id="8194" creationId="{8167EF80-FA57-3EE1-AAB8-E30224658168}"/>
          </ac:picMkLst>
        </pc:picChg>
      </pc:sldChg>
      <pc:sldChg chg="addSp delSp modSp add mod">
        <pc:chgData name="伊健 杜" userId="e69aded81da48593" providerId="LiveId" clId="{3D6178CC-4BAD-43D0-BB8E-005EB43DBE38}" dt="2023-03-07T12:23:37.651" v="1936"/>
        <pc:sldMkLst>
          <pc:docMk/>
          <pc:sldMk cId="1428814522" sldId="2431"/>
        </pc:sldMkLst>
        <pc:spChg chg="mod">
          <ac:chgData name="伊健 杜" userId="e69aded81da48593" providerId="LiveId" clId="{3D6178CC-4BAD-43D0-BB8E-005EB43DBE38}" dt="2023-03-07T12:21:40.627" v="1929" actId="20577"/>
          <ac:spMkLst>
            <pc:docMk/>
            <pc:sldMk cId="1428814522" sldId="2431"/>
            <ac:spMk id="2" creationId="{10304424-DB4A-36E7-9E0D-D32A5DD0F26C}"/>
          </ac:spMkLst>
        </pc:spChg>
        <pc:picChg chg="add del mod">
          <ac:chgData name="伊健 杜" userId="e69aded81da48593" providerId="LiveId" clId="{3D6178CC-4BAD-43D0-BB8E-005EB43DBE38}" dt="2023-03-07T12:23:27.012" v="1935" actId="478"/>
          <ac:picMkLst>
            <pc:docMk/>
            <pc:sldMk cId="1428814522" sldId="2431"/>
            <ac:picMk id="7170" creationId="{22FD63A2-FBF4-B23B-2092-21FC4E08018C}"/>
          </ac:picMkLst>
        </pc:picChg>
        <pc:picChg chg="add">
          <ac:chgData name="伊健 杜" userId="e69aded81da48593" providerId="LiveId" clId="{3D6178CC-4BAD-43D0-BB8E-005EB43DBE38}" dt="2023-03-07T12:23:37.651" v="1936"/>
          <ac:picMkLst>
            <pc:docMk/>
            <pc:sldMk cId="1428814522" sldId="2431"/>
            <ac:picMk id="7172" creationId="{8703EAD9-ADC3-366D-FEBA-30744A2F37F3}"/>
          </ac:picMkLst>
        </pc:picChg>
      </pc:sldChg>
      <pc:sldChg chg="addSp modSp add">
        <pc:chgData name="伊健 杜" userId="e69aded81da48593" providerId="LiveId" clId="{3D6178CC-4BAD-43D0-BB8E-005EB43DBE38}" dt="2023-03-07T12:24:11.095" v="1941" actId="1076"/>
        <pc:sldMkLst>
          <pc:docMk/>
          <pc:sldMk cId="2572536915" sldId="2432"/>
        </pc:sldMkLst>
        <pc:picChg chg="add mod">
          <ac:chgData name="伊健 杜" userId="e69aded81da48593" providerId="LiveId" clId="{3D6178CC-4BAD-43D0-BB8E-005EB43DBE38}" dt="2023-03-07T12:24:11.095" v="1941" actId="1076"/>
          <ac:picMkLst>
            <pc:docMk/>
            <pc:sldMk cId="2572536915" sldId="2432"/>
            <ac:picMk id="6146" creationId="{E0762719-E719-6EA2-1822-9DF17889718A}"/>
          </ac:picMkLst>
        </pc:picChg>
      </pc:sldChg>
      <pc:sldChg chg="addSp add">
        <pc:chgData name="伊健 杜" userId="e69aded81da48593" providerId="LiveId" clId="{3D6178CC-4BAD-43D0-BB8E-005EB43DBE38}" dt="2023-03-07T12:24:35.778" v="1942"/>
        <pc:sldMkLst>
          <pc:docMk/>
          <pc:sldMk cId="3788570779" sldId="2433"/>
        </pc:sldMkLst>
        <pc:picChg chg="add">
          <ac:chgData name="伊健 杜" userId="e69aded81da48593" providerId="LiveId" clId="{3D6178CC-4BAD-43D0-BB8E-005EB43DBE38}" dt="2023-03-07T12:24:35.778" v="1942"/>
          <ac:picMkLst>
            <pc:docMk/>
            <pc:sldMk cId="3788570779" sldId="2433"/>
            <ac:picMk id="5122" creationId="{D4957140-4278-E15E-3A5E-9503E5216C52}"/>
          </ac:picMkLst>
        </pc:picChg>
      </pc:sldChg>
      <pc:sldChg chg="addSp delSp modSp add">
        <pc:chgData name="伊健 杜" userId="e69aded81da48593" providerId="LiveId" clId="{3D6178CC-4BAD-43D0-BB8E-005EB43DBE38}" dt="2023-03-07T12:25:25.507" v="1948" actId="1076"/>
        <pc:sldMkLst>
          <pc:docMk/>
          <pc:sldMk cId="2135056359" sldId="2434"/>
        </pc:sldMkLst>
        <pc:picChg chg="del">
          <ac:chgData name="伊健 杜" userId="e69aded81da48593" providerId="LiveId" clId="{3D6178CC-4BAD-43D0-BB8E-005EB43DBE38}" dt="2023-03-07T12:24:40.637" v="1944" actId="478"/>
          <ac:picMkLst>
            <pc:docMk/>
            <pc:sldMk cId="2135056359" sldId="2434"/>
            <ac:picMk id="5122" creationId="{D4957140-4278-E15E-3A5E-9503E5216C52}"/>
          </ac:picMkLst>
        </pc:picChg>
        <pc:picChg chg="add mod">
          <ac:chgData name="伊健 杜" userId="e69aded81da48593" providerId="LiveId" clId="{3D6178CC-4BAD-43D0-BB8E-005EB43DBE38}" dt="2023-03-07T12:25:25.507" v="1948" actId="1076"/>
          <ac:picMkLst>
            <pc:docMk/>
            <pc:sldMk cId="2135056359" sldId="2434"/>
            <ac:picMk id="16386" creationId="{B57FC95A-5130-7818-4133-74F9926EBBC5}"/>
          </ac:picMkLst>
        </pc:picChg>
      </pc:sldChg>
      <pc:sldChg chg="addSp modSp add del">
        <pc:chgData name="伊健 杜" userId="e69aded81da48593" providerId="LiveId" clId="{3D6178CC-4BAD-43D0-BB8E-005EB43DBE38}" dt="2023-03-09T05:15:56.541" v="3299" actId="47"/>
        <pc:sldMkLst>
          <pc:docMk/>
          <pc:sldMk cId="2707898312" sldId="243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2707898312" sldId="2435"/>
            <ac:spMk id="5" creationId="{E7287B0E-EF55-E721-8EFA-9A9183C0EDF9}"/>
          </ac:spMkLst>
        </pc:sp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4" creationId="{ED78DF58-4FEE-3653-57DE-AA853B5E5445}"/>
          </ac:picMkLst>
        </pc:picChg>
        <pc:picChg chg="add mod">
          <ac:chgData name="伊健 杜" userId="e69aded81da48593" providerId="LiveId" clId="{3D6178CC-4BAD-43D0-BB8E-005EB43DBE38}" dt="2023-03-07T12:56:30.361" v="3115" actId="1076"/>
          <ac:picMkLst>
            <pc:docMk/>
            <pc:sldMk cId="2707898312" sldId="2435"/>
            <ac:picMk id="28676" creationId="{6312D1A3-3676-92C7-4B67-537BB1AA2B9E}"/>
          </ac:picMkLst>
        </pc:picChg>
      </pc:sldChg>
      <pc:sldChg chg="new del ord">
        <pc:chgData name="伊健 杜" userId="e69aded81da48593" providerId="LiveId" clId="{3D6178CC-4BAD-43D0-BB8E-005EB43DBE38}" dt="2023-03-07T12:30:33.840" v="2008" actId="47"/>
        <pc:sldMkLst>
          <pc:docMk/>
          <pc:sldMk cId="1393053418" sldId="2436"/>
        </pc:sldMkLst>
      </pc:sldChg>
      <pc:sldChg chg="addSp modSp add mod">
        <pc:chgData name="伊健 杜" userId="e69aded81da48593" providerId="LiveId" clId="{3D6178CC-4BAD-43D0-BB8E-005EB43DBE38}" dt="2023-03-07T16:22:49.554" v="3280" actId="20578"/>
        <pc:sldMkLst>
          <pc:docMk/>
          <pc:sldMk cId="2820281392" sldId="2436"/>
        </pc:sldMkLst>
        <pc:spChg chg="mod">
          <ac:chgData name="伊健 杜" userId="e69aded81da48593" providerId="LiveId" clId="{3D6178CC-4BAD-43D0-BB8E-005EB43DBE38}" dt="2023-03-07T16:22:49.554" v="3280" actId="20578"/>
          <ac:spMkLst>
            <pc:docMk/>
            <pc:sldMk cId="2820281392" sldId="2436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34.147" v="3051" actId="1076"/>
          <ac:picMkLst>
            <pc:docMk/>
            <pc:sldMk cId="2820281392" sldId="2436"/>
            <ac:picMk id="26626" creationId="{A46E7024-6860-A09C-4486-977CF7FED580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6108375" sldId="2437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6108375" sldId="2437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3:47.810" v="3054" actId="1076"/>
          <ac:picMkLst>
            <pc:docMk/>
            <pc:sldMk cId="1846108375" sldId="2437"/>
            <ac:picMk id="27650" creationId="{74C1F1EC-8A17-C300-3D46-C704A39C9BFA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681197422" sldId="2438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2" creationId="{B0D122F6-5EBB-0418-860A-479F752688DE}"/>
          </ac:spMkLst>
        </pc:spChg>
        <pc:spChg chg="del">
          <ac:chgData name="伊健 杜" userId="e69aded81da48593" providerId="LiveId" clId="{3D6178CC-4BAD-43D0-BB8E-005EB43DBE38}" dt="2023-03-07T12:33:56.450" v="2208" actId="478"/>
          <ac:spMkLst>
            <pc:docMk/>
            <pc:sldMk cId="3681197422" sldId="2438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4:32.487" v="2235" actId="1076"/>
          <ac:spMkLst>
            <pc:docMk/>
            <pc:sldMk cId="3681197422" sldId="2438"/>
            <ac:spMk id="4" creationId="{93D9C5C2-EAE9-A40B-B5F8-04B6B518D68A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6" creationId="{9B924F15-F6F1-27E4-F67B-5CB8E38E1390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7" creationId="{45B95980-BC29-E316-FC72-7C6A2072DD87}"/>
          </ac:spMkLst>
        </pc:spChg>
        <pc:spChg chg="add mod">
          <ac:chgData name="伊健 杜" userId="e69aded81da48593" providerId="LiveId" clId="{3D6178CC-4BAD-43D0-BB8E-005EB43DBE38}" dt="2023-03-07T13:33:04.563" v="3279"/>
          <ac:spMkLst>
            <pc:docMk/>
            <pc:sldMk cId="3681197422" sldId="2438"/>
            <ac:spMk id="8" creationId="{3373B391-0185-0E70-182E-718A931F23B3}"/>
          </ac:spMkLst>
        </pc:spChg>
        <pc:spChg chg="add mod">
          <ac:chgData name="伊健 杜" userId="e69aded81da48593" providerId="LiveId" clId="{3D6178CC-4BAD-43D0-BB8E-005EB43DBE38}" dt="2023-03-07T12:35:40.358" v="2338"/>
          <ac:spMkLst>
            <pc:docMk/>
            <pc:sldMk cId="3681197422" sldId="2438"/>
            <ac:spMk id="9" creationId="{2B77B97B-9BB0-8E30-E29B-E39CC6957D07}"/>
          </ac:spMkLst>
        </pc:spChg>
        <pc:spChg chg="add mod">
          <ac:chgData name="伊健 杜" userId="e69aded81da48593" providerId="LiveId" clId="{3D6178CC-4BAD-43D0-BB8E-005EB43DBE38}" dt="2023-03-07T12:35:49.493" v="2343"/>
          <ac:spMkLst>
            <pc:docMk/>
            <pc:sldMk cId="3681197422" sldId="2438"/>
            <ac:spMk id="10" creationId="{AB872864-78E0-1724-04EC-D28D0F4E4644}"/>
          </ac:spMkLst>
        </pc:spChg>
        <pc:spChg chg="add mod">
          <ac:chgData name="伊健 杜" userId="e69aded81da48593" providerId="LiveId" clId="{3D6178CC-4BAD-43D0-BB8E-005EB43DBE38}" dt="2023-03-07T12:36:49.256" v="2446" actId="1076"/>
          <ac:spMkLst>
            <pc:docMk/>
            <pc:sldMk cId="3681197422" sldId="2438"/>
            <ac:spMk id="11" creationId="{E6869D1C-A44E-8903-835F-7830F1E91EFD}"/>
          </ac:spMkLst>
        </pc:sp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841320742" sldId="2439"/>
        </pc:sldMkLst>
        <pc:spChg chg="mod">
          <ac:chgData name="伊健 杜" userId="e69aded81da48593" providerId="LiveId" clId="{3D6178CC-4BAD-43D0-BB8E-005EB43DBE38}" dt="2023-03-07T12:36:03.957" v="2347"/>
          <ac:spMkLst>
            <pc:docMk/>
            <pc:sldMk cId="1841320742" sldId="2439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841320742" sldId="2439"/>
            <ac:spMk id="3" creationId="{D2C5C566-75E5-BE1C-DFFC-65AA0A5B5929}"/>
          </ac:spMkLst>
        </pc:spChg>
        <pc:spChg chg="add mod">
          <ac:chgData name="伊健 杜" userId="e69aded81da48593" providerId="LiveId" clId="{3D6178CC-4BAD-43D0-BB8E-005EB43DBE38}" dt="2023-03-07T12:39:25.075" v="2747"/>
          <ac:spMkLst>
            <pc:docMk/>
            <pc:sldMk cId="1841320742" sldId="2439"/>
            <ac:spMk id="4" creationId="{DDBAEADD-2408-2803-0D29-88B560A91142}"/>
          </ac:spMkLst>
        </pc:spChg>
        <pc:picChg chg="add mod">
          <ac:chgData name="伊健 杜" userId="e69aded81da48593" providerId="LiveId" clId="{3D6178CC-4BAD-43D0-BB8E-005EB43DBE38}" dt="2023-03-07T12:55:02.303" v="3068" actId="1076"/>
          <ac:picMkLst>
            <pc:docMk/>
            <pc:sldMk cId="1841320742" sldId="2439"/>
            <ac:picMk id="20482" creationId="{94739F54-253A-BCDE-0584-C22CC433D544}"/>
          </ac:picMkLst>
        </pc:pic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1755234947" sldId="2440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2" creationId="{B0D122F6-5EBB-0418-860A-479F752688DE}"/>
          </ac:spMkLst>
        </pc:spChg>
        <pc:spChg chg="del mod">
          <ac:chgData name="伊健 杜" userId="e69aded81da48593" providerId="LiveId" clId="{3D6178CC-4BAD-43D0-BB8E-005EB43DBE38}" dt="2023-03-07T12:37:06.719" v="2455" actId="478"/>
          <ac:spMkLst>
            <pc:docMk/>
            <pc:sldMk cId="1755234947" sldId="2440"/>
            <ac:spMk id="4" creationId="{93D9C5C2-EAE9-A40B-B5F8-04B6B518D68A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6" creationId="{9B924F15-F6F1-27E4-F67B-5CB8E38E1390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1755234947" sldId="2440"/>
            <ac:spMk id="7" creationId="{45B95980-BC29-E316-FC72-7C6A2072DD8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8" creationId="{3373B391-0185-0E70-182E-718A931F23B3}"/>
          </ac:spMkLst>
        </pc:spChg>
        <pc:spChg chg="del">
          <ac:chgData name="伊健 杜" userId="e69aded81da48593" providerId="LiveId" clId="{3D6178CC-4BAD-43D0-BB8E-005EB43DBE38}" dt="2023-03-07T12:37:37.253" v="2560" actId="478"/>
          <ac:spMkLst>
            <pc:docMk/>
            <pc:sldMk cId="1755234947" sldId="2440"/>
            <ac:spMk id="9" creationId="{2B77B97B-9BB0-8E30-E29B-E39CC6957D07}"/>
          </ac:spMkLst>
        </pc:spChg>
        <pc:spChg chg="del">
          <ac:chgData name="伊健 杜" userId="e69aded81da48593" providerId="LiveId" clId="{3D6178CC-4BAD-43D0-BB8E-005EB43DBE38}" dt="2023-03-07T12:37:01.651" v="2453" actId="478"/>
          <ac:spMkLst>
            <pc:docMk/>
            <pc:sldMk cId="1755234947" sldId="2440"/>
            <ac:spMk id="10" creationId="{AB872864-78E0-1724-04EC-D28D0F4E4644}"/>
          </ac:spMkLst>
        </pc:spChg>
        <pc:spChg chg="mod">
          <ac:chgData name="伊健 杜" userId="e69aded81da48593" providerId="LiveId" clId="{3D6178CC-4BAD-43D0-BB8E-005EB43DBE38}" dt="2023-03-07T12:36:53.646" v="2452"/>
          <ac:spMkLst>
            <pc:docMk/>
            <pc:sldMk cId="1755234947" sldId="2440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18.570" v="3060" actId="14100"/>
          <ac:picMkLst>
            <pc:docMk/>
            <pc:sldMk cId="1755234947" sldId="2440"/>
            <ac:picMk id="22530" creationId="{89774D87-86D0-DE2C-E5AB-4ECDA9AAE2D6}"/>
          </ac:picMkLst>
        </pc:picChg>
      </pc:sldChg>
      <pc:sldChg chg="addSp modSp add mod">
        <pc:chgData name="伊健 杜" userId="e69aded81da48593" providerId="LiveId" clId="{3D6178CC-4BAD-43D0-BB8E-005EB43DBE38}" dt="2023-03-07T16:27:25.200" v="3298" actId="20577"/>
        <pc:sldMkLst>
          <pc:docMk/>
          <pc:sldMk cId="1963710002" sldId="2441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963710002" sldId="2441"/>
            <ac:spMk id="2" creationId="{B0D122F6-5EBB-0418-860A-479F752688DE}"/>
          </ac:spMkLst>
        </pc:spChg>
        <pc:spChg chg="mod">
          <ac:chgData name="伊健 杜" userId="e69aded81da48593" providerId="LiveId" clId="{3D6178CC-4BAD-43D0-BB8E-005EB43DBE38}" dt="2023-03-07T16:27:25.200" v="3298" actId="20577"/>
          <ac:spMkLst>
            <pc:docMk/>
            <pc:sldMk cId="1963710002" sldId="2441"/>
            <ac:spMk id="7" creationId="{45B95980-BC29-E316-FC72-7C6A2072DD87}"/>
          </ac:spMkLst>
        </pc:spChg>
        <pc:spChg chg="mod">
          <ac:chgData name="伊健 杜" userId="e69aded81da48593" providerId="LiveId" clId="{3D6178CC-4BAD-43D0-BB8E-005EB43DBE38}" dt="2023-03-07T12:38:01.517" v="2572"/>
          <ac:spMkLst>
            <pc:docMk/>
            <pc:sldMk cId="1963710002" sldId="2441"/>
            <ac:spMk id="11" creationId="{E6869D1C-A44E-8903-835F-7830F1E91EFD}"/>
          </ac:spMkLst>
        </pc:spChg>
        <pc:picChg chg="add mod">
          <ac:chgData name="伊健 杜" userId="e69aded81da48593" providerId="LiveId" clId="{3D6178CC-4BAD-43D0-BB8E-005EB43DBE38}" dt="2023-03-07T12:54:39.556" v="3064" actId="1076"/>
          <ac:picMkLst>
            <pc:docMk/>
            <pc:sldMk cId="1963710002" sldId="2441"/>
            <ac:picMk id="21506" creationId="{603C10C0-B9A5-F8FC-6CA2-C542360C9B89}"/>
          </ac:picMkLst>
        </pc:picChg>
      </pc:sldChg>
      <pc:sldChg chg="addSp modSp add mod">
        <pc:chgData name="伊健 杜" userId="e69aded81da48593" providerId="LiveId" clId="{3D6178CC-4BAD-43D0-BB8E-005EB43DBE38}" dt="2023-03-07T13:33:04.563" v="3279"/>
        <pc:sldMkLst>
          <pc:docMk/>
          <pc:sldMk cId="1628238897" sldId="2442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1628238897" sldId="2442"/>
            <ac:spMk id="3" creationId="{D2C5C566-75E5-BE1C-DFFC-65AA0A5B5929}"/>
          </ac:spMkLst>
        </pc:spChg>
        <pc:picChg chg="add mod">
          <ac:chgData name="伊健 杜" userId="e69aded81da48593" providerId="LiveId" clId="{3D6178CC-4BAD-43D0-BB8E-005EB43DBE38}" dt="2023-03-07T12:55:26.706" v="3080" actId="1076"/>
          <ac:picMkLst>
            <pc:docMk/>
            <pc:sldMk cId="1628238897" sldId="2442"/>
            <ac:picMk id="19458" creationId="{18CAFD58-F3CB-EF83-64E0-4B2FB2B7953F}"/>
          </ac:picMkLst>
        </pc:picChg>
      </pc:sldChg>
      <pc:sldChg chg="addSp delSp modSp add del mod">
        <pc:chgData name="伊健 杜" userId="e69aded81da48593" providerId="LiveId" clId="{3D6178CC-4BAD-43D0-BB8E-005EB43DBE38}" dt="2023-03-09T05:15:56.541" v="3299" actId="47"/>
        <pc:sldMkLst>
          <pc:docMk/>
          <pc:sldMk cId="826799701" sldId="2443"/>
        </pc:sldMkLst>
        <pc:spChg chg="del">
          <ac:chgData name="伊健 杜" userId="e69aded81da48593" providerId="LiveId" clId="{3D6178CC-4BAD-43D0-BB8E-005EB43DBE38}" dt="2023-03-07T12:40:32.258" v="2882" actId="478"/>
          <ac:spMkLst>
            <pc:docMk/>
            <pc:sldMk cId="826799701" sldId="2443"/>
            <ac:spMk id="2" creationId="{10304424-DB4A-36E7-9E0D-D32A5DD0F26C}"/>
          </ac:spMkLst>
        </pc:spChg>
        <pc:spChg chg="add del mod">
          <ac:chgData name="伊健 杜" userId="e69aded81da48593" providerId="LiveId" clId="{3D6178CC-4BAD-43D0-BB8E-005EB43DBE38}" dt="2023-03-07T12:40:34.162" v="2883" actId="478"/>
          <ac:spMkLst>
            <pc:docMk/>
            <pc:sldMk cId="826799701" sldId="2443"/>
            <ac:spMk id="4" creationId="{AAFDD082-787F-E544-35AD-8346074E378F}"/>
          </ac:spMkLst>
        </pc:spChg>
        <pc:spChg chg="add">
          <ac:chgData name="伊健 杜" userId="e69aded81da48593" providerId="LiveId" clId="{3D6178CC-4BAD-43D0-BB8E-005EB43DBE38}" dt="2023-03-07T12:47:07.645" v="2884" actId="22"/>
          <ac:spMkLst>
            <pc:docMk/>
            <pc:sldMk cId="826799701" sldId="2443"/>
            <ac:spMk id="6" creationId="{64E6FAAC-0513-B5C7-B18A-8D78905ED202}"/>
          </ac:spMkLst>
        </pc:spChg>
      </pc:sldChg>
      <pc:sldChg chg="addSp delSp modSp add mod">
        <pc:chgData name="伊健 杜" userId="e69aded81da48593" providerId="LiveId" clId="{3D6178CC-4BAD-43D0-BB8E-005EB43DBE38}" dt="2023-03-07T13:33:04.563" v="3279"/>
        <pc:sldMkLst>
          <pc:docMk/>
          <pc:sldMk cId="382289821" sldId="2444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2" creationId="{10304424-DB4A-36E7-9E0D-D32A5DD0F26C}"/>
          </ac:spMkLst>
        </pc:spChg>
        <pc:spChg chg="mod">
          <ac:chgData name="伊健 杜" userId="e69aded81da48593" providerId="LiveId" clId="{3D6178CC-4BAD-43D0-BB8E-005EB43DBE38}" dt="2023-03-07T13:33:04.563" v="3279"/>
          <ac:spMkLst>
            <pc:docMk/>
            <pc:sldMk cId="382289821" sldId="2444"/>
            <ac:spMk id="5" creationId="{E7287B0E-EF55-E721-8EFA-9A9183C0EDF9}"/>
          </ac:spMkLst>
        </pc:spChg>
        <pc:picChg chg="del">
          <ac:chgData name="伊健 杜" userId="e69aded81da48593" providerId="LiveId" clId="{3D6178CC-4BAD-43D0-BB8E-005EB43DBE38}" dt="2023-03-07T12:48:48.798" v="2986" actId="478"/>
          <ac:picMkLst>
            <pc:docMk/>
            <pc:sldMk cId="382289821" sldId="2444"/>
            <ac:picMk id="17410" creationId="{E94C5CED-D0DB-4C02-DE24-4EFFCAA3F2A1}"/>
          </ac:picMkLst>
        </pc:picChg>
        <pc:picChg chg="add mod">
          <ac:chgData name="伊健 杜" userId="e69aded81da48593" providerId="LiveId" clId="{3D6178CC-4BAD-43D0-BB8E-005EB43DBE38}" dt="2023-03-07T12:49:13.018" v="2990" actId="1076"/>
          <ac:picMkLst>
            <pc:docMk/>
            <pc:sldMk cId="382289821" sldId="2444"/>
            <ac:picMk id="24578" creationId="{C276E0C0-0981-2762-A6EE-44F66635FC98}"/>
          </ac:picMkLst>
        </pc:picChg>
      </pc:sldChg>
      <pc:sldChg chg="modSp add mod ord">
        <pc:chgData name="伊健 杜" userId="e69aded81da48593" providerId="LiveId" clId="{3D6178CC-4BAD-43D0-BB8E-005EB43DBE38}" dt="2023-03-07T13:33:04.563" v="3279"/>
        <pc:sldMkLst>
          <pc:docMk/>
          <pc:sldMk cId="2838869393" sldId="2445"/>
        </pc:sldMkLst>
        <pc:spChg chg="mod">
          <ac:chgData name="伊健 杜" userId="e69aded81da48593" providerId="LiveId" clId="{3D6178CC-4BAD-43D0-BB8E-005EB43DBE38}" dt="2023-03-07T13:33:04.563" v="3279"/>
          <ac:spMkLst>
            <pc:docMk/>
            <pc:sldMk cId="2838869393" sldId="2445"/>
            <ac:spMk id="2" creationId="{10304424-DB4A-36E7-9E0D-D32A5DD0F26C}"/>
          </ac:spMkLst>
        </pc:spChg>
      </pc:sldChg>
    </pc:docChg>
  </pc:docChgLst>
  <pc:docChgLst>
    <pc:chgData name="伊健 杜" userId="e69aded81da48593" providerId="LiveId" clId="{DF7AD5C2-FB82-437E-AA04-4958D4AF7326}"/>
    <pc:docChg chg="undo custSel addSld delSld modSld sldOrd">
      <pc:chgData name="伊健 杜" userId="e69aded81da48593" providerId="LiveId" clId="{DF7AD5C2-FB82-437E-AA04-4958D4AF7326}" dt="2023-02-14T15:47:14.413" v="7329" actId="20577"/>
      <pc:docMkLst>
        <pc:docMk/>
      </pc:docMkLst>
      <pc:sldChg chg="del">
        <pc:chgData name="伊健 杜" userId="e69aded81da48593" providerId="LiveId" clId="{DF7AD5C2-FB82-437E-AA04-4958D4AF7326}" dt="2023-02-13T13:44:09.931" v="1" actId="47"/>
        <pc:sldMkLst>
          <pc:docMk/>
          <pc:sldMk cId="3856165884" sldId="178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4283497013" sldId="1808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654403645" sldId="1809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382976734" sldId="1810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534003533" sldId="1811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2110167488" sldId="1812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323335388" sldId="1813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3980471894" sldId="1814"/>
        </pc:sldMkLst>
      </pc:sldChg>
      <pc:sldChg chg="del">
        <pc:chgData name="伊健 杜" userId="e69aded81da48593" providerId="LiveId" clId="{DF7AD5C2-FB82-437E-AA04-4958D4AF7326}" dt="2023-02-13T13:44:09.931" v="1" actId="47"/>
        <pc:sldMkLst>
          <pc:docMk/>
          <pc:sldMk cId="1852353414" sldId="1815"/>
        </pc:sldMkLst>
      </pc:sldChg>
      <pc:sldChg chg="addSp delSp modSp mod ord">
        <pc:chgData name="伊健 杜" userId="e69aded81da48593" providerId="LiveId" clId="{DF7AD5C2-FB82-437E-AA04-4958D4AF7326}" dt="2023-02-14T12:17:35.902" v="7297"/>
        <pc:sldMkLst>
          <pc:docMk/>
          <pc:sldMk cId="1182784179" sldId="1816"/>
        </pc:sldMkLst>
        <pc:spChg chg="mod">
          <ac:chgData name="伊健 杜" userId="e69aded81da48593" providerId="LiveId" clId="{DF7AD5C2-FB82-437E-AA04-4958D4AF7326}" dt="2023-02-13T13:46:41.708" v="10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2784179" sldId="181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5:27.256" v="7141" actId="1076"/>
          <ac:picMkLst>
            <pc:docMk/>
            <pc:sldMk cId="1182784179" sldId="1816"/>
            <ac:picMk id="2050" creationId="{7987A1F1-E436-0F07-B2E7-9390D4B9A4A6}"/>
          </ac:picMkLst>
        </pc:picChg>
        <pc:picChg chg="del">
          <ac:chgData name="伊健 杜" userId="e69aded81da48593" providerId="LiveId" clId="{DF7AD5C2-FB82-437E-AA04-4958D4AF7326}" dt="2023-02-13T13:47:20.771" v="245" actId="478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del">
        <pc:chgData name="伊健 杜" userId="e69aded81da48593" providerId="LiveId" clId="{DF7AD5C2-FB82-437E-AA04-4958D4AF7326}" dt="2023-02-13T13:46:38.117" v="96" actId="47"/>
        <pc:sldMkLst>
          <pc:docMk/>
          <pc:sldMk cId="3329540244" sldId="1817"/>
        </pc:sldMkLst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3732309597" sldId="181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732309597" sldId="1818"/>
            <ac:spMk id="5" creationId="{E7287B0E-EF55-E721-8EFA-9A9183C0EDF9}"/>
          </ac:spMkLst>
        </pc:spChg>
      </pc:sldChg>
      <pc:sldChg chg="modSp mod">
        <pc:chgData name="伊健 杜" userId="e69aded81da48593" providerId="LiveId" clId="{DF7AD5C2-FB82-437E-AA04-4958D4AF7326}" dt="2023-02-14T12:17:35.902" v="7297"/>
        <pc:sldMkLst>
          <pc:docMk/>
          <pc:sldMk cId="2424331750" sldId="181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424331750" sldId="181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40721233" sldId="182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75145746" sldId="1821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189890073" sldId="1822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623191584" sldId="1823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894672260" sldId="1824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424594395" sldId="1825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25125849" sldId="1826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388399253" sldId="1827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129023773" sldId="1828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2050799650" sldId="1829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723896810" sldId="1830"/>
        </pc:sldMkLst>
      </pc:sldChg>
      <pc:sldChg chg="del">
        <pc:chgData name="伊健 杜" userId="e69aded81da48593" providerId="LiveId" clId="{DF7AD5C2-FB82-437E-AA04-4958D4AF7326}" dt="2023-02-13T13:44:26.894" v="2" actId="47"/>
        <pc:sldMkLst>
          <pc:docMk/>
          <pc:sldMk cId="3914552007" sldId="1831"/>
        </pc:sldMkLst>
      </pc:sldChg>
      <pc:sldChg chg="addSp modSp mod">
        <pc:chgData name="伊健 杜" userId="e69aded81da48593" providerId="LiveId" clId="{DF7AD5C2-FB82-437E-AA04-4958D4AF7326}" dt="2023-02-14T12:17:35.902" v="7297"/>
        <pc:sldMkLst>
          <pc:docMk/>
          <pc:sldMk cId="469157231" sldId="1832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2" creationId="{1BBA1E6B-CF13-CBBF-146F-B0891DE8FB09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3" creationId="{93947BA8-9F1F-D745-ABFA-3C017523E387}"/>
          </ac:spMkLst>
        </pc:spChg>
        <pc:spChg chg="add mod">
          <ac:chgData name="伊健 杜" userId="e69aded81da48593" providerId="LiveId" clId="{DF7AD5C2-FB82-437E-AA04-4958D4AF7326}" dt="2023-02-13T18:59:23.110" v="4796" actId="1076"/>
          <ac:spMkLst>
            <pc:docMk/>
            <pc:sldMk cId="469157231" sldId="1832"/>
            <ac:spMk id="4" creationId="{DBB94264-3D4B-BBC9-E2C8-CF53F4F5AD26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69157231" sldId="1832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141779814" sldId="1833"/>
        </pc:sldMkLst>
      </pc:sldChg>
      <pc:sldChg chg="addSp delSp modSp mod">
        <pc:chgData name="伊健 杜" userId="e69aded81da48593" providerId="LiveId" clId="{DF7AD5C2-FB82-437E-AA04-4958D4AF7326}" dt="2023-02-14T12:17:35.902" v="7297"/>
        <pc:sldMkLst>
          <pc:docMk/>
          <pc:sldMk cId="441302955" sldId="1834"/>
        </pc:sldMkLst>
        <pc:spChg chg="add mod">
          <ac:chgData name="伊健 杜" userId="e69aded81da48593" providerId="LiveId" clId="{DF7AD5C2-FB82-437E-AA04-4958D4AF7326}" dt="2023-02-13T14:54:00.722" v="3849"/>
          <ac:spMkLst>
            <pc:docMk/>
            <pc:sldMk cId="441302955" sldId="1834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3" creationId="{AFF80177-B508-486C-D283-AFDDC448C9C4}"/>
          </ac:spMkLst>
        </pc:spChg>
        <pc:spChg chg="add mod">
          <ac:chgData name="伊健 杜" userId="e69aded81da48593" providerId="LiveId" clId="{DF7AD5C2-FB82-437E-AA04-4958D4AF7326}" dt="2023-02-13T14:54:39.455" v="3854" actId="1076"/>
          <ac:spMkLst>
            <pc:docMk/>
            <pc:sldMk cId="441302955" sldId="1834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41302955" sldId="1834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18:48:00.781" v="4470" actId="1076"/>
          <ac:picMkLst>
            <pc:docMk/>
            <pc:sldMk cId="441302955" sldId="1834"/>
            <ac:picMk id="2050" creationId="{02FDCC22-FB9D-61CA-5BD8-F79C44DC3681}"/>
          </ac:picMkLst>
        </pc:picChg>
        <pc:picChg chg="del">
          <ac:chgData name="伊健 杜" userId="e69aded81da48593" providerId="LiveId" clId="{DF7AD5C2-FB82-437E-AA04-4958D4AF7326}" dt="2023-02-13T18:46:55.244" v="4334" actId="478"/>
          <ac:picMkLst>
            <pc:docMk/>
            <pc:sldMk cId="441302955" sldId="1834"/>
            <ac:picMk id="5122" creationId="{204562D6-7356-DAC9-4A32-EAD619A48062}"/>
          </ac:picMkLst>
        </pc:picChg>
      </pc:sldChg>
      <pc:sldChg chg="del">
        <pc:chgData name="伊健 杜" userId="e69aded81da48593" providerId="LiveId" clId="{DF7AD5C2-FB82-437E-AA04-4958D4AF7326}" dt="2023-02-13T18:59:35.304" v="4797" actId="47"/>
        <pc:sldMkLst>
          <pc:docMk/>
          <pc:sldMk cId="3272918559" sldId="1835"/>
        </pc:sldMkLst>
      </pc:sldChg>
      <pc:sldChg chg="delSp modSp new mod ord">
        <pc:chgData name="伊健 杜" userId="e69aded81da48593" providerId="LiveId" clId="{DF7AD5C2-FB82-437E-AA04-4958D4AF7326}" dt="2023-02-14T12:59:53.838" v="7300"/>
        <pc:sldMkLst>
          <pc:docMk/>
          <pc:sldMk cId="1206195055" sldId="1836"/>
        </pc:sldMkLst>
        <pc:spChg chg="mod">
          <ac:chgData name="伊健 杜" userId="e69aded81da48593" providerId="LiveId" clId="{DF7AD5C2-FB82-437E-AA04-4958D4AF7326}" dt="2023-02-14T12:59:53.838" v="7300"/>
          <ac:spMkLst>
            <pc:docMk/>
            <pc:sldMk cId="1206195055" sldId="1836"/>
            <ac:spMk id="2" creationId="{3D78739E-41E8-236E-E230-B8B23241333A}"/>
          </ac:spMkLst>
        </pc:spChg>
        <pc:spChg chg="del">
          <ac:chgData name="伊健 杜" userId="e69aded81da48593" providerId="LiveId" clId="{DF7AD5C2-FB82-437E-AA04-4958D4AF7326}" dt="2023-02-13T13:45:10.311" v="5" actId="478"/>
          <ac:spMkLst>
            <pc:docMk/>
            <pc:sldMk cId="1206195055" sldId="1836"/>
            <ac:spMk id="3" creationId="{D719E48C-75B2-FDAE-2E02-34A2EA4DBBCD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328939384" sldId="1836"/>
        </pc:sldMkLst>
      </pc:sldChg>
      <pc:sldChg chg="delSp modSp new mod ord">
        <pc:chgData name="伊健 杜" userId="e69aded81da48593" providerId="LiveId" clId="{DF7AD5C2-FB82-437E-AA04-4958D4AF7326}" dt="2023-02-14T12:17:35.902" v="7297"/>
        <pc:sldMkLst>
          <pc:docMk/>
          <pc:sldMk cId="559681157" sldId="183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59681157" sldId="1837"/>
            <ac:spMk id="2" creationId="{E02B9A2C-0D27-A09A-4FB3-2AB2BDFA1E24}"/>
          </ac:spMkLst>
        </pc:spChg>
        <pc:spChg chg="del">
          <ac:chgData name="伊健 杜" userId="e69aded81da48593" providerId="LiveId" clId="{DF7AD5C2-FB82-437E-AA04-4958D4AF7326}" dt="2023-02-13T13:45:22.492" v="15" actId="478"/>
          <ac:spMkLst>
            <pc:docMk/>
            <pc:sldMk cId="559681157" sldId="1837"/>
            <ac:spMk id="3" creationId="{F33EC05C-45DF-5FC1-CE33-D31E4773ABA1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310852061" sldId="1837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647846251" sldId="1838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76778235" sldId="1838"/>
        </pc:sldMkLst>
        <pc:spChg chg="add mod">
          <ac:chgData name="伊健 杜" userId="e69aded81da48593" providerId="LiveId" clId="{DF7AD5C2-FB82-437E-AA04-4958D4AF7326}" dt="2023-02-13T23:18:29.096" v="7184" actId="14100"/>
          <ac:spMkLst>
            <pc:docMk/>
            <pc:sldMk cId="2276778235" sldId="1838"/>
            <ac:spMk id="3" creationId="{EEF48AE6-8696-C8BF-4788-1337B39C6E09}"/>
          </ac:spMkLst>
        </pc:spChg>
        <pc:spChg chg="add mod">
          <ac:chgData name="伊健 杜" userId="e69aded81da48593" providerId="LiveId" clId="{DF7AD5C2-FB82-437E-AA04-4958D4AF7326}" dt="2023-02-13T23:18:37.038" v="7187" actId="14100"/>
          <ac:spMkLst>
            <pc:docMk/>
            <pc:sldMk cId="2276778235" sldId="1838"/>
            <ac:spMk id="4" creationId="{8829797B-115C-FED2-2141-B1C2D17E674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76778235" sldId="183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17:58.245" v="7178" actId="1076"/>
          <ac:picMkLst>
            <pc:docMk/>
            <pc:sldMk cId="2276778235" sldId="1838"/>
            <ac:picMk id="3074" creationId="{6DB22818-D0C0-C120-3223-B88B8D2F9CCE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118664200" sldId="183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18664200" sldId="1839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553750469" sldId="183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082628279" sldId="184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082628279" sldId="1840"/>
            <ac:spMk id="2" creationId="{E02B9A2C-0D27-A09A-4FB3-2AB2BDFA1E24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4093228433" sldId="184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816285143" sldId="184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816285143" sldId="184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787247942" sldId="1841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82397901" sldId="184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4008097233" sldId="184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4008097233" sldId="184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4:59.451" v="7190" actId="1076"/>
          <ac:picMkLst>
            <pc:docMk/>
            <pc:sldMk cId="4008097233" sldId="1842"/>
            <ac:picMk id="4098" creationId="{A5C3F476-C640-B68D-ABE6-ECEC0B371396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20123745" sldId="184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20123745" sldId="184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3T23:25:21.630" v="7192" actId="1076"/>
          <ac:picMkLst>
            <pc:docMk/>
            <pc:sldMk cId="520123745" sldId="1843"/>
            <ac:picMk id="5122" creationId="{A5DDBAEB-B368-A348-3DC4-DFC7514354B4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47810595" sldId="1843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943858495" sldId="184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43858495" sldId="184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199710514" sldId="1844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761785810" sldId="184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761785810" sldId="184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43309908" sldId="184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108740789" sldId="184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108740789" sldId="1846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574584794" sldId="184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574584794" sldId="184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6:39.571" v="7194" actId="1076"/>
          <ac:picMkLst>
            <pc:docMk/>
            <pc:sldMk cId="1574584794" sldId="1847"/>
            <ac:picMk id="1026" creationId="{D2C480A4-3906-DFF9-9794-351AF62A9E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712841235" sldId="1847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320414823" sldId="184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320414823" sldId="184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7:10.777" v="7198" actId="1076"/>
          <ac:picMkLst>
            <pc:docMk/>
            <pc:sldMk cId="2320414823" sldId="1848"/>
            <ac:picMk id="2050" creationId="{5A51870B-486D-F656-0AB3-2A7E7B6F62E1}"/>
          </ac:picMkLst>
        </pc:picChg>
        <pc:picChg chg="add mod">
          <ac:chgData name="伊健 杜" userId="e69aded81da48593" providerId="LiveId" clId="{DF7AD5C2-FB82-437E-AA04-4958D4AF7326}" dt="2023-02-14T06:07:40.914" v="7200" actId="1076"/>
          <ac:picMkLst>
            <pc:docMk/>
            <pc:sldMk cId="2320414823" sldId="1848"/>
            <ac:picMk id="2052" creationId="{1228235D-E40E-E27E-D002-5F5CC49C040B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673186016" sldId="184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025854122" sldId="184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47851705" sldId="184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47851705" sldId="1849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25046245" sldId="1850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118042326" sldId="185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18042326" sldId="1850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55880092" sldId="1851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546406609" sldId="185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46406609" sldId="1851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48858954" sldId="1852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260333010" sldId="185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260333010" sldId="185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08:24.651" v="7205" actId="1076"/>
          <ac:picMkLst>
            <pc:docMk/>
            <pc:sldMk cId="2260333010" sldId="1852"/>
            <ac:picMk id="3074" creationId="{08DCC905-965F-6C42-91AE-C14E839FAF0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593841963" sldId="185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593841963" sldId="185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1:01.069" v="7227" actId="1076"/>
          <ac:picMkLst>
            <pc:docMk/>
            <pc:sldMk cId="593841963" sldId="1853"/>
            <ac:picMk id="4098" creationId="{9C3F2949-5197-896E-E5C1-A483623A38D5}"/>
          </ac:picMkLst>
        </pc:picChg>
        <pc:picChg chg="add mod">
          <ac:chgData name="伊健 杜" userId="e69aded81da48593" providerId="LiveId" clId="{DF7AD5C2-FB82-437E-AA04-4958D4AF7326}" dt="2023-02-14T06:12:46.019" v="7230" actId="1076"/>
          <ac:picMkLst>
            <pc:docMk/>
            <pc:sldMk cId="593841963" sldId="1853"/>
            <ac:picMk id="4100" creationId="{8872B296-C561-3CF3-F2A7-2EDCDB07C92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81149884" sldId="1853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2383208265" sldId="1854"/>
        </pc:sldMkLst>
      </pc:sldChg>
      <pc:sldChg chg="modSp add mod">
        <pc:chgData name="伊健 杜" userId="e69aded81da48593" providerId="LiveId" clId="{DF7AD5C2-FB82-437E-AA04-4958D4AF7326}" dt="2023-02-14T15:47:14.413" v="7329" actId="20577"/>
        <pc:sldMkLst>
          <pc:docMk/>
          <pc:sldMk cId="3598124087" sldId="1854"/>
        </pc:sldMkLst>
        <pc:spChg chg="mod">
          <ac:chgData name="伊健 杜" userId="e69aded81da48593" providerId="LiveId" clId="{DF7AD5C2-FB82-437E-AA04-4958D4AF7326}" dt="2023-02-14T15:47:14.413" v="7329" actId="20577"/>
          <ac:spMkLst>
            <pc:docMk/>
            <pc:sldMk cId="3598124087" sldId="1854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834061836" sldId="1855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424883701" sldId="185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424883701" sldId="1855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247942368" sldId="1856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769131069" sldId="185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69131069" sldId="185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4:41:37.541" v="3155" actId="47"/>
        <pc:sldMkLst>
          <pc:docMk/>
          <pc:sldMk cId="1916692986" sldId="1856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348994491" sldId="1857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48994491" sldId="1857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3:29.522" v="7234" actId="1076"/>
          <ac:picMkLst>
            <pc:docMk/>
            <pc:sldMk cId="1348994491" sldId="1857"/>
            <ac:picMk id="5122" creationId="{378DD9CF-3B3F-BE87-C8EE-A26D7F42DB63}"/>
          </ac:picMkLst>
        </pc:pic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1444010171" sldId="1857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985599936" sldId="185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2" creationId="{10304424-DB4A-36E7-9E0D-D32A5DD0F26C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3" creationId="{1F4B8DC6-094A-5CB3-8BAE-D3FE3162A830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85599936" sldId="1858"/>
            <ac:spMk id="4" creationId="{C56188FD-1AE9-75B1-A176-4499B854894B}"/>
          </ac:spMkLst>
        </pc:spChg>
        <pc:spChg chg="del mod">
          <ac:chgData name="伊健 杜" userId="e69aded81da48593" providerId="LiveId" clId="{DF7AD5C2-FB82-437E-AA04-4958D4AF7326}" dt="2023-02-13T14:43:55.769" v="3510" actId="478"/>
          <ac:spMkLst>
            <pc:docMk/>
            <pc:sldMk cId="985599936" sldId="1858"/>
            <ac:spMk id="5" creationId="{E7287B0E-EF55-E721-8EFA-9A9183C0EDF9}"/>
          </ac:spMkLst>
        </pc:spChg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242509332" sldId="1858"/>
        </pc:sldMkLst>
      </pc:sldChg>
      <pc:sldChg chg="del">
        <pc:chgData name="伊健 杜" userId="e69aded81da48593" providerId="LiveId" clId="{DF7AD5C2-FB82-437E-AA04-4958D4AF7326}" dt="2023-02-13T13:44:36.709" v="3" actId="47"/>
        <pc:sldMkLst>
          <pc:docMk/>
          <pc:sldMk cId="3487957228" sldId="1859"/>
        </pc:sldMkLst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4045785956" sldId="185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4045785956" sldId="1859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3:49:13.327" v="7327"/>
        <pc:sldMkLst>
          <pc:docMk/>
          <pc:sldMk cId="2348487570" sldId="1860"/>
        </pc:sldMkLst>
        <pc:spChg chg="mod">
          <ac:chgData name="伊健 杜" userId="e69aded81da48593" providerId="LiveId" clId="{DF7AD5C2-FB82-437E-AA04-4958D4AF7326}" dt="2023-02-14T13:49:13.327" v="7327"/>
          <ac:spMkLst>
            <pc:docMk/>
            <pc:sldMk cId="2348487570" sldId="1860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13:44:09.931" v="1" actId="47"/>
        <pc:sldMkLst>
          <pc:docMk/>
          <pc:sldMk cId="3347053401" sldId="1860"/>
        </pc:sldMkLst>
      </pc:sldChg>
      <pc:sldChg chg="add del ord">
        <pc:chgData name="伊健 杜" userId="e69aded81da48593" providerId="LiveId" clId="{DF7AD5C2-FB82-437E-AA04-4958D4AF7326}" dt="2023-02-13T18:59:35.304" v="4797" actId="47"/>
        <pc:sldMkLst>
          <pc:docMk/>
          <pc:sldMk cId="1224520831" sldId="1861"/>
        </pc:sldMkLst>
      </pc:sldChg>
      <pc:sldChg chg="add del">
        <pc:chgData name="伊健 杜" userId="e69aded81da48593" providerId="LiveId" clId="{DF7AD5C2-FB82-437E-AA04-4958D4AF7326}" dt="2023-02-13T14:53:49.195" v="3835" actId="47"/>
        <pc:sldMkLst>
          <pc:docMk/>
          <pc:sldMk cId="1276364897" sldId="1862"/>
        </pc:sldMkLst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2578987838" sldId="186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4:34.377" v="4292" actId="1076"/>
          <ac:spMkLst>
            <pc:docMk/>
            <pc:sldMk cId="2578987838" sldId="1862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578987838" sldId="1862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4:55.174" v="4294" actId="1076"/>
          <ac:spMkLst>
            <pc:docMk/>
            <pc:sldMk cId="2578987838" sldId="1862"/>
            <ac:spMk id="6" creationId="{B4A41A23-8C9E-5CED-E21C-05CE8E02A9DE}"/>
          </ac:spMkLst>
        </pc:spChg>
        <pc:spChg chg="add mod">
          <ac:chgData name="伊健 杜" userId="e69aded81da48593" providerId="LiveId" clId="{DF7AD5C2-FB82-437E-AA04-4958D4AF7326}" dt="2023-02-13T18:45:05.793" v="4304" actId="1076"/>
          <ac:spMkLst>
            <pc:docMk/>
            <pc:sldMk cId="2578987838" sldId="1862"/>
            <ac:spMk id="7" creationId="{21B979C9-250E-85CE-2413-85B3FA14DECC}"/>
          </ac:spMkLst>
        </pc:spChg>
        <pc:spChg chg="add mod">
          <ac:chgData name="伊健 杜" userId="e69aded81da48593" providerId="LiveId" clId="{DF7AD5C2-FB82-437E-AA04-4958D4AF7326}" dt="2023-02-13T18:46:17.577" v="4327" actId="1076"/>
          <ac:spMkLst>
            <pc:docMk/>
            <pc:sldMk cId="2578987838" sldId="1862"/>
            <ac:spMk id="8" creationId="{755DC383-E2A0-32C2-8340-1801810DE705}"/>
          </ac:spMkLst>
        </pc:spChg>
        <pc:picChg chg="add mod">
          <ac:chgData name="伊健 杜" userId="e69aded81da48593" providerId="LiveId" clId="{DF7AD5C2-FB82-437E-AA04-4958D4AF7326}" dt="2023-02-13T18:22:49.920" v="4065" actId="14100"/>
          <ac:picMkLst>
            <pc:docMk/>
            <pc:sldMk cId="2578987838" sldId="1862"/>
            <ac:picMk id="1026" creationId="{39E586D3-EFD7-118E-4BD1-17B6652C451B}"/>
          </ac:picMkLst>
        </pc:picChg>
        <pc:picChg chg="del">
          <ac:chgData name="伊健 杜" userId="e69aded81da48593" providerId="LiveId" clId="{DF7AD5C2-FB82-437E-AA04-4958D4AF7326}" dt="2023-02-13T18:21:50.509" v="3963" actId="478"/>
          <ac:picMkLst>
            <pc:docMk/>
            <pc:sldMk cId="2578987838" sldId="1862"/>
            <ac:picMk id="5122" creationId="{204562D6-7356-DAC9-4A32-EAD619A48062}"/>
          </ac:picMkLst>
        </pc:picChg>
      </pc:sldChg>
      <pc:sldChg chg="addSp delSp modSp add mod delAnim modAnim">
        <pc:chgData name="伊健 杜" userId="e69aded81da48593" providerId="LiveId" clId="{DF7AD5C2-FB82-437E-AA04-4958D4AF7326}" dt="2023-02-14T12:17:35.902" v="7297"/>
        <pc:sldMkLst>
          <pc:docMk/>
          <pc:sldMk cId="1905041575" sldId="1863"/>
        </pc:sldMkLst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2" creationId="{67909CFC-9978-E786-E794-1C64E9238F59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4" creationId="{17CA4060-4498-716D-D762-ADD92313E304}"/>
          </ac:spMkLst>
        </pc:spChg>
        <pc:spChg chg="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3T18:46:33.365" v="4332" actId="1076"/>
          <ac:spMkLst>
            <pc:docMk/>
            <pc:sldMk cId="1905041575" sldId="1863"/>
            <ac:spMk id="6" creationId="{1452B079-85F7-38B0-8A5F-D85E8751A282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1905041575" sldId="1863"/>
            <ac:spMk id="7" creationId="{DCFCF952-17E5-B875-6840-FB6F5BA177C0}"/>
          </ac:spMkLst>
        </pc:spChg>
        <pc:spChg chg="add del mod">
          <ac:chgData name="伊健 杜" userId="e69aded81da48593" providerId="LiveId" clId="{DF7AD5C2-FB82-437E-AA04-4958D4AF7326}" dt="2023-02-13T18:43:09.174" v="4169" actId="478"/>
          <ac:spMkLst>
            <pc:docMk/>
            <pc:sldMk cId="1905041575" sldId="1863"/>
            <ac:spMk id="8" creationId="{7E96764B-93B8-0A24-C12A-FF54BF512D3A}"/>
          </ac:spMkLst>
        </pc:spChg>
        <pc:spChg chg="add del mod">
          <ac:chgData name="伊健 杜" userId="e69aded81da48593" providerId="LiveId" clId="{DF7AD5C2-FB82-437E-AA04-4958D4AF7326}" dt="2023-02-13T18:46:23.001" v="4328" actId="478"/>
          <ac:spMkLst>
            <pc:docMk/>
            <pc:sldMk cId="1905041575" sldId="1863"/>
            <ac:spMk id="9" creationId="{59BCA214-CEBD-9584-0CC6-C3F340143B8B}"/>
          </ac:spMkLst>
        </pc:spChg>
        <pc:picChg chg="del">
          <ac:chgData name="伊健 杜" userId="e69aded81da48593" providerId="LiveId" clId="{DF7AD5C2-FB82-437E-AA04-4958D4AF7326}" dt="2023-02-13T18:25:09.509" v="4070" actId="478"/>
          <ac:picMkLst>
            <pc:docMk/>
            <pc:sldMk cId="1905041575" sldId="1863"/>
            <ac:picMk id="1026" creationId="{39E586D3-EFD7-118E-4BD1-17B6652C451B}"/>
          </ac:picMkLst>
        </pc:pic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026010392" sldId="1864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3" creationId="{AFF80177-B508-486C-D283-AFDDC448C9C4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026010392" sldId="1864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48:21.637" v="4472" actId="478"/>
          <ac:picMkLst>
            <pc:docMk/>
            <pc:sldMk cId="3026010392" sldId="1864"/>
            <ac:picMk id="2050" creationId="{02FDCC22-FB9D-61CA-5BD8-F79C44DC3681}"/>
          </ac:picMkLst>
        </pc:picChg>
        <pc:picChg chg="add mod">
          <ac:chgData name="伊健 杜" userId="e69aded81da48593" providerId="LiveId" clId="{DF7AD5C2-FB82-437E-AA04-4958D4AF7326}" dt="2023-02-13T18:50:44.415" v="4475" actId="1076"/>
          <ac:picMkLst>
            <pc:docMk/>
            <pc:sldMk cId="3026010392" sldId="1864"/>
            <ac:picMk id="4098" creationId="{3BF82EDC-BFD9-B3B0-2432-C9667BB67F15}"/>
          </ac:picMkLst>
        </pc:picChg>
      </pc:sldChg>
      <pc:sldChg chg="delSp modSp add del mod">
        <pc:chgData name="伊健 杜" userId="e69aded81da48593" providerId="LiveId" clId="{DF7AD5C2-FB82-437E-AA04-4958D4AF7326}" dt="2023-02-13T18:58:32.108" v="4658" actId="47"/>
        <pc:sldMkLst>
          <pc:docMk/>
          <pc:sldMk cId="561461137" sldId="1865"/>
        </pc:sldMkLst>
        <pc:spChg chg="mod">
          <ac:chgData name="伊健 杜" userId="e69aded81da48593" providerId="LiveId" clId="{DF7AD5C2-FB82-437E-AA04-4958D4AF7326}" dt="2023-02-13T18:58:19.829" v="4657" actId="14100"/>
          <ac:spMkLst>
            <pc:docMk/>
            <pc:sldMk cId="561461137" sldId="1865"/>
            <ac:spMk id="5" creationId="{E7287B0E-EF55-E721-8EFA-9A9183C0EDF9}"/>
          </ac:spMkLst>
        </pc:spChg>
        <pc:picChg chg="del">
          <ac:chgData name="伊健 杜" userId="e69aded81da48593" providerId="LiveId" clId="{DF7AD5C2-FB82-437E-AA04-4958D4AF7326}" dt="2023-02-13T18:52:40.995" v="4631" actId="478"/>
          <ac:picMkLst>
            <pc:docMk/>
            <pc:sldMk cId="561461137" sldId="1865"/>
            <ac:picMk id="4098" creationId="{3BF82EDC-BFD9-B3B0-2432-C9667BB67F15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2797835003" sldId="1865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797835003" sldId="186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4:16.736" v="7251" actId="1076"/>
          <ac:picMkLst>
            <pc:docMk/>
            <pc:sldMk cId="2797835003" sldId="1865"/>
            <ac:picMk id="6146" creationId="{D0CCE43C-AA58-F79F-8B78-8DE8618EC721}"/>
          </ac:picMkLst>
        </pc:picChg>
      </pc:sldChg>
      <pc:sldChg chg="delSp modSp add mod">
        <pc:chgData name="伊健 杜" userId="e69aded81da48593" providerId="LiveId" clId="{DF7AD5C2-FB82-437E-AA04-4958D4AF7326}" dt="2023-02-14T12:17:35.902" v="7297"/>
        <pc:sldMkLst>
          <pc:docMk/>
          <pc:sldMk cId="601978743" sldId="186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601978743" sldId="1866"/>
            <ac:spMk id="2" creationId="{10304424-DB4A-36E7-9E0D-D32A5DD0F26C}"/>
          </ac:spMkLst>
        </pc:spChg>
        <pc:spChg chg="del">
          <ac:chgData name="伊健 杜" userId="e69aded81da48593" providerId="LiveId" clId="{DF7AD5C2-FB82-437E-AA04-4958D4AF7326}" dt="2023-02-13T21:41:28.932" v="5196" actId="478"/>
          <ac:spMkLst>
            <pc:docMk/>
            <pc:sldMk cId="601978743" sldId="18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3967501716" sldId="1867"/>
        </pc:sldMkLst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2" creationId="{5CA05D9F-2965-958F-AF00-AE7378D4D9C9}"/>
          </ac:spMkLst>
        </pc:spChg>
        <pc:spChg chg="add del mod">
          <ac:chgData name="伊健 杜" userId="e69aded81da48593" providerId="LiveId" clId="{DF7AD5C2-FB82-437E-AA04-4958D4AF7326}" dt="2023-02-13T22:30:00.242" v="5635" actId="478"/>
          <ac:spMkLst>
            <pc:docMk/>
            <pc:sldMk cId="3967501716" sldId="1867"/>
            <ac:spMk id="3" creationId="{E28F2768-3DF8-079A-C1DA-3C2AB9C779DA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967501716" sldId="1867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806184157" sldId="186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806184157" sldId="1868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36:24.793" v="5813" actId="47"/>
        <pc:sldMkLst>
          <pc:docMk/>
          <pc:sldMk cId="3727994330" sldId="1869"/>
        </pc:sldMkLst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185750856" sldId="187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5:10.229" v="7253" actId="1076"/>
          <ac:picMkLst>
            <pc:docMk/>
            <pc:sldMk cId="1185750856" sldId="1870"/>
            <ac:picMk id="7170" creationId="{1CFD434E-D3E1-B4BC-712F-A355CEEB9D13}"/>
          </ac:picMkLst>
        </pc:picChg>
      </pc:sldChg>
      <pc:sldChg chg="addSp delSp modSp add mod ord">
        <pc:chgData name="伊健 杜" userId="e69aded81da48593" providerId="LiveId" clId="{DF7AD5C2-FB82-437E-AA04-4958D4AF7326}" dt="2023-02-14T12:17:35.902" v="7297"/>
        <pc:sldMkLst>
          <pc:docMk/>
          <pc:sldMk cId="956487282" sldId="1871"/>
        </pc:sldMkLst>
        <pc:spChg chg="del">
          <ac:chgData name="伊健 杜" userId="e69aded81da48593" providerId="LiveId" clId="{DF7AD5C2-FB82-437E-AA04-4958D4AF7326}" dt="2023-02-13T22:29:03.676" v="5526" actId="478"/>
          <ac:spMkLst>
            <pc:docMk/>
            <pc:sldMk cId="956487282" sldId="1871"/>
            <ac:spMk id="2" creationId="{5CA05D9F-2965-958F-AF00-AE7378D4D9C9}"/>
          </ac:spMkLst>
        </pc:spChg>
        <pc:spChg chg="del mod">
          <ac:chgData name="伊健 杜" userId="e69aded81da48593" providerId="LiveId" clId="{DF7AD5C2-FB82-437E-AA04-4958D4AF7326}" dt="2023-02-13T22:33:48.398" v="5685" actId="478"/>
          <ac:spMkLst>
            <pc:docMk/>
            <pc:sldMk cId="956487282" sldId="1871"/>
            <ac:spMk id="3" creationId="{E28F2768-3DF8-079A-C1DA-3C2AB9C779DA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4" creationId="{DD699633-86B9-7121-4338-E04D4A5B5732}"/>
          </ac:spMkLst>
        </pc:spChg>
        <pc:spChg chg="del mod">
          <ac:chgData name="伊健 杜" userId="e69aded81da48593" providerId="LiveId" clId="{DF7AD5C2-FB82-437E-AA04-4958D4AF7326}" dt="2023-02-13T22:32:50.433" v="5674" actId="478"/>
          <ac:spMkLst>
            <pc:docMk/>
            <pc:sldMk cId="956487282" sldId="1871"/>
            <ac:spMk id="5" creationId="{E7287B0E-EF55-E721-8EFA-9A9183C0EDF9}"/>
          </ac:spMkLst>
        </pc:spChg>
        <pc:spChg chg="add mod">
          <ac:chgData name="伊健 杜" userId="e69aded81da48593" providerId="LiveId" clId="{DF7AD5C2-FB82-437E-AA04-4958D4AF7326}" dt="2023-02-14T12:17:35.902" v="7297"/>
          <ac:spMkLst>
            <pc:docMk/>
            <pc:sldMk cId="956487282" sldId="1871"/>
            <ac:spMk id="6" creationId="{C7131AC7-439C-9A16-1F10-4B051D7CB4EB}"/>
          </ac:spMkLst>
        </pc:sp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6" creationId="{3EAEDF00-E513-C386-28C2-7D8264FF8892}"/>
          </ac:picMkLst>
        </pc:picChg>
        <pc:picChg chg="add mod">
          <ac:chgData name="伊健 杜" userId="e69aded81da48593" providerId="LiveId" clId="{DF7AD5C2-FB82-437E-AA04-4958D4AF7326}" dt="2023-02-13T22:34:07.350" v="5686" actId="1076"/>
          <ac:picMkLst>
            <pc:docMk/>
            <pc:sldMk cId="956487282" sldId="1871"/>
            <ac:picMk id="1028" creationId="{3B73918B-8992-D805-294F-CDD17D4EF82D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1395520413" sldId="187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395520413" sldId="187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2177072508" sldId="1873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2" creationId="{10304424-DB4A-36E7-9E0D-D32A5DD0F26C}"/>
          </ac:spMkLst>
        </pc:spChg>
        <pc:spChg chg="add del">
          <ac:chgData name="伊健 杜" userId="e69aded81da48593" providerId="LiveId" clId="{DF7AD5C2-FB82-437E-AA04-4958D4AF7326}" dt="2023-02-13T22:39:41.154" v="5938" actId="22"/>
          <ac:spMkLst>
            <pc:docMk/>
            <pc:sldMk cId="2177072508" sldId="1873"/>
            <ac:spMk id="4" creationId="{FBBEA738-EF88-4275-83C2-F09BEF4D5BC5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2177072508" sldId="1873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28.435" v="7257" actId="1076"/>
          <ac:picMkLst>
            <pc:docMk/>
            <pc:sldMk cId="2177072508" sldId="1873"/>
            <ac:picMk id="8194" creationId="{D5191123-6B36-9717-CB46-581EAD7310FB}"/>
          </ac:picMkLst>
        </pc:picChg>
      </pc:sldChg>
      <pc:sldChg chg="add del">
        <pc:chgData name="伊健 杜" userId="e69aded81da48593" providerId="LiveId" clId="{DF7AD5C2-FB82-437E-AA04-4958D4AF7326}" dt="2023-02-13T22:39:45.253" v="5940" actId="47"/>
        <pc:sldMkLst>
          <pc:docMk/>
          <pc:sldMk cId="666681640" sldId="1874"/>
        </pc:sldMkLst>
      </pc:sldChg>
      <pc:sldChg chg="addSp delSp modSp add mod">
        <pc:chgData name="伊健 杜" userId="e69aded81da48593" providerId="LiveId" clId="{DF7AD5C2-FB82-437E-AA04-4958D4AF7326}" dt="2023-02-14T12:17:35.902" v="7297"/>
        <pc:sldMkLst>
          <pc:docMk/>
          <pc:sldMk cId="1934134787" sldId="1875"/>
        </pc:sldMkLst>
        <pc:spChg chg="add del mod">
          <ac:chgData name="伊健 杜" userId="e69aded81da48593" providerId="LiveId" clId="{DF7AD5C2-FB82-437E-AA04-4958D4AF7326}" dt="2023-02-13T23:13:00.969" v="7134" actId="478"/>
          <ac:spMkLst>
            <pc:docMk/>
            <pc:sldMk cId="1934134787" sldId="1875"/>
            <ac:spMk id="2" creationId="{5F413D86-82B8-BDF2-CF4E-BBE2B9F38E37}"/>
          </ac:spMkLst>
        </pc:spChg>
        <pc:spChg chg="add del mod">
          <ac:chgData name="伊健 杜" userId="e69aded81da48593" providerId="LiveId" clId="{DF7AD5C2-FB82-437E-AA04-4958D4AF7326}" dt="2023-02-13T23:13:04.850" v="7135" actId="478"/>
          <ac:spMkLst>
            <pc:docMk/>
            <pc:sldMk cId="1934134787" sldId="1875"/>
            <ac:spMk id="4" creationId="{FD3D9CEA-AFFC-DF16-BFB6-31742A613933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934134787" sldId="1875"/>
            <ac:spMk id="5" creationId="{E7287B0E-EF55-E721-8EFA-9A9183C0EDF9}"/>
          </ac:spMkLst>
        </pc:sp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2000620399" sldId="1876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2000620399" sldId="1876"/>
            <ac:spMk id="5" creationId="{E7287B0E-EF55-E721-8EFA-9A9183C0EDF9}"/>
          </ac:spMkLst>
        </pc:spChg>
      </pc:sldChg>
      <pc:sldChg chg="add del">
        <pc:chgData name="伊健 杜" userId="e69aded81da48593" providerId="LiveId" clId="{DF7AD5C2-FB82-437E-AA04-4958D4AF7326}" dt="2023-02-13T22:45:26.014" v="6263" actId="47"/>
        <pc:sldMkLst>
          <pc:docMk/>
          <pc:sldMk cId="527525844" sldId="1877"/>
        </pc:sldMkLst>
      </pc:sldChg>
      <pc:sldChg chg="addSp modSp add">
        <pc:chgData name="伊健 杜" userId="e69aded81da48593" providerId="LiveId" clId="{DF7AD5C2-FB82-437E-AA04-4958D4AF7326}" dt="2023-02-14T12:17:35.902" v="7297"/>
        <pc:sldMkLst>
          <pc:docMk/>
          <pc:sldMk cId="1822420397" sldId="1878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822420397" sldId="1878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06:16:50.478" v="7260" actId="14100"/>
          <ac:picMkLst>
            <pc:docMk/>
            <pc:sldMk cId="1822420397" sldId="1878"/>
            <ac:picMk id="9218" creationId="{2C9678B5-5F38-E6F1-F097-F00E1E7A2779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626468461" sldId="1879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626468461" sldId="1879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48.165" v="7288" actId="1076"/>
          <ac:picMkLst>
            <pc:docMk/>
            <pc:sldMk cId="3626468461" sldId="1879"/>
            <ac:picMk id="3074" creationId="{4EF75D96-DB72-1B9A-522D-0828F1E6EA80}"/>
          </ac:picMkLst>
        </pc:pic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1772814280" sldId="1880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772814280" sldId="1880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4:57.073" v="7292" actId="1076"/>
          <ac:picMkLst>
            <pc:docMk/>
            <pc:sldMk cId="1772814280" sldId="1880"/>
            <ac:picMk id="4098" creationId="{2DE19289-8502-F91F-B7A9-E473250FE572}"/>
          </ac:picMkLst>
        </pc:picChg>
      </pc:sldChg>
      <pc:sldChg chg="modSp add mod">
        <pc:chgData name="伊健 杜" userId="e69aded81da48593" providerId="LiveId" clId="{DF7AD5C2-FB82-437E-AA04-4958D4AF7326}" dt="2023-02-14T12:17:35.902" v="7297"/>
        <pc:sldMkLst>
          <pc:docMk/>
          <pc:sldMk cId="3668235490" sldId="1881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668235490" sldId="18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DF7AD5C2-FB82-437E-AA04-4958D4AF7326}" dt="2023-02-14T12:17:35.902" v="7297"/>
        <pc:sldMkLst>
          <pc:docMk/>
          <pc:sldMk cId="3352668450" sldId="1882"/>
        </pc:sldMkLst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352668450" sldId="1882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6:30.434" v="7296" actId="1076"/>
          <ac:picMkLst>
            <pc:docMk/>
            <pc:sldMk cId="3352668450" sldId="1882"/>
            <ac:picMk id="5122" creationId="{BF5041C2-4D12-27E3-6E2A-0408DAC8A2E8}"/>
          </ac:picMkLst>
        </pc:pic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646658731" sldId="1883"/>
        </pc:sldMkLst>
        <pc:spChg chg="mod">
          <ac:chgData name="伊健 杜" userId="e69aded81da48593" providerId="LiveId" clId="{DF7AD5C2-FB82-437E-AA04-4958D4AF7326}" dt="2023-02-13T23:04:56.088" v="6778" actId="20577"/>
          <ac:spMkLst>
            <pc:docMk/>
            <pc:sldMk cId="646658731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2:57:09.227" v="6580" actId="47"/>
        <pc:sldMkLst>
          <pc:docMk/>
          <pc:sldMk cId="2317660187" sldId="1883"/>
        </pc:sldMkLst>
        <pc:spChg chg="mod">
          <ac:chgData name="伊健 杜" userId="e69aded81da48593" providerId="LiveId" clId="{DF7AD5C2-FB82-437E-AA04-4958D4AF7326}" dt="2023-02-13T22:57:06.801" v="6579" actId="20577"/>
          <ac:spMkLst>
            <pc:docMk/>
            <pc:sldMk cId="2317660187" sldId="1883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399928531" sldId="1884"/>
        </pc:sldMkLst>
        <pc:spChg chg="mod">
          <ac:chgData name="伊健 杜" userId="e69aded81da48593" providerId="LiveId" clId="{DF7AD5C2-FB82-437E-AA04-4958D4AF7326}" dt="2023-02-13T23:05:49.433" v="6815" actId="20577"/>
          <ac:spMkLst>
            <pc:docMk/>
            <pc:sldMk cId="2399928531" sldId="1884"/>
            <ac:spMk id="5" creationId="{E7287B0E-EF55-E721-8EFA-9A9183C0EDF9}"/>
          </ac:spMkLst>
        </pc:sp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3882185193" sldId="1885"/>
        </pc:sldMkLst>
        <pc:spChg chg="mod">
          <ac:chgData name="伊健 杜" userId="e69aded81da48593" providerId="LiveId" clId="{DF7AD5C2-FB82-437E-AA04-4958D4AF7326}" dt="2023-02-13T23:07:00.424" v="6831"/>
          <ac:spMkLst>
            <pc:docMk/>
            <pc:sldMk cId="3882185193" sldId="1885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3882185193" sldId="1885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1:15.927" v="7265" actId="1076"/>
          <ac:picMkLst>
            <pc:docMk/>
            <pc:sldMk cId="3882185193" sldId="1885"/>
            <ac:picMk id="1026" creationId="{05050B0F-8D59-1665-19CE-5B5F14716414}"/>
          </ac:picMkLst>
        </pc:picChg>
      </pc:sldChg>
      <pc:sldChg chg="addSp modSp add mod ord">
        <pc:chgData name="伊健 杜" userId="e69aded81da48593" providerId="LiveId" clId="{DF7AD5C2-FB82-437E-AA04-4958D4AF7326}" dt="2023-02-14T12:17:35.902" v="7297"/>
        <pc:sldMkLst>
          <pc:docMk/>
          <pc:sldMk cId="1368425790" sldId="1886"/>
        </pc:sldMkLst>
        <pc:spChg chg="mod">
          <ac:chgData name="伊健 杜" userId="e69aded81da48593" providerId="LiveId" clId="{DF7AD5C2-FB82-437E-AA04-4958D4AF7326}" dt="2023-02-13T23:08:05.704" v="6971"/>
          <ac:spMkLst>
            <pc:docMk/>
            <pc:sldMk cId="1368425790" sldId="1886"/>
            <ac:spMk id="2" creationId="{10304424-DB4A-36E7-9E0D-D32A5DD0F26C}"/>
          </ac:spMkLst>
        </pc:spChg>
        <pc:spChg chg="mod">
          <ac:chgData name="伊健 杜" userId="e69aded81da48593" providerId="LiveId" clId="{DF7AD5C2-FB82-437E-AA04-4958D4AF7326}" dt="2023-02-14T12:17:35.902" v="7297"/>
          <ac:spMkLst>
            <pc:docMk/>
            <pc:sldMk cId="1368425790" sldId="1886"/>
            <ac:spMk id="5" creationId="{E7287B0E-EF55-E721-8EFA-9A9183C0EDF9}"/>
          </ac:spMkLst>
        </pc:spChg>
        <pc:picChg chg="add mod">
          <ac:chgData name="伊健 杜" userId="e69aded81da48593" providerId="LiveId" clId="{DF7AD5C2-FB82-437E-AA04-4958D4AF7326}" dt="2023-02-14T12:13:06.051" v="7282" actId="1076"/>
          <ac:picMkLst>
            <pc:docMk/>
            <pc:sldMk cId="1368425790" sldId="1886"/>
            <ac:picMk id="2050" creationId="{DDC226DD-D870-0E02-BEE2-75E479F4371E}"/>
          </ac:picMkLst>
        </pc:picChg>
      </pc:sldChg>
      <pc:sldChg chg="add del">
        <pc:chgData name="伊健 杜" userId="e69aded81da48593" providerId="LiveId" clId="{DF7AD5C2-FB82-437E-AA04-4958D4AF7326}" dt="2023-02-13T23:11:37.785" v="7112" actId="47"/>
        <pc:sldMkLst>
          <pc:docMk/>
          <pc:sldMk cId="963884834" sldId="1887"/>
        </pc:sldMkLst>
      </pc:sldChg>
      <pc:sldChg chg="modSp add del mod">
        <pc:chgData name="伊健 杜" userId="e69aded81da48593" providerId="LiveId" clId="{DF7AD5C2-FB82-437E-AA04-4958D4AF7326}" dt="2023-02-13T23:13:12.558" v="7136" actId="47"/>
        <pc:sldMkLst>
          <pc:docMk/>
          <pc:sldMk cId="2545280381" sldId="1888"/>
        </pc:sldMkLst>
        <pc:spChg chg="mod">
          <ac:chgData name="伊健 杜" userId="e69aded81da48593" providerId="LiveId" clId="{DF7AD5C2-FB82-437E-AA04-4958D4AF7326}" dt="2023-02-13T23:11:47.421" v="7125" actId="20577"/>
          <ac:spMkLst>
            <pc:docMk/>
            <pc:sldMk cId="2545280381" sldId="1888"/>
            <ac:spMk id="5" creationId="{E7287B0E-EF55-E721-8EFA-9A9183C0EDF9}"/>
          </ac:spMkLst>
        </pc:spChg>
      </pc:sldChg>
      <pc:sldChg chg="new del">
        <pc:chgData name="伊健 杜" userId="e69aded81da48593" providerId="LiveId" clId="{DF7AD5C2-FB82-437E-AA04-4958D4AF7326}" dt="2023-02-13T23:07:25.706" v="6883" actId="47"/>
        <pc:sldMkLst>
          <pc:docMk/>
          <pc:sldMk cId="982875352" sldId="1889"/>
        </pc:sldMkLst>
      </pc:sldChg>
    </pc:docChg>
  </pc:docChgLst>
  <pc:docChgLst>
    <pc:chgData name="伊健 杜" userId="e69aded81da48593" providerId="LiveId" clId="{57C98676-4997-4B6B-90E2-3F420AC88D74}"/>
    <pc:docChg chg="undo custSel addSld delSld modSld sldOrd">
      <pc:chgData name="伊健 杜" userId="e69aded81da48593" providerId="LiveId" clId="{57C98676-4997-4B6B-90E2-3F420AC88D74}" dt="2023-03-01T06:09:15.300" v="3740"/>
      <pc:docMkLst>
        <pc:docMk/>
      </pc:docMkLst>
      <pc:sldChg chg="del">
        <pc:chgData name="伊健 杜" userId="e69aded81da48593" providerId="LiveId" clId="{57C98676-4997-4B6B-90E2-3F420AC88D74}" dt="2023-02-28T05:48:48.872" v="0" actId="47"/>
        <pc:sldMkLst>
          <pc:docMk/>
          <pc:sldMk cId="1206195055" sldId="1836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563916958" sldId="2273"/>
        </pc:sldMkLst>
      </pc:sldChg>
      <pc:sldChg chg="del">
        <pc:chgData name="伊健 杜" userId="e69aded81da48593" providerId="LiveId" clId="{57C98676-4997-4B6B-90E2-3F420AC88D74}" dt="2023-02-28T05:48:50.580" v="1" actId="47"/>
        <pc:sldMkLst>
          <pc:docMk/>
          <pc:sldMk cId="3768352549" sldId="2276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963866622" sldId="2299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2" creationId="{2CBF09A7-4C99-06A1-BFBD-1F182C16AB03}"/>
          </ac:spMkLst>
        </pc:spChg>
        <pc:spChg chg="del">
          <ac:chgData name="伊健 杜" userId="e69aded81da48593" providerId="LiveId" clId="{57C98676-4997-4B6B-90E2-3F420AC88D74}" dt="2023-02-28T06:03:30.745" v="696" actId="478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57C98676-4997-4B6B-90E2-3F420AC88D74}" dt="2023-02-28T06:04:06.913" v="714" actId="1076"/>
          <ac:spMkLst>
            <pc:docMk/>
            <pc:sldMk cId="3963866622" sldId="2299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6:03:53.613" v="713" actId="478"/>
          <ac:spMkLst>
            <pc:docMk/>
            <pc:sldMk cId="3963866622" sldId="2299"/>
            <ac:spMk id="4" creationId="{AEB96B34-8719-6DA0-797F-9E7428EE09A9}"/>
          </ac:spMkLst>
        </pc:spChg>
        <pc:spChg chg="mod">
          <ac:chgData name="伊健 杜" userId="e69aded81da48593" providerId="LiveId" clId="{57C98676-4997-4B6B-90E2-3F420AC88D74}" dt="2023-02-28T06:03:50.696" v="712" actId="403"/>
          <ac:spMkLst>
            <pc:docMk/>
            <pc:sldMk cId="3963866622" sldId="2299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06:05:21.591" v="755" actId="1076"/>
          <ac:spMkLst>
            <pc:docMk/>
            <pc:sldMk cId="3963866622" sldId="2299"/>
            <ac:spMk id="6" creationId="{F6E26605-1EA1-5756-0499-E647EB6937B9}"/>
          </ac:spMkLst>
        </pc:spChg>
        <pc:spChg chg="mod">
          <ac:chgData name="伊健 杜" userId="e69aded81da48593" providerId="LiveId" clId="{57C98676-4997-4B6B-90E2-3F420AC88D74}" dt="2023-02-28T06:04:28.819" v="733" actId="1076"/>
          <ac:spMkLst>
            <pc:docMk/>
            <pc:sldMk cId="3963866622" sldId="2299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29:29.290" v="3103" actId="1076"/>
          <ac:picMkLst>
            <pc:docMk/>
            <pc:sldMk cId="3963866622" sldId="2299"/>
            <ac:picMk id="4098" creationId="{3D4BDD0D-A06D-5C15-CE15-D255F7B6D6C9}"/>
          </ac:picMkLst>
        </pc:picChg>
        <pc:picChg chg="del mod">
          <ac:chgData name="伊健 杜" userId="e69aded81da48593" providerId="LiveId" clId="{57C98676-4997-4B6B-90E2-3F420AC88D74}" dt="2023-02-28T06:09:42.944" v="938" actId="478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delSp mod">
        <pc:chgData name="伊健 杜" userId="e69aded81da48593" providerId="LiveId" clId="{57C98676-4997-4B6B-90E2-3F420AC88D74}" dt="2023-02-28T08:50:44.516" v="1743" actId="478"/>
        <pc:sldMkLst>
          <pc:docMk/>
          <pc:sldMk cId="1132473216" sldId="2301"/>
        </pc:sldMkLst>
        <pc:inkChg chg="del">
          <ac:chgData name="伊健 杜" userId="e69aded81da48593" providerId="LiveId" clId="{57C98676-4997-4B6B-90E2-3F420AC88D74}" dt="2023-02-28T08:50:44.516" v="1743" actId="478"/>
          <ac:inkMkLst>
            <pc:docMk/>
            <pc:sldMk cId="1132473216" sldId="2301"/>
            <ac:inkMk id="3" creationId="{923F9E3A-DAE4-13B6-C026-D9C2563550BB}"/>
          </ac:inkMkLst>
        </pc:inkChg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670481974" sldId="2302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572592514" sldId="2303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106675445" sldId="2304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1557109581" sldId="2305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2804818673" sldId="2308"/>
        </pc:sldMkLst>
      </pc:sldChg>
      <pc:sldChg chg="del">
        <pc:chgData name="伊健 杜" userId="e69aded81da48593" providerId="LiveId" clId="{57C98676-4997-4B6B-90E2-3F420AC88D74}" dt="2023-02-28T05:49:57.951" v="2" actId="47"/>
        <pc:sldMkLst>
          <pc:docMk/>
          <pc:sldMk cId="3080317491" sldId="2309"/>
        </pc:sldMkLst>
      </pc:sldChg>
      <pc:sldChg chg="delSp modSp mod">
        <pc:chgData name="伊健 杜" userId="e69aded81da48593" providerId="LiveId" clId="{57C98676-4997-4B6B-90E2-3F420AC88D74}" dt="2023-02-28T08:50:30.338" v="1741" actId="20577"/>
        <pc:sldMkLst>
          <pc:docMk/>
          <pc:sldMk cId="3945051099" sldId="2310"/>
        </pc:sldMkLst>
        <pc:spChg chg="mod">
          <ac:chgData name="伊健 杜" userId="e69aded81da48593" providerId="LiveId" clId="{57C98676-4997-4B6B-90E2-3F420AC88D74}" dt="2023-02-28T08:50:30.338" v="1741" actId="20577"/>
          <ac:spMkLst>
            <pc:docMk/>
            <pc:sldMk cId="3945051099" sldId="2310"/>
            <ac:spMk id="3" creationId="{D076F051-0970-947C-6673-B3602BFEAE95}"/>
          </ac:spMkLst>
        </pc:spChg>
        <pc:inkChg chg="del">
          <ac:chgData name="伊健 杜" userId="e69aded81da48593" providerId="LiveId" clId="{57C98676-4997-4B6B-90E2-3F420AC88D74}" dt="2023-02-28T08:50:05.552" v="1717" actId="478"/>
          <ac:inkMkLst>
            <pc:docMk/>
            <pc:sldMk cId="3945051099" sldId="2310"/>
            <ac:inkMk id="4" creationId="{B50A1F89-731D-9238-F749-CA6E2A13DBD0}"/>
          </ac:inkMkLst>
        </pc:inkChg>
      </pc:sldChg>
      <pc:sldChg chg="delSp mod">
        <pc:chgData name="伊健 杜" userId="e69aded81da48593" providerId="LiveId" clId="{57C98676-4997-4B6B-90E2-3F420AC88D74}" dt="2023-02-28T08:50:37.812" v="1742" actId="478"/>
        <pc:sldMkLst>
          <pc:docMk/>
          <pc:sldMk cId="1027848832" sldId="2311"/>
        </pc:sldMkLst>
        <pc:inkChg chg="del">
          <ac:chgData name="伊健 杜" userId="e69aded81da48593" providerId="LiveId" clId="{57C98676-4997-4B6B-90E2-3F420AC88D74}" dt="2023-02-28T08:50:37.812" v="1742" actId="478"/>
          <ac:inkMkLst>
            <pc:docMk/>
            <pc:sldMk cId="1027848832" sldId="2311"/>
            <ac:inkMk id="3" creationId="{5D0E302E-60E4-82DF-3884-C0756E8B4F76}"/>
          </ac:inkMkLst>
        </pc:inkChg>
      </pc:sldChg>
      <pc:sldChg chg="delSp mod">
        <pc:chgData name="伊健 杜" userId="e69aded81da48593" providerId="LiveId" clId="{57C98676-4997-4B6B-90E2-3F420AC88D74}" dt="2023-02-28T08:50:50.306" v="1744" actId="478"/>
        <pc:sldMkLst>
          <pc:docMk/>
          <pc:sldMk cId="136064816" sldId="2318"/>
        </pc:sldMkLst>
        <pc:inkChg chg="del">
          <ac:chgData name="伊健 杜" userId="e69aded81da48593" providerId="LiveId" clId="{57C98676-4997-4B6B-90E2-3F420AC88D74}" dt="2023-02-28T08:50:50.306" v="1744" actId="478"/>
          <ac:inkMkLst>
            <pc:docMk/>
            <pc:sldMk cId="136064816" sldId="2318"/>
            <ac:inkMk id="3" creationId="{F1737DC4-F224-6CB9-8FD5-3D2D182A5B42}"/>
          </ac:inkMkLst>
        </pc:inkChg>
      </pc:sldChg>
      <pc:sldChg chg="ord">
        <pc:chgData name="伊健 杜" userId="e69aded81da48593" providerId="LiveId" clId="{57C98676-4997-4B6B-90E2-3F420AC88D74}" dt="2023-02-28T12:23:59.927" v="3041"/>
        <pc:sldMkLst>
          <pc:docMk/>
          <pc:sldMk cId="4036170169" sldId="2322"/>
        </pc:sldMkLst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119458397" sldId="233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19458397" sldId="2330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5:53:34.668" v="77" actId="1076"/>
          <ac:picMkLst>
            <pc:docMk/>
            <pc:sldMk cId="3119458397" sldId="2330"/>
            <ac:picMk id="1026" creationId="{55B2421A-9196-081B-7D3C-D1FFC3CF3F28}"/>
          </ac:picMkLst>
        </pc:picChg>
        <pc:picChg chg="del">
          <ac:chgData name="伊健 杜" userId="e69aded81da48593" providerId="LiveId" clId="{57C98676-4997-4B6B-90E2-3F420AC88D74}" dt="2023-02-28T05:52:50.973" v="75" actId="478"/>
          <ac:picMkLst>
            <pc:docMk/>
            <pc:sldMk cId="3119458397" sldId="2330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188673178" sldId="233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188673178" sldId="2331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25:19.433" v="3047" actId="1076"/>
          <ac:picMkLst>
            <pc:docMk/>
            <pc:sldMk cId="2188673178" sldId="2331"/>
            <ac:picMk id="2050" creationId="{6576EACE-F477-C1EF-FE2B-C23E5823E36D}"/>
          </ac:picMkLst>
        </pc:picChg>
        <pc:picChg chg="del">
          <ac:chgData name="伊健 杜" userId="e69aded81da48593" providerId="LiveId" clId="{57C98676-4997-4B6B-90E2-3F420AC88D74}" dt="2023-02-28T05:54:43.583" v="275" actId="478"/>
          <ac:picMkLst>
            <pc:docMk/>
            <pc:sldMk cId="2188673178" sldId="2331"/>
            <ac:picMk id="16386" creationId="{256F17CA-25E6-53A2-4633-0A4E2A353161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1247394547" sldId="233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2" creationId="{10304424-DB4A-36E7-9E0D-D32A5DD0F2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3" creationId="{9DF76149-7A2F-FCEC-6205-A9381659886C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1247394547" sldId="2332"/>
            <ac:spMk id="4" creationId="{C0ABA2C2-369B-C3EA-1298-7920B058C752}"/>
          </ac:spMkLst>
        </pc:spChg>
        <pc:spChg chg="del">
          <ac:chgData name="伊健 杜" userId="e69aded81da48593" providerId="LiveId" clId="{57C98676-4997-4B6B-90E2-3F420AC88D74}" dt="2023-02-28T05:55:09.295" v="277" actId="478"/>
          <ac:spMkLst>
            <pc:docMk/>
            <pc:sldMk cId="1247394547" sldId="233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5:55:09.295" v="277" actId="478"/>
          <ac:picMkLst>
            <pc:docMk/>
            <pc:sldMk cId="1247394547" sldId="2332"/>
            <ac:picMk id="1026" creationId="{55B2421A-9196-081B-7D3C-D1FFC3CF3F28}"/>
          </ac:picMkLst>
        </pc:picChg>
      </pc:sldChg>
      <pc:sldChg chg="modSp add mod ord">
        <pc:chgData name="伊健 杜" userId="e69aded81da48593" providerId="LiveId" clId="{57C98676-4997-4B6B-90E2-3F420AC88D74}" dt="2023-02-28T12:50:25.504" v="3617"/>
        <pc:sldMkLst>
          <pc:docMk/>
          <pc:sldMk cId="2547820578" sldId="233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547820578" sldId="2333"/>
            <ac:spMk id="2" creationId="{3D78739E-41E8-236E-E230-B8B23241333A}"/>
          </ac:spMkLst>
        </pc:sp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629987025" sldId="233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629987025" sldId="2334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06:30:10.490" v="1478" actId="1076"/>
          <ac:picMkLst>
            <pc:docMk/>
            <pc:sldMk cId="629987025" sldId="2334"/>
            <ac:picMk id="6146" creationId="{7AB5CABF-2E78-C67C-F7AE-2181B129455F}"/>
          </ac:picMkLst>
        </pc:picChg>
        <pc:picChg chg="add del">
          <ac:chgData name="伊健 杜" userId="e69aded81da48593" providerId="LiveId" clId="{57C98676-4997-4B6B-90E2-3F420AC88D74}" dt="2023-02-28T06:35:33.184" v="1480" actId="478"/>
          <ac:picMkLst>
            <pc:docMk/>
            <pc:sldMk cId="629987025" sldId="2334"/>
            <ac:picMk id="6148" creationId="{B8CC1AA3-88F2-4A29-73C9-0E03E54F0B0F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2838774259" sldId="2335"/>
        </pc:sldMkLst>
        <pc:spChg chg="mod">
          <ac:chgData name="伊健 杜" userId="e69aded81da48593" providerId="LiveId" clId="{57C98676-4997-4B6B-90E2-3F420AC88D74}" dt="2023-02-28T06:10:16.656" v="961" actId="1076"/>
          <ac:spMkLst>
            <pc:docMk/>
            <pc:sldMk cId="2838774259" sldId="2335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38774259" sldId="2335"/>
            <ac:spMk id="12" creationId="{566E938F-8B7F-45C0-0B4C-43DED0666BD4}"/>
          </ac:spMkLst>
        </pc:spChg>
        <pc:picChg chg="add mod">
          <ac:chgData name="伊健 杜" userId="e69aded81da48593" providerId="LiveId" clId="{57C98676-4997-4B6B-90E2-3F420AC88D74}" dt="2023-02-28T12:30:06.405" v="3106" actId="1076"/>
          <ac:picMkLst>
            <pc:docMk/>
            <pc:sldMk cId="2838774259" sldId="2335"/>
            <ac:picMk id="5122" creationId="{D0530C4C-6645-A31E-523C-1F4053E30916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346659539" sldId="2336"/>
        </pc:sldMkLst>
        <pc:spChg chg="mod">
          <ac:chgData name="伊健 杜" userId="e69aded81da48593" providerId="LiveId" clId="{57C98676-4997-4B6B-90E2-3F420AC88D74}" dt="2023-02-28T12:32:03.492" v="3109" actId="1076"/>
          <ac:spMkLst>
            <pc:docMk/>
            <pc:sldMk cId="1346659539" sldId="2336"/>
            <ac:spMk id="8" creationId="{C16E707B-AA4F-0F03-2DF7-BEEF1C84881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346659539" sldId="2336"/>
            <ac:spMk id="12" creationId="{566E938F-8B7F-45C0-0B4C-43DED0666BD4}"/>
          </ac:spMkLst>
        </pc:spChg>
        <pc:picChg chg="add del mod">
          <ac:chgData name="伊健 杜" userId="e69aded81da48593" providerId="LiveId" clId="{57C98676-4997-4B6B-90E2-3F420AC88D74}" dt="2023-02-28T12:33:50.537" v="3220" actId="478"/>
          <ac:picMkLst>
            <pc:docMk/>
            <pc:sldMk cId="1346659539" sldId="2336"/>
            <ac:picMk id="6146" creationId="{DD933BE7-0ECF-431C-4D98-A70C07D875D5}"/>
          </ac:picMkLst>
        </pc:picChg>
        <pc:picChg chg="add mod">
          <ac:chgData name="伊健 杜" userId="e69aded81da48593" providerId="LiveId" clId="{57C98676-4997-4B6B-90E2-3F420AC88D74}" dt="2023-02-28T12:35:48.870" v="3235" actId="1076"/>
          <ac:picMkLst>
            <pc:docMk/>
            <pc:sldMk cId="1346659539" sldId="2336"/>
            <ac:picMk id="6148" creationId="{D21C335B-38DC-553A-AF51-12D4448F77A9}"/>
          </ac:picMkLst>
        </pc:picChg>
      </pc:sldChg>
      <pc:sldChg chg="addSp delSp modSp add mod">
        <pc:chgData name="伊健 杜" userId="e69aded81da48593" providerId="LiveId" clId="{57C98676-4997-4B6B-90E2-3F420AC88D74}" dt="2023-02-28T06:26:24.406" v="1328" actId="14100"/>
        <pc:sldMkLst>
          <pc:docMk/>
          <pc:sldMk cId="1878289010" sldId="2337"/>
        </pc:sldMkLst>
        <pc:spChg chg="del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4:31.104" v="1317" actId="478"/>
          <ac:spMkLst>
            <pc:docMk/>
            <pc:sldMk cId="1878289010" sldId="2337"/>
            <ac:spMk id="4" creationId="{EE1F8BAB-71AD-4212-B0C6-7B0808DA7B6A}"/>
          </ac:spMkLst>
        </pc:spChg>
        <pc:picChg chg="add del">
          <ac:chgData name="伊健 杜" userId="e69aded81da48593" providerId="LiveId" clId="{57C98676-4997-4B6B-90E2-3F420AC88D74}" dt="2023-02-28T06:26:19.687" v="1324" actId="478"/>
          <ac:picMkLst>
            <pc:docMk/>
            <pc:sldMk cId="1878289010" sldId="2337"/>
            <ac:picMk id="2050" creationId="{AE99F9B6-E818-DB0B-92BC-D1C3989BB3E4}"/>
          </ac:picMkLst>
        </pc:picChg>
        <pc:picChg chg="add mod">
          <ac:chgData name="伊健 杜" userId="e69aded81da48593" providerId="LiveId" clId="{57C98676-4997-4B6B-90E2-3F420AC88D74}" dt="2023-02-28T06:26:24.406" v="1328" actId="14100"/>
          <ac:picMkLst>
            <pc:docMk/>
            <pc:sldMk cId="1878289010" sldId="2337"/>
            <ac:picMk id="2052" creationId="{25150918-3359-2287-9DCE-FB3616323C69}"/>
          </ac:picMkLst>
        </pc:picChg>
      </pc:sldChg>
      <pc:sldChg chg="addSp delSp add ord">
        <pc:chgData name="伊健 杜" userId="e69aded81da48593" providerId="LiveId" clId="{57C98676-4997-4B6B-90E2-3F420AC88D74}" dt="2023-02-28T06:25:30.891" v="1323"/>
        <pc:sldMkLst>
          <pc:docMk/>
          <pc:sldMk cId="862892183" sldId="2338"/>
        </pc:sldMkLst>
        <pc:picChg chg="del">
          <ac:chgData name="伊健 杜" userId="e69aded81da48593" providerId="LiveId" clId="{57C98676-4997-4B6B-90E2-3F420AC88D74}" dt="2023-02-28T06:25:26.761" v="1320" actId="478"/>
          <ac:picMkLst>
            <pc:docMk/>
            <pc:sldMk cId="862892183" sldId="2338"/>
            <ac:picMk id="2050" creationId="{AE99F9B6-E818-DB0B-92BC-D1C3989BB3E4}"/>
          </ac:picMkLst>
        </pc:picChg>
        <pc:picChg chg="add">
          <ac:chgData name="伊健 杜" userId="e69aded81da48593" providerId="LiveId" clId="{57C98676-4997-4B6B-90E2-3F420AC88D74}" dt="2023-02-28T06:25:28.706" v="1321"/>
          <ac:picMkLst>
            <pc:docMk/>
            <pc:sldMk cId="862892183" sldId="2338"/>
            <ac:picMk id="4098" creationId="{9CCCC23F-D985-4F8F-1414-0BA213F3F7BB}"/>
          </ac:picMkLst>
        </pc:picChg>
      </pc:sldChg>
      <pc:sldChg chg="addSp delSp modSp add">
        <pc:chgData name="伊健 杜" userId="e69aded81da48593" providerId="LiveId" clId="{57C98676-4997-4B6B-90E2-3F420AC88D74}" dt="2023-02-28T06:26:55.836" v="1334" actId="1076"/>
        <pc:sldMkLst>
          <pc:docMk/>
          <pc:sldMk cId="780828729" sldId="2339"/>
        </pc:sldMkLst>
        <pc:picChg chg="del">
          <ac:chgData name="伊健 杜" userId="e69aded81da48593" providerId="LiveId" clId="{57C98676-4997-4B6B-90E2-3F420AC88D74}" dt="2023-02-28T06:26:50.320" v="1330" actId="478"/>
          <ac:picMkLst>
            <pc:docMk/>
            <pc:sldMk cId="780828729" sldId="2339"/>
            <ac:picMk id="2052" creationId="{25150918-3359-2287-9DCE-FB3616323C69}"/>
          </ac:picMkLst>
        </pc:picChg>
        <pc:picChg chg="add mod">
          <ac:chgData name="伊健 杜" userId="e69aded81da48593" providerId="LiveId" clId="{57C98676-4997-4B6B-90E2-3F420AC88D74}" dt="2023-02-28T06:26:55.836" v="1334" actId="1076"/>
          <ac:picMkLst>
            <pc:docMk/>
            <pc:sldMk cId="780828729" sldId="2339"/>
            <ac:picMk id="5122" creationId="{A7E931A4-C5E9-F913-4F4C-E513EC4C8638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1581712605" sldId="234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81712605" sldId="234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3" creationId="{3BBF3B38-812A-DA23-759F-9C1456E8F228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4" creationId="{3A40665C-1ED5-7070-C974-ED539F2CC5D0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5" creationId="{8D3B5D2D-EE7B-70E8-465A-DA218197F85C}"/>
          </ac:spMkLst>
        </pc:spChg>
        <pc:spChg chg="add mod">
          <ac:chgData name="伊健 杜" userId="e69aded81da48593" providerId="LiveId" clId="{57C98676-4997-4B6B-90E2-3F420AC88D74}" dt="2023-02-28T06:27:57.305" v="1406" actId="1076"/>
          <ac:spMkLst>
            <pc:docMk/>
            <pc:sldMk cId="1581712605" sldId="2340"/>
            <ac:spMk id="6" creationId="{536B3EA0-D97C-5F05-FE00-3E119872390D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737522612" sldId="2341"/>
        </pc:sldMkLst>
        <pc:spChg chg="mod">
          <ac:chgData name="伊健 杜" userId="e69aded81da48593" providerId="LiveId" clId="{57C98676-4997-4B6B-90E2-3F420AC88D74}" dt="2023-02-28T06:35:46.099" v="1500"/>
          <ac:spMkLst>
            <pc:docMk/>
            <pc:sldMk cId="737522612" sldId="2341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737522612" sldId="2341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06:37:06.761" v="1651" actId="478"/>
          <ac:picMkLst>
            <pc:docMk/>
            <pc:sldMk cId="737522612" sldId="2341"/>
            <ac:picMk id="6146" creationId="{7AB5CABF-2E78-C67C-F7AE-2181B129455F}"/>
          </ac:picMkLst>
        </pc:picChg>
        <pc:picChg chg="add mod">
          <ac:chgData name="伊健 杜" userId="e69aded81da48593" providerId="LiveId" clId="{57C98676-4997-4B6B-90E2-3F420AC88D74}" dt="2023-02-28T12:36:51.007" v="3237" actId="1076"/>
          <ac:picMkLst>
            <pc:docMk/>
            <pc:sldMk cId="737522612" sldId="2341"/>
            <ac:picMk id="7170" creationId="{39C5D56A-238F-731D-D865-8DF627527EA9}"/>
          </ac:picMkLst>
        </pc:pic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885683419" sldId="234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885683419" sldId="2342"/>
            <ac:spMk id="5" creationId="{E7287B0E-EF55-E721-8EFA-9A9183C0EDF9}"/>
          </ac:spMkLst>
        </pc:spChg>
        <pc:picChg chg="add mod">
          <ac:chgData name="伊健 杜" userId="e69aded81da48593" providerId="LiveId" clId="{57C98676-4997-4B6B-90E2-3F420AC88D74}" dt="2023-02-28T12:37:10.810" v="3240" actId="1076"/>
          <ac:picMkLst>
            <pc:docMk/>
            <pc:sldMk cId="3885683419" sldId="2342"/>
            <ac:picMk id="8194" creationId="{FFF70F8E-768C-561B-372C-086D469DCD39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86877793" sldId="2343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86877793" sldId="2343"/>
            <ac:spMk id="2" creationId="{3D78739E-41E8-236E-E230-B8B23241333A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592957617" sldId="234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592957617" sldId="2344"/>
            <ac:spMk id="2" creationId="{3D78739E-41E8-236E-E230-B8B23241333A}"/>
          </ac:spMkLst>
        </pc:spChg>
      </pc:sldChg>
      <pc:sldChg chg="modSp add mod modNotesTx">
        <pc:chgData name="伊健 杜" userId="e69aded81da48593" providerId="LiveId" clId="{57C98676-4997-4B6B-90E2-3F420AC88D74}" dt="2023-02-28T14:36:46.142" v="3619" actId="20577"/>
        <pc:sldMkLst>
          <pc:docMk/>
          <pc:sldMk cId="2889807493" sldId="2345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889807493" sldId="2345"/>
            <ac:spMk id="2" creationId="{3D78739E-41E8-236E-E230-B8B23241333A}"/>
          </ac:spMkLst>
        </pc:spChg>
      </pc:sldChg>
      <pc:sldChg chg="add del">
        <pc:chgData name="伊健 杜" userId="e69aded81da48593" providerId="LiveId" clId="{57C98676-4997-4B6B-90E2-3F420AC88D74}" dt="2023-02-28T08:54:01.764" v="1982"/>
        <pc:sldMkLst>
          <pc:docMk/>
          <pc:sldMk cId="841020888" sldId="2346"/>
        </pc:sldMkLst>
      </pc:sldChg>
      <pc:sldChg chg="modSp add del mod">
        <pc:chgData name="伊健 杜" userId="e69aded81da48593" providerId="LiveId" clId="{57C98676-4997-4B6B-90E2-3F420AC88D74}" dt="2023-02-28T08:54:22.823" v="1999"/>
        <pc:sldMkLst>
          <pc:docMk/>
          <pc:sldMk cId="2755937482" sldId="2346"/>
        </pc:sldMkLst>
        <pc:spChg chg="mod">
          <ac:chgData name="伊健 杜" userId="e69aded81da48593" providerId="LiveId" clId="{57C98676-4997-4B6B-90E2-3F420AC88D74}" dt="2023-02-28T08:54:22.347" v="1998" actId="20577"/>
          <ac:spMkLst>
            <pc:docMk/>
            <pc:sldMk cId="2755937482" sldId="2346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03400219" sldId="2346"/>
        </pc:sldMkLst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3" creationId="{AFF80177-B508-486C-D283-AFDDC448C9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703400219" sldId="234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08:54:50.377" v="2002" actId="478"/>
          <ac:spMkLst>
            <pc:docMk/>
            <pc:sldMk cId="3703400219" sldId="2346"/>
            <ac:spMk id="5" creationId="{AE22C5B0-802A-DD21-6C99-331819EEBDCC}"/>
          </ac:spMkLst>
        </pc:spChg>
        <pc:spChg chg="add mod">
          <ac:chgData name="伊健 杜" userId="e69aded81da48593" providerId="LiveId" clId="{57C98676-4997-4B6B-90E2-3F420AC88D74}" dt="2023-02-28T11:46:37.863" v="2167" actId="1076"/>
          <ac:spMkLst>
            <pc:docMk/>
            <pc:sldMk cId="3703400219" sldId="2346"/>
            <ac:spMk id="5" creationId="{F4455B84-6C49-588D-FA0B-AEB62D144FC0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6" creationId="{F6E26605-1EA1-5756-0499-E647EB6937B9}"/>
          </ac:spMkLst>
        </pc:spChg>
        <pc:spChg chg="add mod">
          <ac:chgData name="伊健 杜" userId="e69aded81da48593" providerId="LiveId" clId="{57C98676-4997-4B6B-90E2-3F420AC88D74}" dt="2023-02-28T08:57:38.997" v="2052" actId="1076"/>
          <ac:spMkLst>
            <pc:docMk/>
            <pc:sldMk cId="3703400219" sldId="2346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4:46.036" v="2001" actId="478"/>
          <ac:spMkLst>
            <pc:docMk/>
            <pc:sldMk cId="3703400219" sldId="2346"/>
            <ac:spMk id="8" creationId="{C16E707B-AA4F-0F03-2DF7-BEEF1C848814}"/>
          </ac:spMkLst>
        </pc:spChg>
        <pc:spChg chg="add mod">
          <ac:chgData name="伊健 杜" userId="e69aded81da48593" providerId="LiveId" clId="{57C98676-4997-4B6B-90E2-3F420AC88D74}" dt="2023-02-28T08:57:42.057" v="2053" actId="1076"/>
          <ac:spMkLst>
            <pc:docMk/>
            <pc:sldMk cId="3703400219" sldId="2346"/>
            <ac:spMk id="9" creationId="{474A4C30-CC31-9726-A763-8EC12CD5B1D2}"/>
          </ac:spMkLst>
        </pc:spChg>
        <pc:spChg chg="add mod">
          <ac:chgData name="伊健 杜" userId="e69aded81da48593" providerId="LiveId" clId="{57C98676-4997-4B6B-90E2-3F420AC88D74}" dt="2023-02-28T11:46:27.072" v="2159" actId="1076"/>
          <ac:spMkLst>
            <pc:docMk/>
            <pc:sldMk cId="3703400219" sldId="2346"/>
            <ac:spMk id="11" creationId="{D7463D58-93F5-00C6-2C1D-39F11CAC612D}"/>
          </ac:spMkLst>
        </pc:spChg>
        <pc:spChg chg="del mod">
          <ac:chgData name="伊健 杜" userId="e69aded81da48593" providerId="LiveId" clId="{57C98676-4997-4B6B-90E2-3F420AC88D74}" dt="2023-02-28T08:57:31.324" v="2049" actId="478"/>
          <ac:spMkLst>
            <pc:docMk/>
            <pc:sldMk cId="3703400219" sldId="2346"/>
            <ac:spMk id="12" creationId="{566E938F-8B7F-45C0-0B4C-43DED0666BD4}"/>
          </ac:spMkLst>
        </pc:spChg>
        <pc:spChg chg="add mod">
          <ac:chgData name="伊健 杜" userId="e69aded81da48593" providerId="LiveId" clId="{57C98676-4997-4B6B-90E2-3F420AC88D74}" dt="2023-02-28T08:57:35.141" v="2050" actId="1076"/>
          <ac:spMkLst>
            <pc:docMk/>
            <pc:sldMk cId="3703400219" sldId="2346"/>
            <ac:spMk id="13" creationId="{C4B73D40-F2B2-4F1A-7962-8E6C637524C4}"/>
          </ac:spMkLst>
        </pc:spChg>
      </pc:sldChg>
      <pc:sldChg chg="addSp delSp modSp add mod modAnim">
        <pc:chgData name="伊健 杜" userId="e69aded81da48593" providerId="LiveId" clId="{57C98676-4997-4B6B-90E2-3F420AC88D74}" dt="2023-02-28T12:50:25.504" v="3617"/>
        <pc:sldMkLst>
          <pc:docMk/>
          <pc:sldMk cId="3858040621" sldId="2347"/>
        </pc:sldMkLst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4" creationId="{0B4477EF-7D6F-298E-6AFD-67C51205E42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5" creationId="{502947B9-7EE3-BCA2-3232-BE7AE68BC54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858040621" sldId="2347"/>
            <ac:spMk id="6" creationId="{89C62572-47D5-8E45-0CBD-BC5B70C47BEF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7" creationId="{845EF9B6-31BB-CF16-A8B8-7FF4D021400B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1" creationId="{D7463D58-93F5-00C6-2C1D-39F11CAC612D}"/>
          </ac:spMkLst>
        </pc:spChg>
        <pc:spChg chg="del">
          <ac:chgData name="伊健 杜" userId="e69aded81da48593" providerId="LiveId" clId="{57C98676-4997-4B6B-90E2-3F420AC88D74}" dt="2023-02-28T08:58:41.680" v="2057" actId="478"/>
          <ac:spMkLst>
            <pc:docMk/>
            <pc:sldMk cId="3858040621" sldId="2347"/>
            <ac:spMk id="13" creationId="{C4B73D40-F2B2-4F1A-7962-8E6C637524C4}"/>
          </ac:spMkLst>
        </pc:spChg>
      </pc:sldChg>
      <pc:sldChg chg="addSp delSp modSp add mod delAnim">
        <pc:chgData name="伊健 杜" userId="e69aded81da48593" providerId="LiveId" clId="{57C98676-4997-4B6B-90E2-3F420AC88D74}" dt="2023-02-28T12:50:25.504" v="3617"/>
        <pc:sldMkLst>
          <pc:docMk/>
          <pc:sldMk cId="4133272005" sldId="2348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4133272005" sldId="2348"/>
            <ac:spMk id="5" creationId="{502947B9-7EE3-BCA2-3232-BE7AE68BC544}"/>
          </ac:spMkLst>
        </pc:spChg>
        <pc:spChg chg="del">
          <ac:chgData name="伊健 杜" userId="e69aded81da48593" providerId="LiveId" clId="{57C98676-4997-4B6B-90E2-3F420AC88D74}" dt="2023-02-28T09:00:26.897" v="2158" actId="478"/>
          <ac:spMkLst>
            <pc:docMk/>
            <pc:sldMk cId="4133272005" sldId="2348"/>
            <ac:spMk id="6" creationId="{89C62572-47D5-8E45-0CBD-BC5B70C47BEF}"/>
          </ac:spMkLst>
        </pc:spChg>
        <pc:picChg chg="add mod">
          <ac:chgData name="伊健 杜" userId="e69aded81da48593" providerId="LiveId" clId="{57C98676-4997-4B6B-90E2-3F420AC88D74}" dt="2023-02-28T12:38:18.908" v="3247" actId="14100"/>
          <ac:picMkLst>
            <pc:docMk/>
            <pc:sldMk cId="4133272005" sldId="2348"/>
            <ac:picMk id="10242" creationId="{1424D178-2601-8AA2-B7E9-0914CE5CD703}"/>
          </ac:picMkLst>
        </pc:picChg>
      </pc:sldChg>
      <pc:sldChg chg="addSp delSp modSp add mod ord">
        <pc:chgData name="伊健 杜" userId="e69aded81da48593" providerId="LiveId" clId="{57C98676-4997-4B6B-90E2-3F420AC88D74}" dt="2023-02-28T12:50:25.504" v="3617"/>
        <pc:sldMkLst>
          <pc:docMk/>
          <pc:sldMk cId="1716832105" sldId="2349"/>
        </pc:sldMkLst>
        <pc:spChg chg="add del">
          <ac:chgData name="伊健 杜" userId="e69aded81da48593" providerId="LiveId" clId="{57C98676-4997-4B6B-90E2-3F420AC88D74}" dt="2023-02-28T12:37:35.205" v="3242" actId="478"/>
          <ac:spMkLst>
            <pc:docMk/>
            <pc:sldMk cId="1716832105" sldId="2349"/>
            <ac:spMk id="2" creationId="{0A1258B1-FF76-0A1B-6958-2B92A9A49B12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1716832105" sldId="2349"/>
            <ac:spMk id="5" creationId="{502947B9-7EE3-BCA2-3232-BE7AE68BC544}"/>
          </ac:spMkLst>
        </pc:spChg>
        <pc:picChg chg="add mod">
          <ac:chgData name="伊健 杜" userId="e69aded81da48593" providerId="LiveId" clId="{57C98676-4997-4B6B-90E2-3F420AC88D74}" dt="2023-02-28T12:37:46.394" v="3244" actId="1076"/>
          <ac:picMkLst>
            <pc:docMk/>
            <pc:sldMk cId="1716832105" sldId="2349"/>
            <ac:picMk id="6" creationId="{FE8DD15E-7EAA-A27F-6C00-AB819B8D36D8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493928718" sldId="2350"/>
        </pc:sldMkLst>
        <pc:spChg chg="del mod">
          <ac:chgData name="伊健 杜" userId="e69aded81da48593" providerId="LiveId" clId="{57C98676-4997-4B6B-90E2-3F420AC88D74}" dt="2023-02-28T11:59:42.813" v="2773" actId="478"/>
          <ac:spMkLst>
            <pc:docMk/>
            <pc:sldMk cId="2493928718" sldId="2350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48.195" v="2774" actId="478"/>
          <ac:spMkLst>
            <pc:docMk/>
            <pc:sldMk cId="2493928718" sldId="2350"/>
            <ac:spMk id="5" creationId="{1CC3CDA4-2CD4-0F2F-71E6-539BB31CC70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493928718" sldId="2350"/>
            <ac:spMk id="6" creationId="{3DD49C80-9B45-A418-4166-769A8384012F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969392642" sldId="235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969392642" sldId="2351"/>
            <ac:spMk id="2" creationId="{3D78739E-41E8-236E-E230-B8B23241333A}"/>
          </ac:spMkLst>
        </pc:sp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2718126479" sldId="2352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2718126479" sldId="2352"/>
            <ac:spMk id="2" creationId="{3D78739E-41E8-236E-E230-B8B23241333A}"/>
          </ac:spMkLst>
        </pc:spChg>
      </pc:sldChg>
      <pc:sldChg chg="modSp add del mod">
        <pc:chgData name="伊健 杜" userId="e69aded81da48593" providerId="LiveId" clId="{57C98676-4997-4B6B-90E2-3F420AC88D74}" dt="2023-02-28T12:43:02.489" v="3254" actId="47"/>
        <pc:sldMkLst>
          <pc:docMk/>
          <pc:sldMk cId="713390125" sldId="2353"/>
        </pc:sldMkLst>
        <pc:spChg chg="mod">
          <ac:chgData name="伊健 杜" userId="e69aded81da48593" providerId="LiveId" clId="{57C98676-4997-4B6B-90E2-3F420AC88D74}" dt="2023-02-28T12:23:39.114" v="3039"/>
          <ac:spMkLst>
            <pc:docMk/>
            <pc:sldMk cId="713390125" sldId="2353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42:37.810" v="3253"/>
          <ac:spMkLst>
            <pc:docMk/>
            <pc:sldMk cId="713390125" sldId="2353"/>
            <ac:spMk id="5" creationId="{E7287B0E-EF55-E721-8EFA-9A9183C0EDF9}"/>
          </ac:spMkLst>
        </pc:spChg>
      </pc:sldChg>
      <pc:sldChg chg="modSp add">
        <pc:chgData name="伊健 杜" userId="e69aded81da48593" providerId="LiveId" clId="{57C98676-4997-4B6B-90E2-3F420AC88D74}" dt="2023-02-28T12:50:25.504" v="3617"/>
        <pc:sldMkLst>
          <pc:docMk/>
          <pc:sldMk cId="1339173318" sldId="2354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339173318" sldId="2354"/>
            <ac:spMk id="2" creationId="{3D78739E-41E8-236E-E230-B8B23241333A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2863418672" sldId="2355"/>
        </pc:sldMkLst>
        <pc:spChg chg="del mod">
          <ac:chgData name="伊健 杜" userId="e69aded81da48593" providerId="LiveId" clId="{57C98676-4997-4B6B-90E2-3F420AC88D74}" dt="2023-02-28T11:59:55.331" v="2777" actId="478"/>
          <ac:spMkLst>
            <pc:docMk/>
            <pc:sldMk cId="2863418672" sldId="2355"/>
            <ac:spMk id="2" creationId="{3D78739E-41E8-236E-E230-B8B23241333A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3" creationId="{29771257-CB77-923F-9CDE-F7530C310B0A}"/>
          </ac:spMkLst>
        </pc:spChg>
        <pc:spChg chg="add del mod">
          <ac:chgData name="伊健 杜" userId="e69aded81da48593" providerId="LiveId" clId="{57C98676-4997-4B6B-90E2-3F420AC88D74}" dt="2023-02-28T11:59:57.290" v="2778" actId="478"/>
          <ac:spMkLst>
            <pc:docMk/>
            <pc:sldMk cId="2863418672" sldId="2355"/>
            <ac:spMk id="5" creationId="{2BDCD299-7C4D-AB47-3F4F-0F9E7117CBE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2863418672" sldId="2355"/>
            <ac:spMk id="6" creationId="{55F3CC92-4E3C-126C-7144-EC59221ED57E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91256880" sldId="2356"/>
        </pc:sldMkLst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2" creationId="{3D382A30-60D0-4A25-A5FA-F1E66379E5B6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3" creationId="{AFF80177-B508-486C-D283-AFDDC448C9C4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4" creationId="{0B4477EF-7D6F-298E-6AFD-67C51205E42A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5" creationId="{F4455B84-6C49-588D-FA0B-AEB62D144FC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6" creationId="{AF2637C0-BBB5-433B-85D8-08836E8D8297}"/>
          </ac:spMkLst>
        </pc:spChg>
        <pc:spChg chg="mod">
          <ac:chgData name="伊健 杜" userId="e69aded81da48593" providerId="LiveId" clId="{57C98676-4997-4B6B-90E2-3F420AC88D74}" dt="2023-02-28T12:02:43.913" v="2810" actId="1076"/>
          <ac:spMkLst>
            <pc:docMk/>
            <pc:sldMk cId="991256880" sldId="2356"/>
            <ac:spMk id="7" creationId="{845EF9B6-31BB-CF16-A8B8-7FF4D021400B}"/>
          </ac:spMkLst>
        </pc:spChg>
        <pc:spChg chg="add del mod">
          <ac:chgData name="伊健 杜" userId="e69aded81da48593" providerId="LiveId" clId="{57C98676-4997-4B6B-90E2-3F420AC88D74}" dt="2023-02-28T12:04:31.429" v="2814" actId="478"/>
          <ac:spMkLst>
            <pc:docMk/>
            <pc:sldMk cId="991256880" sldId="2356"/>
            <ac:spMk id="8" creationId="{69B10CC7-8654-B57B-BB16-C9CC5F93D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9" creationId="{474A4C30-CC31-9726-A763-8EC12CD5B1D2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1" creationId="{D7463D58-93F5-00C6-2C1D-39F11CAC612D}"/>
          </ac:spMkLst>
        </pc:spChg>
        <pc:spChg chg="add del mod">
          <ac:chgData name="伊健 杜" userId="e69aded81da48593" providerId="LiveId" clId="{57C98676-4997-4B6B-90E2-3F420AC88D74}" dt="2023-02-28T12:20:29.536" v="2989" actId="478"/>
          <ac:spMkLst>
            <pc:docMk/>
            <pc:sldMk cId="991256880" sldId="2356"/>
            <ac:spMk id="12" creationId="{99377BC9-09A9-34C4-6E63-289F9F96D5F1}"/>
          </ac:spMkLst>
        </pc:spChg>
        <pc:spChg chg="del">
          <ac:chgData name="伊健 杜" userId="e69aded81da48593" providerId="LiveId" clId="{57C98676-4997-4B6B-90E2-3F420AC88D74}" dt="2023-02-28T12:02:24.181" v="2785" actId="478"/>
          <ac:spMkLst>
            <pc:docMk/>
            <pc:sldMk cId="991256880" sldId="2356"/>
            <ac:spMk id="13" creationId="{C4B73D40-F2B2-4F1A-7962-8E6C637524C4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4" creationId="{3DB387F7-3A9C-BEFB-C276-FAA92806CC60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15" creationId="{00B41A80-C14E-FA67-58CD-A40B83387DB0}"/>
          </ac:spMkLst>
        </pc:spChg>
        <pc:spChg chg="add mod">
          <ac:chgData name="伊健 杜" userId="e69aded81da48593" providerId="LiveId" clId="{57C98676-4997-4B6B-90E2-3F420AC88D74}" dt="2023-02-28T12:22:08.339" v="3010" actId="1076"/>
          <ac:spMkLst>
            <pc:docMk/>
            <pc:sldMk cId="991256880" sldId="2356"/>
            <ac:spMk id="16" creationId="{58E6929F-7CD8-D8E6-1211-53B17D866ECE}"/>
          </ac:spMkLst>
        </pc:spChg>
        <pc:spChg chg="add mod">
          <ac:chgData name="伊健 杜" userId="e69aded81da48593" providerId="LiveId" clId="{57C98676-4997-4B6B-90E2-3F420AC88D74}" dt="2023-02-28T12:22:05.637" v="3009" actId="1076"/>
          <ac:spMkLst>
            <pc:docMk/>
            <pc:sldMk cId="991256880" sldId="2356"/>
            <ac:spMk id="17" creationId="{0589D040-5E83-F2C2-2583-234EF639E9F1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8" creationId="{F0064F7C-FE7F-B6AC-FB8B-4F7A3A1272C2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19" creationId="{224DE6DB-E656-7129-D5A1-A8ED9F915FB4}"/>
          </ac:spMkLst>
        </pc:spChg>
        <pc:spChg chg="add mod">
          <ac:chgData name="伊健 杜" userId="e69aded81da48593" providerId="LiveId" clId="{57C98676-4997-4B6B-90E2-3F420AC88D74}" dt="2023-02-28T12:22:11.116" v="3011" actId="1076"/>
          <ac:spMkLst>
            <pc:docMk/>
            <pc:sldMk cId="991256880" sldId="2356"/>
            <ac:spMk id="20" creationId="{7B96A1C0-33C0-B286-ECFA-741BA1551F3B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991256880" sldId="2356"/>
            <ac:spMk id="21" creationId="{5731691C-02D1-99B0-B3D6-8A38F66E5DFB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2" creationId="{BC01B7A8-A695-18CC-972B-9C6B70A8BB7A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3" creationId="{5CF3075A-5D87-6C31-B733-FC96C210BB26}"/>
          </ac:spMkLst>
        </pc:spChg>
        <pc:spChg chg="add mod">
          <ac:chgData name="伊健 杜" userId="e69aded81da48593" providerId="LiveId" clId="{57C98676-4997-4B6B-90E2-3F420AC88D74}" dt="2023-02-28T12:22:22.324" v="3015" actId="1076"/>
          <ac:spMkLst>
            <pc:docMk/>
            <pc:sldMk cId="991256880" sldId="2356"/>
            <ac:spMk id="24" creationId="{9701304E-AB03-D05F-0A8B-87861F619E29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5" creationId="{06B85FD5-AFCF-8C90-A955-9A240CB20610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6" creationId="{C6709AC4-259F-4982-1156-9C64483623D1}"/>
          </ac:spMkLst>
        </pc:spChg>
        <pc:spChg chg="add del mod">
          <ac:chgData name="伊健 杜" userId="e69aded81da48593" providerId="LiveId" clId="{57C98676-4997-4B6B-90E2-3F420AC88D74}" dt="2023-02-28T12:22:31.077" v="3017"/>
          <ac:spMkLst>
            <pc:docMk/>
            <pc:sldMk cId="991256880" sldId="2356"/>
            <ac:spMk id="27" creationId="{FEEF28B4-4DCD-A870-74A1-AD61B5CE7F7C}"/>
          </ac:spMkLst>
        </pc:spChg>
        <pc:spChg chg="add mod">
          <ac:chgData name="伊健 杜" userId="e69aded81da48593" providerId="LiveId" clId="{57C98676-4997-4B6B-90E2-3F420AC88D74}" dt="2023-02-28T12:22:35.844" v="3021" actId="20577"/>
          <ac:spMkLst>
            <pc:docMk/>
            <pc:sldMk cId="991256880" sldId="2356"/>
            <ac:spMk id="28" creationId="{C48E2096-C8FA-3D86-E191-86DE8800F6D3}"/>
          </ac:spMkLst>
        </pc:sp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6" creationId="{47958AA9-E304-B4D8-2665-B1948898EF90}"/>
          </ac:picMkLst>
        </pc:picChg>
        <pc:picChg chg="add del mod">
          <ac:chgData name="伊健 杜" userId="e69aded81da48593" providerId="LiveId" clId="{57C98676-4997-4B6B-90E2-3F420AC88D74}" dt="2023-02-28T12:20:35.001" v="2992" actId="478"/>
          <ac:picMkLst>
            <pc:docMk/>
            <pc:sldMk cId="991256880" sldId="2356"/>
            <ac:picMk id="1028" creationId="{B224B2F1-FCC1-17F2-1B1E-730BE34B5A4D}"/>
          </ac:picMkLst>
        </pc:picChg>
      </pc:sldChg>
      <pc:sldChg chg="delSp add del mod">
        <pc:chgData name="伊健 杜" userId="e69aded81da48593" providerId="LiveId" clId="{57C98676-4997-4B6B-90E2-3F420AC88D74}" dt="2023-02-28T12:00:12.212" v="2783" actId="47"/>
        <pc:sldMkLst>
          <pc:docMk/>
          <pc:sldMk cId="2085489092" sldId="2356"/>
        </pc:sldMkLst>
        <pc:spChg chg="del">
          <ac:chgData name="伊健 杜" userId="e69aded81da48593" providerId="LiveId" clId="{57C98676-4997-4B6B-90E2-3F420AC88D74}" dt="2023-02-28T12:00:10.425" v="2782" actId="478"/>
          <ac:spMkLst>
            <pc:docMk/>
            <pc:sldMk cId="2085489092" sldId="2356"/>
            <ac:spMk id="6" creationId="{55F3CC92-4E3C-126C-7144-EC59221ED57E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367474799" sldId="2357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2" creationId="{3D78739E-41E8-236E-E230-B8B23241333A}"/>
          </ac:spMkLst>
        </pc:spChg>
        <pc:spChg chg="add mod">
          <ac:chgData name="伊健 杜" userId="e69aded81da48593" providerId="LiveId" clId="{57C98676-4997-4B6B-90E2-3F420AC88D74}" dt="2023-02-28T12:50:25.504" v="3617"/>
          <ac:spMkLst>
            <pc:docMk/>
            <pc:sldMk cId="3367474799" sldId="2357"/>
            <ac:spMk id="3" creationId="{97A15963-0EBB-72AA-8EF3-9836D351B55A}"/>
          </ac:spMkLst>
        </pc:spChg>
      </pc:sldChg>
      <pc:sldChg chg="addSp modSp add mod">
        <pc:chgData name="伊健 杜" userId="e69aded81da48593" providerId="LiveId" clId="{57C98676-4997-4B6B-90E2-3F420AC88D74}" dt="2023-02-28T12:50:25.504" v="3617"/>
        <pc:sldMkLst>
          <pc:docMk/>
          <pc:sldMk cId="3154476316" sldId="2358"/>
        </pc:sldMkLst>
        <pc:spChg chg="add mod">
          <ac:chgData name="伊健 杜" userId="e69aded81da48593" providerId="LiveId" clId="{57C98676-4997-4B6B-90E2-3F420AC88D74}" dt="2023-02-28T12:22:40.743" v="3024" actId="20577"/>
          <ac:spMkLst>
            <pc:docMk/>
            <pc:sldMk cId="3154476316" sldId="2358"/>
            <ac:spMk id="2" creationId="{B61A22EC-B9A4-E81B-7BB7-552CB135192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3" creationId="{AFF80177-B508-486C-D283-AFDDC448C9C4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3154476316" sldId="2358"/>
            <ac:spMk id="6" creationId="{AF2637C0-BBB5-433B-85D8-08836E8D8297}"/>
          </ac:spMkLst>
        </pc:sp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96311888" sldId="2359"/>
        </pc:sldMkLst>
        <pc:spChg chg="mod">
          <ac:chgData name="伊健 杜" userId="e69aded81da48593" providerId="LiveId" clId="{57C98676-4997-4B6B-90E2-3F420AC88D74}" dt="2023-02-28T12:45:02.935" v="3264"/>
          <ac:spMkLst>
            <pc:docMk/>
            <pc:sldMk cId="96311888" sldId="2359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2-28T12:50:25.504" v="3617"/>
          <ac:spMkLst>
            <pc:docMk/>
            <pc:sldMk cId="96311888" sldId="2359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1.887" v="3471" actId="478"/>
          <ac:picMkLst>
            <pc:docMk/>
            <pc:sldMk cId="96311888" sldId="2359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09.053" v="3545" actId="14100"/>
          <ac:picMkLst>
            <pc:docMk/>
            <pc:sldMk cId="96311888" sldId="2359"/>
            <ac:picMk id="12290" creationId="{DC9C34BE-A340-D111-9B9B-460A8A8B0517}"/>
          </ac:picMkLst>
        </pc:picChg>
      </pc:sldChg>
      <pc:sldChg chg="addSp delSp modSp add mod">
        <pc:chgData name="伊健 杜" userId="e69aded81da48593" providerId="LiveId" clId="{57C98676-4997-4B6B-90E2-3F420AC88D74}" dt="2023-02-28T12:50:25.504" v="3617"/>
        <pc:sldMkLst>
          <pc:docMk/>
          <pc:sldMk cId="3759361875" sldId="2360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3759361875" sldId="2360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2-28T12:46:00.347" v="3470" actId="478"/>
          <ac:picMkLst>
            <pc:docMk/>
            <pc:sldMk cId="3759361875" sldId="2360"/>
            <ac:picMk id="7170" creationId="{39C5D56A-238F-731D-D865-8DF627527EA9}"/>
          </ac:picMkLst>
        </pc:picChg>
        <pc:picChg chg="add mod">
          <ac:chgData name="伊健 杜" userId="e69aded81da48593" providerId="LiveId" clId="{57C98676-4997-4B6B-90E2-3F420AC88D74}" dt="2023-02-28T12:49:45.197" v="3548" actId="1076"/>
          <ac:picMkLst>
            <pc:docMk/>
            <pc:sldMk cId="3759361875" sldId="2360"/>
            <ac:picMk id="11266" creationId="{1C222E70-6469-2E8F-8391-B4A079C193DE}"/>
          </ac:picMkLst>
        </pc:picChg>
      </pc:sldChg>
      <pc:sldChg chg="modSp add mod">
        <pc:chgData name="伊健 杜" userId="e69aded81da48593" providerId="LiveId" clId="{57C98676-4997-4B6B-90E2-3F420AC88D74}" dt="2023-02-28T12:50:25.504" v="3617"/>
        <pc:sldMkLst>
          <pc:docMk/>
          <pc:sldMk cId="1128620034" sldId="2361"/>
        </pc:sldMkLst>
        <pc:spChg chg="mod">
          <ac:chgData name="伊健 杜" userId="e69aded81da48593" providerId="LiveId" clId="{57C98676-4997-4B6B-90E2-3F420AC88D74}" dt="2023-02-28T12:50:25.504" v="3617"/>
          <ac:spMkLst>
            <pc:docMk/>
            <pc:sldMk cId="1128620034" sldId="2361"/>
            <ac:spMk id="5" creationId="{E7287B0E-EF55-E721-8EFA-9A9183C0EDF9}"/>
          </ac:spMkLst>
        </pc:spChg>
      </pc:sldChg>
      <pc:sldChg chg="delSp modSp add mod">
        <pc:chgData name="伊健 杜" userId="e69aded81da48593" providerId="LiveId" clId="{57C98676-4997-4B6B-90E2-3F420AC88D74}" dt="2023-03-01T06:09:15.300" v="3740"/>
        <pc:sldMkLst>
          <pc:docMk/>
          <pc:sldMk cId="2830053611" sldId="2362"/>
        </pc:sldMkLst>
        <pc:spChg chg="mod">
          <ac:chgData name="伊健 杜" userId="e69aded81da48593" providerId="LiveId" clId="{57C98676-4997-4B6B-90E2-3F420AC88D74}" dt="2023-03-01T06:08:23.284" v="3638"/>
          <ac:spMkLst>
            <pc:docMk/>
            <pc:sldMk cId="2830053611" sldId="2362"/>
            <ac:spMk id="2" creationId="{10304424-DB4A-36E7-9E0D-D32A5DD0F26C}"/>
          </ac:spMkLst>
        </pc:spChg>
        <pc:spChg chg="mod">
          <ac:chgData name="伊健 杜" userId="e69aded81da48593" providerId="LiveId" clId="{57C98676-4997-4B6B-90E2-3F420AC88D74}" dt="2023-03-01T06:09:15.300" v="3740"/>
          <ac:spMkLst>
            <pc:docMk/>
            <pc:sldMk cId="2830053611" sldId="2362"/>
            <ac:spMk id="5" creationId="{E7287B0E-EF55-E721-8EFA-9A9183C0EDF9}"/>
          </ac:spMkLst>
        </pc:spChg>
        <pc:picChg chg="del">
          <ac:chgData name="伊健 杜" userId="e69aded81da48593" providerId="LiveId" clId="{57C98676-4997-4B6B-90E2-3F420AC88D74}" dt="2023-03-01T06:06:56.196" v="3621" actId="478"/>
          <ac:picMkLst>
            <pc:docMk/>
            <pc:sldMk cId="2830053611" sldId="2362"/>
            <ac:picMk id="12290" creationId="{DC9C34BE-A340-D111-9B9B-460A8A8B0517}"/>
          </ac:picMkLst>
        </pc:picChg>
      </pc:sldChg>
    </pc:docChg>
  </pc:docChgLst>
  <pc:docChgLst>
    <pc:chgData name="伊健 杜" userId="e69aded81da48593" providerId="LiveId" clId="{6693BA3A-D9BF-41F1-A100-F2001A25A5BD}"/>
    <pc:docChg chg="undo custSel addSld delSld modSld sldOrd">
      <pc:chgData name="伊健 杜" userId="e69aded81da48593" providerId="LiveId" clId="{6693BA3A-D9BF-41F1-A100-F2001A25A5BD}" dt="2023-03-01T12:53:24.559" v="4430"/>
      <pc:docMkLst>
        <pc:docMk/>
      </pc:docMkLst>
      <pc:sldChg chg="del">
        <pc:chgData name="伊健 杜" userId="e69aded81da48593" providerId="LiveId" clId="{6693BA3A-D9BF-41F1-A100-F2001A25A5BD}" dt="2023-03-01T06:58:24.437" v="0" actId="47"/>
        <pc:sldMkLst>
          <pc:docMk/>
          <pc:sldMk cId="3963866622" sldId="229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132473216" sldId="230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233209896" sldId="230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3181623" sldId="230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945051099" sldId="231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27848832" sldId="231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52692238" sldId="231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13756883" sldId="231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094530956" sldId="231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96875815" sldId="231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58462328" sldId="231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6064816" sldId="231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97946321" sldId="231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80894702" sldId="232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976547932" sldId="232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4122714467" sldId="232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670619611" sldId="232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370330819" sldId="232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607352857" sldId="232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656300679" sldId="232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86899758" sldId="232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097404710" sldId="232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119458397" sldId="233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188673178" sldId="233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247394547" sldId="233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547820578" sldId="233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629987025" sldId="233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38774259" sldId="2335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346659539" sldId="2336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878289010" sldId="2337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862892183" sldId="2338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80828729" sldId="2339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81712605" sldId="2340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737522612" sldId="2341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3885683419" sldId="2342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986877793" sldId="2343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1592957617" sldId="2344"/>
        </pc:sldMkLst>
      </pc:sldChg>
      <pc:sldChg chg="del">
        <pc:chgData name="伊健 杜" userId="e69aded81da48593" providerId="LiveId" clId="{6693BA3A-D9BF-41F1-A100-F2001A25A5BD}" dt="2023-03-01T06:58:24.437" v="0" actId="47"/>
        <pc:sldMkLst>
          <pc:docMk/>
          <pc:sldMk cId="2889807493" sldId="2345"/>
        </pc:sldMkLst>
      </pc:sldChg>
      <pc:sldChg chg="addSp modSp mod">
        <pc:chgData name="伊健 杜" userId="e69aded81da48593" providerId="LiveId" clId="{6693BA3A-D9BF-41F1-A100-F2001A25A5BD}" dt="2023-03-01T12:53:24.559" v="4430"/>
        <pc:sldMkLst>
          <pc:docMk/>
          <pc:sldMk cId="2830053611" sldId="236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830053611" sldId="2362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14.357" v="3981" actId="14100"/>
          <ac:picMkLst>
            <pc:docMk/>
            <pc:sldMk cId="2830053611" sldId="2362"/>
            <ac:picMk id="1026" creationId="{9F69CC2F-BD9F-AB0E-E44A-594BADAE5913}"/>
          </ac:picMkLst>
        </pc:picChg>
        <pc:picChg chg="add mod">
          <ac:chgData name="伊健 杜" userId="e69aded81da48593" providerId="LiveId" clId="{6693BA3A-D9BF-41F1-A100-F2001A25A5BD}" dt="2023-03-01T12:25:26.608" v="3990" actId="1076"/>
          <ac:picMkLst>
            <pc:docMk/>
            <pc:sldMk cId="2830053611" sldId="2362"/>
            <ac:picMk id="1028" creationId="{9E2BBFB9-A014-F658-2541-01FB3B4D306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995873167" sldId="236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995873167" sldId="236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5:59.944" v="3993" actId="1076"/>
          <ac:picMkLst>
            <pc:docMk/>
            <pc:sldMk cId="995873167" sldId="2363"/>
            <ac:picMk id="2050" creationId="{8C76E169-F6EC-21F0-41EE-7BEFB912748C}"/>
          </ac:picMkLst>
        </pc:picChg>
      </pc:sldChg>
      <pc:sldChg chg="delSp modSp new del mod ord">
        <pc:chgData name="伊健 杜" userId="e69aded81da48593" providerId="LiveId" clId="{6693BA3A-D9BF-41F1-A100-F2001A25A5BD}" dt="2023-03-01T11:45:01.566" v="1980" actId="47"/>
        <pc:sldMkLst>
          <pc:docMk/>
          <pc:sldMk cId="4146134886" sldId="2364"/>
        </pc:sldMkLst>
        <pc:spChg chg="mod">
          <ac:chgData name="伊健 杜" userId="e69aded81da48593" providerId="LiveId" clId="{6693BA3A-D9BF-41F1-A100-F2001A25A5BD}" dt="2023-03-01T11:34:25.519" v="1569" actId="122"/>
          <ac:spMkLst>
            <pc:docMk/>
            <pc:sldMk cId="4146134886" sldId="2364"/>
            <ac:spMk id="2" creationId="{E133D4E6-E0E2-F0AC-A132-149BAA76AE02}"/>
          </ac:spMkLst>
        </pc:spChg>
        <pc:spChg chg="del">
          <ac:chgData name="伊健 杜" userId="e69aded81da48593" providerId="LiveId" clId="{6693BA3A-D9BF-41F1-A100-F2001A25A5BD}" dt="2023-03-01T11:33:59.847" v="1480" actId="478"/>
          <ac:spMkLst>
            <pc:docMk/>
            <pc:sldMk cId="4146134886" sldId="2364"/>
            <ac:spMk id="3" creationId="{2433B5B5-CDE2-174B-4CB7-93933E886E28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002240963" sldId="236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08:51:36.804" v="175" actId="403"/>
          <ac:spMkLst>
            <pc:docMk/>
            <pc:sldMk cId="4002240963" sldId="2365"/>
            <ac:spMk id="3" creationId="{349B4A14-34C0-AD7D-270D-003BC731D35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02240963" sldId="2365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40.394" v="3995" actId="1076"/>
          <ac:picMkLst>
            <pc:docMk/>
            <pc:sldMk cId="4002240963" sldId="2365"/>
            <ac:picMk id="3074" creationId="{48B69E45-432D-7E0F-DCFC-16677886EA9E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95698323" sldId="236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95698323" sldId="2366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5070460" sldId="236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070460" sldId="236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96650295" sldId="2368"/>
        </pc:sldMkLst>
        <pc:spChg chg="mod">
          <ac:chgData name="伊健 杜" userId="e69aded81da48593" providerId="LiveId" clId="{6693BA3A-D9BF-41F1-A100-F2001A25A5BD}" dt="2023-03-01T08:59:14.580" v="1176"/>
          <ac:spMkLst>
            <pc:docMk/>
            <pc:sldMk cId="2696650295" sldId="2368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96650295" sldId="236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0:30.586" v="4094" actId="14100"/>
          <ac:picMkLst>
            <pc:docMk/>
            <pc:sldMk cId="2696650295" sldId="2368"/>
            <ac:picMk id="6146" creationId="{A3F3A7A7-2F04-B91D-2B38-436148D61FE4}"/>
          </ac:picMkLst>
        </pc:picChg>
        <pc:picChg chg="add mod">
          <ac:chgData name="伊健 杜" userId="e69aded81da48593" providerId="LiveId" clId="{6693BA3A-D9BF-41F1-A100-F2001A25A5BD}" dt="2023-03-01T12:30:31.780" v="4095" actId="1076"/>
          <ac:picMkLst>
            <pc:docMk/>
            <pc:sldMk cId="2696650295" sldId="2368"/>
            <ac:picMk id="6148" creationId="{2D5762E0-D104-3C60-029B-DB76F20E4DE4}"/>
          </ac:picMkLst>
        </pc:picChg>
      </pc:sldChg>
      <pc:sldChg chg="addSp modSp add mod ord">
        <pc:chgData name="伊健 杜" userId="e69aded81da48593" providerId="LiveId" clId="{6693BA3A-D9BF-41F1-A100-F2001A25A5BD}" dt="2023-03-01T12:53:24.559" v="4430"/>
        <pc:sldMkLst>
          <pc:docMk/>
          <pc:sldMk cId="4087563545" sldId="2369"/>
        </pc:sldMkLst>
        <pc:spChg chg="mod">
          <ac:chgData name="伊健 杜" userId="e69aded81da48593" providerId="LiveId" clId="{6693BA3A-D9BF-41F1-A100-F2001A25A5BD}" dt="2023-03-01T08:59:17.377" v="1179"/>
          <ac:spMkLst>
            <pc:docMk/>
            <pc:sldMk cId="4087563545" sldId="236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087563545" sldId="2369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6:53.548" v="3997" actId="1076"/>
          <ac:picMkLst>
            <pc:docMk/>
            <pc:sldMk cId="4087563545" sldId="2369"/>
            <ac:picMk id="4098" creationId="{16A6421A-4AA2-6F80-FEFE-0D9A62754BDD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518088350" sldId="2370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2" creationId="{B0D122F6-5EBB-0418-860A-479F752688DE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518088350" sldId="2370"/>
            <ac:spMk id="3" creationId="{D2C5C566-75E5-BE1C-DFFC-65AA0A5B5929}"/>
          </ac:spMkLst>
        </pc:spChg>
        <pc:spChg chg="add del mod">
          <ac:chgData name="伊健 杜" userId="e69aded81da48593" providerId="LiveId" clId="{6693BA3A-D9BF-41F1-A100-F2001A25A5BD}" dt="2023-03-01T12:19:50.518" v="3457" actId="478"/>
          <ac:spMkLst>
            <pc:docMk/>
            <pc:sldMk cId="3518088350" sldId="2370"/>
            <ac:spMk id="4" creationId="{4D12B0D5-067B-DF5D-4FBF-7EDE8D0E32A2}"/>
          </ac:spMkLst>
        </pc:spChg>
        <pc:spChg chg="mod">
          <ac:chgData name="伊健 杜" userId="e69aded81da48593" providerId="LiveId" clId="{6693BA3A-D9BF-41F1-A100-F2001A25A5BD}" dt="2023-03-01T11:33:20.130" v="1479" actId="20577"/>
          <ac:spMkLst>
            <pc:docMk/>
            <pc:sldMk cId="3518088350" sldId="2370"/>
            <ac:spMk id="5" creationId="{E7287B0E-EF55-E721-8EFA-9A9183C0EDF9}"/>
          </ac:spMkLst>
        </pc:spChg>
        <pc:spChg chg="add del mod">
          <ac:chgData name="伊健 杜" userId="e69aded81da48593" providerId="LiveId" clId="{6693BA3A-D9BF-41F1-A100-F2001A25A5BD}" dt="2023-03-01T12:19:49.626" v="3456" actId="478"/>
          <ac:spMkLst>
            <pc:docMk/>
            <pc:sldMk cId="3518088350" sldId="2370"/>
            <ac:spMk id="6" creationId="{3295FB46-2648-0D09-13F1-3F8B2944F387}"/>
          </ac:spMkLst>
        </pc:spChg>
        <pc:picChg chg="add mod">
          <ac:chgData name="伊健 杜" userId="e69aded81da48593" providerId="LiveId" clId="{6693BA3A-D9BF-41F1-A100-F2001A25A5BD}" dt="2023-03-01T12:37:36.711" v="4129" actId="1076"/>
          <ac:picMkLst>
            <pc:docMk/>
            <pc:sldMk cId="3518088350" sldId="2370"/>
            <ac:picMk id="13314" creationId="{F9D13F11-C2B2-8A4E-009F-1A137510BC1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164497695" sldId="237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2" creationId="{10304424-DB4A-36E7-9E0D-D32A5DD0F26C}"/>
          </ac:spMkLst>
        </pc:spChg>
        <pc:spChg chg="add mod">
          <ac:chgData name="伊健 杜" userId="e69aded81da48593" providerId="LiveId" clId="{6693BA3A-D9BF-41F1-A100-F2001A25A5BD}" dt="2023-03-01T12:30:49.448" v="4103" actId="1076"/>
          <ac:spMkLst>
            <pc:docMk/>
            <pc:sldMk cId="2164497695" sldId="2371"/>
            <ac:spMk id="4" creationId="{47762F65-6AF3-1352-D33C-E5A3DBCE23DF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164497695" sldId="237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194069032" sldId="237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194069032" sldId="237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670088997" sldId="237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670088997" sldId="2373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1:34.836" v="4107" actId="1076"/>
          <ac:picMkLst>
            <pc:docMk/>
            <pc:sldMk cId="2670088997" sldId="2373"/>
            <ac:picMk id="7170" creationId="{8D63F5D9-6547-3215-D907-619F5BEF01BC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47619762" sldId="237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47619762" sldId="237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27:23.808" v="4000" actId="1076"/>
          <ac:picMkLst>
            <pc:docMk/>
            <pc:sldMk cId="447619762" sldId="2374"/>
            <ac:picMk id="5122" creationId="{FC74E34B-6132-ABF7-2A21-AA22B1838C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1169143549" sldId="237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169143549" sldId="2375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299091750" sldId="237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299091750" sldId="2376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5:49.902" v="4119" actId="1076"/>
          <ac:picMkLst>
            <pc:docMk/>
            <pc:sldMk cId="3299091750" sldId="2376"/>
            <ac:picMk id="10242" creationId="{6A8FF06A-4B65-6D68-EEEE-606DDDA47F49}"/>
          </ac:picMkLst>
        </pc:picChg>
      </pc:sldChg>
      <pc:sldChg chg="add del">
        <pc:chgData name="伊健 杜" userId="e69aded81da48593" providerId="LiveId" clId="{6693BA3A-D9BF-41F1-A100-F2001A25A5BD}" dt="2023-03-01T11:45:45.389" v="2007" actId="47"/>
        <pc:sldMkLst>
          <pc:docMk/>
          <pc:sldMk cId="216422590" sldId="2377"/>
        </pc:sldMkLst>
      </pc:sldChg>
      <pc:sldChg chg="addSp delSp modSp add mod ord">
        <pc:chgData name="伊健 杜" userId="e69aded81da48593" providerId="LiveId" clId="{6693BA3A-D9BF-41F1-A100-F2001A25A5BD}" dt="2023-03-01T12:53:24.559" v="4430"/>
        <pc:sldMkLst>
          <pc:docMk/>
          <pc:sldMk cId="4111015641" sldId="2377"/>
        </pc:sldMkLst>
        <pc:spChg chg="add del">
          <ac:chgData name="伊健 杜" userId="e69aded81da48593" providerId="LiveId" clId="{6693BA3A-D9BF-41F1-A100-F2001A25A5BD}" dt="2023-03-01T12:33:36.097" v="4109" actId="478"/>
          <ac:spMkLst>
            <pc:docMk/>
            <pc:sldMk cId="4111015641" sldId="2377"/>
            <ac:spMk id="3" creationId="{AEAE6672-87C1-7B03-FBDE-535879013FD3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11015641" sldId="237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3:48.119" v="4113" actId="1076"/>
          <ac:picMkLst>
            <pc:docMk/>
            <pc:sldMk cId="4111015641" sldId="2377"/>
            <ac:picMk id="6" creationId="{8DD5BA4D-EEE0-88C4-DD41-FF848BE52C64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735282236" sldId="237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735282236" sldId="2378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4:05.292" v="4117" actId="1076"/>
          <ac:picMkLst>
            <pc:docMk/>
            <pc:sldMk cId="1735282236" sldId="2378"/>
            <ac:picMk id="9218" creationId="{CA18016A-A365-4B76-F2D4-E6B127C3B020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4041850011" sldId="2379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041850011" sldId="23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81782367" sldId="238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81782367" sldId="238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6:30.850" v="4121" actId="1076"/>
          <ac:picMkLst>
            <pc:docMk/>
            <pc:sldMk cId="1481782367" sldId="2380"/>
            <ac:picMk id="11266" creationId="{A084A93F-1838-6B4A-BA3E-1BED42A2A244}"/>
          </ac:picMkLst>
        </pc:picChg>
        <pc:picChg chg="add mod">
          <ac:chgData name="伊健 杜" userId="e69aded81da48593" providerId="LiveId" clId="{6693BA3A-D9BF-41F1-A100-F2001A25A5BD}" dt="2023-03-01T12:36:52.205" v="4125" actId="1076"/>
          <ac:picMkLst>
            <pc:docMk/>
            <pc:sldMk cId="1481782367" sldId="2380"/>
            <ac:picMk id="11268" creationId="{48736C7E-BE36-FE70-758F-DF64B68E1F7B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154943659" sldId="2381"/>
        </pc:sldMkLst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154943659" sldId="2381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12:03.116" v="3116" actId="1076"/>
          <ac:picMkLst>
            <pc:docMk/>
            <pc:sldMk cId="3154943659" sldId="2381"/>
            <ac:picMk id="3" creationId="{195198EA-7228-4402-2B45-0A9CF7D21941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3036228478" sldId="2382"/>
        </pc:sldMkLst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2" creationId="{3D382A30-60D0-4A25-A5FA-F1E66379E5B6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3" creationId="{AFF80177-B508-486C-D283-AFDDC448C9C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4" creationId="{0B4477EF-7D6F-298E-6AFD-67C51205E42A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5" creationId="{F4455B84-6C49-588D-FA0B-AEB62D144FC0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6" creationId="{7D1A9FAF-112C-E053-0347-56F14B18EF64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7" creationId="{845EF9B6-31BB-CF16-A8B8-7FF4D021400B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8" creationId="{539830B7-6B21-6D13-2564-B76549D1AD8C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9" creationId="{474A4C30-CC31-9726-A763-8EC12CD5B1D2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1" creationId="{D7463D58-93F5-00C6-2C1D-39F11CAC612D}"/>
          </ac:spMkLst>
        </pc:spChg>
        <pc:spChg chg="add del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2" creationId="{37EB41C4-25E1-6146-79ED-16D505D8F753}"/>
          </ac:spMkLst>
        </pc:spChg>
        <pc:spChg chg="del">
          <ac:chgData name="伊健 杜" userId="e69aded81da48593" providerId="LiveId" clId="{6693BA3A-D9BF-41F1-A100-F2001A25A5BD}" dt="2023-03-01T12:12:44.564" v="3118" actId="478"/>
          <ac:spMkLst>
            <pc:docMk/>
            <pc:sldMk cId="3036228478" sldId="2382"/>
            <ac:spMk id="13" creationId="{C4B73D40-F2B2-4F1A-7962-8E6C637524C4}"/>
          </ac:spMkLst>
        </pc:spChg>
        <pc:spChg chg="add del mod">
          <ac:chgData name="伊健 杜" userId="e69aded81da48593" providerId="LiveId" clId="{6693BA3A-D9BF-41F1-A100-F2001A25A5BD}" dt="2023-03-01T12:16:12.752" v="3185" actId="478"/>
          <ac:spMkLst>
            <pc:docMk/>
            <pc:sldMk cId="3036228478" sldId="2382"/>
            <ac:spMk id="14" creationId="{2C0348D1-8CF3-8041-0885-468480C26619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5" creationId="{3CDDDA13-DD99-EA14-BC8E-CD07CC1098AF}"/>
          </ac:spMkLst>
        </pc:spChg>
        <pc:spChg chg="add mod">
          <ac:chgData name="伊健 杜" userId="e69aded81da48593" providerId="LiveId" clId="{6693BA3A-D9BF-41F1-A100-F2001A25A5BD}" dt="2023-03-01T12:53:24.559" v="4430"/>
          <ac:spMkLst>
            <pc:docMk/>
            <pc:sldMk cId="3036228478" sldId="2382"/>
            <ac:spMk id="16" creationId="{840761CE-C376-7FF5-64EB-4D367BAAEAF6}"/>
          </ac:spMkLst>
        </pc:sp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459982546" sldId="2383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59982546" sldId="2383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38:21.723" v="4133" actId="1076"/>
          <ac:picMkLst>
            <pc:docMk/>
            <pc:sldMk cId="459982546" sldId="2383"/>
            <ac:picMk id="14338" creationId="{E9766B5A-7F6E-C7C9-3CE6-A707E79A6E67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402866946" sldId="2384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402866946" sldId="2384"/>
            <ac:spMk id="3" creationId="{D2C5C566-75E5-BE1C-DFFC-65AA0A5B5929}"/>
          </ac:spMkLst>
        </pc:spChg>
        <pc:spChg chg="mod">
          <ac:chgData name="伊健 杜" userId="e69aded81da48593" providerId="LiveId" clId="{6693BA3A-D9BF-41F1-A100-F2001A25A5BD}" dt="2023-03-01T12:39:44.803" v="4135" actId="1076"/>
          <ac:spMkLst>
            <pc:docMk/>
            <pc:sldMk cId="1402866946" sldId="2384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9:44.803" v="4135" actId="1076"/>
          <ac:picMkLst>
            <pc:docMk/>
            <pc:sldMk cId="1402866946" sldId="2384"/>
            <ac:picMk id="15362" creationId="{847A70DB-E25E-BDF7-A013-0359FCCF1240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23395980" sldId="2385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23395980" sldId="2385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0:03.244" v="4138" actId="1076"/>
          <ac:picMkLst>
            <pc:docMk/>
            <pc:sldMk cId="2023395980" sldId="2385"/>
            <ac:picMk id="16386" creationId="{0EB7843B-2A61-0AE0-F9CA-09A9BCA4CBB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201681272" sldId="2386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201681272" sldId="2386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1:12.518" v="4156" actId="1076"/>
          <ac:picMkLst>
            <pc:docMk/>
            <pc:sldMk cId="2201681272" sldId="2386"/>
            <ac:picMk id="17410" creationId="{CE92A232-9FD4-A562-BDC6-650C32D06C25}"/>
          </ac:picMkLst>
        </pc:picChg>
        <pc:picChg chg="add mod">
          <ac:chgData name="伊健 杜" userId="e69aded81da48593" providerId="LiveId" clId="{6693BA3A-D9BF-41F1-A100-F2001A25A5BD}" dt="2023-03-01T12:41:13.547" v="4157" actId="1076"/>
          <ac:picMkLst>
            <pc:docMk/>
            <pc:sldMk cId="2201681272" sldId="2386"/>
            <ac:picMk id="17412" creationId="{2C9E56CA-2E90-6637-0989-5A92AB1376F5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1923825496" sldId="2387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1923825496" sldId="2387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37:19.281" v="4127" actId="1076"/>
          <ac:picMkLst>
            <pc:docMk/>
            <pc:sldMk cId="1923825496" sldId="2387"/>
            <ac:picMk id="12290" creationId="{00E6C542-A4BA-3219-A1D2-FB4FEE539EC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2094141012" sldId="2388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2" creationId="{B0D122F6-5EBB-0418-860A-479F752688DE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2094141012" sldId="2388"/>
            <ac:spMk id="3" creationId="{D2C5C566-75E5-BE1C-DFFC-65AA0A5B5929}"/>
          </ac:spMkLst>
        </pc:spChg>
        <pc:picChg chg="add mod">
          <ac:chgData name="伊健 杜" userId="e69aded81da48593" providerId="LiveId" clId="{6693BA3A-D9BF-41F1-A100-F2001A25A5BD}" dt="2023-03-01T12:42:10.655" v="4162" actId="1076"/>
          <ac:picMkLst>
            <pc:docMk/>
            <pc:sldMk cId="2094141012" sldId="2388"/>
            <ac:picMk id="18434" creationId="{0C51AFCB-43D8-447E-2C0F-0364FF438ACF}"/>
          </ac:picMkLst>
        </pc:picChg>
      </pc:sldChg>
      <pc:sldChg chg="addSp delSp modSp add mod">
        <pc:chgData name="伊健 杜" userId="e69aded81da48593" providerId="LiveId" clId="{6693BA3A-D9BF-41F1-A100-F2001A25A5BD}" dt="2023-03-01T12:53:24.559" v="4430"/>
        <pc:sldMkLst>
          <pc:docMk/>
          <pc:sldMk cId="4130767050" sldId="2389"/>
        </pc:sldMkLst>
        <pc:spChg chg="mod">
          <ac:chgData name="伊健 杜" userId="e69aded81da48593" providerId="LiveId" clId="{6693BA3A-D9BF-41F1-A100-F2001A25A5BD}" dt="2023-03-01T12:45:26.984" v="4182" actId="20577"/>
          <ac:spMkLst>
            <pc:docMk/>
            <pc:sldMk cId="4130767050" sldId="2389"/>
            <ac:spMk id="2" creationId="{10304424-DB4A-36E7-9E0D-D32A5DD0F26C}"/>
          </ac:spMkLst>
        </pc:spChg>
        <pc:spChg chg="mod">
          <ac:chgData name="伊健 杜" userId="e69aded81da48593" providerId="LiveId" clId="{6693BA3A-D9BF-41F1-A100-F2001A25A5BD}" dt="2023-03-01T12:53:24.559" v="4430"/>
          <ac:spMkLst>
            <pc:docMk/>
            <pc:sldMk cId="4130767050" sldId="2389"/>
            <ac:spMk id="5" creationId="{E7287B0E-EF55-E721-8EFA-9A9183C0EDF9}"/>
          </ac:spMkLst>
        </pc:spChg>
        <pc:picChg chg="del">
          <ac:chgData name="伊健 杜" userId="e69aded81da48593" providerId="LiveId" clId="{6693BA3A-D9BF-41F1-A100-F2001A25A5BD}" dt="2023-03-01T12:45:28.911" v="4183" actId="478"/>
          <ac:picMkLst>
            <pc:docMk/>
            <pc:sldMk cId="4130767050" sldId="2389"/>
            <ac:picMk id="11266" creationId="{A084A93F-1838-6B4A-BA3E-1BED42A2A244}"/>
          </ac:picMkLst>
        </pc:picChg>
        <pc:picChg chg="del">
          <ac:chgData name="伊健 杜" userId="e69aded81da48593" providerId="LiveId" clId="{6693BA3A-D9BF-41F1-A100-F2001A25A5BD}" dt="2023-03-01T12:45:29.287" v="4184" actId="478"/>
          <ac:picMkLst>
            <pc:docMk/>
            <pc:sldMk cId="4130767050" sldId="2389"/>
            <ac:picMk id="11268" creationId="{48736C7E-BE36-FE70-758F-DF64B68E1F7B}"/>
          </ac:picMkLst>
        </pc:picChg>
        <pc:picChg chg="add mod">
          <ac:chgData name="伊健 杜" userId="e69aded81da48593" providerId="LiveId" clId="{6693BA3A-D9BF-41F1-A100-F2001A25A5BD}" dt="2023-03-01T12:48:33.439" v="4361" actId="1076"/>
          <ac:picMkLst>
            <pc:docMk/>
            <pc:sldMk cId="4130767050" sldId="2389"/>
            <ac:picMk id="20482" creationId="{3327FAAA-3DD5-CDA4-F180-2E0F2D86C4E6}"/>
          </ac:picMkLst>
        </pc:picChg>
      </pc:sldChg>
      <pc:sldChg chg="addSp modSp add mod">
        <pc:chgData name="伊健 杜" userId="e69aded81da48593" providerId="LiveId" clId="{6693BA3A-D9BF-41F1-A100-F2001A25A5BD}" dt="2023-03-01T12:53:24.559" v="4430"/>
        <pc:sldMkLst>
          <pc:docMk/>
          <pc:sldMk cId="3829797887" sldId="2390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829797887" sldId="2390"/>
            <ac:spMk id="5" creationId="{E7287B0E-EF55-E721-8EFA-9A9183C0EDF9}"/>
          </ac:spMkLst>
        </pc:spChg>
        <pc:picChg chg="add mod">
          <ac:chgData name="伊健 杜" userId="e69aded81da48593" providerId="LiveId" clId="{6693BA3A-D9BF-41F1-A100-F2001A25A5BD}" dt="2023-03-01T12:49:44.035" v="4369" actId="1076"/>
          <ac:picMkLst>
            <pc:docMk/>
            <pc:sldMk cId="3829797887" sldId="2390"/>
            <ac:picMk id="19458" creationId="{6B3FDD14-D66A-5E2D-D279-209D60F44D3F}"/>
          </ac:picMkLst>
        </pc:pic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514973378" sldId="2391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514973378" sldId="2391"/>
            <ac:spMk id="5" creationId="{E7287B0E-EF55-E721-8EFA-9A9183C0EDF9}"/>
          </ac:spMkLst>
        </pc:spChg>
      </pc:sldChg>
      <pc:sldChg chg="modSp add mod">
        <pc:chgData name="伊健 杜" userId="e69aded81da48593" providerId="LiveId" clId="{6693BA3A-D9BF-41F1-A100-F2001A25A5BD}" dt="2023-03-01T12:53:24.559" v="4430"/>
        <pc:sldMkLst>
          <pc:docMk/>
          <pc:sldMk cId="3949187802" sldId="2392"/>
        </pc:sldMkLst>
        <pc:spChg chg="mod">
          <ac:chgData name="伊健 杜" userId="e69aded81da48593" providerId="LiveId" clId="{6693BA3A-D9BF-41F1-A100-F2001A25A5BD}" dt="2023-03-01T12:53:24.559" v="4430"/>
          <ac:spMkLst>
            <pc:docMk/>
            <pc:sldMk cId="3949187802" sldId="2392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87D56104-748E-4961-88D4-29E69C62AA7D}"/>
    <pc:docChg chg="addSld delSld modSld">
      <pc:chgData name="伊健 杜" userId="e69aded81da48593" providerId="LiveId" clId="{87D56104-748E-4961-88D4-29E69C62AA7D}" dt="2022-11-10T14:53:04.155" v="32" actId="14100"/>
      <pc:docMkLst>
        <pc:docMk/>
      </pc:docMkLst>
      <pc:sldChg chg="del">
        <pc:chgData name="伊健 杜" userId="e69aded81da48593" providerId="LiveId" clId="{87D56104-748E-4961-88D4-29E69C62AA7D}" dt="2022-11-10T14:29:05.502" v="0" actId="47"/>
        <pc:sldMkLst>
          <pc:docMk/>
          <pc:sldMk cId="3489661798" sldId="1369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4147561219" sldId="1370"/>
        </pc:sldMkLst>
      </pc:sldChg>
      <pc:sldChg chg="del">
        <pc:chgData name="伊健 杜" userId="e69aded81da48593" providerId="LiveId" clId="{87D56104-748E-4961-88D4-29E69C62AA7D}" dt="2022-11-10T14:29:05.502" v="0" actId="47"/>
        <pc:sldMkLst>
          <pc:docMk/>
          <pc:sldMk cId="819749412" sldId="1371"/>
        </pc:sldMkLst>
      </pc:sldChg>
      <pc:sldChg chg="addSp delSp modSp add mod">
        <pc:chgData name="伊健 杜" userId="e69aded81da48593" providerId="LiveId" clId="{87D56104-748E-4961-88D4-29E69C62AA7D}" dt="2022-11-10T14:51:24.591" v="27" actId="1076"/>
        <pc:sldMkLst>
          <pc:docMk/>
          <pc:sldMk cId="664068428" sldId="1419"/>
        </pc:sldMkLst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3" creationId="{F032293D-FAB4-5434-36FA-84CF0166B87B}"/>
          </ac:spMkLst>
        </pc:spChg>
        <pc:spChg chg="add del mod">
          <ac:chgData name="伊健 杜" userId="e69aded81da48593" providerId="LiveId" clId="{87D56104-748E-4961-88D4-29E69C62AA7D}" dt="2022-11-10T14:50:38.613" v="12" actId="478"/>
          <ac:spMkLst>
            <pc:docMk/>
            <pc:sldMk cId="664068428" sldId="1419"/>
            <ac:spMk id="6" creationId="{0E369B93-BC22-83EE-AFDB-8F536D02F7C8}"/>
          </ac:spMkLst>
        </pc:spChg>
        <pc:picChg chg="add mod">
          <ac:chgData name="伊健 杜" userId="e69aded81da48593" providerId="LiveId" clId="{87D56104-748E-4961-88D4-29E69C62AA7D}" dt="2022-11-10T14:50:39.590" v="13" actId="1076"/>
          <ac:picMkLst>
            <pc:docMk/>
            <pc:sldMk cId="664068428" sldId="1419"/>
            <ac:picMk id="2" creationId="{8E75A0F4-064C-C348-49AB-6AF51CAA1ACA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4" creationId="{7E3D8C72-24A9-9A3F-1D39-C41EDEF253C9}"/>
          </ac:picMkLst>
        </pc:picChg>
        <pc:picChg chg="add del mod">
          <ac:chgData name="伊健 杜" userId="e69aded81da48593" providerId="LiveId" clId="{87D56104-748E-4961-88D4-29E69C62AA7D}" dt="2022-11-10T14:50:38.613" v="12" actId="478"/>
          <ac:picMkLst>
            <pc:docMk/>
            <pc:sldMk cId="664068428" sldId="1419"/>
            <ac:picMk id="5" creationId="{50AD61DD-28A7-80A4-2DEA-8447142D8DB5}"/>
          </ac:picMkLst>
        </pc:picChg>
        <pc:picChg chg="add mod">
          <ac:chgData name="伊健 杜" userId="e69aded81da48593" providerId="LiveId" clId="{87D56104-748E-4961-88D4-29E69C62AA7D}" dt="2022-11-10T14:50:42.884" v="15" actId="1076"/>
          <ac:picMkLst>
            <pc:docMk/>
            <pc:sldMk cId="664068428" sldId="1419"/>
            <ac:picMk id="7" creationId="{EEBCB9B0-2BEB-D92D-3292-1415472AC445}"/>
          </ac:picMkLst>
        </pc:picChg>
        <pc:picChg chg="add mod">
          <ac:chgData name="伊健 杜" userId="e69aded81da48593" providerId="LiveId" clId="{87D56104-748E-4961-88D4-29E69C62AA7D}" dt="2022-11-10T14:51:24.591" v="27" actId="1076"/>
          <ac:picMkLst>
            <pc:docMk/>
            <pc:sldMk cId="664068428" sldId="1419"/>
            <ac:picMk id="8" creationId="{15CD8080-1FC3-A8D8-F16F-5C10E9B0ECCE}"/>
          </ac:picMkLst>
        </pc:picChg>
        <pc:picChg chg="add mod">
          <ac:chgData name="伊健 杜" userId="e69aded81da48593" providerId="LiveId" clId="{87D56104-748E-4961-88D4-29E69C62AA7D}" dt="2022-11-10T14:51:20.275" v="25" actId="1076"/>
          <ac:picMkLst>
            <pc:docMk/>
            <pc:sldMk cId="664068428" sldId="1419"/>
            <ac:picMk id="1026" creationId="{25BC9060-ABFB-28BD-3D1D-B2687DA7EE8B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4" creationId="{BFC2C6A0-47FA-7D6F-DE3A-00BD8D9CCD14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6" creationId="{52CF17A6-2C05-5D87-2F91-FA1A47A5D073}"/>
          </ac:picMkLst>
        </pc:picChg>
        <pc:picChg chg="del mod">
          <ac:chgData name="伊健 杜" userId="e69aded81da48593" providerId="LiveId" clId="{87D56104-748E-4961-88D4-29E69C62AA7D}" dt="2022-11-10T14:49:56.374" v="3" actId="478"/>
          <ac:picMkLst>
            <pc:docMk/>
            <pc:sldMk cId="664068428" sldId="1419"/>
            <ac:picMk id="23558" creationId="{FC4C1C10-D3AB-E9D5-FAE1-DACF20D5C80F}"/>
          </ac:picMkLst>
        </pc:picChg>
      </pc:sldChg>
      <pc:sldChg chg="addSp delSp modSp add">
        <pc:chgData name="伊健 杜" userId="e69aded81da48593" providerId="LiveId" clId="{87D56104-748E-4961-88D4-29E69C62AA7D}" dt="2022-11-10T14:53:04.155" v="32" actId="14100"/>
        <pc:sldMkLst>
          <pc:docMk/>
          <pc:sldMk cId="2322224778" sldId="1420"/>
        </pc:sldMkLst>
        <pc:picChg chg="add mod">
          <ac:chgData name="伊健 杜" userId="e69aded81da48593" providerId="LiveId" clId="{87D56104-748E-4961-88D4-29E69C62AA7D}" dt="2022-11-10T14:53:04.155" v="32" actId="14100"/>
          <ac:picMkLst>
            <pc:docMk/>
            <pc:sldMk cId="2322224778" sldId="1420"/>
            <ac:picMk id="2050" creationId="{9F6FE37F-F5E4-C8D9-C1FD-2DBBFD6D6586}"/>
          </ac:picMkLst>
        </pc:picChg>
        <pc:picChg chg="del">
          <ac:chgData name="伊健 杜" userId="e69aded81da48593" providerId="LiveId" clId="{87D56104-748E-4961-88D4-29E69C62AA7D}" dt="2022-11-10T14:51:37.082" v="29" actId="478"/>
          <ac:picMkLst>
            <pc:docMk/>
            <pc:sldMk cId="2322224778" sldId="1420"/>
            <ac:picMk id="25606" creationId="{82CEF583-D3A0-B47B-DAEF-BDA934841878}"/>
          </ac:picMkLst>
        </pc:picChg>
      </pc:sldChg>
    </pc:docChg>
  </pc:docChgLst>
  <pc:docChgLst>
    <pc:chgData name="伊健 杜" userId="e69aded81da48593" providerId="LiveId" clId="{E81F0A27-7DCD-4294-928A-56D9E15A8AA6}"/>
    <pc:docChg chg="undo custSel addSld delSld modSld sldOrd modSection">
      <pc:chgData name="伊健 杜" userId="e69aded81da48593" providerId="LiveId" clId="{E81F0A27-7DCD-4294-928A-56D9E15A8AA6}" dt="2022-09-19T17:32:48.217" v="4320"/>
      <pc:docMkLst>
        <pc:docMk/>
      </pc:docMkLst>
      <pc:sldChg chg="modSp mod">
        <pc:chgData name="伊健 杜" userId="e69aded81da48593" providerId="LiveId" clId="{E81F0A27-7DCD-4294-928A-56D9E15A8AA6}" dt="2022-09-19T04:56:04.131" v="5" actId="20577"/>
        <pc:sldMkLst>
          <pc:docMk/>
          <pc:sldMk cId="3180688205" sldId="256"/>
        </pc:sldMkLst>
        <pc:spChg chg="mod">
          <ac:chgData name="伊健 杜" userId="e69aded81da48593" providerId="LiveId" clId="{E81F0A27-7DCD-4294-928A-56D9E15A8AA6}" dt="2022-09-19T04:56:04.131" v="5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549361601" sldId="6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47165635" sldId="61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358843890" sldId="62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157045202" sldId="621"/>
        </pc:sldMkLst>
      </pc:sldChg>
      <pc:sldChg chg="addSp delSp modSp mod">
        <pc:chgData name="伊健 杜" userId="e69aded81da48593" providerId="LiveId" clId="{E81F0A27-7DCD-4294-928A-56D9E15A8AA6}" dt="2022-09-19T14:04:29.583" v="2947"/>
        <pc:sldMkLst>
          <pc:docMk/>
          <pc:sldMk cId="1448130752" sldId="678"/>
        </pc:sldMkLst>
        <pc:spChg chg="mod">
          <ac:chgData name="伊健 杜" userId="e69aded81da48593" providerId="LiveId" clId="{E81F0A27-7DCD-4294-928A-56D9E15A8AA6}" dt="2022-09-19T14:02:08.324" v="2946" actId="1076"/>
          <ac:spMkLst>
            <pc:docMk/>
            <pc:sldMk cId="1448130752" sldId="67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448130752" sldId="678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05:07:41.680" v="230" actId="1076"/>
          <ac:picMkLst>
            <pc:docMk/>
            <pc:sldMk cId="1448130752" sldId="678"/>
            <ac:picMk id="3" creationId="{EC17266E-9852-E733-BBF8-522CCF291690}"/>
          </ac:picMkLst>
        </pc:picChg>
        <pc:picChg chg="del">
          <ac:chgData name="伊健 杜" userId="e69aded81da48593" providerId="LiveId" clId="{E81F0A27-7DCD-4294-928A-56D9E15A8AA6}" dt="2022-09-19T04:58:34.313" v="77" actId="478"/>
          <ac:picMkLst>
            <pc:docMk/>
            <pc:sldMk cId="1448130752" sldId="678"/>
            <ac:picMk id="1026" creationId="{15B34D48-4401-ED5C-972C-AA8684AFC989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929407868" sldId="68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62747140" sldId="68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95178724" sldId="68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116385" sldId="68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613389732" sldId="68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270991218" sldId="68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752810598" sldId="68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58395726" sldId="68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056626" sldId="69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851622849" sldId="69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78763629" sldId="69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34967240" sldId="69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6024586" sldId="69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013189197" sldId="697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125213541" sldId="69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00392309" sldId="70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77423162" sldId="70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949985794" sldId="704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14200170" sldId="70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4168969083" sldId="706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19781969" sldId="70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84875515" sldId="709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928185685" sldId="710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51620294" sldId="711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884030890" sldId="712"/>
        </pc:sldMkLst>
      </pc:sldChg>
      <pc:sldChg chg="del">
        <pc:chgData name="伊健 杜" userId="e69aded81da48593" providerId="LiveId" clId="{E81F0A27-7DCD-4294-928A-56D9E15A8AA6}" dt="2022-09-19T05:08:55.414" v="259" actId="47"/>
        <pc:sldMkLst>
          <pc:docMk/>
          <pc:sldMk cId="1433194239" sldId="71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050150708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485000214" sldId="714"/>
        </pc:sldMkLst>
      </pc:sldChg>
      <pc:sldChg chg="add del">
        <pc:chgData name="伊健 杜" userId="e69aded81da48593" providerId="LiveId" clId="{E81F0A27-7DCD-4294-928A-56D9E15A8AA6}" dt="2022-09-19T04:57:50.577" v="35" actId="47"/>
        <pc:sldMkLst>
          <pc:docMk/>
          <pc:sldMk cId="3642601525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885083923" sldId="715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949284852" sldId="716"/>
        </pc:sldMkLst>
      </pc:sldChg>
      <pc:sldChg chg="addSp delSp modSp add mod">
        <pc:chgData name="伊健 杜" userId="e69aded81da48593" providerId="LiveId" clId="{E81F0A27-7DCD-4294-928A-56D9E15A8AA6}" dt="2022-09-19T14:04:48.716" v="2950"/>
        <pc:sldMkLst>
          <pc:docMk/>
          <pc:sldMk cId="2915391975" sldId="716"/>
        </pc:sldMkLst>
        <pc:spChg chg="mod">
          <ac:chgData name="伊健 杜" userId="e69aded81da48593" providerId="LiveId" clId="{E81F0A27-7DCD-4294-928A-56D9E15A8AA6}" dt="2022-09-19T14:04:48.716" v="2950"/>
          <ac:spMkLst>
            <pc:docMk/>
            <pc:sldMk cId="2915391975" sldId="71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915391975" sldId="71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1:29.980" v="327" actId="478"/>
          <ac:picMkLst>
            <pc:docMk/>
            <pc:sldMk cId="2915391975" sldId="71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1:35.978" v="332" actId="1076"/>
          <ac:picMkLst>
            <pc:docMk/>
            <pc:sldMk cId="2915391975" sldId="716"/>
            <ac:picMk id="3074" creationId="{A96EEF34-AC7D-406D-0346-0B3234F4F278}"/>
          </ac:picMkLst>
        </pc:pic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678427924" sldId="717"/>
        </pc:sldMkLst>
      </pc:sldChg>
      <pc:sldChg chg="add del">
        <pc:chgData name="伊健 杜" userId="e69aded81da48593" providerId="LiveId" clId="{E81F0A27-7DCD-4294-928A-56D9E15A8AA6}" dt="2022-09-19T04:58:51.030" v="91" actId="47"/>
        <pc:sldMkLst>
          <pc:docMk/>
          <pc:sldMk cId="1303772290" sldId="717"/>
        </pc:sldMkLst>
      </pc:sldChg>
      <pc:sldChg chg="add del">
        <pc:chgData name="伊健 杜" userId="e69aded81da48593" providerId="LiveId" clId="{E81F0A27-7DCD-4294-928A-56D9E15A8AA6}" dt="2022-09-19T04:57:56.779" v="37" actId="47"/>
        <pc:sldMkLst>
          <pc:docMk/>
          <pc:sldMk cId="530425214" sldId="718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756349370" sldId="719"/>
        </pc:sldMkLst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064801396" sldId="719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064801396" sldId="719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2385782899" sldId="720"/>
        </pc:sldMkLst>
      </pc:sldChg>
      <pc:sldChg chg="add del">
        <pc:chgData name="伊健 杜" userId="e69aded81da48593" providerId="LiveId" clId="{E81F0A27-7DCD-4294-928A-56D9E15A8AA6}" dt="2022-09-19T04:59:07.059" v="107" actId="47"/>
        <pc:sldMkLst>
          <pc:docMk/>
          <pc:sldMk cId="4292155997" sldId="720"/>
        </pc:sldMkLst>
      </pc:sldChg>
      <pc:sldChg chg="addSp delSp modSp add mod">
        <pc:chgData name="伊健 杜" userId="e69aded81da48593" providerId="LiveId" clId="{E81F0A27-7DCD-4294-928A-56D9E15A8AA6}" dt="2022-09-19T14:05:05.849" v="2954"/>
        <pc:sldMkLst>
          <pc:docMk/>
          <pc:sldMk cId="2885617831" sldId="721"/>
        </pc:sldMkLst>
        <pc:spChg chg="mod">
          <ac:chgData name="伊健 杜" userId="e69aded81da48593" providerId="LiveId" clId="{E81F0A27-7DCD-4294-928A-56D9E15A8AA6}" dt="2022-09-19T14:05:05.849" v="2954"/>
          <ac:spMkLst>
            <pc:docMk/>
            <pc:sldMk cId="2885617831" sldId="72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885617831" sldId="72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5:56.021" v="691" actId="478"/>
          <ac:picMkLst>
            <pc:docMk/>
            <pc:sldMk cId="2885617831" sldId="72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6:23.374" v="693" actId="1076"/>
          <ac:picMkLst>
            <pc:docMk/>
            <pc:sldMk cId="2885617831" sldId="721"/>
            <ac:picMk id="5122" creationId="{5A714112-3647-D682-7B04-2A861F4B8BD7}"/>
          </ac:picMkLst>
        </pc:picChg>
      </pc:sldChg>
      <pc:sldChg chg="add del">
        <pc:chgData name="伊健 杜" userId="e69aded81da48593" providerId="LiveId" clId="{E81F0A27-7DCD-4294-928A-56D9E15A8AA6}" dt="2022-09-19T04:57:58.744" v="38" actId="47"/>
        <pc:sldMkLst>
          <pc:docMk/>
          <pc:sldMk cId="2148649119" sldId="722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47158944" sldId="722"/>
        </pc:sldMkLst>
      </pc:sldChg>
      <pc:sldChg chg="modSp add del mod">
        <pc:chgData name="伊健 杜" userId="e69aded81da48593" providerId="LiveId" clId="{E81F0A27-7DCD-4294-928A-56D9E15A8AA6}" dt="2022-09-19T10:10:59.214" v="822" actId="47"/>
        <pc:sldMkLst>
          <pc:docMk/>
          <pc:sldMk cId="1633236712" sldId="723"/>
        </pc:sldMkLst>
        <pc:spChg chg="mod">
          <ac:chgData name="伊健 杜" userId="e69aded81da48593" providerId="LiveId" clId="{E81F0A27-7DCD-4294-928A-56D9E15A8AA6}" dt="2022-09-19T10:10:55.627" v="820" actId="1076"/>
          <ac:spMkLst>
            <pc:docMk/>
            <pc:sldMk cId="1633236712" sldId="723"/>
            <ac:spMk id="4" creationId="{4A0014D1-199C-B6C6-7F8A-DD374311B1BC}"/>
          </ac:spMkLst>
        </pc:spChg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764094254" sldId="723"/>
        </pc:sldMkLst>
      </pc:sldChg>
      <pc:sldChg chg="del">
        <pc:chgData name="伊健 杜" userId="e69aded81da48593" providerId="LiveId" clId="{E81F0A27-7DCD-4294-928A-56D9E15A8AA6}" dt="2022-09-19T04:56:19.336" v="6" actId="47"/>
        <pc:sldMkLst>
          <pc:docMk/>
          <pc:sldMk cId="34973825" sldId="724"/>
        </pc:sldMkLst>
      </pc:sldChg>
      <pc:sldChg chg="addSp delSp modSp add mod">
        <pc:chgData name="伊健 杜" userId="e69aded81da48593" providerId="LiveId" clId="{E81F0A27-7DCD-4294-928A-56D9E15A8AA6}" dt="2022-09-19T14:04:37.885" v="2948"/>
        <pc:sldMkLst>
          <pc:docMk/>
          <pc:sldMk cId="1194265295" sldId="724"/>
        </pc:sldMkLst>
        <pc:spChg chg="mod">
          <ac:chgData name="伊健 杜" userId="e69aded81da48593" providerId="LiveId" clId="{E81F0A27-7DCD-4294-928A-56D9E15A8AA6}" dt="2022-09-19T14:04:37.885" v="2948"/>
          <ac:spMkLst>
            <pc:docMk/>
            <pc:sldMk cId="1194265295" sldId="72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194265295" sldId="724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07:55.081" v="255" actId="478"/>
          <ac:picMkLst>
            <pc:docMk/>
            <pc:sldMk cId="1194265295" sldId="724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08:31.678" v="257" actId="1076"/>
          <ac:picMkLst>
            <pc:docMk/>
            <pc:sldMk cId="1194265295" sldId="724"/>
            <ac:picMk id="2050" creationId="{CFB57439-E0A8-17EF-61CB-6E30E9A80E50}"/>
          </ac:picMkLst>
        </pc:picChg>
      </pc:sldChg>
      <pc:sldChg chg="addSp delSp modSp add mod">
        <pc:chgData name="伊健 杜" userId="e69aded81da48593" providerId="LiveId" clId="{E81F0A27-7DCD-4294-928A-56D9E15A8AA6}" dt="2022-09-19T14:04:52.548" v="2952"/>
        <pc:sldMkLst>
          <pc:docMk/>
          <pc:sldMk cId="1036083878" sldId="725"/>
        </pc:sldMkLst>
        <pc:spChg chg="mod">
          <ac:chgData name="伊健 杜" userId="e69aded81da48593" providerId="LiveId" clId="{E81F0A27-7DCD-4294-928A-56D9E15A8AA6}" dt="2022-09-19T14:04:52.548" v="2952"/>
          <ac:spMkLst>
            <pc:docMk/>
            <pc:sldMk cId="1036083878" sldId="72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036083878" sldId="72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2:44.767" v="334" actId="478"/>
          <ac:picMkLst>
            <pc:docMk/>
            <pc:sldMk cId="1036083878" sldId="725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2:49.580" v="338" actId="1076"/>
          <ac:picMkLst>
            <pc:docMk/>
            <pc:sldMk cId="1036083878" sldId="725"/>
            <ac:picMk id="4098" creationId="{C81DE93A-3E38-9F94-0F36-226FC5E54585}"/>
          </ac:picMkLst>
        </pc:picChg>
      </pc:sldChg>
      <pc:sldChg chg="addSp delSp modSp add mod">
        <pc:chgData name="伊健 杜" userId="e69aded81da48593" providerId="LiveId" clId="{E81F0A27-7DCD-4294-928A-56D9E15A8AA6}" dt="2022-09-19T14:05:08.445" v="2956"/>
        <pc:sldMkLst>
          <pc:docMk/>
          <pc:sldMk cId="3957411417" sldId="726"/>
        </pc:sldMkLst>
        <pc:spChg chg="mod">
          <ac:chgData name="伊健 杜" userId="e69aded81da48593" providerId="LiveId" clId="{E81F0A27-7DCD-4294-928A-56D9E15A8AA6}" dt="2022-09-19T14:05:08.445" v="2956"/>
          <ac:spMkLst>
            <pc:docMk/>
            <pc:sldMk cId="3957411417" sldId="726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957411417" sldId="72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05:16:26.005" v="694" actId="478"/>
          <ac:picMkLst>
            <pc:docMk/>
            <pc:sldMk cId="3957411417" sldId="72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05:17:16.143" v="734" actId="1076"/>
          <ac:picMkLst>
            <pc:docMk/>
            <pc:sldMk cId="3957411417" sldId="726"/>
            <ac:picMk id="6146" creationId="{83632029-B15D-2FBB-849B-7493064112E4}"/>
          </ac:picMkLst>
        </pc:picChg>
      </pc:sldChg>
      <pc:sldChg chg="addSp delSp modSp add mod">
        <pc:chgData name="伊健 杜" userId="e69aded81da48593" providerId="LiveId" clId="{E81F0A27-7DCD-4294-928A-56D9E15A8AA6}" dt="2022-09-19T14:05:38.706" v="2963"/>
        <pc:sldMkLst>
          <pc:docMk/>
          <pc:sldMk cId="3300226988" sldId="727"/>
        </pc:sldMkLst>
        <pc:spChg chg="mod">
          <ac:chgData name="伊健 杜" userId="e69aded81da48593" providerId="LiveId" clId="{E81F0A27-7DCD-4294-928A-56D9E15A8AA6}" dt="2022-09-19T14:05:38.706" v="2963"/>
          <ac:spMkLst>
            <pc:docMk/>
            <pc:sldMk cId="3300226988" sldId="72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300226988" sldId="727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33:46.336" v="1105"/>
          <ac:picMkLst>
            <pc:docMk/>
            <pc:sldMk cId="3300226988" sldId="727"/>
            <ac:picMk id="3" creationId="{6ABECAC9-2955-E5D2-246D-240910A2A0CF}"/>
          </ac:picMkLst>
        </pc:picChg>
        <pc:picChg chg="del">
          <ac:chgData name="伊健 杜" userId="e69aded81da48593" providerId="LiveId" clId="{E81F0A27-7DCD-4294-928A-56D9E15A8AA6}" dt="2022-09-19T10:33:37.769" v="1104" actId="478"/>
          <ac:picMkLst>
            <pc:docMk/>
            <pc:sldMk cId="3300226988" sldId="727"/>
            <ac:picMk id="1026" creationId="{15B34D48-4401-ED5C-972C-AA8684AFC989}"/>
          </ac:picMkLst>
        </pc:picChg>
      </pc:sldChg>
      <pc:sldChg chg="modSp add mod">
        <pc:chgData name="伊健 杜" userId="e69aded81da48593" providerId="LiveId" clId="{E81F0A27-7DCD-4294-928A-56D9E15A8AA6}" dt="2022-09-19T14:05:44.440" v="2965"/>
        <pc:sldMkLst>
          <pc:docMk/>
          <pc:sldMk cId="1310106741" sldId="728"/>
        </pc:sldMkLst>
        <pc:spChg chg="mod">
          <ac:chgData name="伊健 杜" userId="e69aded81da48593" providerId="LiveId" clId="{E81F0A27-7DCD-4294-928A-56D9E15A8AA6}" dt="2022-09-19T14:05:44.440" v="2965"/>
          <ac:spMkLst>
            <pc:docMk/>
            <pc:sldMk cId="1310106741" sldId="728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310106741" sldId="728"/>
            <ac:spMk id="4" creationId="{CFC1CF28-580E-2280-640A-ADB8853307E7}"/>
          </ac:spMkLst>
        </pc:spChg>
      </pc:sldChg>
      <pc:sldChg chg="add del">
        <pc:chgData name="伊健 杜" userId="e69aded81da48593" providerId="LiveId" clId="{E81F0A27-7DCD-4294-928A-56D9E15A8AA6}" dt="2022-09-19T10:39:02.896" v="1284" actId="47"/>
        <pc:sldMkLst>
          <pc:docMk/>
          <pc:sldMk cId="2065763339" sldId="729"/>
        </pc:sldMkLst>
      </pc:sldChg>
      <pc:sldChg chg="addSp delSp modSp add mod">
        <pc:chgData name="伊健 杜" userId="e69aded81da48593" providerId="LiveId" clId="{E81F0A27-7DCD-4294-928A-56D9E15A8AA6}" dt="2022-09-19T14:06:04.180" v="2969"/>
        <pc:sldMkLst>
          <pc:docMk/>
          <pc:sldMk cId="3554918669" sldId="730"/>
        </pc:sldMkLst>
        <pc:spChg chg="mod">
          <ac:chgData name="伊健 杜" userId="e69aded81da48593" providerId="LiveId" clId="{E81F0A27-7DCD-4294-928A-56D9E15A8AA6}" dt="2022-09-19T14:06:04.180" v="2969"/>
          <ac:spMkLst>
            <pc:docMk/>
            <pc:sldMk cId="3554918669" sldId="73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554918669" sldId="73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4:40.304" v="1462" actId="478"/>
          <ac:picMkLst>
            <pc:docMk/>
            <pc:sldMk cId="3554918669" sldId="730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51:03.141" v="1499" actId="1076"/>
          <ac:picMkLst>
            <pc:docMk/>
            <pc:sldMk cId="3554918669" sldId="730"/>
            <ac:picMk id="4098" creationId="{1915BAAB-9FDB-C29F-FA7B-9FB4399A2D6A}"/>
          </ac:picMkLst>
        </pc:picChg>
        <pc:picChg chg="add mod">
          <ac:chgData name="伊健 杜" userId="e69aded81da48593" providerId="LiveId" clId="{E81F0A27-7DCD-4294-928A-56D9E15A8AA6}" dt="2022-09-19T10:51:07.103" v="1502" actId="14100"/>
          <ac:picMkLst>
            <pc:docMk/>
            <pc:sldMk cId="3554918669" sldId="730"/>
            <ac:picMk id="4100" creationId="{0C6141C3-57F8-06F0-1D1F-9C6B230BDE81}"/>
          </ac:picMkLst>
        </pc:picChg>
      </pc:sldChg>
      <pc:sldChg chg="addSp delSp modSp add mod ord">
        <pc:chgData name="伊健 杜" userId="e69aded81da48593" providerId="LiveId" clId="{E81F0A27-7DCD-4294-928A-56D9E15A8AA6}" dt="2022-09-19T14:05:59.692" v="2967"/>
        <pc:sldMkLst>
          <pc:docMk/>
          <pc:sldMk cId="1664505081" sldId="731"/>
        </pc:sldMkLst>
        <pc:spChg chg="mod">
          <ac:chgData name="伊健 杜" userId="e69aded81da48593" providerId="LiveId" clId="{E81F0A27-7DCD-4294-928A-56D9E15A8AA6}" dt="2022-09-19T14:05:59.692" v="2967"/>
          <ac:spMkLst>
            <pc:docMk/>
            <pc:sldMk cId="1664505081" sldId="73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1664505081" sldId="73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43:01.239" v="1325" actId="478"/>
          <ac:picMkLst>
            <pc:docMk/>
            <pc:sldMk cId="1664505081" sldId="73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0:43:03.487" v="1327" actId="1076"/>
          <ac:picMkLst>
            <pc:docMk/>
            <pc:sldMk cId="1664505081" sldId="731"/>
            <ac:picMk id="3074" creationId="{E5AFC35D-184F-8DEC-C877-AAFC0B248090}"/>
          </ac:picMkLst>
        </pc:picChg>
      </pc:sldChg>
      <pc:sldChg chg="modSp add del mod">
        <pc:chgData name="伊健 杜" userId="e69aded81da48593" providerId="LiveId" clId="{E81F0A27-7DCD-4294-928A-56D9E15A8AA6}" dt="2022-09-19T11:10:18.886" v="1931" actId="47"/>
        <pc:sldMkLst>
          <pc:docMk/>
          <pc:sldMk cId="1615438669" sldId="732"/>
        </pc:sldMkLst>
        <pc:spChg chg="mod">
          <ac:chgData name="伊健 杜" userId="e69aded81da48593" providerId="LiveId" clId="{E81F0A27-7DCD-4294-928A-56D9E15A8AA6}" dt="2022-09-19T10:57:05.646" v="1543" actId="20577"/>
          <ac:spMkLst>
            <pc:docMk/>
            <pc:sldMk cId="1615438669" sldId="732"/>
            <ac:spMk id="4" creationId="{4A0014D1-199C-B6C6-7F8A-DD374311B1BC}"/>
          </ac:spMkLst>
        </pc:spChg>
      </pc:sldChg>
      <pc:sldChg chg="addSp delSp modSp add mod ord">
        <pc:chgData name="伊健 杜" userId="e69aded81da48593" providerId="LiveId" clId="{E81F0A27-7DCD-4294-928A-56D9E15A8AA6}" dt="2022-09-19T14:06:19.074" v="2973"/>
        <pc:sldMkLst>
          <pc:docMk/>
          <pc:sldMk cId="2054765175" sldId="733"/>
        </pc:sldMkLst>
        <pc:spChg chg="mod">
          <ac:chgData name="伊健 杜" userId="e69aded81da48593" providerId="LiveId" clId="{E81F0A27-7DCD-4294-928A-56D9E15A8AA6}" dt="2022-09-19T14:06:19.074" v="2973"/>
          <ac:spMkLst>
            <pc:docMk/>
            <pc:sldMk cId="2054765175" sldId="733"/>
            <ac:spMk id="2" creationId="{81F4B079-5182-7332-4978-966F1AEEF4D2}"/>
          </ac:spMkLst>
        </pc:spChg>
        <pc:spChg chg="add mod">
          <ac:chgData name="伊健 杜" userId="e69aded81da48593" providerId="LiveId" clId="{E81F0A27-7DCD-4294-928A-56D9E15A8AA6}" dt="2022-09-19T11:01:43.117" v="1676" actId="13822"/>
          <ac:spMkLst>
            <pc:docMk/>
            <pc:sldMk cId="2054765175" sldId="733"/>
            <ac:spMk id="3" creationId="{3AA63BE9-B09D-C5FF-46A4-0A5456E99FBC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054765175" sldId="733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59:25.682" v="1657" actId="478"/>
          <ac:picMkLst>
            <pc:docMk/>
            <pc:sldMk cId="2054765175" sldId="733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1:27.432" v="1673" actId="1076"/>
          <ac:picMkLst>
            <pc:docMk/>
            <pc:sldMk cId="2054765175" sldId="733"/>
            <ac:picMk id="2050" creationId="{9C8500DA-075F-C4CD-A3D5-4AC3DE2C7958}"/>
          </ac:picMkLst>
        </pc:picChg>
        <pc:picChg chg="add mod">
          <ac:chgData name="伊健 杜" userId="e69aded81da48593" providerId="LiveId" clId="{E81F0A27-7DCD-4294-928A-56D9E15A8AA6}" dt="2022-09-19T11:01:22.336" v="1668" actId="1076"/>
          <ac:picMkLst>
            <pc:docMk/>
            <pc:sldMk cId="2054765175" sldId="733"/>
            <ac:picMk id="2052" creationId="{19B37EBD-3314-1D25-EF55-434C82D535E2}"/>
          </ac:picMkLst>
        </pc:picChg>
        <pc:picChg chg="add mod">
          <ac:chgData name="伊健 杜" userId="e69aded81da48593" providerId="LiveId" clId="{E81F0A27-7DCD-4294-928A-56D9E15A8AA6}" dt="2022-09-19T11:01:26.520" v="1672" actId="1076"/>
          <ac:picMkLst>
            <pc:docMk/>
            <pc:sldMk cId="2054765175" sldId="733"/>
            <ac:picMk id="2054" creationId="{56C7118E-05EA-183F-9247-994FE9DEBD23}"/>
          </ac:picMkLst>
        </pc:picChg>
      </pc:sldChg>
      <pc:sldChg chg="modSp add mod ord">
        <pc:chgData name="伊健 杜" userId="e69aded81da48593" providerId="LiveId" clId="{E81F0A27-7DCD-4294-928A-56D9E15A8AA6}" dt="2022-09-19T14:08:36.348" v="2974"/>
        <pc:sldMkLst>
          <pc:docMk/>
          <pc:sldMk cId="590472421" sldId="734"/>
        </pc:sldMkLst>
        <pc:spChg chg="mod">
          <ac:chgData name="伊健 杜" userId="e69aded81da48593" providerId="LiveId" clId="{E81F0A27-7DCD-4294-928A-56D9E15A8AA6}" dt="2022-09-19T14:08:36.348" v="2974"/>
          <ac:spMkLst>
            <pc:docMk/>
            <pc:sldMk cId="590472421" sldId="734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590472421" sldId="734"/>
            <ac:spMk id="4" creationId="{CFC1CF28-580E-2280-640A-ADB8853307E7}"/>
          </ac:spMkLst>
        </pc:spChg>
        <pc:picChg chg="mod">
          <ac:chgData name="伊健 杜" userId="e69aded81da48593" providerId="LiveId" clId="{E81F0A27-7DCD-4294-928A-56D9E15A8AA6}" dt="2022-09-19T11:05:03.175" v="1716" actId="1076"/>
          <ac:picMkLst>
            <pc:docMk/>
            <pc:sldMk cId="590472421" sldId="734"/>
            <ac:picMk id="1026" creationId="{15B34D48-4401-ED5C-972C-AA8684AFC989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215875308" sldId="735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215875308" sldId="735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8:59.133" v="2980"/>
        <pc:sldMkLst>
          <pc:docMk/>
          <pc:sldMk cId="2136895532" sldId="736"/>
        </pc:sldMkLst>
        <pc:spChg chg="mod">
          <ac:chgData name="伊健 杜" userId="e69aded81da48593" providerId="LiveId" clId="{E81F0A27-7DCD-4294-928A-56D9E15A8AA6}" dt="2022-09-19T14:08:59.133" v="2980"/>
          <ac:spMkLst>
            <pc:docMk/>
            <pc:sldMk cId="2136895532" sldId="736"/>
            <ac:spMk id="2" creationId="{81F4B079-5182-7332-4978-966F1AEEF4D2}"/>
          </ac:spMkLst>
        </pc:spChg>
        <pc:spChg chg="add del">
          <ac:chgData name="伊健 杜" userId="e69aded81da48593" providerId="LiveId" clId="{E81F0A27-7DCD-4294-928A-56D9E15A8AA6}" dt="2022-09-19T14:08:56.829" v="2978"/>
          <ac:spMkLst>
            <pc:docMk/>
            <pc:sldMk cId="2136895532" sldId="736"/>
            <ac:spMk id="3" creationId="{5B16E8C5-D6DC-1ADF-067E-F96B05E1188F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136895532" sldId="736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1:33.936" v="1986" actId="478"/>
          <ac:picMkLst>
            <pc:docMk/>
            <pc:sldMk cId="2136895532" sldId="736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1:39.044" v="1989" actId="1076"/>
          <ac:picMkLst>
            <pc:docMk/>
            <pc:sldMk cId="2136895532" sldId="736"/>
            <ac:picMk id="4098" creationId="{5C701AE4-2C99-2FFF-83BC-C37578DB929C}"/>
          </ac:picMkLst>
        </pc:picChg>
      </pc:sldChg>
      <pc:sldChg chg="addSp delSp modSp add mod">
        <pc:chgData name="伊健 杜" userId="e69aded81da48593" providerId="LiveId" clId="{E81F0A27-7DCD-4294-928A-56D9E15A8AA6}" dt="2022-09-19T14:09:03.271" v="2982"/>
        <pc:sldMkLst>
          <pc:docMk/>
          <pc:sldMk cId="40469609" sldId="737"/>
        </pc:sldMkLst>
        <pc:spChg chg="mod">
          <ac:chgData name="伊健 杜" userId="e69aded81da48593" providerId="LiveId" clId="{E81F0A27-7DCD-4294-928A-56D9E15A8AA6}" dt="2022-09-19T14:09:03.271" v="2982"/>
          <ac:spMkLst>
            <pc:docMk/>
            <pc:sldMk cId="40469609" sldId="737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40469609" sldId="737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3:20.624" v="2157" actId="478"/>
          <ac:picMkLst>
            <pc:docMk/>
            <pc:sldMk cId="40469609" sldId="737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14:28.113" v="2171" actId="1076"/>
          <ac:picMkLst>
            <pc:docMk/>
            <pc:sldMk cId="40469609" sldId="737"/>
            <ac:picMk id="5122" creationId="{DBC600B0-2705-C206-12E4-D03DF35A84C0}"/>
          </ac:picMkLst>
        </pc:picChg>
        <pc:picChg chg="add del mod">
          <ac:chgData name="伊健 杜" userId="e69aded81da48593" providerId="LiveId" clId="{E81F0A27-7DCD-4294-928A-56D9E15A8AA6}" dt="2022-09-19T11:14:00.771" v="2166" actId="478"/>
          <ac:picMkLst>
            <pc:docMk/>
            <pc:sldMk cId="40469609" sldId="737"/>
            <ac:picMk id="5124" creationId="{5080F787-AFD0-4680-7BC6-41922F7B174B}"/>
          </ac:picMkLst>
        </pc:picChg>
        <pc:picChg chg="add mod">
          <ac:chgData name="伊健 杜" userId="e69aded81da48593" providerId="LiveId" clId="{E81F0A27-7DCD-4294-928A-56D9E15A8AA6}" dt="2022-09-19T11:14:29.349" v="2172" actId="1076"/>
          <ac:picMkLst>
            <pc:docMk/>
            <pc:sldMk cId="40469609" sldId="737"/>
            <ac:picMk id="5126" creationId="{D87F3C92-99E5-45A3-1FC3-1ED71CF804FF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828449175" sldId="73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828449175" sldId="73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9:16.042" v="2984"/>
        <pc:sldMkLst>
          <pc:docMk/>
          <pc:sldMk cId="2245249291" sldId="739"/>
        </pc:sldMkLst>
        <pc:spChg chg="mod">
          <ac:chgData name="伊健 杜" userId="e69aded81da48593" providerId="LiveId" clId="{E81F0A27-7DCD-4294-928A-56D9E15A8AA6}" dt="2022-09-19T14:09:16.042" v="2984"/>
          <ac:spMkLst>
            <pc:docMk/>
            <pc:sldMk cId="2245249291" sldId="73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2245249291" sldId="739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6:05.150" v="2392" actId="478"/>
          <ac:picMkLst>
            <pc:docMk/>
            <pc:sldMk cId="2245249291" sldId="739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1:20.852" v="2460" actId="478"/>
          <ac:picMkLst>
            <pc:docMk/>
            <pc:sldMk cId="2245249291" sldId="739"/>
            <ac:picMk id="6146" creationId="{C2F26DD1-A682-815D-CDDF-2C1D73B476F8}"/>
          </ac:picMkLst>
        </pc:picChg>
        <pc:picChg chg="add mod">
          <ac:chgData name="伊健 杜" userId="e69aded81da48593" providerId="LiveId" clId="{E81F0A27-7DCD-4294-928A-56D9E15A8AA6}" dt="2022-09-19T11:21:22.481" v="2462" actId="1076"/>
          <ac:picMkLst>
            <pc:docMk/>
            <pc:sldMk cId="2245249291" sldId="739"/>
            <ac:picMk id="6148" creationId="{1CF43365-2CC8-1760-B0B0-F3A6FC953A7D}"/>
          </ac:picMkLst>
        </pc:picChg>
      </pc:sldChg>
      <pc:sldChg chg="addSp delSp modSp add mod">
        <pc:chgData name="伊健 杜" userId="e69aded81da48593" providerId="LiveId" clId="{E81F0A27-7DCD-4294-928A-56D9E15A8AA6}" dt="2022-09-19T14:09:19.165" v="2986"/>
        <pc:sldMkLst>
          <pc:docMk/>
          <pc:sldMk cId="3223159935" sldId="740"/>
        </pc:sldMkLst>
        <pc:spChg chg="mod">
          <ac:chgData name="伊健 杜" userId="e69aded81da48593" providerId="LiveId" clId="{E81F0A27-7DCD-4294-928A-56D9E15A8AA6}" dt="2022-09-19T14:09:19.165" v="2986"/>
          <ac:spMkLst>
            <pc:docMk/>
            <pc:sldMk cId="3223159935" sldId="740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223159935" sldId="740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18:25.022" v="2455" actId="478"/>
          <ac:picMkLst>
            <pc:docMk/>
            <pc:sldMk cId="3223159935" sldId="740"/>
            <ac:picMk id="1026" creationId="{15B34D48-4401-ED5C-972C-AA8684AFC989}"/>
          </ac:picMkLst>
        </pc:picChg>
        <pc:picChg chg="add del mod">
          <ac:chgData name="伊健 杜" userId="e69aded81da48593" providerId="LiveId" clId="{E81F0A27-7DCD-4294-928A-56D9E15A8AA6}" dt="2022-09-19T11:22:11.935" v="2463" actId="478"/>
          <ac:picMkLst>
            <pc:docMk/>
            <pc:sldMk cId="3223159935" sldId="740"/>
            <ac:picMk id="7170" creationId="{7EDD6EC4-07CE-EA46-8867-5E3F6509C2DC}"/>
          </ac:picMkLst>
        </pc:picChg>
        <pc:picChg chg="add mod">
          <ac:chgData name="伊健 杜" userId="e69aded81da48593" providerId="LiveId" clId="{E81F0A27-7DCD-4294-928A-56D9E15A8AA6}" dt="2022-09-19T11:22:20.799" v="2475" actId="1076"/>
          <ac:picMkLst>
            <pc:docMk/>
            <pc:sldMk cId="3223159935" sldId="740"/>
            <ac:picMk id="7172" creationId="{2F95A543-10BE-5B56-AA76-DAFFF7FF662B}"/>
          </ac:picMkLst>
        </pc:pic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1162303534" sldId="741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162303534" sldId="741"/>
            <ac:spMk id="4" creationId="{4A0014D1-199C-B6C6-7F8A-DD374311B1BC}"/>
          </ac:spMkLst>
        </pc:spChg>
      </pc:sldChg>
      <pc:sldChg chg="modSp add">
        <pc:chgData name="伊健 杜" userId="e69aded81da48593" providerId="LiveId" clId="{E81F0A27-7DCD-4294-928A-56D9E15A8AA6}" dt="2022-09-19T14:04:29.583" v="2947"/>
        <pc:sldMkLst>
          <pc:docMk/>
          <pc:sldMk cId="3383418979" sldId="74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3383418979" sldId="742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14.867" v="2959" actId="1076"/>
        <pc:sldMkLst>
          <pc:docMk/>
          <pc:sldMk cId="3527277130" sldId="743"/>
        </pc:sldMkLst>
        <pc:spChg chg="mod">
          <ac:chgData name="伊健 杜" userId="e69aded81da48593" providerId="LiveId" clId="{E81F0A27-7DCD-4294-928A-56D9E15A8AA6}" dt="2022-09-19T14:05:11.520" v="2958"/>
          <ac:spMkLst>
            <pc:docMk/>
            <pc:sldMk cId="3527277130" sldId="743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5:14.867" v="2959" actId="1076"/>
          <ac:spMkLst>
            <pc:docMk/>
            <pc:sldMk cId="3527277130" sldId="743"/>
            <ac:spMk id="4" creationId="{CFC1CF28-580E-2280-640A-ADB8853307E7}"/>
          </ac:spMkLst>
        </pc:spChg>
        <pc:picChg chg="add mod">
          <ac:chgData name="伊健 杜" userId="e69aded81da48593" providerId="LiveId" clId="{E81F0A27-7DCD-4294-928A-56D9E15A8AA6}" dt="2022-09-19T10:12:33.955" v="890" actId="1076"/>
          <ac:picMkLst>
            <pc:docMk/>
            <pc:sldMk cId="3527277130" sldId="743"/>
            <ac:picMk id="1026" creationId="{DD87994A-9214-CB62-FF19-CF5E2E5FC2F3}"/>
          </ac:picMkLst>
        </pc:picChg>
        <pc:picChg chg="del">
          <ac:chgData name="伊健 杜" userId="e69aded81da48593" providerId="LiveId" clId="{E81F0A27-7DCD-4294-928A-56D9E15A8AA6}" dt="2022-09-19T10:11:58.511" v="885" actId="478"/>
          <ac:picMkLst>
            <pc:docMk/>
            <pc:sldMk cId="3527277130" sldId="743"/>
            <ac:picMk id="6146" creationId="{83632029-B15D-2FBB-849B-7493064112E4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2670237570" sldId="744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2670237570" sldId="744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5:21.270" v="2961"/>
        <pc:sldMkLst>
          <pc:docMk/>
          <pc:sldMk cId="927288209" sldId="745"/>
        </pc:sldMkLst>
        <pc:spChg chg="mod">
          <ac:chgData name="伊健 杜" userId="e69aded81da48593" providerId="LiveId" clId="{E81F0A27-7DCD-4294-928A-56D9E15A8AA6}" dt="2022-09-19T14:05:21.270" v="2961"/>
          <ac:spMkLst>
            <pc:docMk/>
            <pc:sldMk cId="927288209" sldId="745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927288209" sldId="745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0:14:01.558" v="997" actId="478"/>
          <ac:picMkLst>
            <pc:docMk/>
            <pc:sldMk cId="927288209" sldId="745"/>
            <ac:picMk id="1026" creationId="{DD87994A-9214-CB62-FF19-CF5E2E5FC2F3}"/>
          </ac:picMkLst>
        </pc:picChg>
        <pc:picChg chg="add mod">
          <ac:chgData name="伊健 杜" userId="e69aded81da48593" providerId="LiveId" clId="{E81F0A27-7DCD-4294-928A-56D9E15A8AA6}" dt="2022-09-19T10:16:10.238" v="1001" actId="1076"/>
          <ac:picMkLst>
            <pc:docMk/>
            <pc:sldMk cId="927288209" sldId="745"/>
            <ac:picMk id="2050" creationId="{F9A048A3-4817-3952-6D33-BE34EC97267C}"/>
          </ac:picMkLst>
        </pc:picChg>
      </pc:sldChg>
      <pc:sldChg chg="modSp add mod ord">
        <pc:chgData name="伊健 杜" userId="e69aded81da48593" providerId="LiveId" clId="{E81F0A27-7DCD-4294-928A-56D9E15A8AA6}" dt="2022-09-19T14:04:29.583" v="2947"/>
        <pc:sldMkLst>
          <pc:docMk/>
          <pc:sldMk cId="1339705422" sldId="746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1339705422" sldId="746"/>
            <ac:spMk id="4" creationId="{4A0014D1-199C-B6C6-7F8A-DD374311B1BC}"/>
          </ac:spMkLst>
        </pc:spChg>
      </pc:sldChg>
      <pc:sldChg chg="delSp modSp new mod">
        <pc:chgData name="伊健 杜" userId="e69aded81da48593" providerId="LiveId" clId="{E81F0A27-7DCD-4294-928A-56D9E15A8AA6}" dt="2022-09-19T10:17:08.017" v="1038"/>
        <pc:sldMkLst>
          <pc:docMk/>
          <pc:sldMk cId="1267951317" sldId="747"/>
        </pc:sldMkLst>
        <pc:spChg chg="mod">
          <ac:chgData name="伊健 杜" userId="e69aded81da48593" providerId="LiveId" clId="{E81F0A27-7DCD-4294-928A-56D9E15A8AA6}" dt="2022-09-19T10:17:08.017" v="1038"/>
          <ac:spMkLst>
            <pc:docMk/>
            <pc:sldMk cId="1267951317" sldId="747"/>
            <ac:spMk id="2" creationId="{5CDEB125-2C8C-F463-A426-242F46B14C8F}"/>
          </ac:spMkLst>
        </pc:spChg>
        <pc:spChg chg="del">
          <ac:chgData name="伊健 杜" userId="e69aded81da48593" providerId="LiveId" clId="{E81F0A27-7DCD-4294-928A-56D9E15A8AA6}" dt="2022-09-19T10:16:48.896" v="1036" actId="478"/>
          <ac:spMkLst>
            <pc:docMk/>
            <pc:sldMk cId="1267951317" sldId="747"/>
            <ac:spMk id="3" creationId="{BD9EFD1A-1756-342D-BC11-A3A709A7BBA2}"/>
          </ac:spMkLst>
        </pc:spChg>
      </pc:sldChg>
      <pc:sldChg chg="modSp add mod">
        <pc:chgData name="伊健 杜" userId="e69aded81da48593" providerId="LiveId" clId="{E81F0A27-7DCD-4294-928A-56D9E15A8AA6}" dt="2022-09-19T14:04:29.583" v="2947"/>
        <pc:sldMkLst>
          <pc:docMk/>
          <pc:sldMk cId="442628335" sldId="748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42628335" sldId="748"/>
            <ac:spMk id="4" creationId="{4A0014D1-199C-B6C6-7F8A-DD374311B1BC}"/>
          </ac:spMkLst>
        </pc:spChg>
      </pc:sldChg>
      <pc:sldChg chg="addSp delSp modSp add mod">
        <pc:chgData name="伊健 杜" userId="e69aded81da48593" providerId="LiveId" clId="{E81F0A27-7DCD-4294-928A-56D9E15A8AA6}" dt="2022-09-19T14:06:07.818" v="2971"/>
        <pc:sldMkLst>
          <pc:docMk/>
          <pc:sldMk cId="3018255651" sldId="749"/>
        </pc:sldMkLst>
        <pc:spChg chg="mod">
          <ac:chgData name="伊健 杜" userId="e69aded81da48593" providerId="LiveId" clId="{E81F0A27-7DCD-4294-928A-56D9E15A8AA6}" dt="2022-09-19T14:06:07.818" v="2971"/>
          <ac:spMkLst>
            <pc:docMk/>
            <pc:sldMk cId="3018255651" sldId="749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4:29.583" v="2947"/>
          <ac:spMkLst>
            <pc:docMk/>
            <pc:sldMk cId="3018255651" sldId="749"/>
            <ac:spMk id="4" creationId="{CFC1CF28-580E-2280-640A-ADB8853307E7}"/>
          </ac:spMkLst>
        </pc:spChg>
        <pc:picChg chg="add del mod">
          <ac:chgData name="伊健 杜" userId="e69aded81da48593" providerId="LiveId" clId="{E81F0A27-7DCD-4294-928A-56D9E15A8AA6}" dt="2022-09-19T10:58:58.911" v="1593" actId="478"/>
          <ac:picMkLst>
            <pc:docMk/>
            <pc:sldMk cId="3018255651" sldId="749"/>
            <ac:picMk id="1026" creationId="{7977A4B4-EE39-4C0E-2A94-21088904BFE6}"/>
          </ac:picMkLst>
        </pc:picChg>
        <pc:picChg chg="add del mod">
          <ac:chgData name="伊健 杜" userId="e69aded81da48593" providerId="LiveId" clId="{E81F0A27-7DCD-4294-928A-56D9E15A8AA6}" dt="2022-09-19T10:58:58.445" v="1592" actId="478"/>
          <ac:picMkLst>
            <pc:docMk/>
            <pc:sldMk cId="3018255651" sldId="749"/>
            <ac:picMk id="1028" creationId="{CED3A886-0310-5DE6-4533-0C851202ACFE}"/>
          </ac:picMkLst>
        </pc:picChg>
        <pc:picChg chg="add mod">
          <ac:chgData name="伊健 杜" userId="e69aded81da48593" providerId="LiveId" clId="{E81F0A27-7DCD-4294-928A-56D9E15A8AA6}" dt="2022-09-19T10:59:01.808" v="1596" actId="1076"/>
          <ac:picMkLst>
            <pc:docMk/>
            <pc:sldMk cId="3018255651" sldId="749"/>
            <ac:picMk id="1030" creationId="{9B66C1E1-0EE5-8AB6-B17B-1996E402AE9D}"/>
          </ac:picMkLst>
        </pc:picChg>
        <pc:picChg chg="del">
          <ac:chgData name="伊健 杜" userId="e69aded81da48593" providerId="LiveId" clId="{E81F0A27-7DCD-4294-928A-56D9E15A8AA6}" dt="2022-09-19T10:58:27.396" v="1582" actId="478"/>
          <ac:picMkLst>
            <pc:docMk/>
            <pc:sldMk cId="3018255651" sldId="749"/>
            <ac:picMk id="4098" creationId="{1915BAAB-9FDB-C29F-FA7B-9FB4399A2D6A}"/>
          </ac:picMkLst>
        </pc:picChg>
        <pc:picChg chg="del">
          <ac:chgData name="伊健 杜" userId="e69aded81da48593" providerId="LiveId" clId="{E81F0A27-7DCD-4294-928A-56D9E15A8AA6}" dt="2022-09-19T10:58:28.039" v="1583" actId="478"/>
          <ac:picMkLst>
            <pc:docMk/>
            <pc:sldMk cId="3018255651" sldId="749"/>
            <ac:picMk id="4100" creationId="{0C6141C3-57F8-06F0-1D1F-9C6B230BDE81}"/>
          </ac:picMkLst>
        </pc:picChg>
      </pc:sldChg>
      <pc:sldChg chg="new del">
        <pc:chgData name="伊健 杜" userId="e69aded81da48593" providerId="LiveId" clId="{E81F0A27-7DCD-4294-928A-56D9E15A8AA6}" dt="2022-09-19T11:05:32.093" v="1720" actId="47"/>
        <pc:sldMkLst>
          <pc:docMk/>
          <pc:sldMk cId="314479619" sldId="750"/>
        </pc:sldMkLst>
      </pc:sldChg>
      <pc:sldChg chg="addSp delSp modSp add mod">
        <pc:chgData name="伊健 杜" userId="e69aded81da48593" providerId="LiveId" clId="{E81F0A27-7DCD-4294-928A-56D9E15A8AA6}" dt="2022-09-19T14:08:41.749" v="2976" actId="1076"/>
        <pc:sldMkLst>
          <pc:docMk/>
          <pc:sldMk cId="3047077294" sldId="751"/>
        </pc:sldMkLst>
        <pc:spChg chg="mod">
          <ac:chgData name="伊健 杜" userId="e69aded81da48593" providerId="LiveId" clId="{E81F0A27-7DCD-4294-928A-56D9E15A8AA6}" dt="2022-09-19T14:08:39.012" v="2975"/>
          <ac:spMkLst>
            <pc:docMk/>
            <pc:sldMk cId="3047077294" sldId="751"/>
            <ac:spMk id="2" creationId="{81F4B079-5182-7332-4978-966F1AEEF4D2}"/>
          </ac:spMkLst>
        </pc:spChg>
        <pc:spChg chg="mod">
          <ac:chgData name="伊健 杜" userId="e69aded81da48593" providerId="LiveId" clId="{E81F0A27-7DCD-4294-928A-56D9E15A8AA6}" dt="2022-09-19T14:08:41.749" v="2976" actId="1076"/>
          <ac:spMkLst>
            <pc:docMk/>
            <pc:sldMk cId="3047077294" sldId="751"/>
            <ac:spMk id="4" creationId="{CFC1CF28-580E-2280-640A-ADB8853307E7}"/>
          </ac:spMkLst>
        </pc:spChg>
        <pc:picChg chg="del">
          <ac:chgData name="伊健 杜" userId="e69aded81da48593" providerId="LiveId" clId="{E81F0A27-7DCD-4294-928A-56D9E15A8AA6}" dt="2022-09-19T11:08:29.237" v="1802" actId="478"/>
          <ac:picMkLst>
            <pc:docMk/>
            <pc:sldMk cId="3047077294" sldId="751"/>
            <ac:picMk id="1026" creationId="{15B34D48-4401-ED5C-972C-AA8684AFC989}"/>
          </ac:picMkLst>
        </pc:picChg>
        <pc:picChg chg="add mod">
          <ac:chgData name="伊健 杜" userId="e69aded81da48593" providerId="LiveId" clId="{E81F0A27-7DCD-4294-928A-56D9E15A8AA6}" dt="2022-09-19T11:08:48.203" v="1805" actId="14100"/>
          <ac:picMkLst>
            <pc:docMk/>
            <pc:sldMk cId="3047077294" sldId="751"/>
            <ac:picMk id="3074" creationId="{5B261E53-09BF-5C3A-892B-56EAE770111C}"/>
          </ac:picMkLst>
        </pc:picChg>
      </pc:sldChg>
      <pc:sldChg chg="modSp new mod">
        <pc:chgData name="伊健 杜" userId="e69aded81da48593" providerId="LiveId" clId="{E81F0A27-7DCD-4294-928A-56D9E15A8AA6}" dt="2022-09-19T15:57:13.076" v="3805"/>
        <pc:sldMkLst>
          <pc:docMk/>
          <pc:sldMk cId="4121900207" sldId="752"/>
        </pc:sldMkLst>
        <pc:spChg chg="mod">
          <ac:chgData name="伊健 杜" userId="e69aded81da48593" providerId="LiveId" clId="{E81F0A27-7DCD-4294-928A-56D9E15A8AA6}" dt="2022-09-19T14:04:29.583" v="2947"/>
          <ac:spMkLst>
            <pc:docMk/>
            <pc:sldMk cId="4121900207" sldId="752"/>
            <ac:spMk id="2" creationId="{220F05B7-2C1C-3A27-7DFC-D926E48D75B2}"/>
          </ac:spMkLst>
        </pc:spChg>
        <pc:spChg chg="mod">
          <ac:chgData name="伊健 杜" userId="e69aded81da48593" providerId="LiveId" clId="{E81F0A27-7DCD-4294-928A-56D9E15A8AA6}" dt="2022-09-19T15:57:13.076" v="3805"/>
          <ac:spMkLst>
            <pc:docMk/>
            <pc:sldMk cId="4121900207" sldId="752"/>
            <ac:spMk id="3" creationId="{AE8D73A6-0701-8980-0260-32E10DB79D48}"/>
          </ac:spMkLst>
        </pc:spChg>
      </pc:sldChg>
      <pc:sldChg chg="modSp new mod">
        <pc:chgData name="伊健 杜" userId="e69aded81da48593" providerId="LiveId" clId="{E81F0A27-7DCD-4294-928A-56D9E15A8AA6}" dt="2022-09-19T17:28:38.570" v="3971"/>
        <pc:sldMkLst>
          <pc:docMk/>
          <pc:sldMk cId="1409514041" sldId="753"/>
        </pc:sldMkLst>
        <pc:spChg chg="mod">
          <ac:chgData name="伊健 杜" userId="e69aded81da48593" providerId="LiveId" clId="{E81F0A27-7DCD-4294-928A-56D9E15A8AA6}" dt="2022-09-19T17:27:28.632" v="3845"/>
          <ac:spMkLst>
            <pc:docMk/>
            <pc:sldMk cId="1409514041" sldId="753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8:38.570" v="3971"/>
          <ac:spMkLst>
            <pc:docMk/>
            <pc:sldMk cId="1409514041" sldId="753"/>
            <ac:spMk id="3" creationId="{0751A28F-065C-65FA-5D7A-2637BF2AE04E}"/>
          </ac:spMkLst>
        </pc:spChg>
      </pc:sldChg>
      <pc:sldChg chg="addSp delSp modSp new mod ord">
        <pc:chgData name="伊健 杜" userId="e69aded81da48593" providerId="LiveId" clId="{E81F0A27-7DCD-4294-928A-56D9E15A8AA6}" dt="2022-09-19T15:37:48.868" v="3797" actId="1076"/>
        <pc:sldMkLst>
          <pc:docMk/>
          <pc:sldMk cId="544494971" sldId="754"/>
        </pc:sldMkLst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1:47.976" v="3750" actId="478"/>
          <ac:spMkLst>
            <pc:docMk/>
            <pc:sldMk cId="544494971" sldId="754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03.311" v="3756" actId="1076"/>
          <ac:spMkLst>
            <pc:docMk/>
            <pc:sldMk cId="544494971" sldId="754"/>
            <ac:spMk id="4" creationId="{F1276954-9DBF-4671-E971-8BE752A1EAE8}"/>
          </ac:spMkLst>
        </pc:spChg>
        <pc:picChg chg="add del mod">
          <ac:chgData name="伊健 杜" userId="e69aded81da48593" providerId="LiveId" clId="{E81F0A27-7DCD-4294-928A-56D9E15A8AA6}" dt="2022-09-19T15:37:45.675" v="3794" actId="478"/>
          <ac:picMkLst>
            <pc:docMk/>
            <pc:sldMk cId="544494971" sldId="754"/>
            <ac:picMk id="1026" creationId="{058E03E2-87EF-DCAF-9DED-02B4B91B10E7}"/>
          </ac:picMkLst>
        </pc:picChg>
        <pc:picChg chg="add mod">
          <ac:chgData name="伊健 杜" userId="e69aded81da48593" providerId="LiveId" clId="{E81F0A27-7DCD-4294-928A-56D9E15A8AA6}" dt="2022-09-19T15:37:48.868" v="3797" actId="1076"/>
          <ac:picMkLst>
            <pc:docMk/>
            <pc:sldMk cId="544494971" sldId="754"/>
            <ac:picMk id="1028" creationId="{2048BF57-A1E0-86F3-1DA6-F80CF9AC4CB2}"/>
          </ac:picMkLst>
        </pc:picChg>
      </pc:sldChg>
      <pc:sldChg chg="addSp delSp modSp new mod modAnim">
        <pc:chgData name="伊健 杜" userId="e69aded81da48593" providerId="LiveId" clId="{E81F0A27-7DCD-4294-928A-56D9E15A8AA6}" dt="2022-09-19T16:41:47.341" v="3806"/>
        <pc:sldMkLst>
          <pc:docMk/>
          <pc:sldMk cId="3139524613" sldId="755"/>
        </pc:sldMkLst>
        <pc:spChg chg="mod">
          <ac:chgData name="伊健 杜" userId="e69aded81da48593" providerId="LiveId" clId="{E81F0A27-7DCD-4294-928A-56D9E15A8AA6}" dt="2022-09-19T14:15:43.863" v="3137" actId="1076"/>
          <ac:spMkLst>
            <pc:docMk/>
            <pc:sldMk cId="3139524613" sldId="755"/>
            <ac:spMk id="2" creationId="{CB514281-35E8-7582-BDA0-5CAF0BDA364A}"/>
          </ac:spMkLst>
        </pc:spChg>
        <pc:spChg chg="del">
          <ac:chgData name="伊健 杜" userId="e69aded81da48593" providerId="LiveId" clId="{E81F0A27-7DCD-4294-928A-56D9E15A8AA6}" dt="2022-09-19T14:10:06.409" v="3010" actId="478"/>
          <ac:spMkLst>
            <pc:docMk/>
            <pc:sldMk cId="3139524613" sldId="755"/>
            <ac:spMk id="3" creationId="{1C22DD78-82ED-1B78-6968-41B4BE34595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4" creationId="{6AF97713-0799-DE0B-0C5B-A9CB23D44997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139524613" sldId="755"/>
            <ac:spMk id="5" creationId="{828131D5-D636-B5D0-1B90-E5B3E8AF66CB}"/>
          </ac:spMkLst>
        </pc:spChg>
        <pc:picChg chg="add mod">
          <ac:chgData name="伊健 杜" userId="e69aded81da48593" providerId="LiveId" clId="{E81F0A27-7DCD-4294-928A-56D9E15A8AA6}" dt="2022-09-19T14:15:46.591" v="3139" actId="1076"/>
          <ac:picMkLst>
            <pc:docMk/>
            <pc:sldMk cId="3139524613" sldId="755"/>
            <ac:picMk id="2050" creationId="{17FB6FE5-0C3E-2547-DDAF-724E17A4D5D4}"/>
          </ac:picMkLst>
        </pc:picChg>
        <pc:inkChg chg="add">
          <ac:chgData name="伊健 杜" userId="e69aded81da48593" providerId="LiveId" clId="{E81F0A27-7DCD-4294-928A-56D9E15A8AA6}" dt="2022-09-19T16:41:47.341" v="3806"/>
          <ac:inkMkLst>
            <pc:docMk/>
            <pc:sldMk cId="3139524613" sldId="755"/>
            <ac:inkMk id="3" creationId="{9E5E3B6B-FA34-2DCC-B350-87551A2D0983}"/>
          </ac:inkMkLst>
        </pc:ink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1798545831" sldId="756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1798545831" sldId="756"/>
            <ac:spMk id="2" creationId="{51E5DEEE-BC5B-EC80-F832-A2DC2EDF5EF3}"/>
          </ac:spMkLst>
        </pc:spChg>
        <pc:spChg chg="del">
          <ac:chgData name="伊健 杜" userId="e69aded81da48593" providerId="LiveId" clId="{E81F0A27-7DCD-4294-928A-56D9E15A8AA6}" dt="2022-09-19T14:21:22.495" v="3185" actId="478"/>
          <ac:spMkLst>
            <pc:docMk/>
            <pc:sldMk cId="1798545831" sldId="756"/>
            <ac:spMk id="3" creationId="{5518869A-F431-9FCF-22F2-00A497D5C0C3}"/>
          </ac:spMkLst>
        </pc:spChg>
        <pc:spChg chg="add mod">
          <ac:chgData name="伊健 杜" userId="e69aded81da48593" providerId="LiveId" clId="{E81F0A27-7DCD-4294-928A-56D9E15A8AA6}" dt="2022-09-19T14:23:42.717" v="3266" actId="13822"/>
          <ac:spMkLst>
            <pc:docMk/>
            <pc:sldMk cId="1798545831" sldId="756"/>
            <ac:spMk id="4" creationId="{798F7052-DE15-AFE7-2D12-883D8F6EAFC0}"/>
          </ac:spMkLst>
        </pc:spChg>
        <pc:spChg chg="add mod">
          <ac:chgData name="伊健 杜" userId="e69aded81da48593" providerId="LiveId" clId="{E81F0A27-7DCD-4294-928A-56D9E15A8AA6}" dt="2022-09-19T14:24:27.512" v="3282" actId="1076"/>
          <ac:spMkLst>
            <pc:docMk/>
            <pc:sldMk cId="1798545831" sldId="756"/>
            <ac:spMk id="5" creationId="{C84C2CCB-3D99-BE79-C1CF-4D05796611BD}"/>
          </ac:spMkLst>
        </pc:spChg>
        <pc:picChg chg="add mod modCrop">
          <ac:chgData name="伊健 杜" userId="e69aded81da48593" providerId="LiveId" clId="{E81F0A27-7DCD-4294-928A-56D9E15A8AA6}" dt="2022-09-19T14:24:23.593" v="3281" actId="1076"/>
          <ac:picMkLst>
            <pc:docMk/>
            <pc:sldMk cId="1798545831" sldId="756"/>
            <ac:picMk id="7" creationId="{45312F33-2D96-8628-84EB-CEB46878A779}"/>
          </ac:picMkLst>
        </pc:picChg>
        <pc:picChg chg="add mod modCrop">
          <ac:chgData name="伊健 杜" userId="e69aded81da48593" providerId="LiveId" clId="{E81F0A27-7DCD-4294-928A-56D9E15A8AA6}" dt="2022-09-19T14:24:35.413" v="3287" actId="1076"/>
          <ac:picMkLst>
            <pc:docMk/>
            <pc:sldMk cId="1798545831" sldId="756"/>
            <ac:picMk id="8" creationId="{90E5D8AB-B14C-0BEC-FBF8-8A5065EFF0CB}"/>
          </ac:picMkLst>
        </pc:picChg>
        <pc:picChg chg="add mod">
          <ac:chgData name="伊健 杜" userId="e69aded81da48593" providerId="LiveId" clId="{E81F0A27-7DCD-4294-928A-56D9E15A8AA6}" dt="2022-09-19T14:23:14.005" v="3260" actId="1076"/>
          <ac:picMkLst>
            <pc:docMk/>
            <pc:sldMk cId="1798545831" sldId="756"/>
            <ac:picMk id="4098" creationId="{AA67EF4E-6990-A3AF-3B73-A4237A3BED58}"/>
          </ac:picMkLst>
        </pc:picChg>
      </pc:sldChg>
      <pc:sldChg chg="addSp delSp modSp add mod">
        <pc:chgData name="伊健 杜" userId="e69aded81da48593" providerId="LiveId" clId="{E81F0A27-7DCD-4294-928A-56D9E15A8AA6}" dt="2022-09-19T15:31:10.851" v="3740"/>
        <pc:sldMkLst>
          <pc:docMk/>
          <pc:sldMk cId="1133108660" sldId="757"/>
        </pc:sldMkLst>
        <pc:spChg chg="mod">
          <ac:chgData name="伊健 杜" userId="e69aded81da48593" providerId="LiveId" clId="{E81F0A27-7DCD-4294-928A-56D9E15A8AA6}" dt="2022-09-19T14:19:22.933" v="3184" actId="1076"/>
          <ac:spMkLst>
            <pc:docMk/>
            <pc:sldMk cId="1133108660" sldId="757"/>
            <ac:spMk id="2" creationId="{CB514281-35E8-7582-BDA0-5CAF0BDA364A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3" creationId="{11A6033C-F15A-F941-C781-A884F3FF7D4E}"/>
          </ac:spMkLst>
        </pc:spChg>
        <pc:spChg chg="mod">
          <ac:chgData name="伊健 杜" userId="e69aded81da48593" providerId="LiveId" clId="{E81F0A27-7DCD-4294-928A-56D9E15A8AA6}" dt="2022-09-19T15:31:10.851" v="3740"/>
          <ac:spMkLst>
            <pc:docMk/>
            <pc:sldMk cId="1133108660" sldId="757"/>
            <ac:spMk id="4" creationId="{6AF97713-0799-DE0B-0C5B-A9CB23D44997}"/>
          </ac:spMkLst>
        </pc:spChg>
        <pc:picChg chg="del">
          <ac:chgData name="伊健 杜" userId="e69aded81da48593" providerId="LiveId" clId="{E81F0A27-7DCD-4294-928A-56D9E15A8AA6}" dt="2022-09-19T14:16:33.707" v="3142" actId="478"/>
          <ac:picMkLst>
            <pc:docMk/>
            <pc:sldMk cId="1133108660" sldId="757"/>
            <ac:picMk id="2050" creationId="{17FB6FE5-0C3E-2547-DDAF-724E17A4D5D4}"/>
          </ac:picMkLst>
        </pc:picChg>
        <pc:picChg chg="add mod">
          <ac:chgData name="伊健 杜" userId="e69aded81da48593" providerId="LiveId" clId="{E81F0A27-7DCD-4294-928A-56D9E15A8AA6}" dt="2022-09-19T14:18:52.733" v="3147" actId="1076"/>
          <ac:picMkLst>
            <pc:docMk/>
            <pc:sldMk cId="1133108660" sldId="757"/>
            <ac:picMk id="3074" creationId="{4124F4FA-D37B-40DA-A65E-7378EB8E5EDD}"/>
          </ac:picMkLst>
        </pc:picChg>
      </pc:sldChg>
      <pc:sldChg chg="addSp delSp modSp new mod">
        <pc:chgData name="伊健 杜" userId="e69aded81da48593" providerId="LiveId" clId="{E81F0A27-7DCD-4294-928A-56D9E15A8AA6}" dt="2022-09-19T15:31:10.851" v="3740"/>
        <pc:sldMkLst>
          <pc:docMk/>
          <pc:sldMk cId="3085996134" sldId="758"/>
        </pc:sldMkLst>
        <pc:spChg chg="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2" creationId="{FB1F54DE-31B7-FFA4-B667-5D63CD77AD74}"/>
          </ac:spMkLst>
        </pc:spChg>
        <pc:spChg chg="del">
          <ac:chgData name="伊健 杜" userId="e69aded81da48593" providerId="LiveId" clId="{E81F0A27-7DCD-4294-928A-56D9E15A8AA6}" dt="2022-09-19T14:24:44.222" v="3289" actId="478"/>
          <ac:spMkLst>
            <pc:docMk/>
            <pc:sldMk cId="3085996134" sldId="758"/>
            <ac:spMk id="3" creationId="{D227CC9F-BE74-D59C-E7DC-089B31346C2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4" creationId="{D8B301E8-86C6-C15A-8DD5-19C559396F3E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5" creationId="{E3BDBFE7-089C-C5B4-7FFB-526CE21F0A9D}"/>
          </ac:spMkLst>
        </pc:spChg>
        <pc:spChg chg="add mod">
          <ac:chgData name="伊健 杜" userId="e69aded81da48593" providerId="LiveId" clId="{E81F0A27-7DCD-4294-928A-56D9E15A8AA6}" dt="2022-09-19T14:28:17.883" v="3595" actId="207"/>
          <ac:spMkLst>
            <pc:docMk/>
            <pc:sldMk cId="3085996134" sldId="758"/>
            <ac:spMk id="6" creationId="{7B67EE24-F8A0-F2A9-F046-1C572627A379}"/>
          </ac:spMkLst>
        </pc:spChg>
        <pc:spChg chg="add mod">
          <ac:chgData name="伊健 杜" userId="e69aded81da48593" providerId="LiveId" clId="{E81F0A27-7DCD-4294-928A-56D9E15A8AA6}" dt="2022-09-19T15:31:10.851" v="3740"/>
          <ac:spMkLst>
            <pc:docMk/>
            <pc:sldMk cId="3085996134" sldId="758"/>
            <ac:spMk id="7" creationId="{CFD64BEA-DA94-22C4-B1AF-CED86262AF42}"/>
          </ac:spMkLst>
        </pc:spChg>
      </pc:sldChg>
      <pc:sldChg chg="modSp add mod">
        <pc:chgData name="伊健 杜" userId="e69aded81da48593" providerId="LiveId" clId="{E81F0A27-7DCD-4294-928A-56D9E15A8AA6}" dt="2022-09-19T17:32:48.217" v="4320"/>
        <pc:sldMkLst>
          <pc:docMk/>
          <pc:sldMk cId="2203659382" sldId="759"/>
        </pc:sldMkLst>
        <pc:spChg chg="mod">
          <ac:chgData name="伊健 杜" userId="e69aded81da48593" providerId="LiveId" clId="{E81F0A27-7DCD-4294-928A-56D9E15A8AA6}" dt="2022-09-19T17:32:48.217" v="4320"/>
          <ac:spMkLst>
            <pc:docMk/>
            <pc:sldMk cId="2203659382" sldId="759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0:28.309" v="4168"/>
          <ac:spMkLst>
            <pc:docMk/>
            <pc:sldMk cId="2203659382" sldId="759"/>
            <ac:spMk id="3" creationId="{0751A28F-065C-65FA-5D7A-2637BF2AE04E}"/>
          </ac:spMkLst>
        </pc:spChg>
      </pc:sldChg>
      <pc:sldChg chg="modSp add mod">
        <pc:chgData name="伊健 杜" userId="e69aded81da48593" providerId="LiveId" clId="{E81F0A27-7DCD-4294-928A-56D9E15A8AA6}" dt="2022-09-19T17:31:23.902" v="4262"/>
        <pc:sldMkLst>
          <pc:docMk/>
          <pc:sldMk cId="1834338229" sldId="760"/>
        </pc:sldMkLst>
        <pc:spChg chg="mod">
          <ac:chgData name="伊健 杜" userId="e69aded81da48593" providerId="LiveId" clId="{E81F0A27-7DCD-4294-928A-56D9E15A8AA6}" dt="2022-09-19T17:30:53.680" v="4194"/>
          <ac:spMkLst>
            <pc:docMk/>
            <pc:sldMk cId="1834338229" sldId="760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31:23.902" v="4262"/>
          <ac:spMkLst>
            <pc:docMk/>
            <pc:sldMk cId="1834338229" sldId="760"/>
            <ac:spMk id="3" creationId="{0751A28F-065C-65FA-5D7A-2637BF2AE04E}"/>
          </ac:spMkLst>
        </pc:spChg>
      </pc:sldChg>
      <pc:sldChg chg="add del">
        <pc:chgData name="伊健 杜" userId="e69aded81da48593" providerId="LiveId" clId="{E81F0A27-7DCD-4294-928A-56D9E15A8AA6}" dt="2022-09-19T17:31:39.638" v="4263" actId="47"/>
        <pc:sldMkLst>
          <pc:docMk/>
          <pc:sldMk cId="1111274819" sldId="761"/>
        </pc:sldMkLst>
      </pc:sldChg>
      <pc:sldChg chg="addSp delSp modSp add mod ord">
        <pc:chgData name="伊健 杜" userId="e69aded81da48593" providerId="LiveId" clId="{E81F0A27-7DCD-4294-928A-56D9E15A8AA6}" dt="2022-09-19T15:33:43.977" v="3779"/>
        <pc:sldMkLst>
          <pc:docMk/>
          <pc:sldMk cId="4133105058" sldId="762"/>
        </pc:sldMkLst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2" creationId="{B4508B22-093F-6313-34C8-6AEEA6BEC948}"/>
          </ac:spMkLst>
        </pc:spChg>
        <pc:spChg chg="del">
          <ac:chgData name="伊健 杜" userId="e69aded81da48593" providerId="LiveId" clId="{E81F0A27-7DCD-4294-928A-56D9E15A8AA6}" dt="2022-09-19T15:32:14.836" v="3759" actId="478"/>
          <ac:spMkLst>
            <pc:docMk/>
            <pc:sldMk cId="4133105058" sldId="762"/>
            <ac:spMk id="3" creationId="{D67A7726-BB25-93D6-EE39-2BF5CEBCD015}"/>
          </ac:spMkLst>
        </pc:spChg>
        <pc:spChg chg="add mod">
          <ac:chgData name="伊健 杜" userId="e69aded81da48593" providerId="LiveId" clId="{E81F0A27-7DCD-4294-928A-56D9E15A8AA6}" dt="2022-09-19T15:32:21.108" v="3760"/>
          <ac:spMkLst>
            <pc:docMk/>
            <pc:sldMk cId="4133105058" sldId="762"/>
            <ac:spMk id="4" creationId="{5263B504-C6C9-561C-1ADF-4FDFA4BE856F}"/>
          </ac:spMkLst>
        </pc:spChg>
        <pc:picChg chg="add mod">
          <ac:chgData name="伊健 杜" userId="e69aded81da48593" providerId="LiveId" clId="{E81F0A27-7DCD-4294-928A-56D9E15A8AA6}" dt="2022-09-19T15:33:43.977" v="3779"/>
          <ac:picMkLst>
            <pc:docMk/>
            <pc:sldMk cId="4133105058" sldId="762"/>
            <ac:picMk id="5" creationId="{3E275197-B387-0BBD-8200-69F408451846}"/>
          </ac:picMkLst>
        </pc:picChg>
      </pc:sldChg>
      <pc:sldChg chg="addSp delSp modSp add mod ord">
        <pc:chgData name="伊健 杜" userId="e69aded81da48593" providerId="LiveId" clId="{E81F0A27-7DCD-4294-928A-56D9E15A8AA6}" dt="2022-09-19T15:35:13.389" v="3785"/>
        <pc:sldMkLst>
          <pc:docMk/>
          <pc:sldMk cId="4105244126" sldId="763"/>
        </pc:sldMkLst>
        <pc:spChg chg="add del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2" creationId="{B4508B22-093F-6313-34C8-6AEEA6BEC948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3" creationId="{D67A7726-BB25-93D6-EE39-2BF5CEBCD015}"/>
          </ac:spMkLst>
        </pc:spChg>
        <pc:spChg chg="add del mod">
          <ac:chgData name="伊健 杜" userId="e69aded81da48593" providerId="LiveId" clId="{E81F0A27-7DCD-4294-928A-56D9E15A8AA6}" dt="2022-09-19T15:32:38.509" v="3767" actId="478"/>
          <ac:spMkLst>
            <pc:docMk/>
            <pc:sldMk cId="4105244126" sldId="763"/>
            <ac:spMk id="5" creationId="{1E8C6683-4C86-35E4-1381-FCC0149F4020}"/>
          </ac:spMkLst>
        </pc:spChg>
        <pc:spChg chg="add mod">
          <ac:chgData name="伊健 杜" userId="e69aded81da48593" providerId="LiveId" clId="{E81F0A27-7DCD-4294-928A-56D9E15A8AA6}" dt="2022-09-19T15:32:41.532" v="3769" actId="1076"/>
          <ac:spMkLst>
            <pc:docMk/>
            <pc:sldMk cId="4105244126" sldId="763"/>
            <ac:spMk id="7" creationId="{6D5E2A64-EEC3-B072-EB6D-66077E402408}"/>
          </ac:spMkLst>
        </pc:spChg>
        <pc:picChg chg="add mod">
          <ac:chgData name="伊健 杜" userId="e69aded81da48593" providerId="LiveId" clId="{E81F0A27-7DCD-4294-928A-56D9E15A8AA6}" dt="2022-09-19T15:34:42.237" v="3782" actId="1076"/>
          <ac:picMkLst>
            <pc:docMk/>
            <pc:sldMk cId="4105244126" sldId="763"/>
            <ac:picMk id="4098" creationId="{BEE3F6F6-0E55-A238-DE06-A88D36CC5203}"/>
          </ac:picMkLst>
        </pc:picChg>
        <pc:picChg chg="add del">
          <ac:chgData name="伊健 杜" userId="e69aded81da48593" providerId="LiveId" clId="{E81F0A27-7DCD-4294-928A-56D9E15A8AA6}" dt="2022-09-19T15:35:13.389" v="3785"/>
          <ac:picMkLst>
            <pc:docMk/>
            <pc:sldMk cId="4105244126" sldId="763"/>
            <ac:picMk id="4100" creationId="{481AD311-BE80-14BD-76B7-65E24651E483}"/>
          </ac:picMkLst>
        </pc:picChg>
      </pc:sldChg>
      <pc:sldChg chg="delSp modSp add del mod ord">
        <pc:chgData name="伊健 杜" userId="e69aded81da48593" providerId="LiveId" clId="{E81F0A27-7DCD-4294-928A-56D9E15A8AA6}" dt="2022-09-19T15:34:51.521" v="3783" actId="47"/>
        <pc:sldMkLst>
          <pc:docMk/>
          <pc:sldMk cId="447208273" sldId="764"/>
        </pc:sldMkLst>
        <pc:spChg chg="del">
          <ac:chgData name="伊健 杜" userId="e69aded81da48593" providerId="LiveId" clId="{E81F0A27-7DCD-4294-928A-56D9E15A8AA6}" dt="2022-09-19T15:32:47.743" v="3771" actId="478"/>
          <ac:spMkLst>
            <pc:docMk/>
            <pc:sldMk cId="447208273" sldId="764"/>
            <ac:spMk id="2" creationId="{B4508B22-093F-6313-34C8-6AEEA6BEC948}"/>
          </ac:spMkLst>
        </pc:spChg>
        <pc:spChg chg="mod">
          <ac:chgData name="伊健 杜" userId="e69aded81da48593" providerId="LiveId" clId="{E81F0A27-7DCD-4294-928A-56D9E15A8AA6}" dt="2022-09-19T15:32:50.455" v="3772" actId="1076"/>
          <ac:spMkLst>
            <pc:docMk/>
            <pc:sldMk cId="447208273" sldId="764"/>
            <ac:spMk id="3" creationId="{D67A7726-BB25-93D6-EE39-2BF5CEBCD015}"/>
          </ac:spMkLst>
        </pc:spChg>
      </pc:sldChg>
      <pc:sldChg chg="add del">
        <pc:chgData name="伊健 杜" userId="e69aded81da48593" providerId="LiveId" clId="{E81F0A27-7DCD-4294-928A-56D9E15A8AA6}" dt="2022-09-19T15:32:06.892" v="3757" actId="47"/>
        <pc:sldMkLst>
          <pc:docMk/>
          <pc:sldMk cId="1259034669" sldId="765"/>
        </pc:sldMkLst>
      </pc:sldChg>
      <pc:sldChg chg="addSp delSp modSp add mod">
        <pc:chgData name="伊健 杜" userId="e69aded81da48593" providerId="LiveId" clId="{E81F0A27-7DCD-4294-928A-56D9E15A8AA6}" dt="2022-09-19T15:35:58.870" v="3790" actId="1076"/>
        <pc:sldMkLst>
          <pc:docMk/>
          <pc:sldMk cId="3734600097" sldId="765"/>
        </pc:sldMkLst>
        <pc:spChg chg="mod">
          <ac:chgData name="伊健 杜" userId="e69aded81da48593" providerId="LiveId" clId="{E81F0A27-7DCD-4294-928A-56D9E15A8AA6}" dt="2022-09-19T15:35:20.634" v="3787"/>
          <ac:spMkLst>
            <pc:docMk/>
            <pc:sldMk cId="3734600097" sldId="765"/>
            <ac:spMk id="3" creationId="{D67A7726-BB25-93D6-EE39-2BF5CEBCD015}"/>
          </ac:spMkLst>
        </pc:spChg>
        <pc:picChg chg="add del mod">
          <ac:chgData name="伊健 杜" userId="e69aded81da48593" providerId="LiveId" clId="{E81F0A27-7DCD-4294-928A-56D9E15A8AA6}" dt="2022-09-19T15:33:42.228" v="3778" actId="21"/>
          <ac:picMkLst>
            <pc:docMk/>
            <pc:sldMk cId="3734600097" sldId="765"/>
            <ac:picMk id="2050" creationId="{4806E240-29F4-1FBD-AC0F-4DD32A77C82B}"/>
          </ac:picMkLst>
        </pc:picChg>
        <pc:picChg chg="add mod">
          <ac:chgData name="伊健 杜" userId="e69aded81da48593" providerId="LiveId" clId="{E81F0A27-7DCD-4294-928A-56D9E15A8AA6}" dt="2022-09-19T15:35:58.870" v="3790" actId="1076"/>
          <ac:picMkLst>
            <pc:docMk/>
            <pc:sldMk cId="3734600097" sldId="765"/>
            <ac:picMk id="2052" creationId="{BFFE75C2-4666-B8B8-6619-BE9D61F25E62}"/>
          </ac:picMkLst>
        </pc:picChg>
      </pc:sldChg>
      <pc:sldChg chg="addSp modSp add">
        <pc:chgData name="伊健 杜" userId="e69aded81da48593" providerId="LiveId" clId="{E81F0A27-7DCD-4294-928A-56D9E15A8AA6}" dt="2022-09-19T15:36:38.297" v="3793" actId="1076"/>
        <pc:sldMkLst>
          <pc:docMk/>
          <pc:sldMk cId="1414370986" sldId="766"/>
        </pc:sldMkLst>
        <pc:picChg chg="add mod">
          <ac:chgData name="伊健 杜" userId="e69aded81da48593" providerId="LiveId" clId="{E81F0A27-7DCD-4294-928A-56D9E15A8AA6}" dt="2022-09-19T15:36:38.297" v="3793" actId="1076"/>
          <ac:picMkLst>
            <pc:docMk/>
            <pc:sldMk cId="1414370986" sldId="766"/>
            <ac:picMk id="5122" creationId="{60B3856E-8A64-50A3-2F94-BDF7C21E2D47}"/>
          </ac:picMkLst>
        </pc:picChg>
      </pc:sldChg>
      <pc:sldChg chg="modSp add mod">
        <pc:chgData name="伊健 杜" userId="e69aded81da48593" providerId="LiveId" clId="{E81F0A27-7DCD-4294-928A-56D9E15A8AA6}" dt="2022-09-19T17:31:56.009" v="4293"/>
        <pc:sldMkLst>
          <pc:docMk/>
          <pc:sldMk cId="3217746283" sldId="767"/>
        </pc:sldMkLst>
        <pc:spChg chg="mod">
          <ac:chgData name="伊健 杜" userId="e69aded81da48593" providerId="LiveId" clId="{E81F0A27-7DCD-4294-928A-56D9E15A8AA6}" dt="2022-09-19T17:31:56.009" v="4293"/>
          <ac:spMkLst>
            <pc:docMk/>
            <pc:sldMk cId="3217746283" sldId="767"/>
            <ac:spMk id="2" creationId="{F059E5E3-FB88-F6E7-7D25-BE311C04286D}"/>
          </ac:spMkLst>
        </pc:spChg>
        <pc:spChg chg="mod">
          <ac:chgData name="伊健 杜" userId="e69aded81da48593" providerId="LiveId" clId="{E81F0A27-7DCD-4294-928A-56D9E15A8AA6}" dt="2022-09-19T17:29:29.997" v="4068"/>
          <ac:spMkLst>
            <pc:docMk/>
            <pc:sldMk cId="3217746283" sldId="767"/>
            <ac:spMk id="3" creationId="{0751A28F-065C-65FA-5D7A-2637BF2AE04E}"/>
          </ac:spMkLst>
        </pc:spChg>
      </pc:sldChg>
    </pc:docChg>
  </pc:docChgLst>
  <pc:docChgLst>
    <pc:chgData name="伊健 杜" userId="e69aded81da48593" providerId="LiveId" clId="{507289F8-E6EA-4936-A75A-EF07BA0AD1AE}"/>
    <pc:docChg chg="undo custSel addSld delSld modSld sldOrd">
      <pc:chgData name="伊健 杜" userId="e69aded81da48593" providerId="LiveId" clId="{507289F8-E6EA-4936-A75A-EF07BA0AD1AE}" dt="2022-12-01T15:00:59.109" v="4518" actId="47"/>
      <pc:docMkLst>
        <pc:docMk/>
      </pc:docMkLst>
      <pc:sldChg chg="del">
        <pc:chgData name="伊健 杜" userId="e69aded81da48593" providerId="LiveId" clId="{507289F8-E6EA-4936-A75A-EF07BA0AD1AE}" dt="2022-12-01T10:06:04.651" v="2" actId="47"/>
        <pc:sldMkLst>
          <pc:docMk/>
          <pc:sldMk cId="2032622639" sldId="1600"/>
        </pc:sldMkLst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56247552" sldId="1629"/>
        </pc:sldMkLst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3981181640" sldId="1631"/>
        </pc:sldMkLst>
        <pc:spChg chg="add 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507289F8-E6EA-4936-A75A-EF07BA0AD1AE}" dt="2022-12-01T10:05:53.859" v="0" actId="47"/>
        <pc:sldMkLst>
          <pc:docMk/>
          <pc:sldMk cId="3996448752" sldId="1632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2221877690" sldId="163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877690" sldId="163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09.463" v="358" actId="1076"/>
          <ac:picMkLst>
            <pc:docMk/>
            <pc:sldMk cId="2221877690" sldId="1633"/>
            <ac:picMk id="1026" creationId="{13077364-246C-128B-9BED-58904B7D5FEC}"/>
          </ac:picMkLst>
        </pc:picChg>
        <pc:picChg chg="del mod">
          <ac:chgData name="伊健 杜" userId="e69aded81da48593" providerId="LiveId" clId="{507289F8-E6EA-4936-A75A-EF07BA0AD1AE}" dt="2022-12-01T10:09:27.969" v="117" actId="478"/>
          <ac:picMkLst>
            <pc:docMk/>
            <pc:sldMk cId="2221877690" sldId="1633"/>
            <ac:picMk id="3074" creationId="{CFC828F6-0CD9-476A-1811-450C6B73B604}"/>
          </ac:picMkLst>
        </pc:picChg>
      </pc:sldChg>
      <pc:sldChg chg="del">
        <pc:chgData name="伊健 杜" userId="e69aded81da48593" providerId="LiveId" clId="{507289F8-E6EA-4936-A75A-EF07BA0AD1AE}" dt="2022-12-01T10:05:58.396" v="1" actId="47"/>
        <pc:sldMkLst>
          <pc:docMk/>
          <pc:sldMk cId="1943031113" sldId="163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920947018" sldId="163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09139813" sldId="163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068505379" sldId="163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35934370" sldId="163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69960574" sldId="163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723693010" sldId="164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725491534" sldId="164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32205816" sldId="1642"/>
        </pc:sldMkLst>
      </pc:sldChg>
      <pc:sldChg chg="addSp delSp modSp mod">
        <pc:chgData name="伊健 杜" userId="e69aded81da48593" providerId="LiveId" clId="{507289F8-E6EA-4936-A75A-EF07BA0AD1AE}" dt="2022-12-01T12:47:23.004" v="4508"/>
        <pc:sldMkLst>
          <pc:docMk/>
          <pc:sldMk cId="4260021333" sldId="164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2" creationId="{5075023D-FB1C-EE43-81A1-59C89730424D}"/>
          </ac:spMkLst>
        </pc:spChg>
        <pc:spChg chg="del">
          <ac:chgData name="伊健 杜" userId="e69aded81da48593" providerId="LiveId" clId="{507289F8-E6EA-4936-A75A-EF07BA0AD1AE}" dt="2022-12-01T12:43:35.690" v="4372" actId="478"/>
          <ac:spMkLst>
            <pc:docMk/>
            <pc:sldMk cId="4260021333" sldId="1643"/>
            <ac:spMk id="3" creationId="{945C4ABE-5D78-5A26-B722-4FDC1872E460}"/>
          </ac:spMkLst>
        </pc:spChg>
        <pc:spChg chg="add mod">
          <ac:chgData name="伊健 杜" userId="e69aded81da48593" providerId="LiveId" clId="{507289F8-E6EA-4936-A75A-EF07BA0AD1AE}" dt="2022-12-01T12:47:23.004" v="4508"/>
          <ac:spMkLst>
            <pc:docMk/>
            <pc:sldMk cId="4260021333" sldId="1643"/>
            <ac:spMk id="4" creationId="{2C9D4FA5-BB50-4B82-8018-30DDA46E99BC}"/>
          </ac:spMkLst>
        </pc:spChg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033426215" sldId="164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418504957" sldId="164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574078309" sldId="164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613182168" sldId="164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106689935" sldId="164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359702286" sldId="164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86609757" sldId="165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255261345" sldId="165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447177732" sldId="165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60828132" sldId="165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82516160" sldId="165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58371911" sldId="165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844771689" sldId="165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358456787" sldId="165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575561204" sldId="1658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0046188" sldId="1659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229946150" sldId="1660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4170320492" sldId="1661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0070148" sldId="1662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174473443" sldId="1663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2846733632" sldId="1664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70273814" sldId="1665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1614446235" sldId="1666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623434506" sldId="1667"/>
        </pc:sldMkLst>
      </pc:sldChg>
      <pc:sldChg chg="del">
        <pc:chgData name="伊健 杜" userId="e69aded81da48593" providerId="LiveId" clId="{507289F8-E6EA-4936-A75A-EF07BA0AD1AE}" dt="2022-12-01T10:06:04.651" v="2" actId="47"/>
        <pc:sldMkLst>
          <pc:docMk/>
          <pc:sldMk cId="3943296893" sldId="1668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890553167" sldId="1669"/>
        </pc:sldMkLst>
      </pc:sldChg>
      <pc:sldChg chg="addSp delSp modSp mod">
        <pc:chgData name="伊健 杜" userId="e69aded81da48593" providerId="LiveId" clId="{507289F8-E6EA-4936-A75A-EF07BA0AD1AE}" dt="2022-12-01T11:57:52.359" v="2600" actId="1076"/>
        <pc:sldMkLst>
          <pc:docMk/>
          <pc:sldMk cId="2873396240" sldId="1670"/>
        </pc:sldMkLst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2" creationId="{2827E16F-A3A2-618A-4DEA-25E6E1BCB7C8}"/>
          </ac:spMkLst>
        </pc:spChg>
        <pc:spChg chg="del">
          <ac:chgData name="伊健 杜" userId="e69aded81da48593" providerId="LiveId" clId="{507289F8-E6EA-4936-A75A-EF07BA0AD1AE}" dt="2022-12-01T11:57:46.526" v="2595" actId="478"/>
          <ac:spMkLst>
            <pc:docMk/>
            <pc:sldMk cId="2873396240" sldId="1670"/>
            <ac:spMk id="3" creationId="{AD7B45BF-5B9F-4199-A390-F0921427464D}"/>
          </ac:spMkLst>
        </pc:spChg>
        <pc:picChg chg="add mod">
          <ac:chgData name="伊健 杜" userId="e69aded81da48593" providerId="LiveId" clId="{507289F8-E6EA-4936-A75A-EF07BA0AD1AE}" dt="2022-12-01T11:57:52.359" v="2600" actId="1076"/>
          <ac:picMkLst>
            <pc:docMk/>
            <pc:sldMk cId="2873396240" sldId="1670"/>
            <ac:picMk id="5" creationId="{9134AB08-8D54-DB56-DB04-E1D4551D2249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3884756548" sldId="1671"/>
        </pc:sldMkLst>
      </pc:sldChg>
      <pc:sldChg chg="addSp delSp modSp mod">
        <pc:chgData name="伊健 杜" userId="e69aded81da48593" providerId="LiveId" clId="{507289F8-E6EA-4936-A75A-EF07BA0AD1AE}" dt="2022-12-01T12:40:52.115" v="4181"/>
        <pc:sldMkLst>
          <pc:docMk/>
          <pc:sldMk cId="882423663" sldId="1672"/>
        </pc:sldMkLst>
        <pc:spChg chg="mod">
          <ac:chgData name="伊健 杜" userId="e69aded81da48593" providerId="LiveId" clId="{507289F8-E6EA-4936-A75A-EF07BA0AD1AE}" dt="2022-12-01T11:24:19.923" v="1548" actId="20577"/>
          <ac:spMkLst>
            <pc:docMk/>
            <pc:sldMk cId="882423663" sldId="1672"/>
            <ac:spMk id="2" creationId="{93750CB4-09CB-E972-8931-8149CF602B19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82423663" sldId="1672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30:08.818" v="1831" actId="1076"/>
          <ac:picMkLst>
            <pc:docMk/>
            <pc:sldMk cId="882423663" sldId="1672"/>
            <ac:picMk id="11266" creationId="{41C7DADA-D223-CEB9-A9A2-D13F3432809F}"/>
          </ac:picMkLst>
        </pc:picChg>
        <pc:picChg chg="add del">
          <ac:chgData name="伊健 杜" userId="e69aded81da48593" providerId="LiveId" clId="{507289F8-E6EA-4936-A75A-EF07BA0AD1AE}" dt="2022-12-01T11:30:14.665" v="1833"/>
          <ac:picMkLst>
            <pc:docMk/>
            <pc:sldMk cId="882423663" sldId="1672"/>
            <ac:picMk id="11268" creationId="{A337839E-E09F-3F30-9B7E-0D5163EB0D1C}"/>
          </ac:picMkLst>
        </pc:picChg>
        <pc:picChg chg="del">
          <ac:chgData name="伊健 杜" userId="e69aded81da48593" providerId="LiveId" clId="{507289F8-E6EA-4936-A75A-EF07BA0AD1AE}" dt="2022-12-01T11:26:36.822" v="1828" actId="478"/>
          <ac:picMkLst>
            <pc:docMk/>
            <pc:sldMk cId="882423663" sldId="1672"/>
            <ac:picMk id="32770" creationId="{5A8EF8D5-91A3-B822-9A01-FF09A2A32E94}"/>
          </ac:picMkLst>
        </pc:picChg>
      </pc:sldChg>
      <pc:sldChg chg="addSp modSp mod">
        <pc:chgData name="伊健 杜" userId="e69aded81da48593" providerId="LiveId" clId="{507289F8-E6EA-4936-A75A-EF07BA0AD1AE}" dt="2022-12-01T12:40:52.115" v="4181"/>
        <pc:sldMkLst>
          <pc:docMk/>
          <pc:sldMk cId="2221160068" sldId="1673"/>
        </pc:sldMkLst>
        <pc:spChg chg="add mod">
          <ac:chgData name="伊健 杜" userId="e69aded81da48593" providerId="LiveId" clId="{507289F8-E6EA-4936-A75A-EF07BA0AD1AE}" dt="2022-12-01T11:55:28.301" v="2391" actId="1076"/>
          <ac:spMkLst>
            <pc:docMk/>
            <pc:sldMk cId="2221160068" sldId="1673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221160068" sldId="167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038361113" sldId="167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38361113" sldId="1674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0:20:32.405" v="362" actId="14100"/>
          <ac:picMkLst>
            <pc:docMk/>
            <pc:sldMk cId="3038361113" sldId="1674"/>
            <ac:picMk id="2050" creationId="{C6210326-A739-49F1-D973-8EFE989B5D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616140614" sldId="167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6140614" sldId="167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39.752" v="460" actId="478"/>
          <ac:picMkLst>
            <pc:docMk/>
            <pc:sldMk cId="2616140614" sldId="1675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0:28.916" v="2602" actId="1076"/>
          <ac:picMkLst>
            <pc:docMk/>
            <pc:sldMk cId="2616140614" sldId="1675"/>
            <ac:picMk id="10242" creationId="{33F4FB97-586D-888D-4D25-FDBD8BDC4C4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50239355" sldId="167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50239355" sldId="1676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0:25:42.133" v="461" actId="478"/>
          <ac:picMkLst>
            <pc:docMk/>
            <pc:sldMk cId="550239355" sldId="1676"/>
            <ac:picMk id="2050" creationId="{C6210326-A739-49F1-D973-8EFE989B5D45}"/>
          </ac:picMkLst>
        </pc:picChg>
        <pc:picChg chg="add mod">
          <ac:chgData name="伊健 杜" userId="e69aded81da48593" providerId="LiveId" clId="{507289F8-E6EA-4936-A75A-EF07BA0AD1AE}" dt="2022-12-01T12:01:07.798" v="2604" actId="1076"/>
          <ac:picMkLst>
            <pc:docMk/>
            <pc:sldMk cId="550239355" sldId="1676"/>
            <ac:picMk id="9218" creationId="{D00532F8-2C11-75D9-4A7F-67F9A20BD416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47443125" sldId="167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47443125" sldId="1677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1:51.544" v="2606" actId="1076"/>
          <ac:picMkLst>
            <pc:docMk/>
            <pc:sldMk cId="147443125" sldId="1677"/>
            <ac:picMk id="8194" creationId="{9A16611E-9488-6EBE-C52B-5F6B4004E6E2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1257960367" sldId="167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257960367" sldId="1678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2:33.748" v="2614" actId="1076"/>
          <ac:picMkLst>
            <pc:docMk/>
            <pc:sldMk cId="1257960367" sldId="1678"/>
            <ac:picMk id="7170" creationId="{B11EE314-C722-772C-9AFE-4FDEACBA5CCA}"/>
          </ac:picMkLst>
        </pc:picChg>
      </pc:sldChg>
      <pc:sldChg chg="addSp delSp modSp add del mod ord">
        <pc:chgData name="伊健 杜" userId="e69aded81da48593" providerId="LiveId" clId="{507289F8-E6EA-4936-A75A-EF07BA0AD1AE}" dt="2022-12-01T13:32:45.171" v="4517" actId="478"/>
        <pc:sldMkLst>
          <pc:docMk/>
          <pc:sldMk cId="3294107334" sldId="1679"/>
        </pc:sldMkLst>
        <pc:spChg chg="del">
          <ac:chgData name="伊健 杜" userId="e69aded81da48593" providerId="LiveId" clId="{507289F8-E6EA-4936-A75A-EF07BA0AD1AE}" dt="2022-12-01T10:50:43.907" v="938" actId="478"/>
          <ac:spMkLst>
            <pc:docMk/>
            <pc:sldMk cId="3294107334" sldId="1679"/>
            <ac:spMk id="2" creationId="{49DFC628-A535-425B-4C86-F5D847CA8DB1}"/>
          </ac:spMkLst>
        </pc:spChg>
        <pc:spChg chg="add del mod">
          <ac:chgData name="伊健 杜" userId="e69aded81da48593" providerId="LiveId" clId="{507289F8-E6EA-4936-A75A-EF07BA0AD1AE}" dt="2022-12-01T13:32:45.171" v="4517" actId="478"/>
          <ac:spMkLst>
            <pc:docMk/>
            <pc:sldMk cId="3294107334" sldId="1679"/>
            <ac:spMk id="2" creationId="{B44BD728-47E1-2885-8DDA-68A6DEF074EB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294107334" sldId="1679"/>
            <ac:spMk id="4" creationId="{2CD63A4E-E37B-41A6-9090-C7BF9F9D4BD7}"/>
          </ac:spMkLst>
        </pc:spChg>
      </pc:sldChg>
      <pc:sldChg chg="addSp modSp add mod ord">
        <pc:chgData name="伊健 杜" userId="e69aded81da48593" providerId="LiveId" clId="{507289F8-E6EA-4936-A75A-EF07BA0AD1AE}" dt="2022-12-01T12:40:52.115" v="4181"/>
        <pc:sldMkLst>
          <pc:docMk/>
          <pc:sldMk cId="859772550" sldId="168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859772550" sldId="1680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06:05.629" v="2618" actId="1076"/>
          <ac:picMkLst>
            <pc:docMk/>
            <pc:sldMk cId="859772550" sldId="1680"/>
            <ac:picMk id="6146" creationId="{ED946F6D-D77D-C5DF-41AF-DDB8EC27A4DA}"/>
          </ac:picMkLst>
        </pc:picChg>
      </pc:sldChg>
      <pc:sldChg chg="modSp add del mod">
        <pc:chgData name="伊健 杜" userId="e69aded81da48593" providerId="LiveId" clId="{507289F8-E6EA-4936-A75A-EF07BA0AD1AE}" dt="2022-12-01T10:53:27.843" v="1085" actId="47"/>
        <pc:sldMkLst>
          <pc:docMk/>
          <pc:sldMk cId="103389988" sldId="1681"/>
        </pc:sldMkLst>
        <pc:spChg chg="mod">
          <ac:chgData name="伊健 杜" userId="e69aded81da48593" providerId="LiveId" clId="{507289F8-E6EA-4936-A75A-EF07BA0AD1AE}" dt="2022-12-01T10:53:05.692" v="1081" actId="20577"/>
          <ac:spMkLst>
            <pc:docMk/>
            <pc:sldMk cId="103389988" sldId="1681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2461951124" sldId="168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461951124" sldId="1682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16:32.577" v="2621" actId="1076"/>
          <ac:picMkLst>
            <pc:docMk/>
            <pc:sldMk cId="2461951124" sldId="1682"/>
            <ac:picMk id="4098" creationId="{F02C2C92-ACB4-81D6-A5EB-E61E2230E7B7}"/>
          </ac:picMkLst>
        </pc:picChg>
      </pc:sldChg>
      <pc:sldChg chg="addSp modSp add mod">
        <pc:chgData name="伊健 杜" userId="e69aded81da48593" providerId="LiveId" clId="{507289F8-E6EA-4936-A75A-EF07BA0AD1AE}" dt="2022-12-01T12:40:52.115" v="4181"/>
        <pc:sldMkLst>
          <pc:docMk/>
          <pc:sldMk cId="3972343616" sldId="1683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972343616" sldId="168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1:19:54.921" v="1314" actId="1076"/>
          <ac:picMkLst>
            <pc:docMk/>
            <pc:sldMk cId="3972343616" sldId="1683"/>
            <ac:picMk id="3074" creationId="{E3C9813B-E14B-1032-4D12-15A66AA4AE45}"/>
          </ac:picMkLst>
        </pc:picChg>
      </pc:sldChg>
      <pc:sldChg chg="delSp modSp add mod">
        <pc:chgData name="伊健 杜" userId="e69aded81da48593" providerId="LiveId" clId="{507289F8-E6EA-4936-A75A-EF07BA0AD1AE}" dt="2022-12-01T12:40:52.115" v="4181"/>
        <pc:sldMkLst>
          <pc:docMk/>
          <pc:sldMk cId="2312881180" sldId="168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12881180" sldId="1684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1:23:48.896" v="1528" actId="478"/>
          <ac:picMkLst>
            <pc:docMk/>
            <pc:sldMk cId="2312881180" sldId="1684"/>
            <ac:picMk id="3074" creationId="{E3C9813B-E14B-1032-4D12-15A66AA4AE4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6168413" sldId="1685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6168413" sldId="1685"/>
            <ac:spMk id="4" creationId="{2CD63A4E-E37B-41A6-9090-C7BF9F9D4BD7}"/>
          </ac:spMkLst>
        </pc:spChg>
        <pc:picChg chg="del">
          <ac:chgData name="伊健 杜" userId="e69aded81da48593" providerId="LiveId" clId="{507289F8-E6EA-4936-A75A-EF07BA0AD1AE}" dt="2022-12-01T11:30:18.885" v="1835" actId="478"/>
          <ac:picMkLst>
            <pc:docMk/>
            <pc:sldMk cId="196168413" sldId="1685"/>
            <ac:picMk id="11266" creationId="{41C7DADA-D223-CEB9-A9A2-D13F3432809F}"/>
          </ac:picMkLst>
        </pc:picChg>
        <pc:picChg chg="add mod">
          <ac:chgData name="伊健 杜" userId="e69aded81da48593" providerId="LiveId" clId="{507289F8-E6EA-4936-A75A-EF07BA0AD1AE}" dt="2022-12-01T11:34:04.445" v="1974" actId="1076"/>
          <ac:picMkLst>
            <pc:docMk/>
            <pc:sldMk cId="196168413" sldId="1685"/>
            <ac:picMk id="13314" creationId="{9DC48B43-4486-5243-6901-3A594726FDD2}"/>
          </ac:picMkLst>
        </pc:picChg>
        <pc:picChg chg="add del mod">
          <ac:chgData name="伊健 杜" userId="e69aded81da48593" providerId="LiveId" clId="{507289F8-E6EA-4936-A75A-EF07BA0AD1AE}" dt="2022-12-01T11:42:27.107" v="2175" actId="478"/>
          <ac:picMkLst>
            <pc:docMk/>
            <pc:sldMk cId="196168413" sldId="1685"/>
            <ac:picMk id="13316" creationId="{05D5EBEF-BEB7-4D47-C221-B771A4BE4711}"/>
          </ac:picMkLst>
        </pc:picChg>
        <pc:picChg chg="add mod">
          <ac:chgData name="伊健 杜" userId="e69aded81da48593" providerId="LiveId" clId="{507289F8-E6EA-4936-A75A-EF07BA0AD1AE}" dt="2022-12-01T11:37:15.887" v="1979" actId="1076"/>
          <ac:picMkLst>
            <pc:docMk/>
            <pc:sldMk cId="196168413" sldId="1685"/>
            <ac:picMk id="13318" creationId="{D6FDF52D-E49A-E6CA-66E3-2611E6BB717F}"/>
          </ac:picMkLst>
        </pc:picChg>
        <pc:picChg chg="add mod">
          <ac:chgData name="伊健 杜" userId="e69aded81da48593" providerId="LiveId" clId="{507289F8-E6EA-4936-A75A-EF07BA0AD1AE}" dt="2022-12-01T11:42:29.765" v="2176" actId="1076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763813004" sldId="1686"/>
        </pc:sldMkLst>
        <pc:spChg chg="add del">
          <ac:chgData name="伊健 杜" userId="e69aded81da48593" providerId="LiveId" clId="{507289F8-E6EA-4936-A75A-EF07BA0AD1AE}" dt="2022-12-01T11:40:53.241" v="2125" actId="478"/>
          <ac:spMkLst>
            <pc:docMk/>
            <pc:sldMk cId="763813004" sldId="1686"/>
            <ac:spMk id="3" creationId="{83E783F0-E65F-6EF4-F364-6F9F94C6C263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763813004" sldId="1686"/>
            <ac:spMk id="4" creationId="{2CD63A4E-E37B-41A6-9090-C7BF9F9D4BD7}"/>
          </ac:spMkLst>
        </pc:spChg>
        <pc:picChg chg="add mod">
          <ac:chgData name="伊健 杜" userId="e69aded81da48593" providerId="LiveId" clId="{507289F8-E6EA-4936-A75A-EF07BA0AD1AE}" dt="2022-12-01T11:41:01.536" v="2128" actId="14100"/>
          <ac:picMkLst>
            <pc:docMk/>
            <pc:sldMk cId="763813004" sldId="1686"/>
            <ac:picMk id="6" creationId="{709E8AD5-366D-7A2E-FF13-BD890535D17A}"/>
          </ac:picMkLst>
        </pc:picChg>
        <pc:picChg chg="del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4" creationId="{9DC48B43-4486-5243-6901-3A594726FDD2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6" creationId="{05D5EBEF-BEB7-4D47-C221-B771A4BE4711}"/>
          </ac:picMkLst>
        </pc:picChg>
        <pc:picChg chg="del mod">
          <ac:chgData name="伊健 杜" userId="e69aded81da48593" providerId="LiveId" clId="{507289F8-E6EA-4936-A75A-EF07BA0AD1AE}" dt="2022-12-01T11:37:29.310" v="1982" actId="478"/>
          <ac:picMkLst>
            <pc:docMk/>
            <pc:sldMk cId="763813004" sldId="1686"/>
            <ac:picMk id="13318" creationId="{D6FDF52D-E49A-E6CA-66E3-2611E6BB717F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020793196" sldId="1687"/>
        </pc:sldMkLst>
        <pc:spChg chg="mod">
          <ac:chgData name="伊健 杜" userId="e69aded81da48593" providerId="LiveId" clId="{507289F8-E6EA-4936-A75A-EF07BA0AD1AE}" dt="2022-12-01T11:55:49.149" v="2433" actId="1076"/>
          <ac:spMkLst>
            <pc:docMk/>
            <pc:sldMk cId="3020793196" sldId="1687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3020793196" sldId="168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704272558" sldId="168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704272558" sldId="1688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78155850" sldId="168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78155850" sldId="168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5756611" sldId="169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5756611" sldId="169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19:19.865" v="2771" actId="478"/>
          <ac:picMkLst>
            <pc:docMk/>
            <pc:sldMk cId="5756611" sldId="1690"/>
            <ac:picMk id="1026" creationId="{13077364-246C-128B-9BED-58904B7D5FEC}"/>
          </ac:picMkLst>
        </pc:picChg>
        <pc:picChg chg="add mod">
          <ac:chgData name="伊健 杜" userId="e69aded81da48593" providerId="LiveId" clId="{507289F8-E6EA-4936-A75A-EF07BA0AD1AE}" dt="2022-12-01T12:19:48.291" v="2774" actId="1076"/>
          <ac:picMkLst>
            <pc:docMk/>
            <pc:sldMk cId="5756611" sldId="1690"/>
            <ac:picMk id="15362" creationId="{9C2AB71F-FBC3-D0D6-55D6-A81A61AD5761}"/>
          </ac:picMkLst>
        </pc:picChg>
      </pc:sldChg>
      <pc:sldChg chg="delSp modSp add mod">
        <pc:chgData name="伊健 杜" userId="e69aded81da48593" providerId="LiveId" clId="{507289F8-E6EA-4936-A75A-EF07BA0AD1AE}" dt="2022-12-01T12:18:31.941" v="2699"/>
        <pc:sldMkLst>
          <pc:docMk/>
          <pc:sldMk cId="769203678" sldId="1691"/>
        </pc:sldMkLst>
        <pc:spChg chg="del">
          <ac:chgData name="伊健 杜" userId="e69aded81da48593" providerId="LiveId" clId="{507289F8-E6EA-4936-A75A-EF07BA0AD1AE}" dt="2022-12-01T12:17:06.686" v="2635" actId="478"/>
          <ac:spMkLst>
            <pc:docMk/>
            <pc:sldMk cId="769203678" sldId="1691"/>
            <ac:spMk id="2" creationId="{F8B0C1A1-6CD5-E17A-4684-416331F9B3C5}"/>
          </ac:spMkLst>
        </pc:spChg>
        <pc:spChg chg="mod">
          <ac:chgData name="伊健 杜" userId="e69aded81da48593" providerId="LiveId" clId="{507289F8-E6EA-4936-A75A-EF07BA0AD1AE}" dt="2022-12-01T12:18:31.941" v="2699"/>
          <ac:spMkLst>
            <pc:docMk/>
            <pc:sldMk cId="769203678" sldId="169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3349248834" sldId="1692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3349248834" sldId="169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18:57.635" v="2757"/>
        <pc:sldMkLst>
          <pc:docMk/>
          <pc:sldMk cId="2380664498" sldId="1693"/>
        </pc:sldMkLst>
        <pc:spChg chg="mod">
          <ac:chgData name="伊健 杜" userId="e69aded81da48593" providerId="LiveId" clId="{507289F8-E6EA-4936-A75A-EF07BA0AD1AE}" dt="2022-12-01T12:18:57.635" v="2757"/>
          <ac:spMkLst>
            <pc:docMk/>
            <pc:sldMk cId="2380664498" sldId="1693"/>
            <ac:spMk id="4" creationId="{2CD63A4E-E37B-41A6-9090-C7BF9F9D4BD7}"/>
          </ac:spMkLst>
        </pc:sp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1024590960" sldId="1694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024590960" sldId="169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5441418" sldId="1695"/>
        </pc:sldMkLst>
        <pc:spChg chg="mod">
          <ac:chgData name="伊健 杜" userId="e69aded81da48593" providerId="LiveId" clId="{507289F8-E6EA-4936-A75A-EF07BA0AD1AE}" dt="2022-12-01T12:22:46.668" v="3044" actId="20577"/>
          <ac:spMkLst>
            <pc:docMk/>
            <pc:sldMk cId="15441418" sldId="1695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5441418" sldId="1695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3:29.528" v="3174" actId="478"/>
          <ac:picMkLst>
            <pc:docMk/>
            <pc:sldMk cId="15441418" sldId="1695"/>
            <ac:picMk id="15362" creationId="{9C2AB71F-FBC3-D0D6-55D6-A81A61AD5761}"/>
          </ac:picMkLst>
        </pc:picChg>
        <pc:picChg chg="add mod">
          <ac:chgData name="伊健 杜" userId="e69aded81da48593" providerId="LiveId" clId="{507289F8-E6EA-4936-A75A-EF07BA0AD1AE}" dt="2022-12-01T12:24:05.928" v="3194" actId="1076"/>
          <ac:picMkLst>
            <pc:docMk/>
            <pc:sldMk cId="15441418" sldId="1695"/>
            <ac:picMk id="16386" creationId="{F9E2CC68-BFAF-7D0D-2D14-DC1158AA374A}"/>
          </ac:picMkLst>
        </pc:picChg>
        <pc:picChg chg="add del">
          <ac:chgData name="伊健 杜" userId="e69aded81da48593" providerId="LiveId" clId="{507289F8-E6EA-4936-A75A-EF07BA0AD1AE}" dt="2022-12-01T12:24:09.607" v="3196"/>
          <ac:picMkLst>
            <pc:docMk/>
            <pc:sldMk cId="15441418" sldId="1695"/>
            <ac:picMk id="16388" creationId="{EAE57E47-B1A9-7B5E-D158-7AE1C6364AA5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14635091" sldId="1696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14635091" sldId="1696"/>
            <ac:spMk id="5" creationId="{E7287B0E-EF55-E721-8EFA-9A9183C0EDF9}"/>
          </ac:spMkLst>
        </pc:spChg>
        <pc:picChg chg="del mod">
          <ac:chgData name="伊健 杜" userId="e69aded81da48593" providerId="LiveId" clId="{507289F8-E6EA-4936-A75A-EF07BA0AD1AE}" dt="2022-12-01T12:25:24.804" v="3313" actId="478"/>
          <ac:picMkLst>
            <pc:docMk/>
            <pc:sldMk cId="214635091" sldId="1696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6:02.545" v="3316" actId="1076"/>
          <ac:picMkLst>
            <pc:docMk/>
            <pc:sldMk cId="214635091" sldId="1696"/>
            <ac:picMk id="17410" creationId="{03517C42-CECF-4864-570B-CD2A7A4117A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000550123" sldId="1697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000550123" sldId="1697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7:09.598" v="3483" actId="478"/>
          <ac:picMkLst>
            <pc:docMk/>
            <pc:sldMk cId="2000550123" sldId="1697"/>
            <ac:picMk id="16386" creationId="{F9E2CC68-BFAF-7D0D-2D14-DC1158AA374A}"/>
          </ac:picMkLst>
        </pc:picChg>
        <pc:picChg chg="add mod">
          <ac:chgData name="伊健 杜" userId="e69aded81da48593" providerId="LiveId" clId="{507289F8-E6EA-4936-A75A-EF07BA0AD1AE}" dt="2022-12-01T12:27:40.966" v="3487" actId="1076"/>
          <ac:picMkLst>
            <pc:docMk/>
            <pc:sldMk cId="2000550123" sldId="1697"/>
            <ac:picMk id="18434" creationId="{9DEB86AA-BE92-0B4F-B330-4AF287975BFB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717903204" sldId="1698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717903204" sldId="1698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28:18.615" v="3538" actId="478"/>
          <ac:picMkLst>
            <pc:docMk/>
            <pc:sldMk cId="1717903204" sldId="1698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28:36.525" v="3541" actId="1076"/>
          <ac:picMkLst>
            <pc:docMk/>
            <pc:sldMk cId="1717903204" sldId="1698"/>
            <ac:picMk id="19458" creationId="{D2504450-9AB9-73E0-244F-47681EAF6E7D}"/>
          </ac:picMkLst>
        </pc:picChg>
      </pc:sldChg>
      <pc:sldChg chg="modSp add mod">
        <pc:chgData name="伊健 杜" userId="e69aded81da48593" providerId="LiveId" clId="{507289F8-E6EA-4936-A75A-EF07BA0AD1AE}" dt="2022-12-01T12:40:52.115" v="4181"/>
        <pc:sldMkLst>
          <pc:docMk/>
          <pc:sldMk cId="2612403542" sldId="1699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612403542" sldId="169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195487389" sldId="1700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195487389" sldId="1700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5:39.494" v="3744" actId="478"/>
          <ac:picMkLst>
            <pc:docMk/>
            <pc:sldMk cId="195487389" sldId="1700"/>
            <ac:picMk id="18434" creationId="{9DEB86AA-BE92-0B4F-B330-4AF287975BFB}"/>
          </ac:picMkLst>
        </pc:picChg>
        <pc:picChg chg="add mod">
          <ac:chgData name="伊健 杜" userId="e69aded81da48593" providerId="LiveId" clId="{507289F8-E6EA-4936-A75A-EF07BA0AD1AE}" dt="2022-12-01T12:37:22.266" v="3748" actId="1076"/>
          <ac:picMkLst>
            <pc:docMk/>
            <pc:sldMk cId="195487389" sldId="1700"/>
            <ac:picMk id="20482" creationId="{16525164-D577-4AC2-CA53-7F1F5B42D96C}"/>
          </ac:picMkLst>
        </pc:picChg>
      </pc:sldChg>
      <pc:sldChg chg="addSp delSp modSp add mod">
        <pc:chgData name="伊健 杜" userId="e69aded81da48593" providerId="LiveId" clId="{507289F8-E6EA-4936-A75A-EF07BA0AD1AE}" dt="2022-12-01T12:40:52.115" v="4181"/>
        <pc:sldMkLst>
          <pc:docMk/>
          <pc:sldMk cId="2325308572" sldId="1701"/>
        </pc:sldMkLst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0:52.115" v="4181"/>
          <ac:spMkLst>
            <pc:docMk/>
            <pc:sldMk cId="2325308572" sldId="1701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37:30.389" v="3750" actId="478"/>
          <ac:picMkLst>
            <pc:docMk/>
            <pc:sldMk cId="2325308572" sldId="1701"/>
            <ac:picMk id="20482" creationId="{16525164-D577-4AC2-CA53-7F1F5B42D96C}"/>
          </ac:picMkLst>
        </pc:picChg>
        <pc:picChg chg="add mod">
          <ac:chgData name="伊健 杜" userId="e69aded81da48593" providerId="LiveId" clId="{507289F8-E6EA-4936-A75A-EF07BA0AD1AE}" dt="2022-12-01T12:38:43.694" v="3867" actId="1076"/>
          <ac:picMkLst>
            <pc:docMk/>
            <pc:sldMk cId="2325308572" sldId="1701"/>
            <ac:picMk id="21506" creationId="{F4CFC40D-0B7B-E685-0FED-6FF07240215C}"/>
          </ac:picMkLst>
        </pc:picChg>
      </pc:sldChg>
      <pc:sldChg chg="addSp delSp modSp add mod">
        <pc:chgData name="伊健 杜" userId="e69aded81da48593" providerId="LiveId" clId="{507289F8-E6EA-4936-A75A-EF07BA0AD1AE}" dt="2022-12-01T12:41:45.106" v="4208"/>
        <pc:sldMkLst>
          <pc:docMk/>
          <pc:sldMk cId="2969791930" sldId="1702"/>
        </pc:sldMkLst>
        <pc:spChg chg="mod">
          <ac:chgData name="伊健 杜" userId="e69aded81da48593" providerId="LiveId" clId="{507289F8-E6EA-4936-A75A-EF07BA0AD1AE}" dt="2022-12-01T12:39:06.427" v="3886"/>
          <ac:spMkLst>
            <pc:docMk/>
            <pc:sldMk cId="2969791930" sldId="1702"/>
            <ac:spMk id="2" creationId="{10304424-DB4A-36E7-9E0D-D32A5DD0F26C}"/>
          </ac:spMkLst>
        </pc:spChg>
        <pc:spChg chg="mod">
          <ac:chgData name="伊健 杜" userId="e69aded81da48593" providerId="LiveId" clId="{507289F8-E6EA-4936-A75A-EF07BA0AD1AE}" dt="2022-12-01T12:41:45.106" v="4208"/>
          <ac:spMkLst>
            <pc:docMk/>
            <pc:sldMk cId="2969791930" sldId="1702"/>
            <ac:spMk id="5" creationId="{E7287B0E-EF55-E721-8EFA-9A9183C0EDF9}"/>
          </ac:spMkLst>
        </pc:spChg>
        <pc:picChg chg="del">
          <ac:chgData name="伊健 杜" userId="e69aded81da48593" providerId="LiveId" clId="{507289F8-E6EA-4936-A75A-EF07BA0AD1AE}" dt="2022-12-01T12:40:58.451" v="4182" actId="478"/>
          <ac:picMkLst>
            <pc:docMk/>
            <pc:sldMk cId="2969791930" sldId="1702"/>
            <ac:picMk id="21506" creationId="{F4CFC40D-0B7B-E685-0FED-6FF07240215C}"/>
          </ac:picMkLst>
        </pc:picChg>
        <pc:picChg chg="add mod">
          <ac:chgData name="伊健 杜" userId="e69aded81da48593" providerId="LiveId" clId="{507289F8-E6EA-4936-A75A-EF07BA0AD1AE}" dt="2022-12-01T12:41:30.836" v="4190" actId="1076"/>
          <ac:picMkLst>
            <pc:docMk/>
            <pc:sldMk cId="2969791930" sldId="1702"/>
            <ac:picMk id="22530" creationId="{38EDCFA6-C1E6-3057-4A19-E89A3C0FC1BB}"/>
          </ac:picMkLst>
        </pc:picChg>
      </pc:sldChg>
      <pc:sldChg chg="addSp delSp modSp add mod">
        <pc:chgData name="伊健 杜" userId="e69aded81da48593" providerId="LiveId" clId="{507289F8-E6EA-4936-A75A-EF07BA0AD1AE}" dt="2022-12-01T12:47:23.004" v="4508"/>
        <pc:sldMkLst>
          <pc:docMk/>
          <pc:sldMk cId="2133253232" sldId="1703"/>
        </pc:sldMkLst>
        <pc:spChg chg="mod">
          <ac:chgData name="伊健 杜" userId="e69aded81da48593" providerId="LiveId" clId="{507289F8-E6EA-4936-A75A-EF07BA0AD1AE}" dt="2022-12-01T12:47:23.004" v="4508"/>
          <ac:spMkLst>
            <pc:docMk/>
            <pc:sldMk cId="2133253232" sldId="1703"/>
            <ac:spMk id="5" creationId="{E7287B0E-EF55-E721-8EFA-9A9183C0EDF9}"/>
          </ac:spMkLst>
        </pc:spChg>
        <pc:picChg chg="add mod">
          <ac:chgData name="伊健 杜" userId="e69aded81da48593" providerId="LiveId" clId="{507289F8-E6EA-4936-A75A-EF07BA0AD1AE}" dt="2022-12-01T12:43:27.316" v="4371" actId="14100"/>
          <ac:picMkLst>
            <pc:docMk/>
            <pc:sldMk cId="2133253232" sldId="1703"/>
            <ac:picMk id="4" creationId="{6B281E49-3B17-996B-0981-6CA14768B3A4}"/>
          </ac:picMkLst>
        </pc:picChg>
        <pc:picChg chg="del">
          <ac:chgData name="伊健 杜" userId="e69aded81da48593" providerId="LiveId" clId="{507289F8-E6EA-4936-A75A-EF07BA0AD1AE}" dt="2022-12-01T12:41:34.759" v="4192" actId="478"/>
          <ac:picMkLst>
            <pc:docMk/>
            <pc:sldMk cId="2133253232" sldId="1703"/>
            <ac:picMk id="22530" creationId="{38EDCFA6-C1E6-3057-4A19-E89A3C0FC1BB}"/>
          </ac:picMkLst>
        </pc:picChg>
        <pc:picChg chg="add del mod">
          <ac:chgData name="伊健 杜" userId="e69aded81da48593" providerId="LiveId" clId="{507289F8-E6EA-4936-A75A-EF07BA0AD1AE}" dt="2022-12-01T12:43:01.993" v="4363" actId="478"/>
          <ac:picMkLst>
            <pc:docMk/>
            <pc:sldMk cId="2133253232" sldId="1703"/>
            <ac:picMk id="23554" creationId="{C096490E-AE32-C7C5-6B41-27B50FF01886}"/>
          </ac:picMkLst>
        </pc:picChg>
        <pc:picChg chg="add del mod">
          <ac:chgData name="伊健 杜" userId="e69aded81da48593" providerId="LiveId" clId="{507289F8-E6EA-4936-A75A-EF07BA0AD1AE}" dt="2022-12-01T12:43:20.688" v="4368" actId="478"/>
          <ac:picMkLst>
            <pc:docMk/>
            <pc:sldMk cId="2133253232" sldId="1703"/>
            <ac:picMk id="23556" creationId="{D809AE60-0C8D-344A-2D7B-6628DB343F4C}"/>
          </ac:picMkLst>
        </pc:picChg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50033370" sldId="1704"/>
        </pc:sldMkLst>
      </pc:sldChg>
      <pc:sldChg chg="add del">
        <pc:chgData name="伊健 杜" userId="e69aded81da48593" providerId="LiveId" clId="{507289F8-E6EA-4936-A75A-EF07BA0AD1AE}" dt="2022-12-01T15:00:59.109" v="4518" actId="47"/>
        <pc:sldMkLst>
          <pc:docMk/>
          <pc:sldMk cId="2156541216" sldId="1705"/>
        </pc:sldMkLst>
      </pc:sldChg>
    </pc:docChg>
  </pc:docChgLst>
  <pc:docChgLst>
    <pc:chgData name="伊健 杜" userId="e69aded81da48593" providerId="LiveId" clId="{C8F8AB6E-14BC-432E-91BC-04C6A02284D3}"/>
    <pc:docChg chg="undo custSel addSld delSld modSld sldOrd modSection">
      <pc:chgData name="伊健 杜" userId="e69aded81da48593" providerId="LiveId" clId="{C8F8AB6E-14BC-432E-91BC-04C6A02284D3}" dt="2022-10-20T11:42:29.125" v="5081"/>
      <pc:docMkLst>
        <pc:docMk/>
      </pc:docMkLst>
      <pc:sldChg chg="del">
        <pc:chgData name="伊健 杜" userId="e69aded81da48593" providerId="LiveId" clId="{C8F8AB6E-14BC-432E-91BC-04C6A02284D3}" dt="2022-10-20T08:33:00.966" v="0" actId="47"/>
        <pc:sldMkLst>
          <pc:docMk/>
          <pc:sldMk cId="1691849706" sldId="1087"/>
        </pc:sldMkLst>
      </pc:sldChg>
      <pc:sldChg chg="del">
        <pc:chgData name="伊健 杜" userId="e69aded81da48593" providerId="LiveId" clId="{C8F8AB6E-14BC-432E-91BC-04C6A02284D3}" dt="2022-10-20T08:34:11.911" v="1" actId="47"/>
        <pc:sldMkLst>
          <pc:docMk/>
          <pc:sldMk cId="4293511164" sldId="109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79529988" sldId="109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352202527" sldId="110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5971083" sldId="110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68215057" sldId="110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62148205" sldId="110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33180734" sldId="110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445975202" sldId="110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6397345" sldId="110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148110155" sldId="110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12571754" sldId="110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051382445" sldId="111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698211774" sldId="111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936677294" sldId="111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16279265" sldId="111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05826302" sldId="111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61924852" sldId="111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524859685" sldId="111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60721910" sldId="111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577874230" sldId="111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138375103" sldId="111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973887748" sldId="112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495959917" sldId="112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199731061" sldId="112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671302223" sldId="112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824985032" sldId="112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00929601" sldId="1125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9487469" sldId="112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833358025" sldId="112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531622277" sldId="112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51542382" sldId="112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02789022" sldId="113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358453517" sldId="1131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84242262" sldId="1132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117363478" sldId="1133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1002926207" sldId="1134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73485093" sldId="1136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940146665" sldId="1137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4260008325" sldId="1138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2708693073" sldId="1139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23648693" sldId="1140"/>
        </pc:sldMkLst>
      </pc:sldChg>
      <pc:sldChg chg="del">
        <pc:chgData name="伊健 杜" userId="e69aded81da48593" providerId="LiveId" clId="{C8F8AB6E-14BC-432E-91BC-04C6A02284D3}" dt="2022-10-20T08:33:00.966" v="0" actId="47"/>
        <pc:sldMkLst>
          <pc:docMk/>
          <pc:sldMk cId="3088897928" sldId="1141"/>
        </pc:sldMkLst>
      </pc:sldChg>
      <pc:sldChg chg="addSp delSp modSp mod ord">
        <pc:chgData name="伊健 杜" userId="e69aded81da48593" providerId="LiveId" clId="{C8F8AB6E-14BC-432E-91BC-04C6A02284D3}" dt="2022-10-20T11:35:46.327" v="4864"/>
        <pc:sldMkLst>
          <pc:docMk/>
          <pc:sldMk cId="1060657016" sldId="1142"/>
        </pc:sldMkLst>
        <pc:spChg chg="mod">
          <ac:chgData name="伊健 杜" userId="e69aded81da48593" providerId="LiveId" clId="{C8F8AB6E-14BC-432E-91BC-04C6A02284D3}" dt="2022-10-20T08:42:54.719" v="212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8:46:40.893" v="338" actId="1076"/>
          <ac:picMkLst>
            <pc:docMk/>
            <pc:sldMk cId="1060657016" sldId="1142"/>
            <ac:picMk id="2" creationId="{3AA4C9D8-0DDD-0DFC-E227-7D2FCCD4B93F}"/>
          </ac:picMkLst>
        </pc:picChg>
        <pc:picChg chg="del">
          <ac:chgData name="伊健 杜" userId="e69aded81da48593" providerId="LiveId" clId="{C8F8AB6E-14BC-432E-91BC-04C6A02284D3}" dt="2022-10-20T08:43:30.044" v="318" actId="478"/>
          <ac:picMkLst>
            <pc:docMk/>
            <pc:sldMk cId="1060657016" sldId="1142"/>
            <ac:picMk id="3074" creationId="{E954E593-5BD2-A8A7-3EAE-3FA0BEF64C26}"/>
          </ac:picMkLst>
        </pc:picChg>
      </pc:sldChg>
      <pc:sldChg chg="modSp mod ord">
        <pc:chgData name="伊健 杜" userId="e69aded81da48593" providerId="LiveId" clId="{C8F8AB6E-14BC-432E-91BC-04C6A02284D3}" dt="2022-10-20T08:49:26.751" v="367"/>
        <pc:sldMkLst>
          <pc:docMk/>
          <pc:sldMk cId="3919629028" sldId="1143"/>
        </pc:sldMkLst>
        <pc:spChg chg="mod">
          <ac:chgData name="伊健 杜" userId="e69aded81da48593" providerId="LiveId" clId="{C8F8AB6E-14BC-432E-91BC-04C6A02284D3}" dt="2022-10-20T08:49:14.741" v="349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8:49:26.751" v="367"/>
          <ac:spMkLst>
            <pc:docMk/>
            <pc:sldMk cId="3919629028" sldId="1143"/>
            <ac:spMk id="7" creationId="{8A134A8E-94C3-0EE7-C065-45DB3136BA45}"/>
          </ac:spMkLst>
        </pc:spChg>
      </pc:sldChg>
      <pc:sldChg chg="addSp delSp modSp mod ord">
        <pc:chgData name="伊健 杜" userId="e69aded81da48593" providerId="LiveId" clId="{C8F8AB6E-14BC-432E-91BC-04C6A02284D3}" dt="2022-10-20T08:53:47.968" v="377" actId="1076"/>
        <pc:sldMkLst>
          <pc:docMk/>
          <pc:sldMk cId="3833598306" sldId="1144"/>
        </pc:sldMkLst>
        <pc:spChg chg="del">
          <ac:chgData name="伊健 杜" userId="e69aded81da48593" providerId="LiveId" clId="{C8F8AB6E-14BC-432E-91BC-04C6A02284D3}" dt="2022-10-20T08:53:40.295" v="372" actId="478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8F8AB6E-14BC-432E-91BC-04C6A02284D3}" dt="2022-10-20T08:53:47.968" v="377" actId="1076"/>
          <ac:picMkLst>
            <pc:docMk/>
            <pc:sldMk cId="3833598306" sldId="1144"/>
            <ac:picMk id="3" creationId="{11305688-0EDF-9175-15D2-57E29B499AFC}"/>
          </ac:picMkLst>
        </pc:picChg>
        <pc:picChg chg="del">
          <ac:chgData name="伊健 杜" userId="e69aded81da48593" providerId="LiveId" clId="{C8F8AB6E-14BC-432E-91BC-04C6A02284D3}" dt="2022-10-20T08:53:40.295" v="372" actId="478"/>
          <ac:picMkLst>
            <pc:docMk/>
            <pc:sldMk cId="3833598306" sldId="1144"/>
            <ac:picMk id="5122" creationId="{9403D9C8-917A-18DF-A38C-ED76A74E36B2}"/>
          </ac:picMkLst>
        </pc:picChg>
      </pc:sldChg>
      <pc:sldChg chg="del">
        <pc:chgData name="伊健 杜" userId="e69aded81da48593" providerId="LiveId" clId="{C8F8AB6E-14BC-432E-91BC-04C6A02284D3}" dt="2022-10-20T08:41:33.331" v="194" actId="47"/>
        <pc:sldMkLst>
          <pc:docMk/>
          <pc:sldMk cId="1231039696" sldId="1146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795021822" sldId="1147"/>
        </pc:sldMkLst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1526025908" sldId="1148"/>
        </pc:sldMkLst>
      </pc:sldChg>
      <pc:sldChg chg="addSp modSp mod">
        <pc:chgData name="伊健 杜" userId="e69aded81da48593" providerId="LiveId" clId="{C8F8AB6E-14BC-432E-91BC-04C6A02284D3}" dt="2022-10-20T08:38:07.035" v="34" actId="207"/>
        <pc:sldMkLst>
          <pc:docMk/>
          <pc:sldMk cId="541376964" sldId="1149"/>
        </pc:sldMkLst>
        <pc:spChg chg="mod">
          <ac:chgData name="伊健 杜" userId="e69aded81da48593" providerId="LiveId" clId="{C8F8AB6E-14BC-432E-91BC-04C6A02284D3}" dt="2022-10-20T08:36:00.441" v="15"/>
          <ac:spMkLst>
            <pc:docMk/>
            <pc:sldMk cId="541376964" sldId="1149"/>
            <ac:spMk id="2" creationId="{B79D31FD-D97E-519D-F285-90C3DB888AFA}"/>
          </ac:spMkLst>
        </pc:spChg>
        <pc:spChg chg="mod">
          <ac:chgData name="伊健 杜" userId="e69aded81da48593" providerId="LiveId" clId="{C8F8AB6E-14BC-432E-91BC-04C6A02284D3}" dt="2022-10-20T08:38:07.035" v="34" actId="207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7:49.266" v="32" actId="167"/>
          <ac:picMkLst>
            <pc:docMk/>
            <pc:sldMk cId="541376964" sldId="1149"/>
            <ac:picMk id="1026" creationId="{B01C3EDA-8E14-308D-E320-2CADFDFEF6FE}"/>
          </ac:picMkLst>
        </pc:picChg>
        <pc:picChg chg="mod">
          <ac:chgData name="伊健 杜" userId="e69aded81da48593" providerId="LiveId" clId="{C8F8AB6E-14BC-432E-91BC-04C6A02284D3}" dt="2022-10-20T08:36:14.820" v="26" actId="1076"/>
          <ac:picMkLst>
            <pc:docMk/>
            <pc:sldMk cId="541376964" sldId="1149"/>
            <ac:picMk id="3074" creationId="{7E2C954C-B1D6-D4DB-69D4-CD7EC740A6D9}"/>
          </ac:picMkLst>
        </pc:picChg>
        <pc:picChg chg="mod">
          <ac:chgData name="伊健 杜" userId="e69aded81da48593" providerId="LiveId" clId="{C8F8AB6E-14BC-432E-91BC-04C6A02284D3}" dt="2022-10-20T08:36:16.067" v="27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 del">
        <pc:chgData name="伊健 杜" userId="e69aded81da48593" providerId="LiveId" clId="{C8F8AB6E-14BC-432E-91BC-04C6A02284D3}" dt="2022-10-20T08:41:31.662" v="193"/>
        <pc:sldMkLst>
          <pc:docMk/>
          <pc:sldMk cId="259775305" sldId="1150"/>
        </pc:sldMkLst>
      </pc:sldChg>
      <pc:sldChg chg="addSp delSp modSp mod">
        <pc:chgData name="伊健 杜" userId="e69aded81da48593" providerId="LiveId" clId="{C8F8AB6E-14BC-432E-91BC-04C6A02284D3}" dt="2022-10-20T08:39:26.990" v="85" actId="1076"/>
        <pc:sldMkLst>
          <pc:docMk/>
          <pc:sldMk cId="4103331463" sldId="1151"/>
        </pc:sldMkLst>
        <pc:spChg chg="mod">
          <ac:chgData name="伊健 杜" userId="e69aded81da48593" providerId="LiveId" clId="{C8F8AB6E-14BC-432E-91BC-04C6A02284D3}" dt="2022-10-20T08:39:22.145" v="82"/>
          <ac:spMkLst>
            <pc:docMk/>
            <pc:sldMk cId="4103331463" sldId="1151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39:14.974" v="63" actId="1076"/>
          <ac:spMkLst>
            <pc:docMk/>
            <pc:sldMk cId="4103331463" sldId="1151"/>
            <ac:spMk id="3" creationId="{060A55D6-AF07-D3CF-1A25-70BC058910B3}"/>
          </ac:spMkLst>
        </pc:spChg>
        <pc:spChg chg="del">
          <ac:chgData name="伊健 杜" userId="e69aded81da48593" providerId="LiveId" clId="{C8F8AB6E-14BC-432E-91BC-04C6A02284D3}" dt="2022-10-20T08:39:10.212" v="61" actId="478"/>
          <ac:spMkLst>
            <pc:docMk/>
            <pc:sldMk cId="4103331463" sldId="1151"/>
            <ac:spMk id="4" creationId="{0ACA53FF-2BE4-ED0B-D068-3B4F0BC437E0}"/>
          </ac:spMkLst>
        </pc:spChg>
        <pc:picChg chg="add mod">
          <ac:chgData name="伊健 杜" userId="e69aded81da48593" providerId="LiveId" clId="{C8F8AB6E-14BC-432E-91BC-04C6A02284D3}" dt="2022-10-20T08:39:07.369" v="60" actId="1076"/>
          <ac:picMkLst>
            <pc:docMk/>
            <pc:sldMk cId="4103331463" sldId="1151"/>
            <ac:picMk id="2050" creationId="{2815E89C-93BA-34D1-EA0D-7F1A6C7393D9}"/>
          </ac:picMkLst>
        </pc:picChg>
        <pc:picChg chg="mod">
          <ac:chgData name="伊健 杜" userId="e69aded81da48593" providerId="LiveId" clId="{C8F8AB6E-14BC-432E-91BC-04C6A02284D3}" dt="2022-10-20T08:39:26.990" v="85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098" creationId="{1038461F-285D-331C-B594-1964C6707AEE}"/>
          </ac:picMkLst>
        </pc:picChg>
        <pc:picChg chg="del">
          <ac:chgData name="伊健 杜" userId="e69aded81da48593" providerId="LiveId" clId="{C8F8AB6E-14BC-432E-91BC-04C6A02284D3}" dt="2022-10-20T08:38:51.147" v="58" actId="478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mod">
        <pc:chgData name="伊健 杜" userId="e69aded81da48593" providerId="LiveId" clId="{C8F8AB6E-14BC-432E-91BC-04C6A02284D3}" dt="2022-10-20T11:35:46.327" v="4864"/>
        <pc:sldMkLst>
          <pc:docMk/>
          <pc:sldMk cId="319600104" sldId="115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19600104" sldId="1152"/>
            <ac:spMk id="2" creationId="{B79D31FD-D97E-519D-F285-90C3DB888AFA}"/>
          </ac:spMkLst>
        </pc:spChg>
        <pc:spChg chg="add mod">
          <ac:chgData name="伊健 杜" userId="e69aded81da48593" providerId="LiveId" clId="{C8F8AB6E-14BC-432E-91BC-04C6A02284D3}" dt="2022-10-20T08:40:06.504" v="186" actId="1076"/>
          <ac:spMkLst>
            <pc:docMk/>
            <pc:sldMk cId="319600104" sldId="1152"/>
            <ac:spMk id="3" creationId="{8FA3504F-663B-BB3B-AE6B-6387C1EA46BD}"/>
          </ac:spMkLst>
        </pc:spChg>
        <pc:picChg chg="add mod">
          <ac:chgData name="伊健 杜" userId="e69aded81da48593" providerId="LiveId" clId="{C8F8AB6E-14BC-432E-91BC-04C6A02284D3}" dt="2022-10-20T08:40:27.934" v="189" actId="1076"/>
          <ac:picMkLst>
            <pc:docMk/>
            <pc:sldMk cId="319600104" sldId="1152"/>
            <ac:picMk id="4" creationId="{786DD012-E199-0875-0FC2-358EBCA4C814}"/>
          </ac:picMkLst>
        </pc:picChg>
        <pc:picChg chg="add mod">
          <ac:chgData name="伊健 杜" userId="e69aded81da48593" providerId="LiveId" clId="{C8F8AB6E-14BC-432E-91BC-04C6A02284D3}" dt="2022-10-20T08:40:28.840" v="191" actId="1076"/>
          <ac:picMkLst>
            <pc:docMk/>
            <pc:sldMk cId="319600104" sldId="1152"/>
            <ac:picMk id="5" creationId="{4887B63F-D356-189F-02D4-6B72E2A23267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4" creationId="{5A74C663-7021-B33A-A8BD-32C0778D0D4C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6" creationId="{515106B7-038F-ECEE-5094-AC388172681E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28" creationId="{E5C1FE32-ECA1-4493-5F95-504BCA7CA37D}"/>
          </ac:picMkLst>
        </pc:picChg>
        <pc:picChg chg="del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0" creationId="{1237DD80-7020-585E-8840-A75EBF1CCBA0}"/>
          </ac:picMkLst>
        </pc:picChg>
        <pc:picChg chg="del mod">
          <ac:chgData name="伊健 杜" userId="e69aded81da48593" providerId="LiveId" clId="{C8F8AB6E-14BC-432E-91BC-04C6A02284D3}" dt="2022-10-20T08:39:36.590" v="87" actId="478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">
        <pc:chgData name="伊健 杜" userId="e69aded81da48593" providerId="LiveId" clId="{C8F8AB6E-14BC-432E-91BC-04C6A02284D3}" dt="2022-10-20T08:41:31.662" v="193"/>
        <pc:sldMkLst>
          <pc:docMk/>
          <pc:sldMk cId="1444574318" sldId="1153"/>
        </pc:sldMkLst>
      </pc:sldChg>
      <pc:sldChg chg="del">
        <pc:chgData name="伊健 杜" userId="e69aded81da48593" providerId="LiveId" clId="{C8F8AB6E-14BC-432E-91BC-04C6A02284D3}" dt="2022-10-20T08:40:38.874" v="192" actId="47"/>
        <pc:sldMkLst>
          <pc:docMk/>
          <pc:sldMk cId="3253981111" sldId="1153"/>
        </pc:sldMkLst>
      </pc:sldChg>
      <pc:sldChg chg="addSp delSp modSp new mod">
        <pc:chgData name="伊健 杜" userId="e69aded81da48593" providerId="LiveId" clId="{C8F8AB6E-14BC-432E-91BC-04C6A02284D3}" dt="2022-10-20T11:35:46.327" v="4864"/>
        <pc:sldMkLst>
          <pc:docMk/>
          <pc:sldMk cId="3913402726" sldId="115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2" creationId="{5E883576-22C0-0C68-72DB-9CC127607E14}"/>
          </ac:spMkLst>
        </pc:spChg>
        <pc:spChg chg="del">
          <ac:chgData name="伊健 杜" userId="e69aded81da48593" providerId="LiveId" clId="{C8F8AB6E-14BC-432E-91BC-04C6A02284D3}" dt="2022-10-20T08:53:55.302" v="379" actId="478"/>
          <ac:spMkLst>
            <pc:docMk/>
            <pc:sldMk cId="3913402726" sldId="1154"/>
            <ac:spMk id="3" creationId="{62C5D84E-0C3B-DFCD-4936-B11698FD162F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913402726" sldId="1154"/>
            <ac:spMk id="4" creationId="{46346B4E-69C3-71C4-3BFD-39E049F5F6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820127114" sldId="115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2" creationId="{5E883576-22C0-0C68-72DB-9CC127607E14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820127114" sldId="1155"/>
            <ac:spMk id="3" creationId="{8058C261-7B29-7876-71B1-037C07C80E5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258442750" sldId="115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258442750" sldId="115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8:58:46.141" v="522" actId="478"/>
          <ac:picMkLst>
            <pc:docMk/>
            <pc:sldMk cId="2258442750" sldId="1156"/>
            <ac:picMk id="2" creationId="{3AA4C9D8-0DDD-0DFC-E227-7D2FCCD4B93F}"/>
          </ac:picMkLst>
        </pc:picChg>
        <pc:picChg chg="add del mod">
          <ac:chgData name="伊健 杜" userId="e69aded81da48593" providerId="LiveId" clId="{C8F8AB6E-14BC-432E-91BC-04C6A02284D3}" dt="2022-10-20T08:59:45.020" v="645" actId="478"/>
          <ac:picMkLst>
            <pc:docMk/>
            <pc:sldMk cId="2258442750" sldId="1156"/>
            <ac:picMk id="4098" creationId="{4B1316DA-CB0E-08A6-89C9-4C1413EA0C97}"/>
          </ac:picMkLst>
        </pc:picChg>
        <pc:picChg chg="add mod">
          <ac:chgData name="伊健 杜" userId="e69aded81da48593" providerId="LiveId" clId="{C8F8AB6E-14BC-432E-91BC-04C6A02284D3}" dt="2022-10-20T09:05:49.349" v="881" actId="1076"/>
          <ac:picMkLst>
            <pc:docMk/>
            <pc:sldMk cId="2258442750" sldId="1156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863271375" sldId="1157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2" creationId="{0AED1B01-E331-A28E-3557-5D9BB7B23F3D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863271375" sldId="1157"/>
            <ac:spMk id="6" creationId="{F83A6AC8-56F1-EB9E-DD47-C1CFF9753BBA}"/>
          </ac:spMkLst>
        </pc:spChg>
        <pc:spChg chg="del">
          <ac:chgData name="伊健 杜" userId="e69aded81da48593" providerId="LiveId" clId="{C8F8AB6E-14BC-432E-91BC-04C6A02284D3}" dt="2022-10-20T08:58:58.454" v="531" actId="478"/>
          <ac:spMkLst>
            <pc:docMk/>
            <pc:sldMk cId="863271375" sldId="1157"/>
            <ac:spMk id="7" creationId="{8A134A8E-94C3-0EE7-C065-45DB3136BA45}"/>
          </ac:spMkLst>
        </pc:spChg>
        <pc:picChg chg="mod">
          <ac:chgData name="伊健 杜" userId="e69aded81da48593" providerId="LiveId" clId="{C8F8AB6E-14BC-432E-91BC-04C6A02284D3}" dt="2022-10-20T08:59:10.548" v="537" actId="14100"/>
          <ac:picMkLst>
            <pc:docMk/>
            <pc:sldMk cId="863271375" sldId="1157"/>
            <ac:picMk id="4098" creationId="{4B1316DA-CB0E-08A6-89C9-4C1413EA0C97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10250571" sldId="1158"/>
        </pc:sldMkLst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2" creationId="{0AED1B01-E331-A28E-3557-5D9BB7B23F3D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810250571" sldId="1158"/>
            <ac:spMk id="3" creationId="{5D26FAC1-2458-E8BF-F7BF-FA82DAC91F65}"/>
          </ac:spMkLst>
        </pc:spChg>
        <pc:spChg chg="del">
          <ac:chgData name="伊健 杜" userId="e69aded81da48593" providerId="LiveId" clId="{C8F8AB6E-14BC-432E-91BC-04C6A02284D3}" dt="2022-10-20T09:06:20.413" v="897" actId="478"/>
          <ac:spMkLst>
            <pc:docMk/>
            <pc:sldMk cId="3810250571" sldId="1158"/>
            <ac:spMk id="6" creationId="{F83A6AC8-56F1-EB9E-DD47-C1CFF9753BBA}"/>
          </ac:spMkLst>
        </pc:spChg>
        <pc:picChg chg="del">
          <ac:chgData name="伊健 杜" userId="e69aded81da48593" providerId="LiveId" clId="{C8F8AB6E-14BC-432E-91BC-04C6A02284D3}" dt="2022-10-20T09:06:20.413" v="897" actId="478"/>
          <ac:picMkLst>
            <pc:docMk/>
            <pc:sldMk cId="3810250571" sldId="1158"/>
            <ac:picMk id="4098" creationId="{4B1316DA-CB0E-08A6-89C9-4C1413EA0C97}"/>
          </ac:picMkLst>
        </pc:picChg>
      </pc:sldChg>
      <pc:sldChg chg="modSp add mod ord">
        <pc:chgData name="伊健 杜" userId="e69aded81da48593" providerId="LiveId" clId="{C8F8AB6E-14BC-432E-91BC-04C6A02284D3}" dt="2022-10-20T11:35:46.327" v="4864"/>
        <pc:sldMkLst>
          <pc:docMk/>
          <pc:sldMk cId="192152082" sldId="115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2152082" sldId="1159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579167969" sldId="116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579167969" sldId="1160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09:13:05.093" v="1140" actId="1076"/>
          <ac:picMkLst>
            <pc:docMk/>
            <pc:sldMk cId="1579167969" sldId="1160"/>
            <ac:picMk id="2" creationId="{337E8B67-DA24-0450-6F0F-2D57C5141C8F}"/>
          </ac:picMkLst>
        </pc:picChg>
        <pc:picChg chg="del mod">
          <ac:chgData name="伊健 杜" userId="e69aded81da48593" providerId="LiveId" clId="{C8F8AB6E-14BC-432E-91BC-04C6A02284D3}" dt="2022-10-20T09:12:23.220" v="1136" actId="478"/>
          <ac:picMkLst>
            <pc:docMk/>
            <pc:sldMk cId="1579167969" sldId="1160"/>
            <ac:picMk id="4100" creationId="{5C44F4A3-CC91-BC8A-A06B-7F5DE97AB186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814627684" sldId="116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814627684" sldId="1161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41:31.471" v="1250" actId="478"/>
          <ac:picMkLst>
            <pc:docMk/>
            <pc:sldMk cId="1814627684" sldId="1161"/>
            <ac:picMk id="2" creationId="{3AA4C9D8-0DDD-0DFC-E227-7D2FCCD4B93F}"/>
          </ac:picMkLst>
        </pc:picChg>
        <pc:picChg chg="add mod">
          <ac:chgData name="伊健 杜" userId="e69aded81da48593" providerId="LiveId" clId="{C8F8AB6E-14BC-432E-91BC-04C6A02284D3}" dt="2022-10-20T09:54:23.887" v="1323" actId="1076"/>
          <ac:picMkLst>
            <pc:docMk/>
            <pc:sldMk cId="1814627684" sldId="1161"/>
            <ac:picMk id="7170" creationId="{7B3790A6-9928-0A6F-0062-C6AA7BEF8628}"/>
          </ac:picMkLst>
        </pc:picChg>
        <pc:picChg chg="add mod">
          <ac:chgData name="伊健 杜" userId="e69aded81da48593" providerId="LiveId" clId="{C8F8AB6E-14BC-432E-91BC-04C6A02284D3}" dt="2022-10-20T09:54:25.059" v="1324" actId="1076"/>
          <ac:picMkLst>
            <pc:docMk/>
            <pc:sldMk cId="1814627684" sldId="1161"/>
            <ac:picMk id="7172" creationId="{5AF06630-CE0E-9C67-EBA9-DF1C57E405CE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4133667147" sldId="116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133667147" sldId="1162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95329516" sldId="116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2" creationId="{193E314C-677E-19C3-EF09-3FC299835F62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95329516" sldId="1163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09:54:38.821" v="1328" actId="20577"/>
          <ac:spMkLst>
            <pc:docMk/>
            <pc:sldMk cId="3395329516" sldId="1163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09:54:32.446" v="1326" actId="478"/>
          <ac:picMkLst>
            <pc:docMk/>
            <pc:sldMk cId="3395329516" sldId="1163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02:57.958" v="1405" actId="1076"/>
          <ac:picMkLst>
            <pc:docMk/>
            <pc:sldMk cId="3395329516" sldId="1163"/>
            <ac:picMk id="11266" creationId="{17FF579F-3068-50E2-7B6D-0AAF92A4246D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585705992" sldId="116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585705992" sldId="1164"/>
            <ac:spMk id="3" creationId="{5D26FAC1-2458-E8BF-F7BF-FA82DAC91F65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080192170" sldId="1165"/>
        </pc:sldMkLst>
        <pc:spChg chg="mod">
          <ac:chgData name="伊健 杜" userId="e69aded81da48593" providerId="LiveId" clId="{C8F8AB6E-14BC-432E-91BC-04C6A02284D3}" dt="2022-10-20T10:23:49.293" v="1452"/>
          <ac:spMkLst>
            <pc:docMk/>
            <pc:sldMk cId="1080192170" sldId="1165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080192170" sldId="1165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29:42.986" v="1723" actId="478"/>
          <ac:picMkLst>
            <pc:docMk/>
            <pc:sldMk cId="1080192170" sldId="1165"/>
            <ac:picMk id="7170" creationId="{7B3790A6-9928-0A6F-0062-C6AA7BEF8628}"/>
          </ac:picMkLst>
        </pc:picChg>
        <pc:picChg chg="del">
          <ac:chgData name="伊健 杜" userId="e69aded81da48593" providerId="LiveId" clId="{C8F8AB6E-14BC-432E-91BC-04C6A02284D3}" dt="2022-10-20T10:29:42.405" v="1722" actId="478"/>
          <ac:picMkLst>
            <pc:docMk/>
            <pc:sldMk cId="1080192170" sldId="1165"/>
            <ac:picMk id="7172" creationId="{5AF06630-CE0E-9C67-EBA9-DF1C57E405CE}"/>
          </ac:picMkLst>
        </pc:picChg>
        <pc:picChg chg="add mod">
          <ac:chgData name="伊健 杜" userId="e69aded81da48593" providerId="LiveId" clId="{C8F8AB6E-14BC-432E-91BC-04C6A02284D3}" dt="2022-10-20T10:30:49.530" v="1727" actId="1076"/>
          <ac:picMkLst>
            <pc:docMk/>
            <pc:sldMk cId="1080192170" sldId="1165"/>
            <ac:picMk id="12290" creationId="{9D999073-9F9A-C999-DA4B-B1F74D73798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88718616" sldId="1166"/>
        </pc:sldMkLst>
        <pc:spChg chg="mod">
          <ac:chgData name="伊健 杜" userId="e69aded81da48593" providerId="LiveId" clId="{C8F8AB6E-14BC-432E-91BC-04C6A02284D3}" dt="2022-10-20T10:30:55.325" v="1730" actId="20577"/>
          <ac:spMkLst>
            <pc:docMk/>
            <pc:sldMk cId="488718616" sldId="116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488718616" sldId="116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2:05.186" v="1840" actId="478"/>
          <ac:picMkLst>
            <pc:docMk/>
            <pc:sldMk cId="488718616" sldId="1166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0:33:06.659" v="1845" actId="14100"/>
          <ac:picMkLst>
            <pc:docMk/>
            <pc:sldMk cId="488718616" sldId="1166"/>
            <ac:picMk id="14338" creationId="{84262CB0-92A2-7808-F792-6192C360025A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4065002742" sldId="116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4065002742" sldId="116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34:40.381" v="2016" actId="478"/>
          <ac:picMkLst>
            <pc:docMk/>
            <pc:sldMk cId="4065002742" sldId="1167"/>
            <ac:picMk id="14338" creationId="{84262CB0-92A2-7808-F792-6192C360025A}"/>
          </ac:picMkLst>
        </pc:picChg>
        <pc:picChg chg="add mod">
          <ac:chgData name="伊健 杜" userId="e69aded81da48593" providerId="LiveId" clId="{C8F8AB6E-14BC-432E-91BC-04C6A02284D3}" dt="2022-10-20T10:34:57.977" v="2018" actId="1076"/>
          <ac:picMkLst>
            <pc:docMk/>
            <pc:sldMk cId="4065002742" sldId="1167"/>
            <ac:picMk id="15362" creationId="{9123F12D-7FD4-D2E2-9414-D5227A7EB4B2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853306432" sldId="1168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853306432" sldId="1168"/>
            <ac:spMk id="7" creationId="{8A134A8E-94C3-0EE7-C065-45DB3136BA45}"/>
          </ac:spMkLst>
        </pc:spChg>
        <pc:picChg chg="del mod">
          <ac:chgData name="伊健 杜" userId="e69aded81da48593" providerId="LiveId" clId="{C8F8AB6E-14BC-432E-91BC-04C6A02284D3}" dt="2022-10-20T10:37:30.150" v="2240" actId="478"/>
          <ac:picMkLst>
            <pc:docMk/>
            <pc:sldMk cId="2853306432" sldId="1168"/>
            <ac:picMk id="15362" creationId="{9123F12D-7FD4-D2E2-9414-D5227A7EB4B2}"/>
          </ac:picMkLst>
        </pc:picChg>
        <pc:picChg chg="add mod">
          <ac:chgData name="伊健 杜" userId="e69aded81da48593" providerId="LiveId" clId="{C8F8AB6E-14BC-432E-91BC-04C6A02284D3}" dt="2022-10-20T10:38:13.541" v="2251" actId="1076"/>
          <ac:picMkLst>
            <pc:docMk/>
            <pc:sldMk cId="2853306432" sldId="1168"/>
            <ac:picMk id="16386" creationId="{01654D82-35BB-DF66-36E2-33216102156F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427357216" sldId="116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427357216" sldId="1169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4:23.830" v="2802" actId="478"/>
          <ac:picMkLst>
            <pc:docMk/>
            <pc:sldMk cId="1427357216" sldId="1169"/>
            <ac:picMk id="12290" creationId="{9D999073-9F9A-C999-DA4B-B1F74D737985}"/>
          </ac:picMkLst>
        </pc:picChg>
        <pc:picChg chg="add mod">
          <ac:chgData name="伊健 杜" userId="e69aded81da48593" providerId="LiveId" clId="{C8F8AB6E-14BC-432E-91BC-04C6A02284D3}" dt="2022-10-20T11:02:18.799" v="2906" actId="1076"/>
          <ac:picMkLst>
            <pc:docMk/>
            <pc:sldMk cId="1427357216" sldId="1169"/>
            <ac:picMk id="19458" creationId="{7C326001-99C8-310A-3726-04270081659B}"/>
          </ac:picMkLst>
        </pc:picChg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100813571" sldId="117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100813571" sldId="1170"/>
            <ac:spMk id="3" creationId="{5D26FAC1-2458-E8BF-F7BF-FA82DAC91F65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521298953" sldId="1171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521298953" sldId="1171"/>
            <ac:spMk id="7" creationId="{8A134A8E-94C3-0EE7-C065-45DB3136BA45}"/>
          </ac:spMkLst>
        </pc:spChg>
        <pc:picChg chg="add mod">
          <ac:chgData name="伊健 杜" userId="e69aded81da48593" providerId="LiveId" clId="{C8F8AB6E-14BC-432E-91BC-04C6A02284D3}" dt="2022-10-20T10:55:52.750" v="2815" actId="1076"/>
          <ac:picMkLst>
            <pc:docMk/>
            <pc:sldMk cId="2521298953" sldId="1171"/>
            <ac:picMk id="17410" creationId="{FB5CFE29-6C3C-BA61-EADE-97D110A5121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30401904" sldId="117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30401904" sldId="1172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0:59:04.539" v="2900" actId="478"/>
          <ac:picMkLst>
            <pc:docMk/>
            <pc:sldMk cId="330401904" sldId="1172"/>
            <ac:picMk id="17410" creationId="{FB5CFE29-6C3C-BA61-EADE-97D110A5121D}"/>
          </ac:picMkLst>
        </pc:picChg>
        <pc:picChg chg="add mod">
          <ac:chgData name="伊健 杜" userId="e69aded81da48593" providerId="LiveId" clId="{C8F8AB6E-14BC-432E-91BC-04C6A02284D3}" dt="2022-10-20T11:05:45.133" v="3115" actId="1076"/>
          <ac:picMkLst>
            <pc:docMk/>
            <pc:sldMk cId="330401904" sldId="1172"/>
            <ac:picMk id="20482" creationId="{EE089706-35B1-7F9D-7D05-9E53957D824C}"/>
          </ac:picMkLst>
        </pc:picChg>
      </pc:sldChg>
      <pc:sldChg chg="delSp modSp new mod">
        <pc:chgData name="伊健 杜" userId="e69aded81da48593" providerId="LiveId" clId="{C8F8AB6E-14BC-432E-91BC-04C6A02284D3}" dt="2022-10-20T11:35:46.327" v="4864"/>
        <pc:sldMkLst>
          <pc:docMk/>
          <pc:sldMk cId="1676147163" sldId="1173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76147163" sldId="1173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06:02.318" v="3117" actId="478"/>
          <ac:spMkLst>
            <pc:docMk/>
            <pc:sldMk cId="1676147163" sldId="1173"/>
            <ac:spMk id="3" creationId="{A9CE66A8-8E33-DFAD-09F3-CC286B1DE730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2070736892" sldId="117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2070736892" sldId="1174"/>
            <ac:spMk id="3" creationId="{32B0B79F-9151-3598-236F-2EFF8080DEA6}"/>
          </ac:spMkLst>
        </pc:spChg>
        <pc:picChg chg="add mod">
          <ac:chgData name="伊健 杜" userId="e69aded81da48593" providerId="LiveId" clId="{C8F8AB6E-14BC-432E-91BC-04C6A02284D3}" dt="2022-10-20T11:11:38.709" v="3374" actId="1076"/>
          <ac:picMkLst>
            <pc:docMk/>
            <pc:sldMk cId="2070736892" sldId="1174"/>
            <ac:picMk id="21506" creationId="{CCF5281D-0840-323A-157B-20577CE7F358}"/>
          </ac:picMkLst>
        </pc:picChg>
      </pc:sldChg>
      <pc:sldChg chg="delSp modSp new del mod">
        <pc:chgData name="伊健 杜" userId="e69aded81da48593" providerId="LiveId" clId="{C8F8AB6E-14BC-432E-91BC-04C6A02284D3}" dt="2022-10-20T11:36:09.218" v="4865" actId="47"/>
        <pc:sldMkLst>
          <pc:docMk/>
          <pc:sldMk cId="249700359" sldId="1175"/>
        </pc:sldMkLst>
        <pc:spChg chg="mod">
          <ac:chgData name="伊健 杜" userId="e69aded81da48593" providerId="LiveId" clId="{C8F8AB6E-14BC-432E-91BC-04C6A02284D3}" dt="2022-10-20T11:09:05.461" v="3286" actId="1076"/>
          <ac:spMkLst>
            <pc:docMk/>
            <pc:sldMk cId="249700359" sldId="1175"/>
            <ac:spMk id="2" creationId="{A6ADD80C-1FCE-F458-6663-E6904BC489B7}"/>
          </ac:spMkLst>
        </pc:spChg>
        <pc:spChg chg="del">
          <ac:chgData name="伊健 杜" userId="e69aded81da48593" providerId="LiveId" clId="{C8F8AB6E-14BC-432E-91BC-04C6A02284D3}" dt="2022-10-20T11:09:03.283" v="3285" actId="478"/>
          <ac:spMkLst>
            <pc:docMk/>
            <pc:sldMk cId="249700359" sldId="1175"/>
            <ac:spMk id="3" creationId="{61048A04-17AA-AD3D-C83A-11AA183DD508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889756607" sldId="117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889756607" sldId="1176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3:16.693" v="3562" actId="478"/>
          <ac:picMkLst>
            <pc:docMk/>
            <pc:sldMk cId="3889756607" sldId="1176"/>
            <ac:picMk id="19458" creationId="{7C326001-99C8-310A-3726-04270081659B}"/>
          </ac:picMkLst>
        </pc:picChg>
        <pc:picChg chg="add mod">
          <ac:chgData name="伊健 杜" userId="e69aded81da48593" providerId="LiveId" clId="{C8F8AB6E-14BC-432E-91BC-04C6A02284D3}" dt="2022-10-20T11:13:34.633" v="3566" actId="1076"/>
          <ac:picMkLst>
            <pc:docMk/>
            <pc:sldMk cId="3889756607" sldId="1176"/>
            <ac:picMk id="22530" creationId="{EC1030A9-5ABA-5826-C8DF-86C34A94E8B5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3915871308" sldId="1177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6" creationId="{F83A6AC8-56F1-EB9E-DD47-C1CFF9753BBA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3915871308" sldId="117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15:13.222" v="3716" actId="478"/>
          <ac:picMkLst>
            <pc:docMk/>
            <pc:sldMk cId="3915871308" sldId="117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15:16.322" v="3719" actId="14100"/>
          <ac:picMkLst>
            <pc:docMk/>
            <pc:sldMk cId="3915871308" sldId="1177"/>
            <ac:picMk id="23554" creationId="{B7545CC0-C4E0-D8D5-497C-BEBC6A52D102}"/>
          </ac:picMkLst>
        </pc:picChg>
      </pc:sldChg>
      <pc:sldChg chg="new del">
        <pc:chgData name="伊健 杜" userId="e69aded81da48593" providerId="LiveId" clId="{C8F8AB6E-14BC-432E-91BC-04C6A02284D3}" dt="2022-10-20T11:36:09.218" v="4865" actId="47"/>
        <pc:sldMkLst>
          <pc:docMk/>
          <pc:sldMk cId="3187856270" sldId="1178"/>
        </pc:sldMkLst>
      </pc:sldChg>
      <pc:sldChg chg="modSp add mod">
        <pc:chgData name="伊健 杜" userId="e69aded81da48593" providerId="LiveId" clId="{C8F8AB6E-14BC-432E-91BC-04C6A02284D3}" dt="2022-10-20T11:35:46.327" v="4864"/>
        <pc:sldMkLst>
          <pc:docMk/>
          <pc:sldMk cId="1004758835" sldId="1179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004758835" sldId="1179"/>
            <ac:spMk id="2" creationId="{12464917-890F-049D-63D0-E94A7DE8B376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3027610632" sldId="1180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3027610632" sldId="1180"/>
            <ac:spMk id="3" creationId="{4667C5FD-35DB-3580-213B-245EF6749E01}"/>
          </ac:spMkLst>
        </pc:sp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2167806499" sldId="1181"/>
        </pc:sldMkLst>
        <pc:spChg chg="mod">
          <ac:chgData name="伊健 杜" userId="e69aded81da48593" providerId="LiveId" clId="{C8F8AB6E-14BC-432E-91BC-04C6A02284D3}" dt="2022-10-20T11:19:52.219" v="4058" actId="207"/>
          <ac:spMkLst>
            <pc:docMk/>
            <pc:sldMk cId="2167806499" sldId="1181"/>
            <ac:spMk id="2" creationId="{1302A11A-625D-774F-23B3-739301B530C3}"/>
          </ac:spMkLst>
        </pc:spChg>
        <pc:spChg chg="mod">
          <ac:chgData name="伊健 杜" userId="e69aded81da48593" providerId="LiveId" clId="{C8F8AB6E-14BC-432E-91BC-04C6A02284D3}" dt="2022-10-20T11:18:11.005" v="3928" actId="20577"/>
          <ac:spMkLst>
            <pc:docMk/>
            <pc:sldMk cId="2167806499" sldId="1181"/>
            <ac:spMk id="3" creationId="{A215FC4A-E6E8-CC97-2096-674B523A922B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2167806499" sldId="1181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18:30.828" v="4006" actId="478"/>
          <ac:picMkLst>
            <pc:docMk/>
            <pc:sldMk cId="2167806499" sldId="1181"/>
            <ac:picMk id="1026" creationId="{38FCABA8-EA18-9F36-5A3C-0128D73DF1C2}"/>
          </ac:picMkLst>
        </pc:picChg>
        <pc:picChg chg="add mod">
          <ac:chgData name="伊健 杜" userId="e69aded81da48593" providerId="LiveId" clId="{C8F8AB6E-14BC-432E-91BC-04C6A02284D3}" dt="2022-10-20T11:19:41.838" v="4040" actId="1076"/>
          <ac:picMkLst>
            <pc:docMk/>
            <pc:sldMk cId="2167806499" sldId="1181"/>
            <ac:picMk id="24578" creationId="{6D24A102-190C-64C0-5415-39B00819D548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906752354" sldId="1182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906752354" sldId="1182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0:51.687" v="4167" actId="478"/>
          <ac:picMkLst>
            <pc:docMk/>
            <pc:sldMk cId="1906752354" sldId="1182"/>
            <ac:picMk id="24578" creationId="{6D24A102-190C-64C0-5415-39B00819D548}"/>
          </ac:picMkLst>
        </pc:picChg>
        <pc:picChg chg="add mod">
          <ac:chgData name="伊健 杜" userId="e69aded81da48593" providerId="LiveId" clId="{C8F8AB6E-14BC-432E-91BC-04C6A02284D3}" dt="2022-10-20T11:21:12.409" v="4169" actId="1076"/>
          <ac:picMkLst>
            <pc:docMk/>
            <pc:sldMk cId="1906752354" sldId="1182"/>
            <ac:picMk id="25602" creationId="{A58E6FB1-CEFF-AE1F-9B1F-131011B0DC2D}"/>
          </ac:picMkLst>
        </pc:picChg>
      </pc:sldChg>
      <pc:sldChg chg="addSp delSp modSp add mod">
        <pc:chgData name="伊健 杜" userId="e69aded81da48593" providerId="LiveId" clId="{C8F8AB6E-14BC-432E-91BC-04C6A02284D3}" dt="2022-10-20T11:35:46.327" v="4864"/>
        <pc:sldMkLst>
          <pc:docMk/>
          <pc:sldMk cId="1302317118" sldId="1183"/>
        </pc:sldMkLst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4" creationId="{38C8C730-30E0-3D2A-5F5A-00E9774435DF}"/>
          </ac:spMkLst>
        </pc:spChg>
        <pc:spChg chg="mod">
          <ac:chgData name="伊健 杜" userId="e69aded81da48593" providerId="LiveId" clId="{C8F8AB6E-14BC-432E-91BC-04C6A02284D3}" dt="2022-10-20T11:35:46.327" v="4864"/>
          <ac:spMkLst>
            <pc:docMk/>
            <pc:sldMk cId="1302317118" sldId="1183"/>
            <ac:spMk id="6" creationId="{F664CF38-32CE-F1ED-1F82-42C5B7FE6DC9}"/>
          </ac:spMkLst>
        </pc:spChg>
        <pc:picChg chg="del mod">
          <ac:chgData name="伊健 杜" userId="e69aded81da48593" providerId="LiveId" clId="{C8F8AB6E-14BC-432E-91BC-04C6A02284D3}" dt="2022-10-20T11:22:51.205" v="4396" actId="478"/>
          <ac:picMkLst>
            <pc:docMk/>
            <pc:sldMk cId="1302317118" sldId="1183"/>
            <ac:picMk id="25602" creationId="{A58E6FB1-CEFF-AE1F-9B1F-131011B0DC2D}"/>
          </ac:picMkLst>
        </pc:picChg>
        <pc:picChg chg="add mod">
          <ac:chgData name="伊健 杜" userId="e69aded81da48593" providerId="LiveId" clId="{C8F8AB6E-14BC-432E-91BC-04C6A02284D3}" dt="2022-10-20T11:23:23.895" v="4405" actId="1076"/>
          <ac:picMkLst>
            <pc:docMk/>
            <pc:sldMk cId="1302317118" sldId="1183"/>
            <ac:picMk id="26626" creationId="{5A9F05BB-AE8A-3659-8855-1F5B63F88FB9}"/>
          </ac:picMkLst>
        </pc:pic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691852033" sldId="1184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46.327" v="4864"/>
          <ac:spMkLst>
            <pc:docMk/>
            <pc:sldMk cId="691852033" sldId="1184"/>
            <ac:spMk id="4" creationId="{E3FFF621-C20A-DDF8-8A7A-0574D6062032}"/>
          </ac:spMkLst>
        </pc:spChg>
      </pc:sldChg>
      <pc:sldChg chg="addSp modSp add mod">
        <pc:chgData name="伊健 杜" userId="e69aded81da48593" providerId="LiveId" clId="{C8F8AB6E-14BC-432E-91BC-04C6A02284D3}" dt="2022-10-20T11:35:46.327" v="4864"/>
        <pc:sldMkLst>
          <pc:docMk/>
          <pc:sldMk cId="1623762558" sldId="1185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1623762558" sldId="1185"/>
            <ac:spMk id="2" creationId="{12464917-890F-049D-63D0-E94A7DE8B376}"/>
          </ac:spMkLst>
        </pc:spChg>
        <pc:spChg chg="add mod">
          <ac:chgData name="伊健 杜" userId="e69aded81da48593" providerId="LiveId" clId="{C8F8AB6E-14BC-432E-91BC-04C6A02284D3}" dt="2022-10-20T11:35:12.421" v="4800" actId="1076"/>
          <ac:spMkLst>
            <pc:docMk/>
            <pc:sldMk cId="1623762558" sldId="1185"/>
            <ac:spMk id="3" creationId="{946E2743-0897-1430-2901-A3407921E12F}"/>
          </ac:spMkLst>
        </pc:spChg>
      </pc:sldChg>
      <pc:sldChg chg="delSp modSp add mod">
        <pc:chgData name="伊健 杜" userId="e69aded81da48593" providerId="LiveId" clId="{C8F8AB6E-14BC-432E-91BC-04C6A02284D3}" dt="2022-10-20T11:35:46.327" v="4864"/>
        <pc:sldMkLst>
          <pc:docMk/>
          <pc:sldMk cId="2780857343" sldId="1186"/>
        </pc:sldMkLst>
        <pc:spChg chg="mod">
          <ac:chgData name="伊健 杜" userId="e69aded81da48593" providerId="LiveId" clId="{C8F8AB6E-14BC-432E-91BC-04C6A02284D3}" dt="2022-10-20T11:35:46.327" v="4864"/>
          <ac:spMkLst>
            <pc:docMk/>
            <pc:sldMk cId="2780857343" sldId="1186"/>
            <ac:spMk id="2" creationId="{12464917-890F-049D-63D0-E94A7DE8B376}"/>
          </ac:spMkLst>
        </pc:spChg>
        <pc:spChg chg="del">
          <ac:chgData name="伊健 杜" userId="e69aded81da48593" providerId="LiveId" clId="{C8F8AB6E-14BC-432E-91BC-04C6A02284D3}" dt="2022-10-20T11:35:17.977" v="4802" actId="478"/>
          <ac:spMkLst>
            <pc:docMk/>
            <pc:sldMk cId="2780857343" sldId="1186"/>
            <ac:spMk id="4" creationId="{E3FFF621-C20A-DDF8-8A7A-0574D6062032}"/>
          </ac:spMkLst>
        </pc:spChg>
      </pc:sldChg>
      <pc:sldChg chg="addSp delSp modSp add mod ord">
        <pc:chgData name="伊健 杜" userId="e69aded81da48593" providerId="LiveId" clId="{C8F8AB6E-14BC-432E-91BC-04C6A02284D3}" dt="2022-10-20T11:42:29.125" v="5081"/>
        <pc:sldMkLst>
          <pc:docMk/>
          <pc:sldMk cId="1525390715" sldId="1187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6" creationId="{F83A6AC8-56F1-EB9E-DD47-C1CFF9753BBA}"/>
          </ac:spMkLst>
        </pc:spChg>
        <pc:spChg chg="add del mod">
          <ac:chgData name="伊健 杜" userId="e69aded81da48593" providerId="LiveId" clId="{C8F8AB6E-14BC-432E-91BC-04C6A02284D3}" dt="2022-10-20T11:42:29.125" v="5081"/>
          <ac:spMkLst>
            <pc:docMk/>
            <pc:sldMk cId="1525390715" sldId="1187"/>
            <ac:spMk id="7" creationId="{8A134A8E-94C3-0EE7-C065-45DB3136BA45}"/>
          </ac:spMkLst>
        </pc:spChg>
        <pc:picChg chg="del">
          <ac:chgData name="伊健 杜" userId="e69aded81da48593" providerId="LiveId" clId="{C8F8AB6E-14BC-432E-91BC-04C6A02284D3}" dt="2022-10-20T11:38:57.687" v="4931" actId="478"/>
          <ac:picMkLst>
            <pc:docMk/>
            <pc:sldMk cId="1525390715" sldId="1187"/>
            <ac:picMk id="22530" creationId="{EC1030A9-5ABA-5826-C8DF-86C34A94E8B5}"/>
          </ac:picMkLst>
        </pc:picChg>
        <pc:picChg chg="add mod">
          <ac:chgData name="伊健 杜" userId="e69aded81da48593" providerId="LiveId" clId="{C8F8AB6E-14BC-432E-91BC-04C6A02284D3}" dt="2022-10-20T11:39:40.065" v="4935" actId="1076"/>
          <ac:picMkLst>
            <pc:docMk/>
            <pc:sldMk cId="1525390715" sldId="1187"/>
            <ac:picMk id="27650" creationId="{C811F717-4C32-A028-31DD-9CB28E05FECD}"/>
          </ac:picMkLst>
        </pc:picChg>
      </pc:sldChg>
      <pc:sldChg chg="addSp delSp modSp add mod">
        <pc:chgData name="伊健 杜" userId="e69aded81da48593" providerId="LiveId" clId="{C8F8AB6E-14BC-432E-91BC-04C6A02284D3}" dt="2022-10-20T11:42:29.125" v="5081"/>
        <pc:sldMkLst>
          <pc:docMk/>
          <pc:sldMk cId="1226478650" sldId="1188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226478650" sldId="1188"/>
            <ac:spMk id="2" creationId="{12464917-890F-049D-63D0-E94A7DE8B376}"/>
          </ac:spMkLst>
        </pc:spChg>
        <pc:spChg chg="add del mod">
          <ac:chgData name="伊健 杜" userId="e69aded81da48593" providerId="LiveId" clId="{C8F8AB6E-14BC-432E-91BC-04C6A02284D3}" dt="2022-10-20T11:40:04.939" v="4986" actId="478"/>
          <ac:spMkLst>
            <pc:docMk/>
            <pc:sldMk cId="1226478650" sldId="1188"/>
            <ac:spMk id="3" creationId="{AB880E51-8066-FC3F-4282-8F89C13DAE82}"/>
          </ac:spMkLst>
        </pc:spChg>
        <pc:spChg chg="del">
          <ac:chgData name="伊健 杜" userId="e69aded81da48593" providerId="LiveId" clId="{C8F8AB6E-14BC-432E-91BC-04C6A02284D3}" dt="2022-10-20T11:39:46.469" v="4937" actId="478"/>
          <ac:spMkLst>
            <pc:docMk/>
            <pc:sldMk cId="1226478650" sldId="1188"/>
            <ac:spMk id="4" creationId="{E3FFF621-C20A-DDF8-8A7A-0574D6062032}"/>
          </ac:spMkLst>
        </pc:spChg>
      </pc:sldChg>
      <pc:sldChg chg="add del">
        <pc:chgData name="伊健 杜" userId="e69aded81da48593" providerId="LiveId" clId="{C8F8AB6E-14BC-432E-91BC-04C6A02284D3}" dt="2022-10-20T11:40:19.685" v="4990" actId="47"/>
        <pc:sldMkLst>
          <pc:docMk/>
          <pc:sldMk cId="79928132" sldId="1189"/>
        </pc:sldMkLst>
      </pc:sldChg>
      <pc:sldChg chg="modSp add mod">
        <pc:chgData name="伊健 杜" userId="e69aded81da48593" providerId="LiveId" clId="{C8F8AB6E-14BC-432E-91BC-04C6A02284D3}" dt="2022-10-20T11:42:29.125" v="5081"/>
        <pc:sldMkLst>
          <pc:docMk/>
          <pc:sldMk cId="1364664454" sldId="1189"/>
        </pc:sldMkLst>
        <pc:spChg chg="mod">
          <ac:chgData name="伊健 杜" userId="e69aded81da48593" providerId="LiveId" clId="{C8F8AB6E-14BC-432E-91BC-04C6A02284D3}" dt="2022-10-20T11:42:29.125" v="5081"/>
          <ac:spMkLst>
            <pc:docMk/>
            <pc:sldMk cId="1364664454" sldId="1189"/>
            <ac:spMk id="2" creationId="{12464917-890F-049D-63D0-E94A7DE8B376}"/>
          </ac:spMkLst>
        </pc:spChg>
      </pc:sldChg>
    </pc:docChg>
  </pc:docChgLst>
  <pc:docChgLst>
    <pc:chgData name="伊健 杜" userId="e69aded81da48593" providerId="LiveId" clId="{797B5AC5-0C22-43F7-87C5-83E5A38BDB0F}"/>
    <pc:docChg chg="undo custSel addSld delSld modSld sldOrd">
      <pc:chgData name="伊健 杜" userId="e69aded81da48593" providerId="LiveId" clId="{797B5AC5-0C22-43F7-87C5-83E5A38BDB0F}" dt="2023-02-22T15:28:40.447" v="4895" actId="478"/>
      <pc:docMkLst>
        <pc:docMk/>
      </pc:docMkLst>
      <pc:sldChg chg="modSp mod">
        <pc:chgData name="伊健 杜" userId="e69aded81da48593" providerId="LiveId" clId="{797B5AC5-0C22-43F7-87C5-83E5A38BDB0F}" dt="2023-02-22T04:51:16.199" v="1" actId="20577"/>
        <pc:sldMkLst>
          <pc:docMk/>
          <pc:sldMk cId="1206195055" sldId="1836"/>
        </pc:sldMkLst>
        <pc:spChg chg="mod">
          <ac:chgData name="伊健 杜" userId="e69aded81da48593" providerId="LiveId" clId="{797B5AC5-0C22-43F7-87C5-83E5A38BDB0F}" dt="2023-02-22T04:51:16.199" v="1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797B5AC5-0C22-43F7-87C5-83E5A38BDB0F}" dt="2023-02-22T05:22:14.473" v="269" actId="47"/>
        <pc:sldMkLst>
          <pc:docMk/>
          <pc:sldMk cId="601978743" sldId="1866"/>
        </pc:sldMkLst>
      </pc:sldChg>
      <pc:sldChg chg="addSp delSp modSp mod">
        <pc:chgData name="伊健 杜" userId="e69aded81da48593" providerId="LiveId" clId="{797B5AC5-0C22-43F7-87C5-83E5A38BDB0F}" dt="2023-02-22T05:16:30.175" v="76" actId="1076"/>
        <pc:sldMkLst>
          <pc:docMk/>
          <pc:sldMk cId="1185750856" sldId="1870"/>
        </pc:sldMkLst>
        <pc:spChg chg="mod">
          <ac:chgData name="伊健 杜" userId="e69aded81da48593" providerId="LiveId" clId="{797B5AC5-0C22-43F7-87C5-83E5A38BDB0F}" dt="2023-02-22T04:59:16.147" v="45" actId="122"/>
          <ac:spMkLst>
            <pc:docMk/>
            <pc:sldMk cId="1185750856" sldId="1870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05:15:34.619" v="70" actId="1076"/>
          <ac:spMkLst>
            <pc:docMk/>
            <pc:sldMk cId="1185750856" sldId="1870"/>
            <ac:spMk id="3" creationId="{94F00586-F1E4-048E-EB82-823FE7B47C2D}"/>
          </ac:spMkLst>
        </pc:spChg>
        <pc:spChg chg="del">
          <ac:chgData name="伊健 杜" userId="e69aded81da48593" providerId="LiveId" clId="{797B5AC5-0C22-43F7-87C5-83E5A38BDB0F}" dt="2023-02-22T04:58:55.033" v="6" actId="478"/>
          <ac:spMkLst>
            <pc:docMk/>
            <pc:sldMk cId="1185750856" sldId="187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05:15:34.619" v="70" actId="1076"/>
          <ac:picMkLst>
            <pc:docMk/>
            <pc:sldMk cId="1185750856" sldId="1870"/>
            <ac:picMk id="4" creationId="{22B0189D-6293-E35D-E84B-A059AA59F1E9}"/>
          </ac:picMkLst>
        </pc:picChg>
        <pc:picChg chg="add mod">
          <ac:chgData name="伊健 杜" userId="e69aded81da48593" providerId="LiveId" clId="{797B5AC5-0C22-43F7-87C5-83E5A38BDB0F}" dt="2023-02-22T05:15:48.096" v="74" actId="1076"/>
          <ac:picMkLst>
            <pc:docMk/>
            <pc:sldMk cId="1185750856" sldId="1870"/>
            <ac:picMk id="6" creationId="{D999E142-3AAD-C966-7EA6-332C8654BFFA}"/>
          </ac:picMkLst>
        </pc:picChg>
        <pc:picChg chg="del">
          <ac:chgData name="伊健 杜" userId="e69aded81da48593" providerId="LiveId" clId="{797B5AC5-0C22-43F7-87C5-83E5A38BDB0F}" dt="2023-02-22T04:58:55.033" v="6" actId="478"/>
          <ac:picMkLst>
            <pc:docMk/>
            <pc:sldMk cId="1185750856" sldId="1870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05:16:30.175" v="76" actId="1076"/>
          <ac:picMkLst>
            <pc:docMk/>
            <pc:sldMk cId="1185750856" sldId="1870"/>
            <ac:picMk id="1028" creationId="{6BB02CF9-5EAA-7E7E-4A73-7A2106942F8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4147731477" sldId="2189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251590188" sldId="2190"/>
        </pc:sldMkLst>
      </pc:sldChg>
      <pc:sldChg chg="del">
        <pc:chgData name="伊健 杜" userId="e69aded81da48593" providerId="LiveId" clId="{797B5AC5-0C22-43F7-87C5-83E5A38BDB0F}" dt="2023-02-22T04:53:42.884" v="3" actId="47"/>
        <pc:sldMkLst>
          <pc:docMk/>
          <pc:sldMk cId="3959936085" sldId="2191"/>
        </pc:sldMkLst>
      </pc:sldChg>
      <pc:sldChg chg="addSp delSp modSp add del mod">
        <pc:chgData name="伊健 杜" userId="e69aded81da48593" providerId="LiveId" clId="{797B5AC5-0C22-43F7-87C5-83E5A38BDB0F}" dt="2023-02-22T13:09:56.424" v="4871"/>
        <pc:sldMkLst>
          <pc:docMk/>
          <pc:sldMk cId="1649950130" sldId="2222"/>
        </pc:sldMkLst>
        <pc:spChg chg="del">
          <ac:chgData name="伊健 杜" userId="e69aded81da48593" providerId="LiveId" clId="{797B5AC5-0C22-43F7-87C5-83E5A38BDB0F}" dt="2023-02-22T12:28:24.918" v="3414" actId="478"/>
          <ac:spMkLst>
            <pc:docMk/>
            <pc:sldMk cId="1649950130" sldId="2222"/>
            <ac:spMk id="2" creationId="{C0DDC4A4-8841-9717-4B2D-91F7B79965C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3" creationId="{AFF80177-B508-486C-D283-AFDDC448C9C4}"/>
          </ac:spMkLst>
        </pc:spChg>
        <pc:spChg chg="add mod">
          <ac:chgData name="伊健 杜" userId="e69aded81da48593" providerId="LiveId" clId="{797B5AC5-0C22-43F7-87C5-83E5A38BDB0F}" dt="2023-02-22T12:27:14.322" v="3300" actId="1076"/>
          <ac:spMkLst>
            <pc:docMk/>
            <pc:sldMk cId="1649950130" sldId="2222"/>
            <ac:spMk id="4" creationId="{AEB96B34-8719-6DA0-797F-9E7428EE09A9}"/>
          </ac:spMkLst>
        </pc:spChg>
        <pc:spChg chg="mod">
          <ac:chgData name="伊健 杜" userId="e69aded81da48593" providerId="LiveId" clId="{797B5AC5-0C22-43F7-87C5-83E5A38BDB0F}" dt="2023-02-22T12:27:11.217" v="3297" actId="1076"/>
          <ac:spMkLst>
            <pc:docMk/>
            <pc:sldMk cId="1649950130" sldId="2222"/>
            <ac:spMk id="5" creationId="{AE22C5B0-802A-DD21-6C99-331819EEBDCC}"/>
          </ac:spMkLst>
        </pc:spChg>
        <pc:spChg chg="del">
          <ac:chgData name="伊健 杜" userId="e69aded81da48593" providerId="LiveId" clId="{797B5AC5-0C22-43F7-87C5-83E5A38BDB0F}" dt="2023-02-22T12:27:07.767" v="3295" actId="478"/>
          <ac:spMkLst>
            <pc:docMk/>
            <pc:sldMk cId="1649950130" sldId="2222"/>
            <ac:spMk id="6" creationId="{DA04786D-3FE1-B0BF-2654-021227D4ECC0}"/>
          </ac:spMkLst>
        </pc:spChg>
        <pc:spChg chg="del">
          <ac:chgData name="伊健 杜" userId="e69aded81da48593" providerId="LiveId" clId="{797B5AC5-0C22-43F7-87C5-83E5A38BDB0F}" dt="2023-02-22T12:27:06.669" v="3294" actId="478"/>
          <ac:spMkLst>
            <pc:docMk/>
            <pc:sldMk cId="1649950130" sldId="2222"/>
            <ac:spMk id="7" creationId="{9D09D09D-0010-77F7-9F97-22B099F990B8}"/>
          </ac:spMkLst>
        </pc:spChg>
        <pc:spChg chg="add mod">
          <ac:chgData name="伊健 杜" userId="e69aded81da48593" providerId="LiveId" clId="{797B5AC5-0C22-43F7-87C5-83E5A38BDB0F}" dt="2023-02-22T12:27:41.148" v="3310" actId="1076"/>
          <ac:spMkLst>
            <pc:docMk/>
            <pc:sldMk cId="1649950130" sldId="2222"/>
            <ac:spMk id="8" creationId="{C16E707B-AA4F-0F03-2DF7-BEEF1C848814}"/>
          </ac:spMkLst>
        </pc:spChg>
        <pc:spChg chg="add del mod">
          <ac:chgData name="伊健 杜" userId="e69aded81da48593" providerId="LiveId" clId="{797B5AC5-0C22-43F7-87C5-83E5A38BDB0F}" dt="2023-02-22T12:28:47.265" v="3418"/>
          <ac:spMkLst>
            <pc:docMk/>
            <pc:sldMk cId="1649950130" sldId="2222"/>
            <ac:spMk id="9" creationId="{8AD13A3E-AA31-B7B1-43FE-D0FD9A987126}"/>
          </ac:spMkLst>
        </pc:spChg>
        <pc:spChg chg="mod">
          <ac:chgData name="伊健 杜" userId="e69aded81da48593" providerId="LiveId" clId="{797B5AC5-0C22-43F7-87C5-83E5A38BDB0F}" dt="2023-02-22T12:27:17.749" v="3301" actId="1076"/>
          <ac:spMkLst>
            <pc:docMk/>
            <pc:sldMk cId="1649950130" sldId="2222"/>
            <ac:spMk id="10" creationId="{775124FD-46F6-133D-886E-330114BE8359}"/>
          </ac:spMkLst>
        </pc:spChg>
        <pc:spChg chg="add mod">
          <ac:chgData name="伊健 杜" userId="e69aded81da48593" providerId="LiveId" clId="{797B5AC5-0C22-43F7-87C5-83E5A38BDB0F}" dt="2023-02-22T12:31:15.117" v="3548" actId="1076"/>
          <ac:spMkLst>
            <pc:docMk/>
            <pc:sldMk cId="1649950130" sldId="2222"/>
            <ac:spMk id="11" creationId="{1C76FED4-FCE9-602A-4591-CCA5C1A80B4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49950130" sldId="2222"/>
            <ac:spMk id="12" creationId="{566E938F-8B7F-45C0-0B4C-43DED0666BD4}"/>
          </ac:spMkLst>
        </pc:sp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098" creationId="{8E3C29A0-FF15-DE7D-422A-4F199FC8192B}"/>
          </ac:picMkLst>
        </pc:picChg>
        <pc:picChg chg="del">
          <ac:chgData name="伊健 杜" userId="e69aded81da48593" providerId="LiveId" clId="{797B5AC5-0C22-43F7-87C5-83E5A38BDB0F}" dt="2023-02-22T12:28:24.918" v="3414" actId="478"/>
          <ac:picMkLst>
            <pc:docMk/>
            <pc:sldMk cId="1649950130" sldId="2222"/>
            <ac:picMk id="4100" creationId="{0AA36CAC-D37C-4A68-CE8B-4B302F95CA01}"/>
          </ac:picMkLst>
        </pc:picChg>
        <pc:picChg chg="add mod">
          <ac:chgData name="伊健 杜" userId="e69aded81da48593" providerId="LiveId" clId="{797B5AC5-0C22-43F7-87C5-83E5A38BDB0F}" dt="2023-02-22T13:00:43.070" v="4858" actId="1076"/>
          <ac:picMkLst>
            <pc:docMk/>
            <pc:sldMk cId="1649950130" sldId="2222"/>
            <ac:picMk id="15362" creationId="{19B06D4C-8B84-0AC2-F91E-F8375BA1F3A2}"/>
          </ac:picMkLst>
        </pc:picChg>
      </pc:sldChg>
      <pc:sldChg chg="del">
        <pc:chgData name="伊健 杜" userId="e69aded81da48593" providerId="LiveId" clId="{797B5AC5-0C22-43F7-87C5-83E5A38BDB0F}" dt="2023-02-22T04:53:39.921" v="2" actId="47"/>
        <pc:sldMkLst>
          <pc:docMk/>
          <pc:sldMk cId="915865001" sldId="222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9649316" sldId="222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171478332" sldId="2225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212759090" sldId="222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375999010" sldId="2227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1667927401" sldId="2228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2961070994" sldId="2229"/>
        </pc:sldMkLst>
      </pc:sldChg>
      <pc:sldChg chg="add del">
        <pc:chgData name="伊健 杜" userId="e69aded81da48593" providerId="LiveId" clId="{797B5AC5-0C22-43F7-87C5-83E5A38BDB0F}" dt="2023-02-22T13:02:45.793" v="4870"/>
        <pc:sldMkLst>
          <pc:docMk/>
          <pc:sldMk cId="3549436785" sldId="223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673292072" sldId="223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6662755" sldId="223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7289689" sldId="223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6844166" sldId="223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75517933" sldId="223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200574079" sldId="223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48262092" sldId="223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192034466" sldId="223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880096558" sldId="223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083138883" sldId="224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266393787" sldId="224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773866786" sldId="224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29286358" sldId="224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737644136" sldId="224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012142691" sldId="224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940879293" sldId="224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867876123" sldId="224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06652299" sldId="224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02655408" sldId="224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546783395" sldId="225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4054386" sldId="225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85489568" sldId="225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371019328" sldId="225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638423198" sldId="225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116058296" sldId="225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4033524611" sldId="225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889901919" sldId="2257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476478785" sldId="2258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963006058" sldId="2259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2235023524" sldId="2260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730605624" sldId="2261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055754642" sldId="2262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770163816" sldId="2263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23197649" sldId="2264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1162300324" sldId="2265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91397980" sldId="2266"/>
        </pc:sldMkLst>
      </pc:sldChg>
      <pc:sldChg chg="del">
        <pc:chgData name="伊健 杜" userId="e69aded81da48593" providerId="LiveId" clId="{797B5AC5-0C22-43F7-87C5-83E5A38BDB0F}" dt="2023-02-22T04:53:53.374" v="4" actId="47"/>
        <pc:sldMkLst>
          <pc:docMk/>
          <pc:sldMk cId="362356432" sldId="2267"/>
        </pc:sldMkLst>
      </pc:sldChg>
      <pc:sldChg chg="add del">
        <pc:chgData name="伊健 杜" userId="e69aded81da48593" providerId="LiveId" clId="{797B5AC5-0C22-43F7-87C5-83E5A38BDB0F}" dt="2023-02-22T13:02:18.774" v="4869"/>
        <pc:sldMkLst>
          <pc:docMk/>
          <pc:sldMk cId="917048311" sldId="2268"/>
        </pc:sldMkLst>
      </pc:sldChg>
      <pc:sldChg chg="add del">
        <pc:chgData name="伊健 杜" userId="e69aded81da48593" providerId="LiveId" clId="{797B5AC5-0C22-43F7-87C5-83E5A38BDB0F}" dt="2023-02-22T05:22:14.473" v="269" actId="47"/>
        <pc:sldMkLst>
          <pc:docMk/>
          <pc:sldMk cId="1779876700" sldId="2269"/>
        </pc:sldMkLst>
      </pc:sldChg>
      <pc:sldChg chg="addSp delSp modSp add mod">
        <pc:chgData name="伊健 杜" userId="e69aded81da48593" providerId="LiveId" clId="{797B5AC5-0C22-43F7-87C5-83E5A38BDB0F}" dt="2023-02-22T05:18:36.406" v="104" actId="1076"/>
        <pc:sldMkLst>
          <pc:docMk/>
          <pc:sldMk cId="3081471045" sldId="2270"/>
        </pc:sldMkLst>
        <pc:spChg chg="mod">
          <ac:chgData name="伊健 杜" userId="e69aded81da48593" providerId="LiveId" clId="{797B5AC5-0C22-43F7-87C5-83E5A38BDB0F}" dt="2023-02-22T05:18:36.406" v="104" actId="1076"/>
          <ac:spMkLst>
            <pc:docMk/>
            <pc:sldMk cId="3081471045" sldId="2270"/>
            <ac:spMk id="2" creationId="{10304424-DB4A-36E7-9E0D-D32A5DD0F26C}"/>
          </ac:spMkLst>
        </pc:spChg>
        <pc:spChg chg="del mod">
          <ac:chgData name="伊健 杜" userId="e69aded81da48593" providerId="LiveId" clId="{797B5AC5-0C22-43F7-87C5-83E5A38BDB0F}" dt="2023-02-22T05:17:46.227" v="84" actId="478"/>
          <ac:spMkLst>
            <pc:docMk/>
            <pc:sldMk cId="3081471045" sldId="2270"/>
            <ac:spMk id="3" creationId="{94F00586-F1E4-048E-EB82-823FE7B47C2D}"/>
          </ac:spMkLst>
        </pc:spChg>
        <pc:spChg chg="add mod">
          <ac:chgData name="伊健 杜" userId="e69aded81da48593" providerId="LiveId" clId="{797B5AC5-0C22-43F7-87C5-83E5A38BDB0F}" dt="2023-02-22T05:18:08.548" v="95" actId="1076"/>
          <ac:spMkLst>
            <pc:docMk/>
            <pc:sldMk cId="3081471045" sldId="2270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4" creationId="{22B0189D-6293-E35D-E84B-A059AA59F1E9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6" creationId="{D999E142-3AAD-C966-7EA6-332C8654BFFA}"/>
          </ac:picMkLst>
        </pc:picChg>
        <pc:picChg chg="add mod">
          <ac:chgData name="伊健 杜" userId="e69aded81da48593" providerId="LiveId" clId="{797B5AC5-0C22-43F7-87C5-83E5A38BDB0F}" dt="2023-02-22T05:17:58.288" v="91" actId="1076"/>
          <ac:picMkLst>
            <pc:docMk/>
            <pc:sldMk cId="3081471045" sldId="2270"/>
            <ac:picMk id="7" creationId="{EEAE0F2A-8EF9-F3E8-869A-3D778209B46D}"/>
          </ac:picMkLst>
        </pc:picChg>
        <pc:picChg chg="del">
          <ac:chgData name="伊健 杜" userId="e69aded81da48593" providerId="LiveId" clId="{797B5AC5-0C22-43F7-87C5-83E5A38BDB0F}" dt="2023-02-22T05:16:34.121" v="78" actId="478"/>
          <ac:picMkLst>
            <pc:docMk/>
            <pc:sldMk cId="3081471045" sldId="2270"/>
            <ac:picMk id="1028" creationId="{6BB02CF9-5EAA-7E7E-4A73-7A2106942F82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758514626" sldId="2271"/>
        </pc:sldMkLst>
        <pc:spChg chg="del">
          <ac:chgData name="伊健 杜" userId="e69aded81da48593" providerId="LiveId" clId="{797B5AC5-0C22-43F7-87C5-83E5A38BDB0F}" dt="2023-02-22T05:19:07.195" v="164" actId="478"/>
          <ac:spMkLst>
            <pc:docMk/>
            <pc:sldMk cId="3758514626" sldId="2271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05:19:09.890" v="165" actId="478"/>
          <ac:spMkLst>
            <pc:docMk/>
            <pc:sldMk cId="3758514626" sldId="2271"/>
            <ac:spMk id="4" creationId="{C132494B-0DBF-12C9-7070-3DEE1AE902D1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758514626" sldId="2271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18:42.846" v="106" actId="478"/>
          <ac:picMkLst>
            <pc:docMk/>
            <pc:sldMk cId="3758514626" sldId="2271"/>
            <ac:picMk id="7" creationId="{EEAE0F2A-8EF9-F3E8-869A-3D778209B46D}"/>
          </ac:picMkLst>
        </pc:picChg>
        <pc:picChg chg="add mod">
          <ac:chgData name="伊健 杜" userId="e69aded81da48593" providerId="LiveId" clId="{797B5AC5-0C22-43F7-87C5-83E5A38BDB0F}" dt="2023-02-22T05:20:07.649" v="182" actId="1076"/>
          <ac:picMkLst>
            <pc:docMk/>
            <pc:sldMk cId="3758514626" sldId="2271"/>
            <ac:picMk id="2050" creationId="{9E90B27D-F8C0-4EEA-FCAF-2D9AF03E9750}"/>
          </ac:picMkLst>
        </pc:picChg>
        <pc:picChg chg="add mod">
          <ac:chgData name="伊健 杜" userId="e69aded81da48593" providerId="LiveId" clId="{797B5AC5-0C22-43F7-87C5-83E5A38BDB0F}" dt="2023-02-22T05:20:15.056" v="186" actId="14100"/>
          <ac:picMkLst>
            <pc:docMk/>
            <pc:sldMk cId="3758514626" sldId="2271"/>
            <ac:picMk id="2052" creationId="{5231A6B3-ADE5-CCED-2799-E9810AA40F4A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385434541" sldId="227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5" creationId="{F0F5F393-75EB-D596-27E9-9590BE0BD0C3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85434541" sldId="2272"/>
            <ac:spMk id="8" creationId="{3E5B3D14-95EA-A6E9-DBA0-39F33FCD99A2}"/>
          </ac:spMkLst>
        </pc:sp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0" creationId="{9E90B27D-F8C0-4EEA-FCAF-2D9AF03E9750}"/>
          </ac:picMkLst>
        </pc:picChg>
        <pc:picChg chg="del">
          <ac:chgData name="伊健 杜" userId="e69aded81da48593" providerId="LiveId" clId="{797B5AC5-0C22-43F7-87C5-83E5A38BDB0F}" dt="2023-02-22T05:21:29.013" v="262" actId="478"/>
          <ac:picMkLst>
            <pc:docMk/>
            <pc:sldMk cId="2385434541" sldId="2272"/>
            <ac:picMk id="2052" creationId="{5231A6B3-ADE5-CCED-2799-E9810AA40F4A}"/>
          </ac:picMkLst>
        </pc:picChg>
        <pc:picChg chg="add mod">
          <ac:chgData name="伊健 杜" userId="e69aded81da48593" providerId="LiveId" clId="{797B5AC5-0C22-43F7-87C5-83E5A38BDB0F}" dt="2023-02-22T05:21:50.705" v="265" actId="1076"/>
          <ac:picMkLst>
            <pc:docMk/>
            <pc:sldMk cId="2385434541" sldId="2272"/>
            <ac:picMk id="4098" creationId="{E0A46A0D-A6DF-F054-0393-2E56FEA30227}"/>
          </ac:picMkLst>
        </pc:picChg>
        <pc:picChg chg="add mod">
          <ac:chgData name="伊健 杜" userId="e69aded81da48593" providerId="LiveId" clId="{797B5AC5-0C22-43F7-87C5-83E5A38BDB0F}" dt="2023-02-22T05:22:06.018" v="268" actId="1076"/>
          <ac:picMkLst>
            <pc:docMk/>
            <pc:sldMk cId="2385434541" sldId="2272"/>
            <ac:picMk id="4100" creationId="{E1C67704-FEE3-9D7B-72AD-5F0A9CD9F168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563916958" sldId="2273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563916958" sldId="2273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29.594" v="481" actId="478"/>
          <ac:picMkLst>
            <pc:docMk/>
            <pc:sldMk cId="563916958" sldId="2273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16.090" v="4638" actId="1076"/>
          <ac:picMkLst>
            <pc:docMk/>
            <pc:sldMk cId="563916958" sldId="2273"/>
            <ac:picMk id="1026" creationId="{574147DF-8AEA-C6C7-C131-98E12408BDCD}"/>
          </ac:picMkLst>
        </pc:pic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034064852" sldId="227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34064852" sldId="2274"/>
            <ac:spMk id="5" creationId="{E7287B0E-EF55-E721-8EFA-9A9183C0EDF9}"/>
          </ac:spMkLst>
        </pc:spChg>
        <pc:picChg chg="del">
          <ac:chgData name="伊健 杜" userId="e69aded81da48593" providerId="LiveId" clId="{797B5AC5-0C22-43F7-87C5-83E5A38BDB0F}" dt="2023-02-22T05:26:30.538" v="482" actId="478"/>
          <ac:picMkLst>
            <pc:docMk/>
            <pc:sldMk cId="2034064852" sldId="2274"/>
            <ac:picMk id="1026" creationId="{54C21841-146E-1CF6-47E7-668B4F278DDC}"/>
          </ac:picMkLst>
        </pc:picChg>
        <pc:picChg chg="add mod">
          <ac:chgData name="伊健 杜" userId="e69aded81da48593" providerId="LiveId" clId="{797B5AC5-0C22-43F7-87C5-83E5A38BDB0F}" dt="2023-02-22T12:49:53.883" v="4641" actId="14100"/>
          <ac:picMkLst>
            <pc:docMk/>
            <pc:sldMk cId="2034064852" sldId="2274"/>
            <ac:picMk id="2050" creationId="{4DF7D2F4-6051-9CC4-ED49-68AF649FBC9E}"/>
          </ac:picMkLst>
        </pc:picChg>
      </pc:sldChg>
      <pc:sldChg chg="add del">
        <pc:chgData name="伊健 杜" userId="e69aded81da48593" providerId="LiveId" clId="{797B5AC5-0C22-43F7-87C5-83E5A38BDB0F}" dt="2023-02-22T05:24:05.786" v="272" actId="47"/>
        <pc:sldMkLst>
          <pc:docMk/>
          <pc:sldMk cId="2603197317" sldId="2274"/>
        </pc:sldMkLst>
      </pc:sldChg>
      <pc:sldChg chg="addSp delSp modSp add mod">
        <pc:chgData name="伊健 杜" userId="e69aded81da48593" providerId="LiveId" clId="{797B5AC5-0C22-43F7-87C5-83E5A38BDB0F}" dt="2023-02-22T15:28:40.447" v="4895" actId="478"/>
        <pc:sldMkLst>
          <pc:docMk/>
          <pc:sldMk cId="3504565596" sldId="2275"/>
        </pc:sldMkLst>
        <pc:spChg chg="del">
          <ac:chgData name="伊健 杜" userId="e69aded81da48593" providerId="LiveId" clId="{797B5AC5-0C22-43F7-87C5-83E5A38BDB0F}" dt="2023-02-22T05:29:21.859" v="484" actId="478"/>
          <ac:spMkLst>
            <pc:docMk/>
            <pc:sldMk cId="3504565596" sldId="2275"/>
            <ac:spMk id="2" creationId="{10304424-DB4A-36E7-9E0D-D32A5DD0F26C}"/>
          </ac:spMkLst>
        </pc:spChg>
        <pc:spChg chg="add del mod">
          <ac:chgData name="伊健 杜" userId="e69aded81da48593" providerId="LiveId" clId="{797B5AC5-0C22-43F7-87C5-83E5A38BDB0F}" dt="2023-02-22T15:28:40.447" v="4895" actId="478"/>
          <ac:spMkLst>
            <pc:docMk/>
            <pc:sldMk cId="3504565596" sldId="2275"/>
            <ac:spMk id="2" creationId="{2A00F648-9874-B81D-016B-7953CCD8B2D1}"/>
          </ac:spMkLst>
        </pc:spChg>
        <pc:spChg chg="add del mod">
          <ac:chgData name="伊健 杜" userId="e69aded81da48593" providerId="LiveId" clId="{797B5AC5-0C22-43F7-87C5-83E5A38BDB0F}" dt="2023-02-22T05:29:23.040" v="485" actId="478"/>
          <ac:spMkLst>
            <pc:docMk/>
            <pc:sldMk cId="3504565596" sldId="2275"/>
            <ac:spMk id="4" creationId="{55017F80-3C42-1429-0D7D-94EBBD2B5F2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504565596" sldId="2275"/>
            <ac:spMk id="6" creationId="{25D7E685-CA93-F9F9-F2B0-91CAB4A596E4}"/>
          </ac:spMkLst>
        </pc:spChg>
      </pc:sldChg>
      <pc:sldChg chg="modSp add del mod">
        <pc:chgData name="伊健 杜" userId="e69aded81da48593" providerId="LiveId" clId="{797B5AC5-0C22-43F7-87C5-83E5A38BDB0F}" dt="2023-02-22T05:29:33.743" v="490" actId="47"/>
        <pc:sldMkLst>
          <pc:docMk/>
          <pc:sldMk cId="2116838651" sldId="2276"/>
        </pc:sldMkLst>
        <pc:spChg chg="mod">
          <ac:chgData name="伊健 杜" userId="e69aded81da48593" providerId="LiveId" clId="{797B5AC5-0C22-43F7-87C5-83E5A38BDB0F}" dt="2023-02-22T05:29:30.483" v="489" actId="20577"/>
          <ac:spMkLst>
            <pc:docMk/>
            <pc:sldMk cId="2116838651" sldId="2276"/>
            <ac:spMk id="5" creationId="{E7287B0E-EF55-E721-8EFA-9A9183C0EDF9}"/>
          </ac:spMkLst>
        </pc:spChg>
      </pc:sldChg>
      <pc:sldChg chg="new">
        <pc:chgData name="伊健 杜" userId="e69aded81da48593" providerId="LiveId" clId="{797B5AC5-0C22-43F7-87C5-83E5A38BDB0F}" dt="2023-02-22T05:29:48.716" v="536" actId="680"/>
        <pc:sldMkLst>
          <pc:docMk/>
          <pc:sldMk cId="3768352549" sldId="227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852897728" sldId="2277"/>
        </pc:sldMkLst>
        <pc:spChg chg="mod">
          <ac:chgData name="伊健 杜" userId="e69aded81da48593" providerId="LiveId" clId="{797B5AC5-0C22-43F7-87C5-83E5A38BDB0F}" dt="2023-02-22T05:31:49.595" v="694"/>
          <ac:spMkLst>
            <pc:docMk/>
            <pc:sldMk cId="852897728" sldId="2277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852897728" sldId="227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28.892" v="4646" actId="1076"/>
          <ac:picMkLst>
            <pc:docMk/>
            <pc:sldMk cId="852897728" sldId="2277"/>
            <ac:picMk id="4098" creationId="{81F3B2F5-D9D0-F31E-CB73-DC2CBFD82B97}"/>
          </ac:picMkLst>
        </pc:picChg>
      </pc:sldChg>
      <pc:sldChg chg="addSp modSp add mod ord">
        <pc:chgData name="伊健 杜" userId="e69aded81da48593" providerId="LiveId" clId="{797B5AC5-0C22-43F7-87C5-83E5A38BDB0F}" dt="2023-02-22T13:09:56.424" v="4871"/>
        <pc:sldMkLst>
          <pc:docMk/>
          <pc:sldMk cId="1743236621" sldId="227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743236621" sldId="2278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1:00.777" v="4644" actId="1076"/>
          <ac:picMkLst>
            <pc:docMk/>
            <pc:sldMk cId="1743236621" sldId="2278"/>
            <ac:picMk id="3074" creationId="{E88BD53C-64A9-5F08-A573-CAE2831C95F6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184151053" sldId="227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184151053" sldId="227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930783900" sldId="228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930783900" sldId="228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2:30.174" v="4665" actId="14100"/>
          <ac:picMkLst>
            <pc:docMk/>
            <pc:sldMk cId="1930783900" sldId="2280"/>
            <ac:picMk id="5122" creationId="{55569F42-36AF-7205-FF62-5CA3D931F963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49110739" sldId="2281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49110739" sldId="2281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3:28.438" v="4667" actId="1076"/>
          <ac:picMkLst>
            <pc:docMk/>
            <pc:sldMk cId="349110739" sldId="2281"/>
            <ac:picMk id="6146" creationId="{BE725FF5-8BC5-38EC-8D57-7ECDD49262E3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451124147" sldId="2282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451124147" sldId="228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8761679" sldId="2283"/>
        </pc:sldMkLst>
        <pc:spChg chg="mod">
          <ac:chgData name="伊健 杜" userId="e69aded81da48593" providerId="LiveId" clId="{797B5AC5-0C22-43F7-87C5-83E5A38BDB0F}" dt="2023-02-22T05:42:12.976" v="1301"/>
          <ac:spMkLst>
            <pc:docMk/>
            <pc:sldMk cId="2098761679" sldId="2283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8761679" sldId="2283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4:12.429" v="4716" actId="1076"/>
          <ac:picMkLst>
            <pc:docMk/>
            <pc:sldMk cId="2098761679" sldId="2283"/>
            <ac:picMk id="7170" creationId="{77E3B13A-9590-D767-5416-693437BF5465}"/>
          </ac:picMkLst>
        </pc:picChg>
        <pc:picChg chg="add mod">
          <ac:chgData name="伊健 杜" userId="e69aded81da48593" providerId="LiveId" clId="{797B5AC5-0C22-43F7-87C5-83E5A38BDB0F}" dt="2023-02-22T12:55:18.710" v="4720" actId="1076"/>
          <ac:picMkLst>
            <pc:docMk/>
            <pc:sldMk cId="2098761679" sldId="2283"/>
            <ac:picMk id="7172" creationId="{A61DF7A0-51D3-926B-193C-82577992485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40391578" sldId="2284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40391578" sldId="228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5:49.427" v="4723" actId="1076"/>
          <ac:picMkLst>
            <pc:docMk/>
            <pc:sldMk cId="240391578" sldId="2284"/>
            <ac:picMk id="8194" creationId="{8ECEA639-F4EB-5043-1384-6D58E8A77B97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63187579" sldId="228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63187579" sldId="2285"/>
            <ac:spMk id="5" creationId="{E7287B0E-EF55-E721-8EFA-9A9183C0EDF9}"/>
          </ac:spMkLst>
        </pc:spChg>
      </pc:sldChg>
      <pc:sldChg chg="add del">
        <pc:chgData name="伊健 杜" userId="e69aded81da48593" providerId="LiveId" clId="{797B5AC5-0C22-43F7-87C5-83E5A38BDB0F}" dt="2023-02-22T06:03:03.989" v="1564" actId="47"/>
        <pc:sldMkLst>
          <pc:docMk/>
          <pc:sldMk cId="612004637" sldId="2286"/>
        </pc:sldMkLst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619590246" sldId="2286"/>
        </pc:sldMkLst>
        <pc:spChg chg="mod">
          <ac:chgData name="伊健 杜" userId="e69aded81da48593" providerId="LiveId" clId="{797B5AC5-0C22-43F7-87C5-83E5A38BDB0F}" dt="2023-02-22T06:51:24.485" v="1581"/>
          <ac:spMkLst>
            <pc:docMk/>
            <pc:sldMk cId="1619590246" sldId="2286"/>
            <ac:spMk id="2" creationId="{10304424-DB4A-36E7-9E0D-D32A5DD0F26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3" creationId="{1A164DFB-BFF6-B134-0E6B-9328A990C38B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619590246" sldId="2286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6:51.505" v="4726" actId="14100"/>
          <ac:picMkLst>
            <pc:docMk/>
            <pc:sldMk cId="1619590246" sldId="2286"/>
            <ac:picMk id="9218" creationId="{4DF633B2-DA47-693A-C69D-1B0CA5E7994A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099059896" sldId="228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099059896" sldId="2287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7:57.709" v="4814" actId="1076"/>
          <ac:picMkLst>
            <pc:docMk/>
            <pc:sldMk cId="2099059896" sldId="2287"/>
            <ac:picMk id="10242" creationId="{7D2CE33F-E7A9-7048-E6DA-74C4F66FA21E}"/>
          </ac:picMkLst>
        </pc:picChg>
      </pc:sldChg>
      <pc:sldChg chg="modSp add mod">
        <pc:chgData name="伊健 杜" userId="e69aded81da48593" providerId="LiveId" clId="{797B5AC5-0C22-43F7-87C5-83E5A38BDB0F}" dt="2023-02-22T13:09:56.424" v="4871"/>
        <pc:sldMkLst>
          <pc:docMk/>
          <pc:sldMk cId="1213722837" sldId="2288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213722837" sldId="2288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797B5AC5-0C22-43F7-87C5-83E5A38BDB0F}" dt="2023-02-22T11:49:07.323" v="1873" actId="47"/>
        <pc:sldMkLst>
          <pc:docMk/>
          <pc:sldMk cId="2264131862" sldId="2289"/>
        </pc:sldMkLst>
        <pc:spChg chg="mod">
          <ac:chgData name="伊健 杜" userId="e69aded81da48593" providerId="LiveId" clId="{797B5AC5-0C22-43F7-87C5-83E5A38BDB0F}" dt="2023-02-22T11:47:42.417" v="1872"/>
          <ac:spMkLst>
            <pc:docMk/>
            <pc:sldMk cId="2264131862" sldId="2289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396777915" sldId="2289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396777915" sldId="2289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25.479" v="4830" actId="1076"/>
          <ac:picMkLst>
            <pc:docMk/>
            <pc:sldMk cId="3396777915" sldId="2289"/>
            <ac:picMk id="11266" creationId="{D460F782-AC73-C7CC-783E-60183553F624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9134630" sldId="229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2" creationId="{10304424-DB4A-36E7-9E0D-D32A5DD0F26C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9134630" sldId="2290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8:53.460" v="4834" actId="1076"/>
          <ac:picMkLst>
            <pc:docMk/>
            <pc:sldMk cId="269134630" sldId="2290"/>
            <ac:picMk id="12290" creationId="{B33CF831-9FE5-0D29-A893-FCA99C0EDE9E}"/>
          </ac:picMkLst>
        </pc:picChg>
        <pc:picChg chg="add mod">
          <ac:chgData name="伊健 杜" userId="e69aded81da48593" providerId="LiveId" clId="{797B5AC5-0C22-43F7-87C5-83E5A38BDB0F}" dt="2023-02-22T12:59:18.719" v="4846" actId="1076"/>
          <ac:picMkLst>
            <pc:docMk/>
            <pc:sldMk cId="269134630" sldId="2290"/>
            <ac:picMk id="12292" creationId="{361F69DE-DF01-82FC-D270-544583198C3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281444511" sldId="229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2" creationId="{E29F38F7-BA42-0A60-EED5-6E5F68216D6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281444511" sldId="229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265406597" sldId="2292"/>
        </pc:sldMkLst>
        <pc:spChg chg="add del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2" creationId="{A87A7900-F866-DAE8-BB4E-CA4A16FCC6D8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3" creationId="{477C94C7-4338-781C-D2EB-4D4C5D9ED270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5406597" sldId="2292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18.253" v="2496" actId="478"/>
          <ac:spMkLst>
            <pc:docMk/>
            <pc:sldMk cId="265406597" sldId="2292"/>
            <ac:spMk id="6" creationId="{C58924AE-8FDD-99CF-F584-5323C1A4D91B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3078278652" sldId="2293"/>
        </pc:sldMkLst>
        <pc:spChg chg="add del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2" creationId="{158A9506-4125-6862-949F-8B6275C9629C}"/>
          </ac:spMkLst>
        </pc:spChg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078278652" sldId="2293"/>
            <ac:spMk id="5" creationId="{E7287B0E-EF55-E721-8EFA-9A9183C0EDF9}"/>
          </ac:spMkLst>
        </pc:spChg>
        <pc:spChg chg="add mod">
          <ac:chgData name="伊健 杜" userId="e69aded81da48593" providerId="LiveId" clId="{797B5AC5-0C22-43F7-87C5-83E5A38BDB0F}" dt="2023-02-22T12:08:22.306" v="2498" actId="478"/>
          <ac:spMkLst>
            <pc:docMk/>
            <pc:sldMk cId="3078278652" sldId="2293"/>
            <ac:spMk id="6" creationId="{F2F0BB43-C19F-A7CB-F2FA-EA2211B25D0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90237729" sldId="2294"/>
        </pc:sldMkLst>
        <pc:spChg chg="mod">
          <ac:chgData name="伊健 杜" userId="e69aded81da48593" providerId="LiveId" clId="{797B5AC5-0C22-43F7-87C5-83E5A38BDB0F}" dt="2023-02-22T11:59:21.153" v="2492"/>
          <ac:spMkLst>
            <pc:docMk/>
            <pc:sldMk cId="1390237729" sldId="2294"/>
            <ac:spMk id="2" creationId="{10304424-DB4A-36E7-9E0D-D32A5DD0F26C}"/>
          </ac:spMkLst>
        </pc:spChg>
        <pc:spChg chg="add">
          <ac:chgData name="伊健 杜" userId="e69aded81da48593" providerId="LiveId" clId="{797B5AC5-0C22-43F7-87C5-83E5A38BDB0F}" dt="2023-02-22T12:59:50.061" v="4847"/>
          <ac:spMkLst>
            <pc:docMk/>
            <pc:sldMk cId="1390237729" sldId="2294"/>
            <ac:spMk id="3" creationId="{1A1BC63D-3A12-7977-932F-6FDA39DD287D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90237729" sldId="2294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2:59:56.621" v="4851" actId="1076"/>
          <ac:picMkLst>
            <pc:docMk/>
            <pc:sldMk cId="1390237729" sldId="2294"/>
            <ac:picMk id="13316" creationId="{993C6AA1-8C62-539F-1DBB-07D5F7E0010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819726591" sldId="2295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819726591" sldId="2295"/>
            <ac:spMk id="5" creationId="{E7287B0E-EF55-E721-8EFA-9A9183C0EDF9}"/>
          </ac:spMkLst>
        </pc:spChg>
        <pc:picChg chg="add mod">
          <ac:chgData name="伊健 杜" userId="e69aded81da48593" providerId="LiveId" clId="{797B5AC5-0C22-43F7-87C5-83E5A38BDB0F}" dt="2023-02-22T13:00:15.727" v="4854" actId="1076"/>
          <ac:picMkLst>
            <pc:docMk/>
            <pc:sldMk cId="2819726591" sldId="2295"/>
            <ac:picMk id="14338" creationId="{619E02D8-3404-5C00-ED91-991586CB1945}"/>
          </ac:picMkLst>
        </pc:picChg>
      </pc:sldChg>
      <pc:sldChg chg="delSp modSp add mod">
        <pc:chgData name="伊健 杜" userId="e69aded81da48593" providerId="LiveId" clId="{797B5AC5-0C22-43F7-87C5-83E5A38BDB0F}" dt="2023-02-22T13:09:56.424" v="4871"/>
        <pc:sldMkLst>
          <pc:docMk/>
          <pc:sldMk cId="2348506154" sldId="2296"/>
        </pc:sldMkLst>
        <pc:spChg chg="del">
          <ac:chgData name="伊健 杜" userId="e69aded81da48593" providerId="LiveId" clId="{797B5AC5-0C22-43F7-87C5-83E5A38BDB0F}" dt="2023-02-22T12:13:59.042" v="2826" actId="478"/>
          <ac:spMkLst>
            <pc:docMk/>
            <pc:sldMk cId="2348506154" sldId="2296"/>
            <ac:spMk id="3" creationId="{5858D551-1DE1-E73C-E49F-EC6F936FCEE9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348506154" sldId="2296"/>
            <ac:spMk id="5" creationId="{E7287B0E-EF55-E721-8EFA-9A9183C0EDF9}"/>
          </ac:spMkLst>
        </pc:spChg>
        <pc:spChg chg="del">
          <ac:chgData name="伊健 杜" userId="e69aded81da48593" providerId="LiveId" clId="{797B5AC5-0C22-43F7-87C5-83E5A38BDB0F}" dt="2023-02-22T12:14:00.984" v="2827" actId="478"/>
          <ac:spMkLst>
            <pc:docMk/>
            <pc:sldMk cId="2348506154" sldId="2296"/>
            <ac:spMk id="6" creationId="{F2F0BB43-C19F-A7CB-F2FA-EA2211B25D09}"/>
          </ac:spMkLst>
        </pc:spChg>
      </pc:sldChg>
      <pc:sldChg chg="add del">
        <pc:chgData name="伊健 杜" userId="e69aded81da48593" providerId="LiveId" clId="{797B5AC5-0C22-43F7-87C5-83E5A38BDB0F}" dt="2023-02-22T12:21:47.909" v="3084" actId="47"/>
        <pc:sldMkLst>
          <pc:docMk/>
          <pc:sldMk cId="983061292" sldId="2297"/>
        </pc:sldMkLst>
      </pc:sldChg>
      <pc:sldChg chg="modSp add">
        <pc:chgData name="伊健 杜" userId="e69aded81da48593" providerId="LiveId" clId="{797B5AC5-0C22-43F7-87C5-83E5A38BDB0F}" dt="2023-02-22T13:09:56.424" v="4871"/>
        <pc:sldMkLst>
          <pc:docMk/>
          <pc:sldMk cId="1627014034" sldId="2297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1627014034" sldId="2297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310802097" sldId="2298"/>
        </pc:sldMkLst>
        <pc:spChg chg="add mod">
          <ac:chgData name="伊健 杜" userId="e69aded81da48593" providerId="LiveId" clId="{797B5AC5-0C22-43F7-87C5-83E5A38BDB0F}" dt="2023-02-22T12:31:20.305" v="3549"/>
          <ac:spMkLst>
            <pc:docMk/>
            <pc:sldMk cId="1310802097" sldId="2298"/>
            <ac:spMk id="2" creationId="{70187D6F-E5D7-57AC-12A8-EE1E4BE4F506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310802097" sldId="2298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0:56.573" v="4860" actId="1076"/>
          <ac:picMkLst>
            <pc:docMk/>
            <pc:sldMk cId="1310802097" sldId="2298"/>
            <ac:picMk id="16386" creationId="{51CCFEE0-E245-8D49-FE3B-690AD8F33998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3963866622" sldId="2299"/>
        </pc:sldMkLst>
        <pc:spChg chg="add mod">
          <ac:chgData name="伊健 杜" userId="e69aded81da48593" providerId="LiveId" clId="{797B5AC5-0C22-43F7-87C5-83E5A38BDB0F}" dt="2023-02-22T12:31:24.309" v="3553"/>
          <ac:spMkLst>
            <pc:docMk/>
            <pc:sldMk cId="3963866622" sldId="2299"/>
            <ac:spMk id="2" creationId="{30186AB1-7D50-BD50-02BF-B4081D9906A1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3963866622" sldId="2299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57.601" v="4868" actId="1076"/>
          <ac:picMkLst>
            <pc:docMk/>
            <pc:sldMk cId="3963866622" sldId="2299"/>
            <ac:picMk id="18434" creationId="{0717D2D3-D117-E0CC-7669-FB45BD761B6D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2636335413" sldId="2300"/>
        </pc:sldMkLst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3" creationId="{AFF80177-B508-486C-D283-AFDDC448C9C4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2636335413" sldId="2300"/>
            <ac:spMk id="12" creationId="{566E938F-8B7F-45C0-0B4C-43DED0666BD4}"/>
          </ac:spMkLst>
        </pc:spChg>
        <pc:picChg chg="add mod">
          <ac:chgData name="伊健 杜" userId="e69aded81da48593" providerId="LiveId" clId="{797B5AC5-0C22-43F7-87C5-83E5A38BDB0F}" dt="2023-02-22T13:01:09.684" v="4863" actId="1076"/>
          <ac:picMkLst>
            <pc:docMk/>
            <pc:sldMk cId="2636335413" sldId="2300"/>
            <ac:picMk id="17410" creationId="{9CF5F791-2667-E8BB-E45A-BA5AD35BA4A0}"/>
          </ac:picMkLst>
        </pc:picChg>
        <pc:picChg chg="add mod">
          <ac:chgData name="伊健 杜" userId="e69aded81da48593" providerId="LiveId" clId="{797B5AC5-0C22-43F7-87C5-83E5A38BDB0F}" dt="2023-02-22T13:01:35.083" v="4866" actId="1076"/>
          <ac:picMkLst>
            <pc:docMk/>
            <pc:sldMk cId="2636335413" sldId="2300"/>
            <ac:picMk id="17412" creationId="{DD3951FF-5ADD-87A4-401B-41FAF5EDCCB9}"/>
          </ac:picMkLst>
        </pc:picChg>
      </pc:sldChg>
      <pc:sldChg chg="addSp modSp add mod">
        <pc:chgData name="伊健 杜" userId="e69aded81da48593" providerId="LiveId" clId="{797B5AC5-0C22-43F7-87C5-83E5A38BDB0F}" dt="2023-02-22T13:09:56.424" v="4871"/>
        <pc:sldMkLst>
          <pc:docMk/>
          <pc:sldMk cId="1132473216" sldId="2301"/>
        </pc:sldMkLst>
        <pc:spChg chg="add 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1132473216" sldId="2301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797B5AC5-0C22-43F7-87C5-83E5A38BDB0F}" dt="2023-02-22T13:09:56.424" v="4871"/>
        <pc:sldMkLst>
          <pc:docMk/>
          <pc:sldMk cId="4036170169" sldId="2302"/>
        </pc:sldMkLst>
        <pc:spChg chg="add del mod">
          <ac:chgData name="伊健 杜" userId="e69aded81da48593" providerId="LiveId" clId="{797B5AC5-0C22-43F7-87C5-83E5A38BDB0F}" dt="2023-02-22T12:47:15.280" v="4634" actId="478"/>
          <ac:spMkLst>
            <pc:docMk/>
            <pc:sldMk cId="4036170169" sldId="2302"/>
            <ac:spMk id="2" creationId="{6C537D94-E98F-3EA3-FDFD-C1887F3154FF}"/>
          </ac:spMkLst>
        </pc:spChg>
        <pc:spChg chg="mod">
          <ac:chgData name="伊健 杜" userId="e69aded81da48593" providerId="LiveId" clId="{797B5AC5-0C22-43F7-87C5-83E5A38BDB0F}" dt="2023-02-22T13:09:56.424" v="4871"/>
          <ac:spMkLst>
            <pc:docMk/>
            <pc:sldMk cId="4036170169" sldId="2302"/>
            <ac:spMk id="5" creationId="{E7287B0E-EF55-E721-8EFA-9A9183C0EDF9}"/>
          </ac:spMkLst>
        </pc:spChg>
      </pc:sldChg>
      <pc:sldChg chg="modSp add del mod ord">
        <pc:chgData name="伊健 杜" userId="e69aded81da48593" providerId="LiveId" clId="{797B5AC5-0C22-43F7-87C5-83E5A38BDB0F}" dt="2023-02-22T12:44:58.280" v="4303" actId="47"/>
        <pc:sldMkLst>
          <pc:docMk/>
          <pc:sldMk cId="335211032" sldId="2303"/>
        </pc:sldMkLst>
        <pc:spChg chg="mod">
          <ac:chgData name="伊健 杜" userId="e69aded81da48593" providerId="LiveId" clId="{797B5AC5-0C22-43F7-87C5-83E5A38BDB0F}" dt="2023-02-22T12:44:31.763" v="4247" actId="1076"/>
          <ac:spMkLst>
            <pc:docMk/>
            <pc:sldMk cId="335211032" sldId="2303"/>
            <ac:spMk id="2" creationId="{B2FAD86E-7B69-6C91-F263-BCB3A02B801A}"/>
          </ac:spMkLst>
        </pc:spChg>
        <pc:spChg chg="mod">
          <ac:chgData name="伊健 杜" userId="e69aded81da48593" providerId="LiveId" clId="{797B5AC5-0C22-43F7-87C5-83E5A38BDB0F}" dt="2023-02-22T12:44:54.769" v="4302" actId="20577"/>
          <ac:spMkLst>
            <pc:docMk/>
            <pc:sldMk cId="335211032" sldId="230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C8BB3112-466C-4335-B624-F7500FA32AF1}"/>
    <pc:docChg chg="undo custSel addSld delSld modSld sldOrd delSection modSection">
      <pc:chgData name="伊健 杜" userId="e69aded81da48593" providerId="LiveId" clId="{C8BB3112-466C-4335-B624-F7500FA32AF1}" dt="2022-11-08T08:26:17.131" v="9521" actId="20577"/>
      <pc:docMkLst>
        <pc:docMk/>
      </pc:docMkLst>
      <pc:sldChg chg="delSp modSp add mod delAnim">
        <pc:chgData name="伊健 杜" userId="e69aded81da48593" providerId="LiveId" clId="{C8BB3112-466C-4335-B624-F7500FA32AF1}" dt="2022-11-07T15:00:48.184" v="7518"/>
        <pc:sldMkLst>
          <pc:docMk/>
          <pc:sldMk cId="908993150" sldId="1052"/>
        </pc:sldMkLst>
        <pc:spChg chg="mod">
          <ac:chgData name="伊健 杜" userId="e69aded81da48593" providerId="LiveId" clId="{C8BB3112-466C-4335-B624-F7500FA32AF1}" dt="2022-11-07T14:51:47.795" v="7426" actId="20577"/>
          <ac:spMkLst>
            <pc:docMk/>
            <pc:sldMk cId="908993150" sldId="1052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1:41.149" v="7419" actId="478"/>
          <ac:spMkLst>
            <pc:docMk/>
            <pc:sldMk cId="908993150" sldId="1052"/>
            <ac:spMk id="3" creationId="{BAB82766-BDC2-26FC-C2D3-3468B609A4DA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908993150" sldId="105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4:51:56.468" v="7429" actId="14100"/>
          <ac:picMkLst>
            <pc:docMk/>
            <pc:sldMk cId="908993150" sldId="1052"/>
            <ac:picMk id="4098" creationId="{746EA14D-6D89-3AF9-F4FC-DB446BBA2C5C}"/>
          </ac:picMkLst>
        </pc:picChg>
      </pc:sldChg>
      <pc:sldChg chg="add del ord">
        <pc:chgData name="伊健 杜" userId="e69aded81da48593" providerId="LiveId" clId="{C8BB3112-466C-4335-B624-F7500FA32AF1}" dt="2022-11-07T14:52:08.231" v="7436" actId="47"/>
        <pc:sldMkLst>
          <pc:docMk/>
          <pc:sldMk cId="1170716251" sldId="1053"/>
        </pc:sldMkLst>
      </pc:sldChg>
      <pc:sldChg chg="delSp modSp add mod delAnim">
        <pc:chgData name="伊健 杜" userId="e69aded81da48593" providerId="LiveId" clId="{C8BB3112-466C-4335-B624-F7500FA32AF1}" dt="2022-11-07T14:52:02.581" v="7433" actId="20577"/>
        <pc:sldMkLst>
          <pc:docMk/>
          <pc:sldMk cId="220748793" sldId="1055"/>
        </pc:sldMkLst>
        <pc:spChg chg="mod">
          <ac:chgData name="伊健 杜" userId="e69aded81da48593" providerId="LiveId" clId="{C8BB3112-466C-4335-B624-F7500FA32AF1}" dt="2022-11-07T14:52:02.581" v="7433" actId="20577"/>
          <ac:spMkLst>
            <pc:docMk/>
            <pc:sldMk cId="220748793" sldId="1055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4:52:01.002" v="7430" actId="478"/>
          <ac:spMkLst>
            <pc:docMk/>
            <pc:sldMk cId="220748793" sldId="1055"/>
            <ac:spMk id="3" creationId="{BAB82766-BDC2-26FC-C2D3-3468B609A4DA}"/>
          </ac:spMkLst>
        </pc:spChg>
      </pc:sldChg>
      <pc:sldChg chg="modSp add del mod">
        <pc:chgData name="伊健 杜" userId="e69aded81da48593" providerId="LiveId" clId="{C8BB3112-466C-4335-B624-F7500FA32AF1}" dt="2022-11-07T14:52:14.299" v="7440" actId="47"/>
        <pc:sldMkLst>
          <pc:docMk/>
          <pc:sldMk cId="2963607389" sldId="1056"/>
        </pc:sldMkLst>
        <pc:spChg chg="mod">
          <ac:chgData name="伊健 杜" userId="e69aded81da48593" providerId="LiveId" clId="{C8BB3112-466C-4335-B624-F7500FA32AF1}" dt="2022-11-07T14:52:13.032" v="7439" actId="20577"/>
          <ac:spMkLst>
            <pc:docMk/>
            <pc:sldMk cId="2963607389" sldId="1056"/>
            <ac:spMk id="2" creationId="{10304424-DB4A-36E7-9E0D-D32A5DD0F26C}"/>
          </ac:spMkLst>
        </pc:spChg>
      </pc:sldChg>
      <pc:sldChg chg="add del">
        <pc:chgData name="伊健 杜" userId="e69aded81da48593" providerId="LiveId" clId="{C8BB3112-466C-4335-B624-F7500FA32AF1}" dt="2022-11-07T14:51:08.388" v="7366" actId="47"/>
        <pc:sldMkLst>
          <pc:docMk/>
          <pc:sldMk cId="586126631" sldId="1057"/>
        </pc:sldMkLst>
      </pc:sldChg>
      <pc:sldChg chg="modSp add mod">
        <pc:chgData name="伊健 杜" userId="e69aded81da48593" providerId="LiveId" clId="{C8BB3112-466C-4335-B624-F7500FA32AF1}" dt="2022-11-07T14:52:19.571" v="7442" actId="20577"/>
        <pc:sldMkLst>
          <pc:docMk/>
          <pc:sldMk cId="3512884570" sldId="1058"/>
        </pc:sldMkLst>
        <pc:spChg chg="mod">
          <ac:chgData name="伊健 杜" userId="e69aded81da48593" providerId="LiveId" clId="{C8BB3112-466C-4335-B624-F7500FA32AF1}" dt="2022-11-07T14:52:19.571" v="7442" actId="20577"/>
          <ac:spMkLst>
            <pc:docMk/>
            <pc:sldMk cId="3512884570" sldId="1058"/>
            <ac:spMk id="2" creationId="{10304424-DB4A-36E7-9E0D-D32A5DD0F26C}"/>
          </ac:spMkLst>
        </pc:sp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12783076" sldId="105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12783076" sldId="1059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57:36.636" v="7517" actId="47"/>
        <pc:sldMkLst>
          <pc:docMk/>
          <pc:sldMk cId="2082712593" sldId="1060"/>
        </pc:sldMkLst>
      </pc:sldChg>
      <pc:sldChg chg="delSp modSp add mod delAnim">
        <pc:chgData name="伊健 杜" userId="e69aded81da48593" providerId="LiveId" clId="{C8BB3112-466C-4335-B624-F7500FA32AF1}" dt="2022-11-07T14:57:31.229" v="7516" actId="20577"/>
        <pc:sldMkLst>
          <pc:docMk/>
          <pc:sldMk cId="2659696134" sldId="1061"/>
        </pc:sldMkLst>
        <pc:spChg chg="mod">
          <ac:chgData name="伊健 杜" userId="e69aded81da48593" providerId="LiveId" clId="{C8BB3112-466C-4335-B624-F7500FA32AF1}" dt="2022-11-07T14:57:31.229" v="7516" actId="20577"/>
          <ac:spMkLst>
            <pc:docMk/>
            <pc:sldMk cId="2659696134" sldId="1061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3.193" v="7506" actId="478"/>
          <ac:spMkLst>
            <pc:docMk/>
            <pc:sldMk cId="2659696134" sldId="1061"/>
            <ac:spMk id="5" creationId="{C5B695F5-AA63-3D45-7B48-689E688B5B9D}"/>
          </ac:spMkLst>
        </pc:spChg>
      </pc:sldChg>
      <pc:sldChg chg="delSp modSp add mod delAnim">
        <pc:chgData name="伊健 杜" userId="e69aded81da48593" providerId="LiveId" clId="{C8BB3112-466C-4335-B624-F7500FA32AF1}" dt="2022-11-07T14:57:27.230" v="7513" actId="20577"/>
        <pc:sldMkLst>
          <pc:docMk/>
          <pc:sldMk cId="4213634241" sldId="1062"/>
        </pc:sldMkLst>
        <pc:spChg chg="mod">
          <ac:chgData name="伊健 杜" userId="e69aded81da48593" providerId="LiveId" clId="{C8BB3112-466C-4335-B624-F7500FA32AF1}" dt="2022-11-07T14:57:27.230" v="7513" actId="20577"/>
          <ac:spMkLst>
            <pc:docMk/>
            <pc:sldMk cId="4213634241" sldId="1062"/>
            <ac:spMk id="2" creationId="{6F93F21B-C3AA-6A62-199F-0AB2B99E3F2C}"/>
          </ac:spMkLst>
        </pc:spChg>
        <pc:spChg chg="del">
          <ac:chgData name="伊健 杜" userId="e69aded81da48593" providerId="LiveId" clId="{C8BB3112-466C-4335-B624-F7500FA32AF1}" dt="2022-11-07T14:57:08.155" v="7507" actId="478"/>
          <ac:spMkLst>
            <pc:docMk/>
            <pc:sldMk cId="4213634241" sldId="1062"/>
            <ac:spMk id="6" creationId="{FE64A159-9E9A-063C-6CA1-EB9647E25E62}"/>
          </ac:spMkLst>
        </pc:spChg>
      </pc:sldChg>
      <pc:sldChg chg="delSp modSp add mod delAnim">
        <pc:chgData name="伊健 杜" userId="e69aded81da48593" providerId="LiveId" clId="{C8BB3112-466C-4335-B624-F7500FA32AF1}" dt="2022-11-07T14:57:20.493" v="7510" actId="1076"/>
        <pc:sldMkLst>
          <pc:docMk/>
          <pc:sldMk cId="219116573" sldId="1063"/>
        </pc:sldMkLst>
        <pc:spChg chg="mod">
          <ac:chgData name="伊健 杜" userId="e69aded81da48593" providerId="LiveId" clId="{C8BB3112-466C-4335-B624-F7500FA32AF1}" dt="2022-11-07T14:57:20.493" v="7510" actId="1076"/>
          <ac:spMkLst>
            <pc:docMk/>
            <pc:sldMk cId="219116573" sldId="1063"/>
            <ac:spMk id="2" creationId="{7AAD3A63-3281-9A57-F86B-CB50555E423C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4" creationId="{F803158A-5BC6-CD4D-F54F-32355FFFFB9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5" creationId="{46870E19-3BFB-3706-5AF8-55A885CC2CAE}"/>
          </ac:spMkLst>
        </pc:spChg>
        <pc:spChg chg="del">
          <ac:chgData name="伊健 杜" userId="e69aded81da48593" providerId="LiveId" clId="{C8BB3112-466C-4335-B624-F7500FA32AF1}" dt="2022-11-07T14:57:17.913" v="7509" actId="478"/>
          <ac:spMkLst>
            <pc:docMk/>
            <pc:sldMk cId="219116573" sldId="1063"/>
            <ac:spMk id="6" creationId="{3F9C341B-C6BD-E444-7367-AADC65221F7D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7" creationId="{0D7F4586-B7E0-FE06-5EDB-B90CE44C2E40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8" creationId="{57C91189-365D-7388-97B5-A6C629EEBC4B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9" creationId="{A8934EFA-8F6F-8CDC-2B40-C369124792E4}"/>
          </ac:spMkLst>
        </pc:spChg>
        <pc:spChg chg="del">
          <ac:chgData name="伊健 杜" userId="e69aded81da48593" providerId="LiveId" clId="{C8BB3112-466C-4335-B624-F7500FA32AF1}" dt="2022-11-07T14:57:15.472" v="7508" actId="478"/>
          <ac:spMkLst>
            <pc:docMk/>
            <pc:sldMk cId="219116573" sldId="1063"/>
            <ac:spMk id="10" creationId="{06263507-7241-1D7B-AE9F-33A4610FE9B8}"/>
          </ac:spMkLst>
        </pc:spChg>
      </pc:sldChg>
      <pc:sldChg chg="addSp delSp modSp del mod ord">
        <pc:chgData name="伊健 杜" userId="e69aded81da48593" providerId="LiveId" clId="{C8BB3112-466C-4335-B624-F7500FA32AF1}" dt="2022-11-07T11:41:40.231" v="5926" actId="47"/>
        <pc:sldMkLst>
          <pc:docMk/>
          <pc:sldMk cId="900656996" sldId="109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3T13:13:39.677" v="5808"/>
          <ac:spMkLst>
            <pc:docMk/>
            <pc:sldMk cId="900656996" sldId="1095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3T10:59:02.489" v="338" actId="478"/>
          <ac:spMkLst>
            <pc:docMk/>
            <pc:sldMk cId="900656996" sldId="1095"/>
            <ac:spMk id="5" creationId="{AB9C9EC8-CD25-F8DB-9527-6A8C7F376B97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00656996" sldId="1095"/>
            <ac:spMk id="6" creationId="{258A83B3-76FD-7D6A-7399-6CD7338A74DC}"/>
          </ac:spMkLst>
        </pc:spChg>
        <pc:picChg chg="add del mod">
          <ac:chgData name="伊健 杜" userId="e69aded81da48593" providerId="LiveId" clId="{C8BB3112-466C-4335-B624-F7500FA32AF1}" dt="2022-11-03T10:58:55.649" v="333" actId="478"/>
          <ac:picMkLst>
            <pc:docMk/>
            <pc:sldMk cId="900656996" sldId="1095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1:02:51.333" v="433" actId="1076"/>
          <ac:picMkLst>
            <pc:docMk/>
            <pc:sldMk cId="900656996" sldId="1095"/>
            <ac:picMk id="1028" creationId="{9698CDEC-DA39-B848-0355-C3A522C9AFC1}"/>
          </ac:picMkLst>
        </pc:picChg>
        <pc:picChg chg="del">
          <ac:chgData name="伊健 杜" userId="e69aded81da48593" providerId="LiveId" clId="{C8BB3112-466C-4335-B624-F7500FA32AF1}" dt="2022-11-03T10:47:03.263" v="96" actId="478"/>
          <ac:picMkLst>
            <pc:docMk/>
            <pc:sldMk cId="900656996" sldId="1095"/>
            <ac:picMk id="38914" creationId="{707CE901-4230-3D50-F7A8-1893AAC006A5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293511164" sldId="10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2" creationId="{1302A11A-625D-774F-23B3-739301B530C3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293511164" sldId="1098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0:02.501" v="2996" actId="478"/>
          <ac:picMkLst>
            <pc:docMk/>
            <pc:sldMk cId="4293511164" sldId="1098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3:40.526" v="3004" actId="1076"/>
          <ac:picMkLst>
            <pc:docMk/>
            <pc:sldMk cId="4293511164" sldId="1098"/>
            <ac:picMk id="19458" creationId="{F1823AE6-54CB-30AA-5ECC-88A91C3F9F25}"/>
          </ac:picMkLst>
        </pc:picChg>
      </pc:sldChg>
      <pc:sldChg chg="del">
        <pc:chgData name="伊健 杜" userId="e69aded81da48593" providerId="LiveId" clId="{C8BB3112-466C-4335-B624-F7500FA32AF1}" dt="2022-11-03T09:42:15.350" v="0" actId="47"/>
        <pc:sldMkLst>
          <pc:docMk/>
          <pc:sldMk cId="230979331" sldId="1099"/>
        </pc:sldMkLst>
      </pc:sldChg>
      <pc:sldChg chg="modSp mod ord">
        <pc:chgData name="伊健 杜" userId="e69aded81da48593" providerId="LiveId" clId="{C8BB3112-466C-4335-B624-F7500FA32AF1}" dt="2022-11-07T15:00:48.184" v="7518"/>
        <pc:sldMkLst>
          <pc:docMk/>
          <pc:sldMk cId="3873620914" sldId="110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73620914" sldId="1102"/>
            <ac:spMk id="2" creationId="{46F3CE20-CAAD-6BD7-D047-A8219A0ED159}"/>
          </ac:spMkLst>
        </pc:spChg>
      </pc:sldChg>
      <pc:sldChg chg="delSp add mod delAnim">
        <pc:chgData name="伊健 杜" userId="e69aded81da48593" providerId="LiveId" clId="{C8BB3112-466C-4335-B624-F7500FA32AF1}" dt="2022-11-07T12:07:57.588" v="6211" actId="478"/>
        <pc:sldMkLst>
          <pc:docMk/>
          <pc:sldMk cId="1309910865" sldId="1133"/>
        </pc:sldMkLst>
        <pc:spChg chg="del">
          <ac:chgData name="伊健 杜" userId="e69aded81da48593" providerId="LiveId" clId="{C8BB3112-466C-4335-B624-F7500FA32AF1}" dt="2022-11-07T12:07:57.588" v="6211" actId="478"/>
          <ac:spMkLst>
            <pc:docMk/>
            <pc:sldMk cId="1309910865" sldId="1133"/>
            <ac:spMk id="3" creationId="{BAB82766-BDC2-26FC-C2D3-3468B609A4DA}"/>
          </ac:spMkLst>
        </pc:spChg>
      </pc:sldChg>
      <pc:sldChg chg="modSp add mod">
        <pc:chgData name="伊健 杜" userId="e69aded81da48593" providerId="LiveId" clId="{C8BB3112-466C-4335-B624-F7500FA32AF1}" dt="2022-11-07T17:48:54.452" v="7805" actId="20577"/>
        <pc:sldMkLst>
          <pc:docMk/>
          <pc:sldMk cId="3707629675" sldId="1134"/>
        </pc:sldMkLst>
        <pc:spChg chg="mod">
          <ac:chgData name="伊健 杜" userId="e69aded81da48593" providerId="LiveId" clId="{C8BB3112-466C-4335-B624-F7500FA32AF1}" dt="2022-11-07T17:48:54.452" v="7805" actId="20577"/>
          <ac:spMkLst>
            <pc:docMk/>
            <pc:sldMk cId="3707629675" sldId="1134"/>
            <ac:spMk id="8" creationId="{0B8B5D8F-F503-2BCC-2FEF-37CE1A2FF963}"/>
          </ac:spMkLst>
        </pc:spChg>
      </pc:sldChg>
      <pc:sldChg chg="addSp delSp modSp add mod">
        <pc:chgData name="伊健 杜" userId="e69aded81da48593" providerId="LiveId" clId="{C8BB3112-466C-4335-B624-F7500FA32AF1}" dt="2022-11-07T12:08:22.848" v="6218" actId="1076"/>
        <pc:sldMkLst>
          <pc:docMk/>
          <pc:sldMk cId="3302287553" sldId="1135"/>
        </pc:sldMkLst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2" creationId="{DE5BC055-6FB3-2DA5-36A3-92F711E060F3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3" creationId="{B70ED16F-48E8-F6C5-84CF-0DFF59D21DD0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4" creationId="{38C9D3DE-425B-4183-6C80-39598AC51E84}"/>
          </ac:spMkLst>
        </pc:spChg>
        <pc:spChg chg="mod">
          <ac:chgData name="伊健 杜" userId="e69aded81da48593" providerId="LiveId" clId="{C8BB3112-466C-4335-B624-F7500FA32AF1}" dt="2022-11-07T12:08:22.848" v="6218" actId="1076"/>
          <ac:spMkLst>
            <pc:docMk/>
            <pc:sldMk cId="3302287553" sldId="1135"/>
            <ac:spMk id="5" creationId="{92DFC6BC-56A5-B0DE-6666-5C0849858279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6" creationId="{100400AE-B6D1-3321-7F71-64852A039415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7" creationId="{9F98E9C3-C18D-A7EF-E964-C0BF002EE4FE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8" creationId="{15FEB888-3C35-CFAD-EB43-37EBAA03B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9" creationId="{695F82CF-66D2-5809-96A9-E36A6CBFD5C2}"/>
          </ac:spMkLst>
        </pc:spChg>
        <pc:spChg chg="del">
          <ac:chgData name="伊健 杜" userId="e69aded81da48593" providerId="LiveId" clId="{C8BB3112-466C-4335-B624-F7500FA32AF1}" dt="2022-11-07T12:08:20.143" v="6216" actId="478"/>
          <ac:spMkLst>
            <pc:docMk/>
            <pc:sldMk cId="3302287553" sldId="1135"/>
            <ac:spMk id="10" creationId="{27695552-FDEB-42D4-08D1-B90158A7E19E}"/>
          </ac:spMkLst>
        </pc:spChg>
        <pc:spChg chg="del">
          <ac:chgData name="伊健 杜" userId="e69aded81da48593" providerId="LiveId" clId="{C8BB3112-466C-4335-B624-F7500FA32AF1}" dt="2022-11-07T12:08:13.252" v="6213" actId="478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C8BB3112-466C-4335-B624-F7500FA32AF1}" dt="2022-11-07T12:08:18.139" v="6215" actId="478"/>
          <ac:spMkLst>
            <pc:docMk/>
            <pc:sldMk cId="3302287553" sldId="1135"/>
            <ac:spMk id="13" creationId="{EA3A1353-0986-45DE-86BF-D60EAE13D50A}"/>
          </ac:spMkLst>
        </pc:spChg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209250107" sldId="1136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27335227" sldId="1137"/>
        </pc:sldMkLst>
      </pc:sldChg>
      <pc:sldChg chg="add del">
        <pc:chgData name="伊健 杜" userId="e69aded81da48593" providerId="LiveId" clId="{C8BB3112-466C-4335-B624-F7500FA32AF1}" dt="2022-11-07T12:07:54.049" v="6210" actId="47"/>
        <pc:sldMkLst>
          <pc:docMk/>
          <pc:sldMk cId="1459460198" sldId="11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93268252" sldId="11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09427992" sldId="11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87288418" sldId="11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342297900" sldId="11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0996690" sldId="121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354899845" sldId="123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8274745" sldId="123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451956726" sldId="123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66109111" sldId="123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6961088" sldId="123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49517297" sldId="124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56649371" sldId="124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18782668" sldId="124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541015691" sldId="124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7098240" sldId="124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92851783" sldId="124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90366481" sldId="124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085291340" sldId="124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59294723" sldId="124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819042625" sldId="124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35072423" sldId="125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611974265" sldId="125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29818660" sldId="125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4004199486" sldId="125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50429110" sldId="125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38545547" sldId="125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907992443" sldId="125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1479001" sldId="125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958852280" sldId="125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81380646" sldId="125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061403476" sldId="126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9527922" sldId="126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993614530" sldId="126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69806581" sldId="126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106462493" sldId="126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745132951" sldId="126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83612155" sldId="126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105828670" sldId="126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286146781" sldId="1268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471338662" sldId="1269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07681268" sldId="1270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607989992" sldId="1271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735724881" sldId="1272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1836030221" sldId="1273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646406670" sldId="1274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207033399" sldId="1275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2050648359" sldId="1276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826354534" sldId="1277"/>
        </pc:sldMkLst>
      </pc:sldChg>
      <pc:sldChg chg="del">
        <pc:chgData name="伊健 杜" userId="e69aded81da48593" providerId="LiveId" clId="{C8BB3112-466C-4335-B624-F7500FA32AF1}" dt="2022-11-03T09:42:21.289" v="1" actId="47"/>
        <pc:sldMkLst>
          <pc:docMk/>
          <pc:sldMk cId="3585451350" sldId="1278"/>
        </pc:sldMkLst>
      </pc:sldChg>
      <pc:sldChg chg="del">
        <pc:chgData name="伊健 杜" userId="e69aded81da48593" providerId="LiveId" clId="{C8BB3112-466C-4335-B624-F7500FA32AF1}" dt="2022-11-03T10:50:20.702" v="111" actId="47"/>
        <pc:sldMkLst>
          <pc:docMk/>
          <pc:sldMk cId="3660585106" sldId="1279"/>
        </pc:sldMkLst>
      </pc:sldChg>
      <pc:sldChg chg="addSp delSp modSp add del mod ord">
        <pc:chgData name="伊健 杜" userId="e69aded81da48593" providerId="LiveId" clId="{C8BB3112-466C-4335-B624-F7500FA32AF1}" dt="2022-11-07T12:16:29.141" v="6471" actId="47"/>
        <pc:sldMkLst>
          <pc:docMk/>
          <pc:sldMk cId="3289889000" sldId="128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289889000" sldId="128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0:51:41.458" v="208" actId="478"/>
          <ac:picMkLst>
            <pc:docMk/>
            <pc:sldMk cId="3289889000" sldId="1280"/>
            <ac:picMk id="1026" creationId="{AF92D2E6-DCE7-1B87-028A-395CDF991883}"/>
          </ac:picMkLst>
        </pc:picChg>
        <pc:picChg chg="add mod">
          <ac:chgData name="伊健 杜" userId="e69aded81da48593" providerId="LiveId" clId="{C8BB3112-466C-4335-B624-F7500FA32AF1}" dt="2022-11-03T10:51:46.503" v="211" actId="1076"/>
          <ac:picMkLst>
            <pc:docMk/>
            <pc:sldMk cId="3289889000" sldId="1280"/>
            <ac:picMk id="2050" creationId="{8BD48283-CA22-D250-A2F4-01861B06D062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218884673" sldId="128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218884673" sldId="1281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7T11:41:35.157" v="5924" actId="1076"/>
          <ac:picMkLst>
            <pc:docMk/>
            <pc:sldMk cId="1218884673" sldId="1281"/>
            <ac:picMk id="1026" creationId="{026E5FB4-A6D8-DBE6-1096-EF87E8544BC4}"/>
          </ac:picMkLst>
        </pc:picChg>
        <pc:picChg chg="del">
          <ac:chgData name="伊健 杜" userId="e69aded81da48593" providerId="LiveId" clId="{C8BB3112-466C-4335-B624-F7500FA32AF1}" dt="2022-11-03T10:52:39.876" v="304" actId="478"/>
          <ac:picMkLst>
            <pc:docMk/>
            <pc:sldMk cId="1218884673" sldId="1281"/>
            <ac:picMk id="2050" creationId="{8BD48283-CA22-D250-A2F4-01861B06D062}"/>
          </ac:picMkLst>
        </pc:picChg>
        <pc:picChg chg="add del mod">
          <ac:chgData name="伊健 杜" userId="e69aded81da48593" providerId="LiveId" clId="{C8BB3112-466C-4335-B624-F7500FA32AF1}" dt="2022-11-07T11:40:30.278" v="5921" actId="478"/>
          <ac:picMkLst>
            <pc:docMk/>
            <pc:sldMk cId="1218884673" sldId="1281"/>
            <ac:picMk id="3074" creationId="{E946DB26-3761-0004-9B55-9A30502289CD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3708723646" sldId="128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08723646" sldId="1282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920909493" sldId="1283"/>
        </pc:sldMkLst>
        <pc:spChg chg="mod">
          <ac:chgData name="伊健 杜" userId="e69aded81da48593" providerId="LiveId" clId="{C8BB3112-466C-4335-B624-F7500FA32AF1}" dt="2022-11-03T11:08:09.013" v="661"/>
          <ac:spMkLst>
            <pc:docMk/>
            <pc:sldMk cId="920909493" sldId="128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920909493" sldId="1283"/>
            <ac:spMk id="6" creationId="{F4F2EE3B-75FE-7E20-6560-0DB62BEE1148}"/>
          </ac:spMkLst>
        </pc:spChg>
        <pc:picChg chg="add mod">
          <ac:chgData name="伊健 杜" userId="e69aded81da48593" providerId="LiveId" clId="{C8BB3112-466C-4335-B624-F7500FA32AF1}" dt="2022-11-03T11:13:31.850" v="747" actId="1076"/>
          <ac:picMkLst>
            <pc:docMk/>
            <pc:sldMk cId="920909493" sldId="1283"/>
            <ac:picMk id="5" creationId="{1EBB26CC-8049-510C-C8BF-4B7CEAB75240}"/>
          </ac:picMkLst>
        </pc:picChg>
        <pc:picChg chg="del">
          <ac:chgData name="伊健 杜" userId="e69aded81da48593" providerId="LiveId" clId="{C8BB3112-466C-4335-B624-F7500FA32AF1}" dt="2022-11-03T11:08:27.242" v="694" actId="478"/>
          <ac:picMkLst>
            <pc:docMk/>
            <pc:sldMk cId="920909493" sldId="1283"/>
            <ac:picMk id="2050" creationId="{8BD48283-CA22-D250-A2F4-01861B06D062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277846404" sldId="1284"/>
        </pc:sldMkLst>
        <pc:spChg chg="mod">
          <ac:chgData name="伊健 杜" userId="e69aded81da48593" providerId="LiveId" clId="{C8BB3112-466C-4335-B624-F7500FA32AF1}" dt="2022-11-03T11:12:40.721" v="697" actId="20577"/>
          <ac:spMkLst>
            <pc:docMk/>
            <pc:sldMk cId="277846404" sldId="1284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1:12:48.592" v="699" actId="478"/>
          <ac:spMkLst>
            <pc:docMk/>
            <pc:sldMk cId="277846404" sldId="1284"/>
            <ac:spMk id="3" creationId="{CF12901A-D33D-DB9C-32C8-D29C5E5A8F24}"/>
          </ac:spMkLst>
        </pc:spChg>
        <pc:spChg chg="mod">
          <ac:chgData name="伊健 杜" userId="e69aded81da48593" providerId="LiveId" clId="{C8BB3112-466C-4335-B624-F7500FA32AF1}" dt="2022-11-03T11:39:10.930" v="998" actId="1076"/>
          <ac:spMkLst>
            <pc:docMk/>
            <pc:sldMk cId="277846404" sldId="1284"/>
            <ac:spMk id="4" creationId="{CD51F1A4-557D-97DD-DAE2-94D888CF547E}"/>
          </ac:spMkLst>
        </pc:spChg>
        <pc:picChg chg="add del mod">
          <ac:chgData name="伊健 杜" userId="e69aded81da48593" providerId="LiveId" clId="{C8BB3112-466C-4335-B624-F7500FA32AF1}" dt="2022-11-03T11:38:22.850" v="944" actId="478"/>
          <ac:picMkLst>
            <pc:docMk/>
            <pc:sldMk cId="277846404" sldId="1284"/>
            <ac:picMk id="4100" creationId="{C6212039-FD4B-CBF2-5FB5-4951E568AD09}"/>
          </ac:picMkLst>
        </pc:picChg>
        <pc:picChg chg="add del">
          <ac:chgData name="伊健 杜" userId="e69aded81da48593" providerId="LiveId" clId="{C8BB3112-466C-4335-B624-F7500FA32AF1}" dt="2022-11-03T11:36:58.636" v="934" actId="478"/>
          <ac:picMkLst>
            <pc:docMk/>
            <pc:sldMk cId="277846404" sldId="1284"/>
            <ac:picMk id="4102" creationId="{DBF73B79-4B77-BC37-FD59-B1A54C6215A3}"/>
          </ac:picMkLst>
        </pc:picChg>
        <pc:picChg chg="add del mod">
          <ac:chgData name="伊健 杜" userId="e69aded81da48593" providerId="LiveId" clId="{C8BB3112-466C-4335-B624-F7500FA32AF1}" dt="2022-11-03T11:38:48.368" v="948" actId="478"/>
          <ac:picMkLst>
            <pc:docMk/>
            <pc:sldMk cId="277846404" sldId="1284"/>
            <ac:picMk id="4104" creationId="{C19A5FB5-836B-03F7-DCEC-977E7050762C}"/>
          </ac:picMkLst>
        </pc:picChg>
        <pc:picChg chg="add mod">
          <ac:chgData name="伊健 杜" userId="e69aded81da48593" providerId="LiveId" clId="{C8BB3112-466C-4335-B624-F7500FA32AF1}" dt="2022-11-03T11:39:12.472" v="999" actId="1076"/>
          <ac:picMkLst>
            <pc:docMk/>
            <pc:sldMk cId="277846404" sldId="1284"/>
            <ac:picMk id="4106" creationId="{88ED8307-BB10-2179-8CA8-830CA4DCAEE6}"/>
          </ac:picMkLst>
        </pc:picChg>
      </pc:sldChg>
      <pc:sldChg chg="modSp add del">
        <pc:chgData name="伊健 杜" userId="e69aded81da48593" providerId="LiveId" clId="{C8BB3112-466C-4335-B624-F7500FA32AF1}" dt="2022-11-07T11:28:45.474" v="5841" actId="47"/>
        <pc:sldMkLst>
          <pc:docMk/>
          <pc:sldMk cId="922431840" sldId="128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922431840" sldId="1285"/>
            <ac:spMk id="4" creationId="{CD51F1A4-557D-97DD-DAE2-94D888CF547E}"/>
          </ac:spMkLst>
        </pc:spChg>
      </pc:sldChg>
      <pc:sldChg chg="delSp modSp new mod">
        <pc:chgData name="伊健 杜" userId="e69aded81da48593" providerId="LiveId" clId="{C8BB3112-466C-4335-B624-F7500FA32AF1}" dt="2022-11-07T15:00:48.184" v="7518"/>
        <pc:sldMkLst>
          <pc:docMk/>
          <pc:sldMk cId="183672570" sldId="128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83672570" sldId="1286"/>
            <ac:spMk id="2" creationId="{F44DE9E1-9168-F3EB-3D6A-1F7F351CDCCF}"/>
          </ac:spMkLst>
        </pc:spChg>
        <pc:spChg chg="del">
          <ac:chgData name="伊健 杜" userId="e69aded81da48593" providerId="LiveId" clId="{C8BB3112-466C-4335-B624-F7500FA32AF1}" dt="2022-11-03T11:39:20.147" v="1001" actId="478"/>
          <ac:spMkLst>
            <pc:docMk/>
            <pc:sldMk cId="183672570" sldId="1286"/>
            <ac:spMk id="3" creationId="{BAD4BDB1-0DAF-49BC-B931-685B2468CDF3}"/>
          </ac:spMkLst>
        </pc:sp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403800698" sldId="128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3800698" sldId="1287"/>
            <ac:spMk id="2" creationId="{46F3CE20-CAAD-6BD7-D047-A8219A0ED159}"/>
          </ac:spMkLst>
        </pc:sp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57621700" sldId="128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57621700" sldId="1288"/>
            <ac:spMk id="4" creationId="{CD51F1A4-557D-97DD-DAE2-94D888CF547E}"/>
          </ac:spMkLst>
        </pc:spChg>
        <pc:spChg chg="del mod">
          <ac:chgData name="伊健 杜" userId="e69aded81da48593" providerId="LiveId" clId="{C8BB3112-466C-4335-B624-F7500FA32AF1}" dt="2022-11-03T11:41:24.451" v="1087" actId="478"/>
          <ac:spMkLst>
            <pc:docMk/>
            <pc:sldMk cId="257621700" sldId="1288"/>
            <ac:spMk id="6" creationId="{F4F2EE3B-75FE-7E20-6560-0DB62BEE1148}"/>
          </ac:spMkLst>
        </pc:spChg>
        <pc:picChg chg="del">
          <ac:chgData name="伊健 杜" userId="e69aded81da48593" providerId="LiveId" clId="{C8BB3112-466C-4335-B624-F7500FA32AF1}" dt="2022-11-03T11:41:20.876" v="1083" actId="478"/>
          <ac:picMkLst>
            <pc:docMk/>
            <pc:sldMk cId="257621700" sldId="1288"/>
            <ac:picMk id="5" creationId="{1EBB26CC-8049-510C-C8BF-4B7CEAB75240}"/>
          </ac:picMkLst>
        </pc:picChg>
        <pc:picChg chg="add mod">
          <ac:chgData name="伊健 杜" userId="e69aded81da48593" providerId="LiveId" clId="{C8BB3112-466C-4335-B624-F7500FA32AF1}" dt="2022-11-03T11:42:18.413" v="1167" actId="1076"/>
          <ac:picMkLst>
            <pc:docMk/>
            <pc:sldMk cId="257621700" sldId="1288"/>
            <ac:picMk id="7170" creationId="{BCE89DA5-39E0-C2CF-ABCF-023BD4477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3988608366" sldId="128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988608366" sldId="128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1:42:53.840" v="1209" actId="478"/>
          <ac:picMkLst>
            <pc:docMk/>
            <pc:sldMk cId="3988608366" sldId="1289"/>
            <ac:picMk id="7170" creationId="{BCE89DA5-39E0-C2CF-ABCF-023BD4477104}"/>
          </ac:picMkLst>
        </pc:picChg>
        <pc:picChg chg="add del mod">
          <ac:chgData name="伊健 杜" userId="e69aded81da48593" providerId="LiveId" clId="{C8BB3112-466C-4335-B624-F7500FA32AF1}" dt="2022-11-03T11:44:24.066" v="1285" actId="478"/>
          <ac:picMkLst>
            <pc:docMk/>
            <pc:sldMk cId="3988608366" sldId="1289"/>
            <ac:picMk id="8194" creationId="{596C0656-9EAD-7ED1-7D99-D92A45A336DC}"/>
          </ac:picMkLst>
        </pc:picChg>
        <pc:picChg chg="add mod">
          <ac:chgData name="伊健 杜" userId="e69aded81da48593" providerId="LiveId" clId="{C8BB3112-466C-4335-B624-F7500FA32AF1}" dt="2022-11-03T11:44:37.611" v="1288" actId="1076"/>
          <ac:picMkLst>
            <pc:docMk/>
            <pc:sldMk cId="3988608366" sldId="1289"/>
            <ac:picMk id="8196" creationId="{B6017BE4-81D5-164E-BC7A-5A529BA15373}"/>
          </ac:picMkLst>
        </pc:picChg>
      </pc:sldChg>
      <pc:sldChg chg="new del">
        <pc:chgData name="伊健 杜" userId="e69aded81da48593" providerId="LiveId" clId="{C8BB3112-466C-4335-B624-F7500FA32AF1}" dt="2022-11-03T11:44:44.500" v="1291" actId="47"/>
        <pc:sldMkLst>
          <pc:docMk/>
          <pc:sldMk cId="205716417" sldId="1290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534593567" sldId="129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534593567" sldId="1290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3T11:45:56.274" v="1381" actId="478"/>
          <ac:picMkLst>
            <pc:docMk/>
            <pc:sldMk cId="534593567" sldId="1290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1:47:03.871" v="1384" actId="1076"/>
          <ac:picMkLst>
            <pc:docMk/>
            <pc:sldMk cId="534593567" sldId="1290"/>
            <ac:picMk id="9218" creationId="{97737B3C-6E7B-4337-DFC5-865221AEED3D}"/>
          </ac:picMkLst>
        </pc:picChg>
        <pc:picChg chg="add mod">
          <ac:chgData name="伊健 杜" userId="e69aded81da48593" providerId="LiveId" clId="{C8BB3112-466C-4335-B624-F7500FA32AF1}" dt="2022-11-03T11:47:24.221" v="1389" actId="1076"/>
          <ac:picMkLst>
            <pc:docMk/>
            <pc:sldMk cId="534593567" sldId="1290"/>
            <ac:picMk id="9220" creationId="{55842205-EB58-7120-FC5C-52DBB37846E7}"/>
          </ac:picMkLst>
        </pc:picChg>
        <pc:picChg chg="add mod">
          <ac:chgData name="伊健 杜" userId="e69aded81da48593" providerId="LiveId" clId="{C8BB3112-466C-4335-B624-F7500FA32AF1}" dt="2022-11-03T11:49:26.332" v="1394" actId="14100"/>
          <ac:picMkLst>
            <pc:docMk/>
            <pc:sldMk cId="534593567" sldId="1290"/>
            <ac:picMk id="9222" creationId="{7B5AC1B2-68BF-789A-DB06-6F0B4DAB6C3D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534593567" sldId="1290"/>
            <ac:inkMk id="3" creationId="{1BA81ECC-CEF1-4E0E-8CC1-2D1D3C66E328}"/>
          </ac:inkMkLst>
        </pc:ink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02820530" sldId="129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02820530" sldId="1291"/>
            <ac:spMk id="3" creationId="{4220A577-7C5D-112D-FEC5-045D4AEF1DC8}"/>
          </ac:spMkLst>
        </pc:spChg>
        <pc:spChg chg="add del mod">
          <ac:chgData name="伊健 杜" userId="e69aded81da48593" providerId="LiveId" clId="{C8BB3112-466C-4335-B624-F7500FA32AF1}" dt="2022-11-03T11:58:29.955" v="1645"/>
          <ac:spMkLst>
            <pc:docMk/>
            <pc:sldMk cId="302820530" sldId="1291"/>
            <ac:spMk id="5" creationId="{22B0ED94-B43B-972E-133B-88B867DAD5D0}"/>
          </ac:spMkLst>
        </pc:spChg>
        <pc:spChg chg="add del">
          <ac:chgData name="伊健 杜" userId="e69aded81da48593" providerId="LiveId" clId="{C8BB3112-466C-4335-B624-F7500FA32AF1}" dt="2022-11-03T11:58:29.594" v="1644"/>
          <ac:spMkLst>
            <pc:docMk/>
            <pc:sldMk cId="302820530" sldId="1291"/>
            <ac:spMk id="6" creationId="{D89DDCC0-07B0-3300-67AD-84EB11FE538D}"/>
          </ac:spMkLst>
        </pc:spChg>
        <pc:spChg chg="add mod">
          <ac:chgData name="伊健 杜" userId="e69aded81da48593" providerId="LiveId" clId="{C8BB3112-466C-4335-B624-F7500FA32AF1}" dt="2022-11-03T11:58:43.775" v="1649" actId="14100"/>
          <ac:spMkLst>
            <pc:docMk/>
            <pc:sldMk cId="302820530" sldId="1291"/>
            <ac:spMk id="7" creationId="{DD36C282-75E1-2D71-0946-6A1049A28D8D}"/>
          </ac:spMkLst>
        </pc:spChg>
        <pc:spChg chg="add mod">
          <ac:chgData name="伊健 杜" userId="e69aded81da48593" providerId="LiveId" clId="{C8BB3112-466C-4335-B624-F7500FA32AF1}" dt="2022-11-03T11:59:05.857" v="1654" actId="14100"/>
          <ac:spMkLst>
            <pc:docMk/>
            <pc:sldMk cId="302820530" sldId="1291"/>
            <ac:spMk id="8" creationId="{17ED79F4-3DF9-FB30-15B3-6A71B443CC78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9" creationId="{2DFB4B96-BF32-B0D4-5BA9-9771BB1B5DF9}"/>
          </ac:spMkLst>
        </pc:spChg>
        <pc:spChg chg="add mod">
          <ac:chgData name="伊健 杜" userId="e69aded81da48593" providerId="LiveId" clId="{C8BB3112-466C-4335-B624-F7500FA32AF1}" dt="2022-11-03T11:59:30.200" v="1660" actId="1076"/>
          <ac:spMkLst>
            <pc:docMk/>
            <pc:sldMk cId="302820530" sldId="1291"/>
            <ac:spMk id="10" creationId="{11FDD267-8879-3564-D5A1-44A14E410113}"/>
          </ac:spMkLst>
        </pc:spChg>
        <pc:spChg chg="add mod">
          <ac:chgData name="伊健 杜" userId="e69aded81da48593" providerId="LiveId" clId="{C8BB3112-466C-4335-B624-F7500FA32AF1}" dt="2022-11-03T11:59:43.022" v="1663" actId="1076"/>
          <ac:spMkLst>
            <pc:docMk/>
            <pc:sldMk cId="302820530" sldId="1291"/>
            <ac:spMk id="11" creationId="{18D0B510-A419-64A4-3B9F-0BFA0F6EE2A3}"/>
          </ac:spMkLst>
        </pc:spChg>
        <pc:spChg chg="add mod">
          <ac:chgData name="伊健 杜" userId="e69aded81da48593" providerId="LiveId" clId="{C8BB3112-466C-4335-B624-F7500FA32AF1}" dt="2022-11-03T11:59:53.146" v="1666" actId="1076"/>
          <ac:spMkLst>
            <pc:docMk/>
            <pc:sldMk cId="302820530" sldId="1291"/>
            <ac:spMk id="12" creationId="{A26FDC92-3B7F-4D7C-61C2-7EF93B47C71C}"/>
          </ac:spMkLst>
        </pc:spChg>
        <pc:picChg chg="add mod">
          <ac:chgData name="伊健 杜" userId="e69aded81da48593" providerId="LiveId" clId="{C8BB3112-466C-4335-B624-F7500FA32AF1}" dt="2022-11-03T11:55:59.037" v="1630" actId="1076"/>
          <ac:picMkLst>
            <pc:docMk/>
            <pc:sldMk cId="302820530" sldId="1291"/>
            <ac:picMk id="4" creationId="{14B11F28-65B3-73B6-8F99-190317D4368F}"/>
          </ac:picMkLst>
        </pc:picChg>
        <pc:picChg chg="add mod">
          <ac:chgData name="伊健 杜" userId="e69aded81da48593" providerId="LiveId" clId="{C8BB3112-466C-4335-B624-F7500FA32AF1}" dt="2022-11-03T11:52:43.916" v="1596" actId="1076"/>
          <ac:picMkLst>
            <pc:docMk/>
            <pc:sldMk cId="302820530" sldId="1291"/>
            <ac:picMk id="10242" creationId="{C7954B08-C200-416E-AC0B-EF36A89B4AC1}"/>
          </ac:picMkLst>
        </pc:picChg>
        <pc:picChg chg="add mod">
          <ac:chgData name="伊健 杜" userId="e69aded81da48593" providerId="LiveId" clId="{C8BB3112-466C-4335-B624-F7500FA32AF1}" dt="2022-11-03T11:53:31.052" v="1604" actId="1076"/>
          <ac:picMkLst>
            <pc:docMk/>
            <pc:sldMk cId="302820530" sldId="1291"/>
            <ac:picMk id="10244" creationId="{41C71D3E-CAE9-669B-AAE1-C74BB33DC5CC}"/>
          </ac:picMkLst>
        </pc:picChg>
        <pc:picChg chg="add mod">
          <ac:chgData name="伊健 杜" userId="e69aded81da48593" providerId="LiveId" clId="{C8BB3112-466C-4335-B624-F7500FA32AF1}" dt="2022-11-03T11:53:30.221" v="1603" actId="1076"/>
          <ac:picMkLst>
            <pc:docMk/>
            <pc:sldMk cId="302820530" sldId="1291"/>
            <ac:picMk id="10246" creationId="{F2A0193D-8088-73B8-7231-55BAF8A59857}"/>
          </ac:picMkLst>
        </pc:picChg>
        <pc:picChg chg="add mod">
          <ac:chgData name="伊健 杜" userId="e69aded81da48593" providerId="LiveId" clId="{C8BB3112-466C-4335-B624-F7500FA32AF1}" dt="2022-11-03T11:54:23.232" v="1606" actId="1076"/>
          <ac:picMkLst>
            <pc:docMk/>
            <pc:sldMk cId="302820530" sldId="1291"/>
            <ac:picMk id="10248" creationId="{B8DA77CD-6574-488D-3C8B-42387DA1E75F}"/>
          </ac:picMkLst>
        </pc:picChg>
        <pc:picChg chg="add mod">
          <ac:chgData name="伊健 杜" userId="e69aded81da48593" providerId="LiveId" clId="{C8BB3112-466C-4335-B624-F7500FA32AF1}" dt="2022-11-03T11:55:25.267" v="1612" actId="1076"/>
          <ac:picMkLst>
            <pc:docMk/>
            <pc:sldMk cId="302820530" sldId="1291"/>
            <ac:picMk id="10250" creationId="{656339AD-3802-9291-B644-6BF9EC5D9807}"/>
          </ac:picMkLst>
        </pc:picChg>
        <pc:picChg chg="add mod">
          <ac:chgData name="伊健 杜" userId="e69aded81da48593" providerId="LiveId" clId="{C8BB3112-466C-4335-B624-F7500FA32AF1}" dt="2022-11-03T11:56:25.292" v="1634" actId="14100"/>
          <ac:picMkLst>
            <pc:docMk/>
            <pc:sldMk cId="302820530" sldId="1291"/>
            <ac:picMk id="10252" creationId="{B63E63C9-7BF3-59F8-C417-7CA955071E17}"/>
          </ac:picMkLst>
        </pc:picChg>
        <pc:picChg chg="add mod">
          <ac:chgData name="伊健 杜" userId="e69aded81da48593" providerId="LiveId" clId="{C8BB3112-466C-4335-B624-F7500FA32AF1}" dt="2022-11-03T11:57:29.908" v="1636" actId="1076"/>
          <ac:picMkLst>
            <pc:docMk/>
            <pc:sldMk cId="302820530" sldId="1291"/>
            <ac:picMk id="10254" creationId="{9F98111D-23D2-951A-CEE2-830F6BA0185F}"/>
          </ac:picMkLst>
        </pc:picChg>
        <pc:picChg chg="add mod">
          <ac:chgData name="伊健 杜" userId="e69aded81da48593" providerId="LiveId" clId="{C8BB3112-466C-4335-B624-F7500FA32AF1}" dt="2022-11-03T11:57:47.224" v="1641" actId="1076"/>
          <ac:picMkLst>
            <pc:docMk/>
            <pc:sldMk cId="302820530" sldId="1291"/>
            <ac:picMk id="10256" creationId="{45279A4C-9D96-D771-FA4A-F50F1295A14F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3181200158" sldId="129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181200158" sldId="1292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21.674" v="1688" actId="478"/>
          <ac:picMkLst>
            <pc:docMk/>
            <pc:sldMk cId="3181200158" sldId="1292"/>
            <ac:picMk id="8196" creationId="{B6017BE4-81D5-164E-BC7A-5A529BA15373}"/>
          </ac:picMkLst>
        </pc:picChg>
        <pc:picChg chg="add mod">
          <ac:chgData name="伊健 杜" userId="e69aded81da48593" providerId="LiveId" clId="{C8BB3112-466C-4335-B624-F7500FA32AF1}" dt="2022-11-03T12:01:49.530" v="1758" actId="1076"/>
          <ac:picMkLst>
            <pc:docMk/>
            <pc:sldMk cId="3181200158" sldId="1292"/>
            <ac:picMk id="11266" creationId="{ADBB7A4D-2C97-3932-6C92-75772A4D7BBC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0486007" sldId="129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0486007" sldId="129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1:56.415" v="1762" actId="478"/>
          <ac:picMkLst>
            <pc:docMk/>
            <pc:sldMk cId="290486007" sldId="1293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2:36.783" v="1840" actId="1076"/>
          <ac:picMkLst>
            <pc:docMk/>
            <pc:sldMk cId="290486007" sldId="1293"/>
            <ac:picMk id="12290" creationId="{80D15C44-3E46-4E53-5377-6EB0B598E149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88265963" sldId="129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8265963" sldId="1294"/>
            <ac:spMk id="2" creationId="{46F3CE20-CAAD-6BD7-D047-A8219A0ED159}"/>
          </ac:spMkLst>
        </pc:spChg>
      </pc:sldChg>
      <pc:sldChg chg="modSp add del">
        <pc:chgData name="伊健 杜" userId="e69aded81da48593" providerId="LiveId" clId="{C8BB3112-466C-4335-B624-F7500FA32AF1}" dt="2022-11-03T12:03:15.890" v="1843" actId="47"/>
        <pc:sldMkLst>
          <pc:docMk/>
          <pc:sldMk cId="2923210372" sldId="1294"/>
        </pc:sldMkLst>
        <pc:picChg chg="mod">
          <ac:chgData name="伊健 杜" userId="e69aded81da48593" providerId="LiveId" clId="{C8BB3112-466C-4335-B624-F7500FA32AF1}" dt="2022-11-03T12:03:12.984" v="1842" actId="1076"/>
          <ac:picMkLst>
            <pc:docMk/>
            <pc:sldMk cId="2923210372" sldId="1294"/>
            <ac:picMk id="12290" creationId="{80D15C44-3E46-4E53-5377-6EB0B598E149}"/>
          </ac:picMkLst>
        </pc:picChg>
      </pc:sldChg>
      <pc:sldChg chg="add del">
        <pc:chgData name="伊健 杜" userId="e69aded81da48593" providerId="LiveId" clId="{C8BB3112-466C-4335-B624-F7500FA32AF1}" dt="2022-11-03T12:03:38.585" v="1891" actId="47"/>
        <pc:sldMkLst>
          <pc:docMk/>
          <pc:sldMk cId="995070052" sldId="1295"/>
        </pc:sldMkLst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453165988" sldId="1295"/>
        </pc:sldMkLst>
        <pc:spChg chg="mod">
          <ac:chgData name="伊健 杜" userId="e69aded81da48593" providerId="LiveId" clId="{C8BB3112-466C-4335-B624-F7500FA32AF1}" dt="2022-11-03T12:04:39.573" v="1902"/>
          <ac:spMkLst>
            <pc:docMk/>
            <pc:sldMk cId="2453165988" sldId="129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453165988" sldId="129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5:31.037" v="1956" actId="478"/>
          <ac:picMkLst>
            <pc:docMk/>
            <pc:sldMk cId="2453165988" sldId="1295"/>
            <ac:picMk id="11266" creationId="{ADBB7A4D-2C97-3932-6C92-75772A4D7BBC}"/>
          </ac:picMkLst>
        </pc:picChg>
        <pc:picChg chg="add mod">
          <ac:chgData name="伊健 杜" userId="e69aded81da48593" providerId="LiveId" clId="{C8BB3112-466C-4335-B624-F7500FA32AF1}" dt="2022-11-03T12:05:35.139" v="1958" actId="14100"/>
          <ac:picMkLst>
            <pc:docMk/>
            <pc:sldMk cId="2453165988" sldId="1295"/>
            <ac:picMk id="13314" creationId="{FC1D24B8-3C7D-4EF8-F79D-05C0F10D0BFA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1181786332" sldId="1296"/>
        </pc:sldMkLst>
        <pc:spChg chg="mod">
          <ac:chgData name="伊健 杜" userId="e69aded81da48593" providerId="LiveId" clId="{C8BB3112-466C-4335-B624-F7500FA32AF1}" dt="2022-11-03T12:05:39.900" v="1961" actId="20577"/>
          <ac:spMkLst>
            <pc:docMk/>
            <pc:sldMk cId="1181786332" sldId="1296"/>
            <ac:spMk id="2" creationId="{10304424-DB4A-36E7-9E0D-D32A5DD0F26C}"/>
          </ac:spMkLst>
        </pc:spChg>
        <pc:spChg chg="add del">
          <ac:chgData name="伊健 杜" userId="e69aded81da48593" providerId="LiveId" clId="{C8BB3112-466C-4335-B624-F7500FA32AF1}" dt="2022-11-03T12:07:00.999" v="2069" actId="478"/>
          <ac:spMkLst>
            <pc:docMk/>
            <pc:sldMk cId="1181786332" sldId="1296"/>
            <ac:spMk id="3" creationId="{97D0C8B6-1476-C74C-E21D-794B981D89AD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181786332" sldId="129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06:22.944" v="2067" actId="478"/>
          <ac:picMkLst>
            <pc:docMk/>
            <pc:sldMk cId="1181786332" sldId="1296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07:17.622" v="2071" actId="1076"/>
          <ac:picMkLst>
            <pc:docMk/>
            <pc:sldMk cId="1181786332" sldId="1296"/>
            <ac:picMk id="15364" creationId="{4B1DE5D2-3D34-D4F3-2594-7F677BA3DBF2}"/>
          </ac:picMkLst>
        </pc:picChg>
      </pc:sldChg>
      <pc:sldChg chg="modSp add del mod">
        <pc:chgData name="伊健 杜" userId="e69aded81da48593" providerId="LiveId" clId="{C8BB3112-466C-4335-B624-F7500FA32AF1}" dt="2022-11-07T11:28:45.474" v="5841" actId="47"/>
        <pc:sldMkLst>
          <pc:docMk/>
          <pc:sldMk cId="1144700902" sldId="129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144700902" sldId="1297"/>
            <ac:spMk id="2" creationId="{46F3CE20-CAAD-6BD7-D047-A8219A0ED159}"/>
          </ac:spMkLst>
        </pc:spChg>
      </pc:sldChg>
      <pc:sldChg chg="addSp modSp add del mod">
        <pc:chgData name="伊健 杜" userId="e69aded81da48593" providerId="LiveId" clId="{C8BB3112-466C-4335-B624-F7500FA32AF1}" dt="2022-11-07T11:28:45.474" v="5841" actId="47"/>
        <pc:sldMkLst>
          <pc:docMk/>
          <pc:sldMk cId="1392623286" sldId="129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92623286" sldId="1298"/>
            <ac:spMk id="2" creationId="{46F3CE20-CAAD-6BD7-D047-A8219A0ED159}"/>
          </ac:spMkLst>
        </pc:spChg>
        <pc:picChg chg="add mod">
          <ac:chgData name="伊健 杜" userId="e69aded81da48593" providerId="LiveId" clId="{C8BB3112-466C-4335-B624-F7500FA32AF1}" dt="2022-11-03T12:09:35.342" v="2251" actId="1076"/>
          <ac:picMkLst>
            <pc:docMk/>
            <pc:sldMk cId="1392623286" sldId="1298"/>
            <ac:picMk id="16386" creationId="{FE24827E-CA28-24A2-9301-0C2E2D7DA987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912201960" sldId="129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912201960" sldId="1299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0:31.343" v="2375" actId="478"/>
          <ac:picMkLst>
            <pc:docMk/>
            <pc:sldMk cId="2912201960" sldId="1299"/>
            <ac:picMk id="13314" creationId="{FC1D24B8-3C7D-4EF8-F79D-05C0F10D0BFA}"/>
          </ac:picMkLst>
        </pc:picChg>
        <pc:picChg chg="add mod">
          <ac:chgData name="伊健 杜" userId="e69aded81da48593" providerId="LiveId" clId="{C8BB3112-466C-4335-B624-F7500FA32AF1}" dt="2022-11-03T12:10:54.867" v="2378" actId="1076"/>
          <ac:picMkLst>
            <pc:docMk/>
            <pc:sldMk cId="2912201960" sldId="1299"/>
            <ac:picMk id="17410" creationId="{6E6F55FF-0D8C-9A7E-608C-AF21CBB27BB4}"/>
          </ac:picMkLst>
        </pc:picChg>
      </pc:sldChg>
      <pc:sldChg chg="addSp delSp modSp add del mod">
        <pc:chgData name="伊健 杜" userId="e69aded81da48593" providerId="LiveId" clId="{C8BB3112-466C-4335-B624-F7500FA32AF1}" dt="2022-11-07T11:28:45.474" v="5841" actId="47"/>
        <pc:sldMkLst>
          <pc:docMk/>
          <pc:sldMk cId="2661936995" sldId="130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61936995" sldId="1300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3T14:27:42.204" v="5840"/>
          <ac:spMkLst>
            <pc:docMk/>
            <pc:sldMk cId="2661936995" sldId="1300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3T12:12:04.498" v="2440" actId="478"/>
          <ac:picMkLst>
            <pc:docMk/>
            <pc:sldMk cId="2661936995" sldId="1300"/>
            <ac:picMk id="17410" creationId="{6E6F55FF-0D8C-9A7E-608C-AF21CBB27BB4}"/>
          </ac:picMkLst>
        </pc:picChg>
        <pc:picChg chg="add mod">
          <ac:chgData name="伊健 杜" userId="e69aded81da48593" providerId="LiveId" clId="{C8BB3112-466C-4335-B624-F7500FA32AF1}" dt="2022-11-03T12:14:11.597" v="2583" actId="1076"/>
          <ac:picMkLst>
            <pc:docMk/>
            <pc:sldMk cId="2661936995" sldId="1300"/>
            <ac:picMk id="18434" creationId="{1463B455-D097-6D87-311D-B9B84368030A}"/>
          </ac:picMkLst>
        </pc:picChg>
        <pc:picChg chg="add mod">
          <ac:chgData name="伊健 杜" userId="e69aded81da48593" providerId="LiveId" clId="{C8BB3112-466C-4335-B624-F7500FA32AF1}" dt="2022-11-03T12:14:43.415" v="2589" actId="1076"/>
          <ac:picMkLst>
            <pc:docMk/>
            <pc:sldMk cId="2661936995" sldId="1300"/>
            <ac:picMk id="18436" creationId="{495C3ACD-35E0-FEA4-AB33-02F202C7B49F}"/>
          </ac:picMkLst>
        </pc:picChg>
      </pc:sldChg>
      <pc:sldChg chg="modSp add del mod">
        <pc:chgData name="伊健 杜" userId="e69aded81da48593" providerId="LiveId" clId="{C8BB3112-466C-4335-B624-F7500FA32AF1}" dt="2022-11-08T05:03:48.212" v="7811" actId="47"/>
        <pc:sldMkLst>
          <pc:docMk/>
          <pc:sldMk cId="4075274742" sldId="130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75274742" sldId="1301"/>
            <ac:spMk id="2" creationId="{46F3CE20-CAAD-6BD7-D047-A8219A0ED159}"/>
          </ac:spMkLst>
        </pc:spChg>
      </pc:sldChg>
      <pc:sldChg chg="addSp delSp modSp new del mod ord">
        <pc:chgData name="伊健 杜" userId="e69aded81da48593" providerId="LiveId" clId="{C8BB3112-466C-4335-B624-F7500FA32AF1}" dt="2022-11-07T11:28:45.474" v="5841" actId="47"/>
        <pc:sldMkLst>
          <pc:docMk/>
          <pc:sldMk cId="3780413437" sldId="130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2" creationId="{B9B6633E-FAA1-AA6F-A7D7-10619E6ABACE}"/>
          </ac:spMkLst>
        </pc:spChg>
        <pc:spChg chg="del">
          <ac:chgData name="伊健 杜" userId="e69aded81da48593" providerId="LiveId" clId="{C8BB3112-466C-4335-B624-F7500FA32AF1}" dt="2022-11-03T12:37:53.600" v="4296" actId="478"/>
          <ac:spMkLst>
            <pc:docMk/>
            <pc:sldMk cId="3780413437" sldId="1302"/>
            <ac:spMk id="3" creationId="{AF64A7FA-D8E7-8B52-BFE0-4340D98E5E4A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780413437" sldId="1302"/>
            <ac:spMk id="4" creationId="{6AC9A365-2748-4681-7F6B-EB5374118A4D}"/>
          </ac:spMkLst>
        </pc:spChg>
      </pc:sldChg>
      <pc:sldChg chg="add del">
        <pc:chgData name="伊健 杜" userId="e69aded81da48593" providerId="LiveId" clId="{C8BB3112-466C-4335-B624-F7500FA32AF1}" dt="2022-11-03T12:16:29.920" v="2723" actId="47"/>
        <pc:sldMkLst>
          <pc:docMk/>
          <pc:sldMk cId="237262360" sldId="1303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871285234" sldId="130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871285234" sldId="1303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23:43.643" v="3006" actId="478"/>
          <ac:picMkLst>
            <pc:docMk/>
            <pc:sldMk cId="3871285234" sldId="1303"/>
            <ac:picMk id="4098" creationId="{3588EF78-4023-5C74-3AB6-3C3B096DC6DA}"/>
          </ac:picMkLst>
        </pc:picChg>
        <pc:picChg chg="add mod">
          <ac:chgData name="伊健 杜" userId="e69aded81da48593" providerId="LiveId" clId="{C8BB3112-466C-4335-B624-F7500FA32AF1}" dt="2022-11-03T12:25:38.264" v="3011" actId="1076"/>
          <ac:picMkLst>
            <pc:docMk/>
            <pc:sldMk cId="3871285234" sldId="1303"/>
            <ac:picMk id="20482" creationId="{31E39CF8-F92B-B359-E2EB-9B3F0A2297F7}"/>
          </ac:picMkLst>
        </pc:picChg>
      </pc:sldChg>
      <pc:sldChg chg="add del">
        <pc:chgData name="伊健 杜" userId="e69aded81da48593" providerId="LiveId" clId="{C8BB3112-466C-4335-B624-F7500FA32AF1}" dt="2022-11-03T12:23:04.133" v="3000"/>
        <pc:sldMkLst>
          <pc:docMk/>
          <pc:sldMk cId="1971213390" sldId="1304"/>
        </pc:sldMkLst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578877765" sldId="1304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25:47.026" v="3013" actId="478"/>
          <ac:spMkLst>
            <pc:docMk/>
            <pc:sldMk cId="3578877765" sldId="1304"/>
            <ac:spMk id="3" creationId="{8096080C-8490-0F0E-4A2C-E0EDE09A7F82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4" creationId="{99A4A5B6-98F2-0AD6-03B1-64A8FCDF86DA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578877765" sldId="130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26:16.400" v="3057" actId="478"/>
          <ac:picMkLst>
            <pc:docMk/>
            <pc:sldMk cId="3578877765" sldId="1304"/>
            <ac:picMk id="20482" creationId="{31E39CF8-F92B-B359-E2EB-9B3F0A2297F7}"/>
          </ac:picMkLst>
        </pc:picChg>
        <pc:picChg chg="add mod">
          <ac:chgData name="伊健 杜" userId="e69aded81da48593" providerId="LiveId" clId="{C8BB3112-466C-4335-B624-F7500FA32AF1}" dt="2022-11-03T12:27:00.576" v="3086" actId="1076"/>
          <ac:picMkLst>
            <pc:docMk/>
            <pc:sldMk cId="3578877765" sldId="1304"/>
            <ac:picMk id="21506" creationId="{3D55CC12-2DAB-56DD-6322-94B9ED2F85F4}"/>
          </ac:picMkLst>
        </pc:picChg>
      </pc:sldChg>
      <pc:sldChg chg="add del">
        <pc:chgData name="伊健 杜" userId="e69aded81da48593" providerId="LiveId" clId="{C8BB3112-466C-4335-B624-F7500FA32AF1}" dt="2022-11-03T12:23:03.532" v="2999"/>
        <pc:sldMkLst>
          <pc:docMk/>
          <pc:sldMk cId="1851959451" sldId="1305"/>
        </pc:sldMkLst>
      </pc:sldChg>
      <pc:sldChg chg="add del">
        <pc:chgData name="伊健 杜" userId="e69aded81da48593" providerId="LiveId" clId="{C8BB3112-466C-4335-B624-F7500FA32AF1}" dt="2022-11-03T12:30:33.433" v="3343" actId="47"/>
        <pc:sldMkLst>
          <pc:docMk/>
          <pc:sldMk cId="3369566324" sldId="1305"/>
        </pc:sldMkLst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595836330" sldId="1305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595836330" sldId="1305"/>
            <ac:spMk id="2" creationId="{46F3CE20-CAAD-6BD7-D047-A8219A0ED159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1858327250" sldId="130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58327250" sldId="1306"/>
            <ac:spMk id="2" creationId="{46F3CE20-CAAD-6BD7-D047-A8219A0ED159}"/>
          </ac:spMkLst>
        </pc:spChg>
      </pc:sldChg>
      <pc:sldChg chg="add del">
        <pc:chgData name="伊健 杜" userId="e69aded81da48593" providerId="LiveId" clId="{C8BB3112-466C-4335-B624-F7500FA32AF1}" dt="2022-11-03T12:32:30.226" v="3704" actId="47"/>
        <pc:sldMkLst>
          <pc:docMk/>
          <pc:sldMk cId="989129487" sldId="1307"/>
        </pc:sldMkLst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3040328337" sldId="1307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40328337" sldId="1307"/>
            <ac:spMk id="8" creationId="{0438729B-0F82-A5C2-5BC7-7451302EC36A}"/>
          </ac:spMkLst>
        </pc:spChg>
      </pc:sldChg>
      <pc:sldChg chg="modSp add del mod ord">
        <pc:chgData name="伊健 杜" userId="e69aded81da48593" providerId="LiveId" clId="{C8BB3112-466C-4335-B624-F7500FA32AF1}" dt="2022-11-07T11:28:45.474" v="5841" actId="47"/>
        <pc:sldMkLst>
          <pc:docMk/>
          <pc:sldMk cId="3192716549" sldId="130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192716549" sldId="1308"/>
            <ac:spMk id="2" creationId="{46F3CE20-CAAD-6BD7-D047-A8219A0ED159}"/>
          </ac:spMkLst>
        </pc:spChg>
      </pc:sldChg>
      <pc:sldChg chg="modSp add del ord modNotesTx">
        <pc:chgData name="伊健 杜" userId="e69aded81da48593" providerId="LiveId" clId="{C8BB3112-466C-4335-B624-F7500FA32AF1}" dt="2022-11-03T13:05:18.008" v="5794" actId="47"/>
        <pc:sldMkLst>
          <pc:docMk/>
          <pc:sldMk cId="2807099594" sldId="130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2807099594" sldId="1309"/>
            <ac:spMk id="8" creationId="{0438729B-0F82-A5C2-5BC7-7451302EC36A}"/>
          </ac:spMkLst>
        </pc:sp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4052989706" sldId="131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33:34.720" v="3786" actId="478"/>
          <ac:spMkLst>
            <pc:docMk/>
            <pc:sldMk cId="4052989706" sldId="1310"/>
            <ac:spMk id="3" creationId="{8096080C-8490-0F0E-4A2C-E0EDE09A7F82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52989706" sldId="1310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4:33.224" v="3949" actId="478"/>
          <ac:picMkLst>
            <pc:docMk/>
            <pc:sldMk cId="4052989706" sldId="1310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35:08.505" v="3952" actId="1076"/>
          <ac:picMkLst>
            <pc:docMk/>
            <pc:sldMk cId="4052989706" sldId="1310"/>
            <ac:picMk id="22530" creationId="{40842E9E-EB3A-9680-E719-05FD35919C60}"/>
          </ac:picMkLst>
        </pc:pic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3031601062" sldId="131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031601062" sldId="131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36:15.894" v="4132" actId="478"/>
          <ac:picMkLst>
            <pc:docMk/>
            <pc:sldMk cId="3031601062" sldId="1311"/>
            <ac:picMk id="22530" creationId="{40842E9E-EB3A-9680-E719-05FD35919C60}"/>
          </ac:picMkLst>
        </pc:picChg>
        <pc:picChg chg="add mod">
          <ac:chgData name="伊健 杜" userId="e69aded81da48593" providerId="LiveId" clId="{C8BB3112-466C-4335-B624-F7500FA32AF1}" dt="2022-11-03T12:36:40.228" v="4134" actId="1076"/>
          <ac:picMkLst>
            <pc:docMk/>
            <pc:sldMk cId="3031601062" sldId="1311"/>
            <ac:picMk id="25602" creationId="{AFDEE1DC-DF32-0372-EAC5-1F24708EEFA6}"/>
          </ac:picMkLst>
        </pc:picChg>
        <pc:picChg chg="add del">
          <ac:chgData name="伊健 杜" userId="e69aded81da48593" providerId="LiveId" clId="{C8BB3112-466C-4335-B624-F7500FA32AF1}" dt="2022-11-03T12:36:45.241" v="4136" actId="478"/>
          <ac:picMkLst>
            <pc:docMk/>
            <pc:sldMk cId="3031601062" sldId="1311"/>
            <ac:picMk id="25604" creationId="{9E8C90E2-7F1B-16EF-81F5-558C02C8DF44}"/>
          </ac:picMkLst>
        </pc:picChg>
        <pc:inkChg chg="add">
          <ac:chgData name="伊健 杜" userId="e69aded81da48593" providerId="LiveId" clId="{C8BB3112-466C-4335-B624-F7500FA32AF1}" dt="2022-11-03T13:59:43.111" v="5832"/>
          <ac:inkMkLst>
            <pc:docMk/>
            <pc:sldMk cId="3031601062" sldId="1311"/>
            <ac:inkMk id="3" creationId="{1CAF54C1-0212-6F4F-24BE-1B0A4148F3B0}"/>
          </ac:inkMkLst>
        </pc:inkChg>
      </pc:sldChg>
      <pc:sldChg chg="addSp delSp modSp add del mod ord modNotesTx">
        <pc:chgData name="伊健 杜" userId="e69aded81da48593" providerId="LiveId" clId="{C8BB3112-466C-4335-B624-F7500FA32AF1}" dt="2022-11-07T11:28:45.474" v="5841" actId="47"/>
        <pc:sldMkLst>
          <pc:docMk/>
          <pc:sldMk cId="1878816714" sldId="1312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878816714" sldId="1312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38:00.738" v="4298" actId="478"/>
          <ac:picMkLst>
            <pc:docMk/>
            <pc:sldMk cId="1878816714" sldId="1312"/>
            <ac:picMk id="25602" creationId="{AFDEE1DC-DF32-0372-EAC5-1F24708EEFA6}"/>
          </ac:picMkLst>
        </pc:picChg>
        <pc:picChg chg="add mod">
          <ac:chgData name="伊健 杜" userId="e69aded81da48593" providerId="LiveId" clId="{C8BB3112-466C-4335-B624-F7500FA32AF1}" dt="2022-11-03T12:39:52.384" v="4427" actId="1076"/>
          <ac:picMkLst>
            <pc:docMk/>
            <pc:sldMk cId="1878816714" sldId="1312"/>
            <ac:picMk id="26626" creationId="{E3ABA24F-E51A-BC0F-F8FD-22BBED2CA104}"/>
          </ac:picMkLst>
        </pc:picChg>
      </pc:sldChg>
      <pc:sldChg chg="addSp delSp modSp add del mod ord">
        <pc:chgData name="伊健 杜" userId="e69aded81da48593" providerId="LiveId" clId="{C8BB3112-466C-4335-B624-F7500FA32AF1}" dt="2022-11-07T11:28:45.474" v="5841" actId="47"/>
        <pc:sldMkLst>
          <pc:docMk/>
          <pc:sldMk cId="4024088676" sldId="1313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2" creationId="{B9B6633E-FAA1-AA6F-A7D7-10619E6ABACE}"/>
          </ac:spMkLst>
        </pc:spChg>
        <pc:spChg chg="add del mod">
          <ac:chgData name="伊健 杜" userId="e69aded81da48593" providerId="LiveId" clId="{C8BB3112-466C-4335-B624-F7500FA32AF1}" dt="2022-11-03T13:48:58.125" v="5831" actId="478"/>
          <ac:spMkLst>
            <pc:docMk/>
            <pc:sldMk cId="4024088676" sldId="1313"/>
            <ac:spMk id="3" creationId="{61545DF9-BB97-8746-4E98-0AE9E2B8665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4024088676" sldId="1313"/>
            <ac:spMk id="4" creationId="{6AC9A365-2748-4681-7F6B-EB5374118A4D}"/>
          </ac:spMkLst>
        </pc:spChg>
      </pc:sldChg>
      <pc:sldChg chg="addSp delSp modSp add mod">
        <pc:chgData name="伊健 杜" userId="e69aded81da48593" providerId="LiveId" clId="{C8BB3112-466C-4335-B624-F7500FA32AF1}" dt="2022-11-07T17:17:13.389" v="7723"/>
        <pc:sldMkLst>
          <pc:docMk/>
          <pc:sldMk cId="1325299379" sldId="1314"/>
        </pc:sldMkLst>
        <pc:spChg chg="del mod">
          <ac:chgData name="伊健 杜" userId="e69aded81da48593" providerId="LiveId" clId="{C8BB3112-466C-4335-B624-F7500FA32AF1}" dt="2022-11-03T12:48:25.502" v="5030" actId="478"/>
          <ac:spMkLst>
            <pc:docMk/>
            <pc:sldMk cId="1325299379" sldId="1314"/>
            <ac:spMk id="2" creationId="{1302A11A-625D-774F-23B3-739301B530C3}"/>
          </ac:spMkLst>
        </pc:spChg>
        <pc:spChg chg="del">
          <ac:chgData name="伊健 杜" userId="e69aded81da48593" providerId="LiveId" clId="{C8BB3112-466C-4335-B624-F7500FA32AF1}" dt="2022-11-03T12:44:01.398" v="4699" actId="478"/>
          <ac:spMkLst>
            <pc:docMk/>
            <pc:sldMk cId="1325299379" sldId="1314"/>
            <ac:spMk id="3" creationId="{8096080C-8490-0F0E-4A2C-E0EDE09A7F82}"/>
          </ac:spMkLst>
        </pc:spChg>
        <pc:spChg chg="add del mod">
          <ac:chgData name="伊健 杜" userId="e69aded81da48593" providerId="LiveId" clId="{C8BB3112-466C-4335-B624-F7500FA32AF1}" dt="2022-11-03T12:48:28.296" v="5032" actId="478"/>
          <ac:spMkLst>
            <pc:docMk/>
            <pc:sldMk cId="1325299379" sldId="1314"/>
            <ac:spMk id="5" creationId="{E566038D-1027-0146-0B25-6BAF843F5DCB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1325299379" sldId="1314"/>
            <ac:spMk id="6" creationId="{8811B64D-AEA6-B65C-55CC-4943750609CD}"/>
          </ac:spMkLst>
        </pc:spChg>
        <pc:spChg chg="mod">
          <ac:chgData name="伊健 杜" userId="e69aded81da48593" providerId="LiveId" clId="{C8BB3112-466C-4335-B624-F7500FA32AF1}" dt="2022-11-07T17:17:13.389" v="7723"/>
          <ac:spMkLst>
            <pc:docMk/>
            <pc:sldMk cId="1325299379" sldId="1314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01.450" v="4896" actId="478"/>
          <ac:picMkLst>
            <pc:docMk/>
            <pc:sldMk cId="1325299379" sldId="1314"/>
            <ac:picMk id="19458" creationId="{F1823AE6-54CB-30AA-5ECC-88A91C3F9F25}"/>
          </ac:picMkLst>
        </pc:picChg>
        <pc:picChg chg="add mod">
          <ac:chgData name="伊健 杜" userId="e69aded81da48593" providerId="LiveId" clId="{C8BB3112-466C-4335-B624-F7500FA32AF1}" dt="2022-11-03T12:45:27.954" v="4901" actId="1076"/>
          <ac:picMkLst>
            <pc:docMk/>
            <pc:sldMk cId="1325299379" sldId="1314"/>
            <ac:picMk id="27650" creationId="{41787577-BAB2-975E-6DF9-8D3797461BD3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3330264523" sldId="1315"/>
        </pc:sldMkLst>
        <pc:spChg chg="del">
          <ac:chgData name="伊健 杜" userId="e69aded81da48593" providerId="LiveId" clId="{C8BB3112-466C-4335-B624-F7500FA32AF1}" dt="2022-11-03T12:48:20.676" v="5027" actId="478"/>
          <ac:spMkLst>
            <pc:docMk/>
            <pc:sldMk cId="3330264523" sldId="1315"/>
            <ac:spMk id="2" creationId="{1302A11A-625D-774F-23B3-739301B530C3}"/>
          </ac:spMkLst>
        </pc:spChg>
        <pc:spChg chg="add del mod">
          <ac:chgData name="伊健 杜" userId="e69aded81da48593" providerId="LiveId" clId="{C8BB3112-466C-4335-B624-F7500FA32AF1}" dt="2022-11-03T12:48:23.190" v="5029" actId="478"/>
          <ac:spMkLst>
            <pc:docMk/>
            <pc:sldMk cId="3330264523" sldId="1315"/>
            <ac:spMk id="4" creationId="{F3250D0A-ACFC-6447-2731-9D6DA430D7C8}"/>
          </ac:spMkLst>
        </pc:spChg>
        <pc:spChg chg="add 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5" creationId="{AEAAB436-6292-2004-F61A-95CF004E5D99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3330264523" sldId="1315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5:41.574" v="4931" actId="478"/>
          <ac:picMkLst>
            <pc:docMk/>
            <pc:sldMk cId="3330264523" sldId="1315"/>
            <ac:picMk id="27650" creationId="{41787577-BAB2-975E-6DF9-8D3797461BD3}"/>
          </ac:picMkLst>
        </pc:picChg>
        <pc:picChg chg="add mod">
          <ac:chgData name="伊健 杜" userId="e69aded81da48593" providerId="LiveId" clId="{C8BB3112-466C-4335-B624-F7500FA32AF1}" dt="2022-11-03T12:46:00.782" v="4936" actId="14100"/>
          <ac:picMkLst>
            <pc:docMk/>
            <pc:sldMk cId="3330264523" sldId="1315"/>
            <ac:picMk id="30722" creationId="{F32F7189-EC7C-784F-B656-057566177AE3}"/>
          </ac:picMkLst>
        </pc:picChg>
      </pc:sldChg>
      <pc:sldChg chg="addSp delSp modSp add mod ord">
        <pc:chgData name="伊健 杜" userId="e69aded81da48593" providerId="LiveId" clId="{C8BB3112-466C-4335-B624-F7500FA32AF1}" dt="2022-11-03T12:58:36.579" v="5793"/>
        <pc:sldMkLst>
          <pc:docMk/>
          <pc:sldMk cId="1387651184" sldId="1316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387651184" sldId="1316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48:43.663" v="5067" actId="478"/>
          <ac:picMkLst>
            <pc:docMk/>
            <pc:sldMk cId="1387651184" sldId="1316"/>
            <ac:picMk id="30722" creationId="{F32F7189-EC7C-784F-B656-057566177AE3}"/>
          </ac:picMkLst>
        </pc:picChg>
        <pc:picChg chg="add mod">
          <ac:chgData name="伊健 杜" userId="e69aded81da48593" providerId="LiveId" clId="{C8BB3112-466C-4335-B624-F7500FA32AF1}" dt="2022-11-03T12:49:13.774" v="5072" actId="1076"/>
          <ac:picMkLst>
            <pc:docMk/>
            <pc:sldMk cId="1387651184" sldId="1316"/>
            <ac:picMk id="31746" creationId="{EC53C62C-27C5-B32B-13E6-9B061AD850FB}"/>
          </ac:picMkLst>
        </pc:picChg>
      </pc:sldChg>
      <pc:sldChg chg="delSp add del">
        <pc:chgData name="伊健 杜" userId="e69aded81da48593" providerId="LiveId" clId="{C8BB3112-466C-4335-B624-F7500FA32AF1}" dt="2022-11-03T12:46:40.172" v="4946" actId="47"/>
        <pc:sldMkLst>
          <pc:docMk/>
          <pc:sldMk cId="1945770239" sldId="1316"/>
        </pc:sldMkLst>
        <pc:picChg chg="del">
          <ac:chgData name="伊健 杜" userId="e69aded81da48593" providerId="LiveId" clId="{C8BB3112-466C-4335-B624-F7500FA32AF1}" dt="2022-11-03T12:46:12.299" v="4939" actId="478"/>
          <ac:picMkLst>
            <pc:docMk/>
            <pc:sldMk cId="1945770239" sldId="1316"/>
            <ac:picMk id="30722" creationId="{F32F7189-EC7C-784F-B656-057566177AE3}"/>
          </ac:picMkLst>
        </pc:picChg>
      </pc:sldChg>
      <pc:sldChg chg="delSp modSp new mod">
        <pc:chgData name="伊健 杜" userId="e69aded81da48593" providerId="LiveId" clId="{C8BB3112-466C-4335-B624-F7500FA32AF1}" dt="2022-11-07T11:29:00.622" v="5853" actId="20577"/>
        <pc:sldMkLst>
          <pc:docMk/>
          <pc:sldMk cId="3570062756" sldId="1317"/>
        </pc:sldMkLst>
        <pc:spChg chg="mod">
          <ac:chgData name="伊健 杜" userId="e69aded81da48593" providerId="LiveId" clId="{C8BB3112-466C-4335-B624-F7500FA32AF1}" dt="2022-11-07T11:29:00.622" v="5853" actId="20577"/>
          <ac:spMkLst>
            <pc:docMk/>
            <pc:sldMk cId="3570062756" sldId="1317"/>
            <ac:spMk id="2" creationId="{197766CD-E40E-262E-B6DA-ACE7A4201DB8}"/>
          </ac:spMkLst>
        </pc:spChg>
        <pc:spChg chg="del">
          <ac:chgData name="伊健 杜" userId="e69aded81da48593" providerId="LiveId" clId="{C8BB3112-466C-4335-B624-F7500FA32AF1}" dt="2022-11-03T12:50:40.607" v="5092" actId="478"/>
          <ac:spMkLst>
            <pc:docMk/>
            <pc:sldMk cId="3570062756" sldId="1317"/>
            <ac:spMk id="3" creationId="{11196DB5-07EC-A3A9-56EA-C6446FA7F109}"/>
          </ac:spMkLst>
        </pc:sp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651624357" sldId="1318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651624357" sldId="1318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3T12:53:23.580" v="5376" actId="478"/>
          <ac:picMkLst>
            <pc:docMk/>
            <pc:sldMk cId="1651624357" sldId="1318"/>
            <ac:picMk id="31746" creationId="{EC53C62C-27C5-B32B-13E6-9B061AD850FB}"/>
          </ac:picMkLst>
        </pc:picChg>
        <pc:picChg chg="add mod">
          <ac:chgData name="伊健 杜" userId="e69aded81da48593" providerId="LiveId" clId="{C8BB3112-466C-4335-B624-F7500FA32AF1}" dt="2022-11-03T12:54:00.779" v="5378" actId="1076"/>
          <ac:picMkLst>
            <pc:docMk/>
            <pc:sldMk cId="1651624357" sldId="1318"/>
            <ac:picMk id="32770" creationId="{198CA1DD-AC51-92AF-7DE3-B843F2D6E76A}"/>
          </ac:picMkLst>
        </pc:picChg>
      </pc:sldChg>
      <pc:sldChg chg="addSp delSp modSp add mod">
        <pc:chgData name="伊健 杜" userId="e69aded81da48593" providerId="LiveId" clId="{C8BB3112-466C-4335-B624-F7500FA32AF1}" dt="2022-11-03T12:58:36.579" v="5793"/>
        <pc:sldMkLst>
          <pc:docMk/>
          <pc:sldMk cId="1455723292" sldId="1319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3T12:58:36.579" v="5793"/>
          <ac:spMkLst>
            <pc:docMk/>
            <pc:sldMk cId="1455723292" sldId="1319"/>
            <ac:spMk id="8" creationId="{0438729B-0F82-A5C2-5BC7-7451302EC36A}"/>
          </ac:spMkLst>
        </pc:spChg>
        <pc:picChg chg="del mod">
          <ac:chgData name="伊健 杜" userId="e69aded81da48593" providerId="LiveId" clId="{C8BB3112-466C-4335-B624-F7500FA32AF1}" dt="2022-11-03T12:55:07.436" v="5496" actId="478"/>
          <ac:picMkLst>
            <pc:docMk/>
            <pc:sldMk cId="1455723292" sldId="1319"/>
            <ac:picMk id="32770" creationId="{198CA1DD-AC51-92AF-7DE3-B843F2D6E76A}"/>
          </ac:picMkLst>
        </pc:picChg>
        <pc:picChg chg="add mod">
          <ac:chgData name="伊健 杜" userId="e69aded81da48593" providerId="LiveId" clId="{C8BB3112-466C-4335-B624-F7500FA32AF1}" dt="2022-11-03T12:55:45.537" v="5534" actId="1076"/>
          <ac:picMkLst>
            <pc:docMk/>
            <pc:sldMk cId="1455723292" sldId="1319"/>
            <ac:picMk id="33794" creationId="{5E817681-875D-7929-AB15-963E1F6E9D00}"/>
          </ac:picMkLst>
        </pc:pic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629711549" sldId="1320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629711549" sldId="1320"/>
            <ac:spMk id="2" creationId="{2DDD3342-6A73-3CC2-DB8D-444575BAF7BE}"/>
          </ac:spMkLst>
        </pc:spChg>
        <pc:spChg chg="del">
          <ac:chgData name="伊健 杜" userId="e69aded81da48593" providerId="LiveId" clId="{C8BB3112-466C-4335-B624-F7500FA32AF1}" dt="2022-11-03T12:56:10.458" v="5551" actId="478"/>
          <ac:spMkLst>
            <pc:docMk/>
            <pc:sldMk cId="2629711549" sldId="1320"/>
            <ac:spMk id="3" creationId="{58FE16FE-145C-1F11-196A-2824FECED026}"/>
          </ac:spMkLst>
        </pc:spChg>
      </pc:sldChg>
      <pc:sldChg chg="delSp modSp new mod">
        <pc:chgData name="伊健 杜" userId="e69aded81da48593" providerId="LiveId" clId="{C8BB3112-466C-4335-B624-F7500FA32AF1}" dt="2022-11-03T12:58:36.579" v="5793"/>
        <pc:sldMkLst>
          <pc:docMk/>
          <pc:sldMk cId="2376481575" sldId="1321"/>
        </pc:sldMkLst>
        <pc:spChg chg="mod">
          <ac:chgData name="伊健 杜" userId="e69aded81da48593" providerId="LiveId" clId="{C8BB3112-466C-4335-B624-F7500FA32AF1}" dt="2022-11-03T12:58:36.579" v="5793"/>
          <ac:spMkLst>
            <pc:docMk/>
            <pc:sldMk cId="2376481575" sldId="1321"/>
            <ac:spMk id="2" creationId="{831774A0-5E00-F821-9A2E-569CEB02E78D}"/>
          </ac:spMkLst>
        </pc:spChg>
        <pc:spChg chg="del">
          <ac:chgData name="伊健 杜" userId="e69aded81da48593" providerId="LiveId" clId="{C8BB3112-466C-4335-B624-F7500FA32AF1}" dt="2022-11-03T12:57:18.011" v="5644" actId="478"/>
          <ac:spMkLst>
            <pc:docMk/>
            <pc:sldMk cId="2376481575" sldId="1321"/>
            <ac:spMk id="3" creationId="{05D53B71-1DB3-A679-3BC1-0EC00914992F}"/>
          </ac:spMkLst>
        </pc:spChg>
      </pc:sldChg>
      <pc:sldChg chg="addSp delSp modSp add mod setBg setClrOvrMap">
        <pc:chgData name="伊健 杜" userId="e69aded81da48593" providerId="LiveId" clId="{C8BB3112-466C-4335-B624-F7500FA32AF1}" dt="2022-11-07T15:00:48.184" v="7518"/>
        <pc:sldMkLst>
          <pc:docMk/>
          <pc:sldMk cId="3935581333" sldId="132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935581333" sldId="1322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7T12:03:21.067" v="6084" actId="26606"/>
          <ac:spMkLst>
            <pc:docMk/>
            <pc:sldMk cId="3935581333" sldId="1322"/>
            <ac:spMk id="2055" creationId="{5E8D2E83-FB3A-40E7-A9E5-7AB389D612B4}"/>
          </ac:spMkLst>
        </pc:spChg>
        <pc:picChg chg="del">
          <ac:chgData name="伊健 杜" userId="e69aded81da48593" providerId="LiveId" clId="{C8BB3112-466C-4335-B624-F7500FA32AF1}" dt="2022-11-07T11:55:52.866" v="6078" actId="478"/>
          <ac:picMkLst>
            <pc:docMk/>
            <pc:sldMk cId="3935581333" sldId="1322"/>
            <ac:picMk id="1026" creationId="{026E5FB4-A6D8-DBE6-1096-EF87E8544BC4}"/>
          </ac:picMkLst>
        </pc:picChg>
        <pc:picChg chg="add mod ord">
          <ac:chgData name="伊健 杜" userId="e69aded81da48593" providerId="LiveId" clId="{C8BB3112-466C-4335-B624-F7500FA32AF1}" dt="2022-11-07T12:03:21.067" v="6084" actId="26606"/>
          <ac:picMkLst>
            <pc:docMk/>
            <pc:sldMk cId="3935581333" sldId="1322"/>
            <ac:picMk id="2050" creationId="{AE4B2ADD-8243-19A5-DA62-87A48766B47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63218652" sldId="132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63218652" sldId="1323"/>
            <ac:spMk id="2" creationId="{10304424-DB4A-36E7-9E0D-D32A5DD0F26C}"/>
          </ac:spMkLst>
        </pc:spChg>
        <pc:spChg chg="del">
          <ac:chgData name="伊健 杜" userId="e69aded81da48593" providerId="LiveId" clId="{C8BB3112-466C-4335-B624-F7500FA32AF1}" dt="2022-11-07T12:03:53.434" v="6087" actId="478"/>
          <ac:spMkLst>
            <pc:docMk/>
            <pc:sldMk cId="3163218652" sldId="1323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03:50.814" v="6086" actId="478"/>
          <ac:picMkLst>
            <pc:docMk/>
            <pc:sldMk cId="3163218652" sldId="1323"/>
            <ac:picMk id="2050" creationId="{AE4B2ADD-8243-19A5-DA62-87A48766B479}"/>
          </ac:picMkLst>
        </pc:picChg>
        <pc:picChg chg="add mod">
          <ac:chgData name="伊健 杜" userId="e69aded81da48593" providerId="LiveId" clId="{C8BB3112-466C-4335-B624-F7500FA32AF1}" dt="2022-11-07T12:04:02.775" v="6089" actId="1076"/>
          <ac:picMkLst>
            <pc:docMk/>
            <pc:sldMk cId="3163218652" sldId="1323"/>
            <ac:picMk id="3074" creationId="{D720EFEB-8C3D-C889-00D8-AA083D07E74E}"/>
          </ac:picMkLst>
        </pc:picChg>
      </pc:sldChg>
      <pc:sldChg chg="addSp modSp add mod">
        <pc:chgData name="伊健 杜" userId="e69aded81da48593" providerId="LiveId" clId="{C8BB3112-466C-4335-B624-F7500FA32AF1}" dt="2022-11-08T07:37:48.777" v="9512" actId="20577"/>
        <pc:sldMkLst>
          <pc:docMk/>
          <pc:sldMk cId="215593242" sldId="132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215593242" sldId="1324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8T07:37:48.777" v="9512" actId="20577"/>
          <ac:spMkLst>
            <pc:docMk/>
            <pc:sldMk cId="215593242" sldId="1324"/>
            <ac:spMk id="3" creationId="{B733F957-8F1E-B855-E2BC-D89F0594DFB6}"/>
          </ac:spMkLst>
        </pc:spChg>
      </pc:sldChg>
      <pc:sldChg chg="addSp modSp add mod">
        <pc:chgData name="伊健 杜" userId="e69aded81da48593" providerId="LiveId" clId="{C8BB3112-466C-4335-B624-F7500FA32AF1}" dt="2022-11-08T07:45:09.304" v="9518" actId="20577"/>
        <pc:sldMkLst>
          <pc:docMk/>
          <pc:sldMk cId="3722400407" sldId="1325"/>
        </pc:sldMkLst>
        <pc:spChg chg="mod">
          <ac:chgData name="伊健 杜" userId="e69aded81da48593" providerId="LiveId" clId="{C8BB3112-466C-4335-B624-F7500FA32AF1}" dt="2022-11-07T17:36:39.767" v="7748" actId="20577"/>
          <ac:spMkLst>
            <pc:docMk/>
            <pc:sldMk cId="3722400407" sldId="1325"/>
            <ac:spMk id="2" creationId="{46F3CE20-CAAD-6BD7-D047-A8219A0ED159}"/>
          </ac:spMkLst>
        </pc:spChg>
        <pc:spChg chg="add mod">
          <ac:chgData name="伊健 杜" userId="e69aded81da48593" providerId="LiveId" clId="{C8BB3112-466C-4335-B624-F7500FA32AF1}" dt="2022-11-07T17:38:33.090" v="7765" actId="1076"/>
          <ac:spMkLst>
            <pc:docMk/>
            <pc:sldMk cId="3722400407" sldId="1325"/>
            <ac:spMk id="3" creationId="{D8127E1B-3CC0-F721-0394-61950980DD6C}"/>
          </ac:spMkLst>
        </pc:spChg>
        <pc:spChg chg="add mod">
          <ac:chgData name="伊健 杜" userId="e69aded81da48593" providerId="LiveId" clId="{C8BB3112-466C-4335-B624-F7500FA32AF1}" dt="2022-11-08T07:45:09.304" v="9518" actId="20577"/>
          <ac:spMkLst>
            <pc:docMk/>
            <pc:sldMk cId="3722400407" sldId="1325"/>
            <ac:spMk id="4" creationId="{FDB489F7-B3FF-2A39-770B-563AA93CE34E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4012879993" sldId="132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2" creationId="{10304424-DB4A-36E7-9E0D-D32A5DD0F26C}"/>
          </ac:spMkLst>
        </pc:spChg>
        <pc:spChg chg="add">
          <ac:chgData name="伊健 杜" userId="e69aded81da48593" providerId="LiveId" clId="{C8BB3112-466C-4335-B624-F7500FA32AF1}" dt="2022-11-07T12:11:55.765" v="6272"/>
          <ac:spMkLst>
            <pc:docMk/>
            <pc:sldMk cId="4012879993" sldId="1326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012879993" sldId="1326"/>
            <ac:spMk id="4" creationId="{CD51F1A4-557D-97DD-DAE2-94D888CF547E}"/>
          </ac:spMkLst>
        </pc:spChg>
        <pc:spChg chg="add del mod">
          <ac:chgData name="伊健 杜" userId="e69aded81da48593" providerId="LiveId" clId="{C8BB3112-466C-4335-B624-F7500FA32AF1}" dt="2022-11-07T12:12:07.889" v="6274" actId="478"/>
          <ac:spMkLst>
            <pc:docMk/>
            <pc:sldMk cId="4012879993" sldId="1326"/>
            <ac:spMk id="5" creationId="{C70A9618-9A55-0404-6105-16F4E2FF3E76}"/>
          </ac:spMkLst>
        </pc:spChg>
        <pc:picChg chg="add mod">
          <ac:chgData name="伊健 杜" userId="e69aded81da48593" providerId="LiveId" clId="{C8BB3112-466C-4335-B624-F7500FA32AF1}" dt="2022-11-07T12:12:33.644" v="6283" actId="1076"/>
          <ac:picMkLst>
            <pc:docMk/>
            <pc:sldMk cId="4012879993" sldId="1326"/>
            <ac:picMk id="7" creationId="{B93EFB2E-8CD6-ECD4-77FD-DC20F4E5C2D1}"/>
          </ac:picMkLst>
        </pc:picChg>
        <pc:picChg chg="del">
          <ac:chgData name="伊健 杜" userId="e69aded81da48593" providerId="LiveId" clId="{C8BB3112-466C-4335-B624-F7500FA32AF1}" dt="2022-11-07T12:11:29.539" v="6271" actId="478"/>
          <ac:picMkLst>
            <pc:docMk/>
            <pc:sldMk cId="4012879993" sldId="1326"/>
            <ac:picMk id="1026" creationId="{026E5FB4-A6D8-DBE6-1096-EF87E8544BC4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830340413" sldId="132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830340413" sldId="1327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2:41.897" v="6287" actId="478"/>
          <ac:picMkLst>
            <pc:docMk/>
            <pc:sldMk cId="3830340413" sldId="1327"/>
            <ac:picMk id="7" creationId="{B93EFB2E-8CD6-ECD4-77FD-DC20F4E5C2D1}"/>
          </ac:picMkLst>
        </pc:picChg>
        <pc:picChg chg="add mod">
          <ac:chgData name="伊健 杜" userId="e69aded81da48593" providerId="LiveId" clId="{C8BB3112-466C-4335-B624-F7500FA32AF1}" dt="2022-11-07T12:13:36.051" v="6305" actId="1076"/>
          <ac:picMkLst>
            <pc:docMk/>
            <pc:sldMk cId="3830340413" sldId="1327"/>
            <ac:picMk id="5122" creationId="{35679B76-F797-3757-4BD9-A819F88169C9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533938312" sldId="132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2" creationId="{10304424-DB4A-36E7-9E0D-D32A5DD0F26C}"/>
          </ac:spMkLst>
        </pc:spChg>
        <pc:spChg chg="mod or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533938312" sldId="1328"/>
            <ac:spMk id="5" creationId="{AF2763C8-1A3D-998E-952B-B0CBBC17F3AE}"/>
          </ac:spMkLst>
        </pc:spChg>
        <pc:picChg chg="del">
          <ac:chgData name="伊健 杜" userId="e69aded81da48593" providerId="LiveId" clId="{C8BB3112-466C-4335-B624-F7500FA32AF1}" dt="2022-11-07T12:14:30.874" v="6349" actId="478"/>
          <ac:picMkLst>
            <pc:docMk/>
            <pc:sldMk cId="533938312" sldId="1328"/>
            <ac:picMk id="5122" creationId="{35679B76-F797-3757-4BD9-A819F88169C9}"/>
          </ac:picMkLst>
        </pc:picChg>
        <pc:picChg chg="add">
          <ac:chgData name="伊健 杜" userId="e69aded81da48593" providerId="LiveId" clId="{C8BB3112-466C-4335-B624-F7500FA32AF1}" dt="2022-11-07T12:14:33.894" v="6350"/>
          <ac:picMkLst>
            <pc:docMk/>
            <pc:sldMk cId="533938312" sldId="1328"/>
            <ac:picMk id="6146" creationId="{CBA5F439-1A0E-7F7B-BC07-4C5C4632B0A2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46492511" sldId="1329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6492511" sldId="1329"/>
            <ac:spMk id="2" creationId="{F44DE9E1-9168-F3EB-3D6A-1F7F351CDCCF}"/>
          </ac:spMkLst>
        </pc:spChg>
      </pc:sldChg>
      <pc:sldChg chg="addSp delSp modSp new mod modNotesTx">
        <pc:chgData name="伊健 杜" userId="e69aded81da48593" providerId="LiveId" clId="{C8BB3112-466C-4335-B624-F7500FA32AF1}" dt="2022-11-08T08:26:17.131" v="9521" actId="20577"/>
        <pc:sldMkLst>
          <pc:docMk/>
          <pc:sldMk cId="2725208829" sldId="1330"/>
        </pc:sldMkLst>
        <pc:spChg chg="add mod">
          <ac:chgData name="伊健 杜" userId="e69aded81da48593" providerId="LiveId" clId="{C8BB3112-466C-4335-B624-F7500FA32AF1}" dt="2022-11-08T07:03:28.184" v="9501"/>
          <ac:spMkLst>
            <pc:docMk/>
            <pc:sldMk cId="2725208829" sldId="1330"/>
            <ac:spMk id="2" creationId="{5873FCFA-069F-887D-2E03-2DA23448846E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2" creationId="{60406A9C-91E3-B13D-BEB8-3BD058C8D34B}"/>
          </ac:spMkLst>
        </pc:spChg>
        <pc:spChg chg="del">
          <ac:chgData name="伊健 杜" userId="e69aded81da48593" providerId="LiveId" clId="{C8BB3112-466C-4335-B624-F7500FA32AF1}" dt="2022-11-07T14:48:37.961" v="7349" actId="478"/>
          <ac:spMkLst>
            <pc:docMk/>
            <pc:sldMk cId="2725208829" sldId="1330"/>
            <ac:spMk id="3" creationId="{AC43DE5E-F9C6-66E5-85D9-F667431D7EBF}"/>
          </ac:spMkLst>
        </pc:sp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075560344" sldId="1331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075560344" sldId="1331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17:38.348" v="6559" actId="478"/>
          <ac:picMkLst>
            <pc:docMk/>
            <pc:sldMk cId="3075560344" sldId="1331"/>
            <ac:picMk id="7" creationId="{B93EFB2E-8CD6-ECD4-77FD-DC20F4E5C2D1}"/>
          </ac:picMkLst>
        </pc:picChg>
        <pc:picChg chg="add del mod">
          <ac:chgData name="伊健 杜" userId="e69aded81da48593" providerId="LiveId" clId="{C8BB3112-466C-4335-B624-F7500FA32AF1}" dt="2022-11-07T12:21:54.205" v="6705" actId="478"/>
          <ac:picMkLst>
            <pc:docMk/>
            <pc:sldMk cId="3075560344" sldId="1331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25:33.674" v="6710" actId="1076"/>
          <ac:picMkLst>
            <pc:docMk/>
            <pc:sldMk cId="3075560344" sldId="1331"/>
            <ac:picMk id="7172" creationId="{8EC3A411-602F-84C5-E429-CC9880CC10D4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31899718" sldId="1332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31899718" sldId="1332"/>
            <ac:spMk id="4" creationId="{CD51F1A4-557D-97DD-DAE2-94D888CF547E}"/>
          </ac:spMkLst>
        </pc:spChg>
        <pc:picChg chg="mod">
          <ac:chgData name="伊健 杜" userId="e69aded81da48593" providerId="LiveId" clId="{C8BB3112-466C-4335-B624-F7500FA32AF1}" dt="2022-11-07T12:37:52.603" v="6783" actId="1076"/>
          <ac:picMkLst>
            <pc:docMk/>
            <pc:sldMk cId="31899718" sldId="1332"/>
            <ac:picMk id="7170" creationId="{AE0B9B6C-1FD0-F121-686C-B419EE2C7145}"/>
          </ac:picMkLst>
        </pc:picChg>
      </pc:sldChg>
      <pc:sldChg chg="addSp delSp modSp add mod">
        <pc:chgData name="伊健 杜" userId="e69aded81da48593" providerId="LiveId" clId="{C8BB3112-466C-4335-B624-F7500FA32AF1}" dt="2022-11-07T15:00:48.184" v="7518"/>
        <pc:sldMkLst>
          <pc:docMk/>
          <pc:sldMk cId="3136878403" sldId="1333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2:30:21.328" v="6745" actId="20577"/>
          <ac:spMkLst>
            <pc:docMk/>
            <pc:sldMk cId="3136878403" sldId="1333"/>
            <ac:spMk id="4" creationId="{CD51F1A4-557D-97DD-DAE2-94D888CF547E}"/>
          </ac:spMkLst>
        </pc:spChg>
        <pc:spChg chg="add mod">
          <ac:chgData name="伊健 杜" userId="e69aded81da48593" providerId="LiveId" clId="{C8BB3112-466C-4335-B624-F7500FA32AF1}" dt="2022-11-07T15:00:48.184" v="7518"/>
          <ac:spMkLst>
            <pc:docMk/>
            <pc:sldMk cId="3136878403" sldId="1333"/>
            <ac:spMk id="5" creationId="{0F230F51-EBFA-8C38-0A69-11A12FCFEF9E}"/>
          </ac:spMkLst>
        </pc:spChg>
        <pc:picChg chg="del mod">
          <ac:chgData name="伊健 杜" userId="e69aded81da48593" providerId="LiveId" clId="{C8BB3112-466C-4335-B624-F7500FA32AF1}" dt="2022-11-07T12:26:15.271" v="6713" actId="478"/>
          <ac:picMkLst>
            <pc:docMk/>
            <pc:sldMk cId="3136878403" sldId="1333"/>
            <ac:picMk id="7170" creationId="{AE0B9B6C-1FD0-F121-686C-B419EE2C7145}"/>
          </ac:picMkLst>
        </pc:picChg>
        <pc:picChg chg="add mod">
          <ac:chgData name="伊健 杜" userId="e69aded81da48593" providerId="LiveId" clId="{C8BB3112-466C-4335-B624-F7500FA32AF1}" dt="2022-11-07T12:39:11.237" v="6844" actId="732"/>
          <ac:picMkLst>
            <pc:docMk/>
            <pc:sldMk cId="3136878403" sldId="1333"/>
            <ac:picMk id="9218" creationId="{EF6227A1-EEF2-66C3-CA71-073D280EEA40}"/>
          </ac:picMkLst>
        </pc:picChg>
      </pc:sldChg>
      <pc:sldChg chg="addSp modSp add mod">
        <pc:chgData name="伊健 杜" userId="e69aded81da48593" providerId="LiveId" clId="{C8BB3112-466C-4335-B624-F7500FA32AF1}" dt="2022-11-07T15:00:48.184" v="7518"/>
        <pc:sldMkLst>
          <pc:docMk/>
          <pc:sldMk cId="3286441463" sldId="1334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3286441463" sldId="1334"/>
            <ac:spMk id="2" creationId="{F44DE9E1-9168-F3EB-3D6A-1F7F351CDCCF}"/>
          </ac:spMkLst>
        </pc:spChg>
        <pc:picChg chg="add mod">
          <ac:chgData name="伊健 杜" userId="e69aded81da48593" providerId="LiveId" clId="{C8BB3112-466C-4335-B624-F7500FA32AF1}" dt="2022-11-07T12:42:17.177" v="6960" actId="1076"/>
          <ac:picMkLst>
            <pc:docMk/>
            <pc:sldMk cId="3286441463" sldId="1334"/>
            <ac:picMk id="10242" creationId="{FE9EDD63-A7E5-F649-DE8A-A1AE39494697}"/>
          </ac:picMkLst>
        </pc:picChg>
        <pc:picChg chg="add mod">
          <ac:chgData name="伊健 杜" userId="e69aded81da48593" providerId="LiveId" clId="{C8BB3112-466C-4335-B624-F7500FA32AF1}" dt="2022-11-07T12:42:47.206" v="6966" actId="1076"/>
          <ac:picMkLst>
            <pc:docMk/>
            <pc:sldMk cId="3286441463" sldId="1334"/>
            <ac:picMk id="10244" creationId="{60080626-7442-A084-3E29-EC11190F22EC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1601269251" sldId="1335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1601269251" sldId="133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6:11.814" v="6990" actId="478"/>
          <ac:picMkLst>
            <pc:docMk/>
            <pc:sldMk cId="1601269251" sldId="1335"/>
            <ac:picMk id="7172" creationId="{8EC3A411-602F-84C5-E429-CC9880CC10D4}"/>
          </ac:picMkLst>
        </pc:picChg>
        <pc:picChg chg="add mod">
          <ac:chgData name="伊健 杜" userId="e69aded81da48593" providerId="LiveId" clId="{C8BB3112-466C-4335-B624-F7500FA32AF1}" dt="2022-11-07T12:46:16.506" v="6993" actId="1076"/>
          <ac:picMkLst>
            <pc:docMk/>
            <pc:sldMk cId="1601269251" sldId="1335"/>
            <ac:picMk id="11266" creationId="{5EA60625-B89A-6A31-68D4-3906F17602E8}"/>
          </ac:picMkLst>
        </pc:pic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191015823" sldId="1336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191015823" sldId="1336"/>
            <ac:spMk id="4" creationId="{CD51F1A4-557D-97DD-DAE2-94D888CF547E}"/>
          </ac:spMkLst>
        </pc:spChg>
        <pc:picChg chg="del mod">
          <ac:chgData name="伊健 杜" userId="e69aded81da48593" providerId="LiveId" clId="{C8BB3112-466C-4335-B624-F7500FA32AF1}" dt="2022-11-07T12:47:44.455" v="7057" actId="478"/>
          <ac:picMkLst>
            <pc:docMk/>
            <pc:sldMk cId="4191015823" sldId="1336"/>
            <ac:picMk id="11266" creationId="{5EA60625-B89A-6A31-68D4-3906F17602E8}"/>
          </ac:picMkLst>
        </pc:picChg>
        <pc:picChg chg="add mod">
          <ac:chgData name="伊健 杜" userId="e69aded81da48593" providerId="LiveId" clId="{C8BB3112-466C-4335-B624-F7500FA32AF1}" dt="2022-11-07T12:48:07.065" v="7064" actId="1076"/>
          <ac:picMkLst>
            <pc:docMk/>
            <pc:sldMk cId="4191015823" sldId="1336"/>
            <ac:picMk id="12290" creationId="{A0838060-0BAA-53C6-3AAF-94C2FC68F58B}"/>
          </ac:picMkLst>
        </pc:picChg>
      </pc:sldChg>
      <pc:sldChg chg="modSp add mod">
        <pc:chgData name="伊健 杜" userId="e69aded81da48593" providerId="LiveId" clId="{C8BB3112-466C-4335-B624-F7500FA32AF1}" dt="2022-11-07T15:00:48.184" v="7518"/>
        <pc:sldMkLst>
          <pc:docMk/>
          <pc:sldMk cId="1622450669" sldId="1337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1622450669" sldId="1337"/>
            <ac:spMk id="2" creationId="{F44DE9E1-9168-F3EB-3D6A-1F7F351CDCCF}"/>
          </ac:spMkLst>
        </pc:spChg>
      </pc:sldChg>
      <pc:sldChg chg="addSp delSp modSp add mod ord">
        <pc:chgData name="伊健 杜" userId="e69aded81da48593" providerId="LiveId" clId="{C8BB3112-466C-4335-B624-F7500FA32AF1}" dt="2022-11-07T15:00:48.184" v="7518"/>
        <pc:sldMkLst>
          <pc:docMk/>
          <pc:sldMk cId="4245350664" sldId="1338"/>
        </pc:sldMkLst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7T15:00:48.184" v="7518"/>
          <ac:spMkLst>
            <pc:docMk/>
            <pc:sldMk cId="4245350664" sldId="1338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7T12:48:57.519" v="7114" actId="478"/>
          <ac:picMkLst>
            <pc:docMk/>
            <pc:sldMk cId="4245350664" sldId="1338"/>
            <ac:picMk id="12290" creationId="{A0838060-0BAA-53C6-3AAF-94C2FC68F58B}"/>
          </ac:picMkLst>
        </pc:picChg>
        <pc:picChg chg="add mod">
          <ac:chgData name="伊健 杜" userId="e69aded81da48593" providerId="LiveId" clId="{C8BB3112-466C-4335-B624-F7500FA32AF1}" dt="2022-11-07T12:51:34.031" v="7193" actId="1076"/>
          <ac:picMkLst>
            <pc:docMk/>
            <pc:sldMk cId="4245350664" sldId="1338"/>
            <ac:picMk id="14338" creationId="{523CD581-ECDE-A92E-DC80-D6ECE9D35763}"/>
          </ac:picMkLst>
        </pc:picChg>
      </pc:sldChg>
      <pc:sldChg chg="modSp add mod">
        <pc:chgData name="伊健 杜" userId="e69aded81da48593" providerId="LiveId" clId="{C8BB3112-466C-4335-B624-F7500FA32AF1}" dt="2022-11-07T18:17:49.461" v="7810" actId="20577"/>
        <pc:sldMkLst>
          <pc:docMk/>
          <pc:sldMk cId="2013525724" sldId="1339"/>
        </pc:sldMkLst>
        <pc:spChg chg="mod">
          <ac:chgData name="伊健 杜" userId="e69aded81da48593" providerId="LiveId" clId="{C8BB3112-466C-4335-B624-F7500FA32AF1}" dt="2022-11-07T18:17:49.461" v="7810" actId="20577"/>
          <ac:spMkLst>
            <pc:docMk/>
            <pc:sldMk cId="2013525724" sldId="1339"/>
            <ac:spMk id="2" creationId="{F44DE9E1-9168-F3EB-3D6A-1F7F351CDCCF}"/>
          </ac:spMkLst>
        </pc:spChg>
      </pc:sldChg>
      <pc:sldChg chg="add del">
        <pc:chgData name="伊健 杜" userId="e69aded81da48593" providerId="LiveId" clId="{C8BB3112-466C-4335-B624-F7500FA32AF1}" dt="2022-11-07T12:49:00.847" v="7116" actId="47"/>
        <pc:sldMkLst>
          <pc:docMk/>
          <pc:sldMk cId="2803579829" sldId="1339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523321892" sldId="1340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523321892" sldId="1340"/>
            <ac:spMk id="8" creationId="{0438729B-0F82-A5C2-5BC7-7451302EC36A}"/>
          </ac:spMkLst>
        </pc:spChg>
        <pc:picChg chg="mod">
          <ac:chgData name="伊健 杜" userId="e69aded81da48593" providerId="LiveId" clId="{C8BB3112-466C-4335-B624-F7500FA32AF1}" dt="2022-11-07T16:47:42.168" v="7671" actId="14100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2153963924" sldId="1340"/>
        </pc:sldMkLst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1014760557" sldId="1341"/>
        </pc:sldMkLst>
      </pc:sldChg>
      <pc:sldChg chg="delSp modSp add del mod">
        <pc:chgData name="伊健 杜" userId="e69aded81da48593" providerId="LiveId" clId="{C8BB3112-466C-4335-B624-F7500FA32AF1}" dt="2022-11-07T16:51:29.390" v="7718" actId="47"/>
        <pc:sldMkLst>
          <pc:docMk/>
          <pc:sldMk cId="2915585194" sldId="1341"/>
        </pc:sldMkLst>
        <pc:spChg chg="mod">
          <ac:chgData name="伊健 杜" userId="e69aded81da48593" providerId="LiveId" clId="{C8BB3112-466C-4335-B624-F7500FA32AF1}" dt="2022-11-07T16:48:08.416" v="7712"/>
          <ac:spMkLst>
            <pc:docMk/>
            <pc:sldMk cId="2915585194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7T16:50:39.894" v="7717" actId="1076"/>
          <ac:spMkLst>
            <pc:docMk/>
            <pc:sldMk cId="2915585194" sldId="1341"/>
            <ac:spMk id="8" creationId="{0438729B-0F82-A5C2-5BC7-7451302EC36A}"/>
          </ac:spMkLst>
        </pc:spChg>
        <pc:picChg chg="del">
          <ac:chgData name="伊健 杜" userId="e69aded81da48593" providerId="LiveId" clId="{C8BB3112-466C-4335-B624-F7500FA32AF1}" dt="2022-11-07T16:49:29.634" v="7716" actId="478"/>
          <ac:picMkLst>
            <pc:docMk/>
            <pc:sldMk cId="2915585194" sldId="1341"/>
            <ac:picMk id="31746" creationId="{EC53C62C-27C5-B32B-13E6-9B061AD850FB}"/>
          </ac:picMkLst>
        </pc:picChg>
      </pc:sldChg>
      <pc:sldChg chg="addSp delSp modSp add mod ord">
        <pc:chgData name="伊健 杜" userId="e69aded81da48593" providerId="LiveId" clId="{C8BB3112-466C-4335-B624-F7500FA32AF1}" dt="2022-11-08T07:03:28.184" v="9501"/>
        <pc:sldMkLst>
          <pc:docMk/>
          <pc:sldMk cId="3816353376" sldId="134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816353376" sldId="1341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4:28.977" v="8499" actId="1076"/>
          <ac:picMkLst>
            <pc:docMk/>
            <pc:sldMk cId="3816353376" sldId="1341"/>
            <ac:picMk id="2050" creationId="{98ADC04B-65C2-58E1-8E88-AB3F8DA10E28}"/>
          </ac:picMkLst>
        </pc:picChg>
        <pc:picChg chg="del mod">
          <ac:chgData name="伊健 杜" userId="e69aded81da48593" providerId="LiveId" clId="{C8BB3112-466C-4335-B624-F7500FA32AF1}" dt="2022-11-08T05:04:39.238" v="7942" actId="478"/>
          <ac:picMkLst>
            <pc:docMk/>
            <pc:sldMk cId="3816353376" sldId="1341"/>
            <ac:picMk id="31746" creationId="{EC53C62C-27C5-B32B-13E6-9B061AD850FB}"/>
          </ac:picMkLst>
        </pc:picChg>
      </pc:sldChg>
      <pc:sldChg chg="add del">
        <pc:chgData name="伊健 杜" userId="e69aded81da48593" providerId="LiveId" clId="{C8BB3112-466C-4335-B624-F7500FA32AF1}" dt="2022-11-07T14:51:04.542" v="7365" actId="47"/>
        <pc:sldMkLst>
          <pc:docMk/>
          <pc:sldMk cId="3474245972" sldId="1342"/>
        </pc:sldMkLst>
      </pc:sldChg>
      <pc:sldChg chg="addSp modSp add mod">
        <pc:chgData name="伊健 杜" userId="e69aded81da48593" providerId="LiveId" clId="{C8BB3112-466C-4335-B624-F7500FA32AF1}" dt="2022-11-08T07:03:28.184" v="9501"/>
        <pc:sldMkLst>
          <pc:docMk/>
          <pc:sldMk cId="4238141742" sldId="1342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2" creationId="{1302A11A-625D-774F-23B3-739301B530C3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4238141742" sldId="1342"/>
            <ac:spMk id="8" creationId="{0438729B-0F82-A5C2-5BC7-7451302EC36A}"/>
          </ac:spMkLst>
        </pc:spChg>
        <pc:picChg chg="add mod">
          <ac:chgData name="伊健 杜" userId="e69aded81da48593" providerId="LiveId" clId="{C8BB3112-466C-4335-B624-F7500FA32AF1}" dt="2022-11-08T05:53:49.368" v="8496" actId="1076"/>
          <ac:picMkLst>
            <pc:docMk/>
            <pc:sldMk cId="4238141742" sldId="1342"/>
            <ac:picMk id="1026" creationId="{79205A76-5238-AC2E-AAF2-BA114FB540ED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452250619" sldId="1343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3933845516" sldId="1343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933845516" sldId="1343"/>
            <ac:spMk id="2" creationId="{5873FCFA-069F-887D-2E03-2DA23448846E}"/>
          </ac:spMkLst>
        </pc:sp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36084374" sldId="1344"/>
        </pc:sldMkLst>
        <pc:spChg chg="mod">
          <ac:chgData name="伊健 杜" userId="e69aded81da48593" providerId="LiveId" clId="{C8BB3112-466C-4335-B624-F7500FA32AF1}" dt="2022-11-08T05:57:07.934" v="8517"/>
          <ac:spMkLst>
            <pc:docMk/>
            <pc:sldMk cId="3336084374" sldId="1344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36084374" sldId="1344"/>
            <ac:spMk id="4" creationId="{CD51F1A4-557D-97DD-DAE2-94D888CF547E}"/>
          </ac:spMkLst>
        </pc:spChg>
        <pc:picChg chg="add mod">
          <ac:chgData name="伊健 杜" userId="e69aded81da48593" providerId="LiveId" clId="{C8BB3112-466C-4335-B624-F7500FA32AF1}" dt="2022-11-08T05:58:34.542" v="8690" actId="1076"/>
          <ac:picMkLst>
            <pc:docMk/>
            <pc:sldMk cId="3336084374" sldId="1344"/>
            <ac:picMk id="3074" creationId="{F6061779-A623-C430-50D2-8FFF28309971}"/>
          </ac:picMkLst>
        </pc:picChg>
        <pc:picChg chg="add del">
          <ac:chgData name="伊健 杜" userId="e69aded81da48593" providerId="LiveId" clId="{C8BB3112-466C-4335-B624-F7500FA32AF1}" dt="2022-11-08T05:59:17.409" v="8692" actId="478"/>
          <ac:picMkLst>
            <pc:docMk/>
            <pc:sldMk cId="3336084374" sldId="1344"/>
            <ac:picMk id="3076" creationId="{FA186396-CB3D-1EA2-B5A8-059D3E8F0D3A}"/>
          </ac:picMkLst>
        </pc:picChg>
        <pc:picChg chg="del">
          <ac:chgData name="伊健 杜" userId="e69aded81da48593" providerId="LiveId" clId="{C8BB3112-466C-4335-B624-F7500FA32AF1}" dt="2022-11-08T05:58:16.430" v="8687" actId="478"/>
          <ac:picMkLst>
            <pc:docMk/>
            <pc:sldMk cId="3336084374" sldId="1344"/>
            <ac:picMk id="11266" creationId="{5EA60625-B89A-6A31-68D4-3906F17602E8}"/>
          </ac:picMkLst>
        </pc:picChg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3337856911" sldId="1344"/>
        </pc:sldMkLst>
      </pc:sldChg>
      <pc:sldChg chg="add del">
        <pc:chgData name="伊健 杜" userId="e69aded81da48593" providerId="LiveId" clId="{C8BB3112-466C-4335-B624-F7500FA32AF1}" dt="2022-11-07T14:48:55.289" v="7361"/>
        <pc:sldMkLst>
          <pc:docMk/>
          <pc:sldMk cId="1894043372" sldId="1345"/>
        </pc:sldMkLst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323299600" sldId="1345"/>
        </pc:sldMkLst>
        <pc:spChg chg="mod">
          <ac:chgData name="伊健 杜" userId="e69aded81da48593" providerId="LiveId" clId="{C8BB3112-466C-4335-B624-F7500FA32AF1}" dt="2022-11-08T05:59:21.538" v="8695" actId="20577"/>
          <ac:spMkLst>
            <pc:docMk/>
            <pc:sldMk cId="3323299600" sldId="1345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3323299600" sldId="1345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0:12.263" v="8879" actId="478"/>
          <ac:picMkLst>
            <pc:docMk/>
            <pc:sldMk cId="3323299600" sldId="1345"/>
            <ac:picMk id="3074" creationId="{F6061779-A623-C430-50D2-8FFF28309971}"/>
          </ac:picMkLst>
        </pc:picChg>
        <pc:picChg chg="add mod">
          <ac:chgData name="伊健 杜" userId="e69aded81da48593" providerId="LiveId" clId="{C8BB3112-466C-4335-B624-F7500FA32AF1}" dt="2022-11-08T06:00:29.997" v="8883" actId="14100"/>
          <ac:picMkLst>
            <pc:docMk/>
            <pc:sldMk cId="3323299600" sldId="1345"/>
            <ac:picMk id="4098" creationId="{D86CE0AB-99B7-2C69-FCDD-F4FADB5420D9}"/>
          </ac:picMkLst>
        </pc:picChg>
      </pc:sldChg>
      <pc:sldChg chg="addSp delSp modSp add mod">
        <pc:chgData name="伊健 杜" userId="e69aded81da48593" providerId="LiveId" clId="{C8BB3112-466C-4335-B624-F7500FA32AF1}" dt="2022-11-08T07:03:28.184" v="9501"/>
        <pc:sldMkLst>
          <pc:docMk/>
          <pc:sldMk cId="342701780" sldId="1346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342701780" sldId="1346"/>
            <ac:spMk id="4" creationId="{CD51F1A4-557D-97DD-DAE2-94D888CF547E}"/>
          </ac:spMkLst>
        </pc:spChg>
        <pc:picChg chg="del">
          <ac:chgData name="伊健 杜" userId="e69aded81da48593" providerId="LiveId" clId="{C8BB3112-466C-4335-B624-F7500FA32AF1}" dt="2022-11-08T06:03:26.033" v="9027" actId="478"/>
          <ac:picMkLst>
            <pc:docMk/>
            <pc:sldMk cId="342701780" sldId="1346"/>
            <ac:picMk id="4098" creationId="{D86CE0AB-99B7-2C69-FCDD-F4FADB5420D9}"/>
          </ac:picMkLst>
        </pc:picChg>
        <pc:picChg chg="add mod">
          <ac:chgData name="伊健 杜" userId="e69aded81da48593" providerId="LiveId" clId="{C8BB3112-466C-4335-B624-F7500FA32AF1}" dt="2022-11-08T06:03:49.229" v="9030" actId="1076"/>
          <ac:picMkLst>
            <pc:docMk/>
            <pc:sldMk cId="342701780" sldId="1346"/>
            <ac:picMk id="5122" creationId="{2BE80402-D209-1EDC-1E26-DE0032AD1051}"/>
          </ac:picMkLst>
        </pc:pic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881259133" sldId="1346"/>
        </pc:sldMkLst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626417642" sldId="1347"/>
        </pc:sldMkLst>
      </pc:sldChg>
      <pc:sldChg chg="delSp modSp new mod">
        <pc:chgData name="伊健 杜" userId="e69aded81da48593" providerId="LiveId" clId="{C8BB3112-466C-4335-B624-F7500FA32AF1}" dt="2022-11-08T07:03:28.184" v="9501"/>
        <pc:sldMkLst>
          <pc:docMk/>
          <pc:sldMk cId="1019927445" sldId="1347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1019927445" sldId="1347"/>
            <ac:spMk id="2" creationId="{D2C34D6B-9D74-5A40-A4EB-E483659E36B7}"/>
          </ac:spMkLst>
        </pc:spChg>
        <pc:spChg chg="del">
          <ac:chgData name="伊健 杜" userId="e69aded81da48593" providerId="LiveId" clId="{C8BB3112-466C-4335-B624-F7500FA32AF1}" dt="2022-11-08T06:04:48.922" v="9032" actId="478"/>
          <ac:spMkLst>
            <pc:docMk/>
            <pc:sldMk cId="1019927445" sldId="1347"/>
            <ac:spMk id="3" creationId="{F879A2F1-35C8-69F4-1740-ADA3E6698E0A}"/>
          </ac:spMkLst>
        </pc:spChg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1447223873" sldId="1348"/>
        </pc:sldMkLst>
        <pc:spChg chg="mod">
          <ac:chgData name="伊健 杜" userId="e69aded81da48593" providerId="LiveId" clId="{C8BB3112-466C-4335-B624-F7500FA32AF1}" dt="2022-11-08T06:23:56.358" v="9190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1447223873" sldId="1348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7T14:48:54.535" v="7360"/>
        <pc:sldMkLst>
          <pc:docMk/>
          <pc:sldMk cId="2703470693" sldId="1348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648674315" sldId="1349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648674315" sldId="1349"/>
            <ac:spMk id="2" creationId="{5873FCFA-069F-887D-2E03-2DA23448846E}"/>
          </ac:spMkLst>
        </pc:sp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212089655" sldId="1349"/>
        </pc:sldMkLst>
      </pc:sldChg>
      <pc:sldChg chg="addSp delSp modSp add mod ord setBg">
        <pc:chgData name="伊健 杜" userId="e69aded81da48593" providerId="LiveId" clId="{C8BB3112-466C-4335-B624-F7500FA32AF1}" dt="2022-11-08T07:03:28.184" v="9501"/>
        <pc:sldMkLst>
          <pc:docMk/>
          <pc:sldMk cId="2226104690" sldId="1350"/>
        </pc:sldMkLst>
        <pc:spChg chg="mo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2" creationId="{10304424-DB4A-36E7-9E0D-D32A5DD0F26C}"/>
          </ac:spMkLst>
        </pc:spChg>
        <pc:spChg chg="ord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3" creationId="{70799EE4-58B0-827D-B035-2CD34B4D804F}"/>
          </ac:spMkLst>
        </pc:spChg>
        <pc:spChg chg="mod">
          <ac:chgData name="伊健 杜" userId="e69aded81da48593" providerId="LiveId" clId="{C8BB3112-466C-4335-B624-F7500FA32AF1}" dt="2022-11-08T07:03:28.184" v="9501"/>
          <ac:spMkLst>
            <pc:docMk/>
            <pc:sldMk cId="2226104690" sldId="1350"/>
            <ac:spMk id="4" creationId="{CD51F1A4-557D-97DD-DAE2-94D888CF547E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5" creationId="{45BEE692-38FF-45D5-BACD-3ED0107AB1E2}"/>
          </ac:spMkLst>
        </pc:spChg>
        <pc:spChg chg="add del">
          <ac:chgData name="伊健 杜" userId="e69aded81da48593" providerId="LiveId" clId="{C8BB3112-466C-4335-B624-F7500FA32AF1}" dt="2022-11-08T06:39:38.407" v="9321" actId="26606"/>
          <ac:spMkLst>
            <pc:docMk/>
            <pc:sldMk cId="2226104690" sldId="1350"/>
            <ac:spMk id="6157" creationId="{FFC0ABB7-3FF2-48CA-AF41-7C90BA14B7C9}"/>
          </ac:spMkLst>
        </pc:sp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" creationId="{6C356FE6-791F-7FB7-4D2B-B6A0EF13235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8" creationId="{C2C47330-6322-4FD6-98C9-4218A1C8E719}"/>
          </ac:picMkLst>
        </pc:picChg>
        <pc:picChg chg="del">
          <ac:chgData name="伊健 杜" userId="e69aded81da48593" providerId="LiveId" clId="{C8BB3112-466C-4335-B624-F7500FA32AF1}" dt="2022-11-08T06:27:01.667" v="9277" actId="478"/>
          <ac:picMkLst>
            <pc:docMk/>
            <pc:sldMk cId="2226104690" sldId="1350"/>
            <ac:picMk id="5122" creationId="{2BE80402-D209-1EDC-1E26-DE0032AD1051}"/>
          </ac:picMkLst>
        </pc:picChg>
        <pc:picChg chg="add del mod">
          <ac:chgData name="伊健 杜" userId="e69aded81da48593" providerId="LiveId" clId="{C8BB3112-466C-4335-B624-F7500FA32AF1}" dt="2022-11-08T06:32:50.780" v="9284" actId="478"/>
          <ac:picMkLst>
            <pc:docMk/>
            <pc:sldMk cId="2226104690" sldId="1350"/>
            <ac:picMk id="6146" creationId="{BE888059-2364-0CE3-3A69-6AFA00A85CB1}"/>
          </ac:picMkLst>
        </pc:picChg>
        <pc:picChg chg="add mod or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48" creationId="{608312CE-94AC-E845-F5DC-074B6F82AF72}"/>
          </ac:picMkLst>
        </pc:picChg>
        <pc:picChg chg="add mod">
          <ac:chgData name="伊健 杜" userId="e69aded81da48593" providerId="LiveId" clId="{C8BB3112-466C-4335-B624-F7500FA32AF1}" dt="2022-11-08T06:39:38.407" v="9321" actId="26606"/>
          <ac:picMkLst>
            <pc:docMk/>
            <pc:sldMk cId="2226104690" sldId="1350"/>
            <ac:picMk id="6150" creationId="{6B214C83-DE20-1EB9-96AE-48D44BB171AB}"/>
          </ac:picMkLst>
        </pc:picChg>
        <pc:picChg chg="add del mod">
          <ac:chgData name="伊健 杜" userId="e69aded81da48593" providerId="LiveId" clId="{C8BB3112-466C-4335-B624-F7500FA32AF1}" dt="2022-11-08T06:39:29.229" v="9316" actId="478"/>
          <ac:picMkLst>
            <pc:docMk/>
            <pc:sldMk cId="2226104690" sldId="1350"/>
            <ac:picMk id="6152" creationId="{7D8CAE4F-0E62-09F9-AB02-47EADB47AA31}"/>
          </ac:picMkLst>
        </pc:picChg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3351277065" sldId="1350"/>
        </pc:sldMkLst>
      </pc:sldChg>
      <pc:sldChg chg="add del">
        <pc:chgData name="伊健 杜" userId="e69aded81da48593" providerId="LiveId" clId="{C8BB3112-466C-4335-B624-F7500FA32AF1}" dt="2022-11-07T14:48:53.793" v="7359"/>
        <pc:sldMkLst>
          <pc:docMk/>
          <pc:sldMk cId="268919266" sldId="1351"/>
        </pc:sldMkLst>
      </pc:sldChg>
      <pc:sldChg chg="modSp add mod">
        <pc:chgData name="伊健 杜" userId="e69aded81da48593" providerId="LiveId" clId="{C8BB3112-466C-4335-B624-F7500FA32AF1}" dt="2022-11-08T07:03:28.184" v="9501"/>
        <pc:sldMkLst>
          <pc:docMk/>
          <pc:sldMk cId="2766765565" sldId="1351"/>
        </pc:sldMkLst>
        <pc:spChg chg="mod">
          <ac:chgData name="伊健 杜" userId="e69aded81da48593" providerId="LiveId" clId="{C8BB3112-466C-4335-B624-F7500FA32AF1}" dt="2022-11-08T07:03:28.184" v="9501"/>
          <ac:spMkLst>
            <pc:docMk/>
            <pc:sldMk cId="2766765565" sldId="1351"/>
            <ac:spMk id="2" creationId="{D2C34D6B-9D74-5A40-A4EB-E483659E36B7}"/>
          </ac:spMkLst>
        </pc:spChg>
      </pc:sldChg>
      <pc:sldChg chg="modSp add del mod">
        <pc:chgData name="伊健 杜" userId="e69aded81da48593" providerId="LiveId" clId="{C8BB3112-466C-4335-B624-F7500FA32AF1}" dt="2022-11-08T06:40:48.417" v="9335" actId="47"/>
        <pc:sldMkLst>
          <pc:docMk/>
          <pc:sldMk cId="541532179" sldId="1352"/>
        </pc:sldMkLst>
        <pc:spChg chg="mod">
          <ac:chgData name="伊健 杜" userId="e69aded81da48593" providerId="LiveId" clId="{C8BB3112-466C-4335-B624-F7500FA32AF1}" dt="2022-11-08T06:40:47.628" v="9334"/>
          <ac:spMkLst>
            <pc:docMk/>
            <pc:sldMk cId="541532179" sldId="1352"/>
            <ac:spMk id="4" creationId="{CD51F1A4-557D-97DD-DAE2-94D888CF547E}"/>
          </ac:spMkLst>
        </pc:spChg>
      </pc:sldChg>
      <pc:sldChg chg="add del">
        <pc:chgData name="伊健 杜" userId="e69aded81da48593" providerId="LiveId" clId="{C8BB3112-466C-4335-B624-F7500FA32AF1}" dt="2022-11-08T06:41:21.639" v="9424" actId="47"/>
        <pc:sldMkLst>
          <pc:docMk/>
          <pc:sldMk cId="894651703" sldId="1352"/>
        </pc:sldMkLst>
      </pc:sldChg>
      <pc:sldChg chg="modSp add del mod">
        <pc:chgData name="伊健 杜" userId="e69aded81da48593" providerId="LiveId" clId="{C8BB3112-466C-4335-B624-F7500FA32AF1}" dt="2022-11-08T06:42:29.304" v="9500" actId="47"/>
        <pc:sldMkLst>
          <pc:docMk/>
          <pc:sldMk cId="1435365414" sldId="1352"/>
        </pc:sldMkLst>
        <pc:spChg chg="mod">
          <ac:chgData name="伊健 杜" userId="e69aded81da48593" providerId="LiveId" clId="{C8BB3112-466C-4335-B624-F7500FA32AF1}" dt="2022-11-08T06:42:27.134" v="9499" actId="20577"/>
          <ac:spMkLst>
            <pc:docMk/>
            <pc:sldMk cId="1435365414" sldId="1352"/>
            <ac:spMk id="2" creationId="{D2C34D6B-9D74-5A40-A4EB-E483659E36B7}"/>
          </ac:spMkLst>
        </pc:spChg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3568277733" sldId="1352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816413172" sldId="1353"/>
        </pc:sldMkLst>
      </pc:sldChg>
      <pc:sldChg chg="add del">
        <pc:chgData name="伊健 杜" userId="e69aded81da48593" providerId="LiveId" clId="{C8BB3112-466C-4335-B624-F7500FA32AF1}" dt="2022-11-07T14:48:53.015" v="7358"/>
        <pc:sldMkLst>
          <pc:docMk/>
          <pc:sldMk cId="2349614055" sldId="1354"/>
        </pc:sldMkLst>
      </pc:sldChg>
    </pc:docChg>
  </pc:docChgLst>
  <pc:docChgLst>
    <pc:chgData name="伊健 杜" userId="e69aded81da48593" providerId="LiveId" clId="{54BD5238-1648-487D-8D3A-1B3170203DD7}"/>
    <pc:docChg chg="custSel addSld delSld modSld sldOrd">
      <pc:chgData name="伊健 杜" userId="e69aded81da48593" providerId="LiveId" clId="{54BD5238-1648-487D-8D3A-1B3170203DD7}" dt="2022-11-21T18:27:20.035" v="4314" actId="20577"/>
      <pc:docMkLst>
        <pc:docMk/>
      </pc:docMkLst>
      <pc:sldChg chg="del">
        <pc:chgData name="伊健 杜" userId="e69aded81da48593" providerId="LiveId" clId="{54BD5238-1648-487D-8D3A-1B3170203DD7}" dt="2022-11-21T11:56:06.766" v="0" actId="47"/>
        <pc:sldMkLst>
          <pc:docMk/>
          <pc:sldMk cId="1448871973" sldId="1416"/>
        </pc:sldMkLst>
      </pc:sldChg>
      <pc:sldChg chg="addSp delSp modSp add del mod ord">
        <pc:chgData name="伊健 杜" userId="e69aded81da48593" providerId="LiveId" clId="{54BD5238-1648-487D-8D3A-1B3170203DD7}" dt="2022-11-21T12:17:24.538" v="763" actId="47"/>
        <pc:sldMkLst>
          <pc:docMk/>
          <pc:sldMk cId="772246356" sldId="1417"/>
        </pc:sldMkLst>
        <pc:spChg chg="mod">
          <ac:chgData name="伊健 杜" userId="e69aded81da48593" providerId="LiveId" clId="{54BD5238-1648-487D-8D3A-1B3170203DD7}" dt="2022-11-21T12:11:38.803" v="514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2:14:39.069" v="757" actId="20577"/>
          <ac:spMkLst>
            <pc:docMk/>
            <pc:sldMk cId="772246356" sldId="1417"/>
            <ac:spMk id="3" creationId="{ABC6FAE7-B0DC-C53F-ABA7-511046C801BC}"/>
          </ac:spMkLst>
        </pc:spChg>
        <pc:picChg chg="del mod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6:11.486" v="761" actId="1076"/>
          <ac:picMkLst>
            <pc:docMk/>
            <pc:sldMk cId="772246356" sldId="1417"/>
            <ac:picMk id="4098" creationId="{B959B64B-2776-6AF7-0FA5-128AAA6C82AC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4:43.359" v="758" actId="478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665493611" sldId="146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55867468" sldId="146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87087416" sldId="146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593512564" sldId="146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191543383" sldId="146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19913099" sldId="147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5177858" sldId="147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939830818" sldId="147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67078767" sldId="147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85740022" sldId="147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76743777" sldId="147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84014001" sldId="147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108467277" sldId="147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922266676" sldId="147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60289605" sldId="147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09438925" sldId="148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27538845" sldId="148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955606810" sldId="148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743464962" sldId="148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908575509" sldId="148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07474982" sldId="148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755420511" sldId="148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560927530" sldId="148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076862709" sldId="148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64531176" sldId="148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252619750" sldId="149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205201872" sldId="149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25786835" sldId="149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00274336" sldId="149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340987334" sldId="1495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457051013" sldId="1496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689371073" sldId="1497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426990113" sldId="1498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412138120" sldId="1499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368211349" sldId="1500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3012214576" sldId="1501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274825245" sldId="1502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1110381474" sldId="1503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592203408" sldId="1504"/>
        </pc:sldMkLst>
      </pc:sldChg>
      <pc:sldChg chg="del">
        <pc:chgData name="伊健 杜" userId="e69aded81da48593" providerId="LiveId" clId="{54BD5238-1648-487D-8D3A-1B3170203DD7}" dt="2022-11-21T11:56:06.766" v="0" actId="47"/>
        <pc:sldMkLst>
          <pc:docMk/>
          <pc:sldMk cId="2890259245" sldId="1505"/>
        </pc:sldMkLst>
      </pc:sldChg>
      <pc:sldChg chg="addSp delSp modSp mod">
        <pc:chgData name="伊健 杜" userId="e69aded81da48593" providerId="LiveId" clId="{54BD5238-1648-487D-8D3A-1B3170203DD7}" dt="2022-11-21T12:30:38.915" v="1005" actId="1076"/>
        <pc:sldMkLst>
          <pc:docMk/>
          <pc:sldMk cId="2449746338" sldId="1510"/>
        </pc:sldMkLst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2" creationId="{E6AE7D30-8079-4EE2-B95C-E20765453765}"/>
          </ac:spMkLst>
        </pc:spChg>
        <pc:spChg chg="del">
          <ac:chgData name="伊健 杜" userId="e69aded81da48593" providerId="LiveId" clId="{54BD5238-1648-487D-8D3A-1B3170203DD7}" dt="2022-11-21T12:30:33.191" v="1001" actId="478"/>
          <ac:spMkLst>
            <pc:docMk/>
            <pc:sldMk cId="2449746338" sldId="1510"/>
            <ac:spMk id="3" creationId="{535AEDE3-6FEC-8DF8-9429-E76C1BA1B198}"/>
          </ac:spMkLst>
        </pc:spChg>
        <pc:picChg chg="add mod">
          <ac:chgData name="伊健 杜" userId="e69aded81da48593" providerId="LiveId" clId="{54BD5238-1648-487D-8D3A-1B3170203DD7}" dt="2022-11-21T12:30:38.915" v="1005" actId="1076"/>
          <ac:picMkLst>
            <pc:docMk/>
            <pc:sldMk cId="2449746338" sldId="1510"/>
            <ac:picMk id="5" creationId="{FAE956B7-BCDB-53B3-447A-FFDEA1DC6119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6192689" sldId="1511"/>
        </pc:sldMkLst>
        <pc:spChg chg="mod">
          <ac:chgData name="伊健 杜" userId="e69aded81da48593" providerId="LiveId" clId="{54BD5238-1648-487D-8D3A-1B3170203DD7}" dt="2022-11-21T11:58:11.863" v="19"/>
          <ac:spMkLst>
            <pc:docMk/>
            <pc:sldMk cId="286192689" sldId="1511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6192689" sldId="1511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03:11.843" v="158" actId="478"/>
          <ac:spMkLst>
            <pc:docMk/>
            <pc:sldMk cId="286192689" sldId="1511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04:16.285" v="171" actId="1076"/>
          <ac:picMkLst>
            <pc:docMk/>
            <pc:sldMk cId="286192689" sldId="1511"/>
            <ac:picMk id="1026" creationId="{FB84C524-75C5-6966-749A-0C9AFA2BDF85}"/>
          </ac:picMkLst>
        </pc:picChg>
        <pc:picChg chg="add mod">
          <ac:chgData name="伊健 杜" userId="e69aded81da48593" providerId="LiveId" clId="{54BD5238-1648-487D-8D3A-1B3170203DD7}" dt="2022-11-21T12:04:20.585" v="174" actId="1076"/>
          <ac:picMkLst>
            <pc:docMk/>
            <pc:sldMk cId="286192689" sldId="1511"/>
            <ac:picMk id="1028" creationId="{082089DC-E7A5-53F5-D782-99344A01CF41}"/>
          </ac:picMkLst>
        </pc:picChg>
        <pc:picChg chg="del">
          <ac:chgData name="伊健 杜" userId="e69aded81da48593" providerId="LiveId" clId="{54BD5238-1648-487D-8D3A-1B3170203DD7}" dt="2022-11-21T12:03:15.583" v="160" actId="478"/>
          <ac:picMkLst>
            <pc:docMk/>
            <pc:sldMk cId="286192689" sldId="1511"/>
            <ac:picMk id="24579" creationId="{7D67EBFC-8E7C-880D-831F-E71EFB49AEA5}"/>
          </ac:picMkLst>
        </pc:picChg>
        <pc:picChg chg="del mod">
          <ac:chgData name="伊健 杜" userId="e69aded81da48593" providerId="LiveId" clId="{54BD5238-1648-487D-8D3A-1B3170203DD7}" dt="2022-11-21T12:03:12.473" v="159" actId="478"/>
          <ac:picMkLst>
            <pc:docMk/>
            <pc:sldMk cId="286192689" sldId="1511"/>
            <ac:picMk id="24581" creationId="{6F3DCE2B-ECD7-6105-73EF-F15B85D2CBCC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79540348" sldId="1512"/>
        </pc:sldMkLst>
        <pc:spChg chg="mod">
          <ac:chgData name="伊健 杜" userId="e69aded81da48593" providerId="LiveId" clId="{54BD5238-1648-487D-8D3A-1B3170203DD7}" dt="2022-11-21T12:08:48.898" v="177" actId="20577"/>
          <ac:spMkLst>
            <pc:docMk/>
            <pc:sldMk cId="3279540348" sldId="151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79540348" sldId="151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6" creationId="{FB84C524-75C5-6966-749A-0C9AFA2BDF85}"/>
          </ac:picMkLst>
        </pc:picChg>
        <pc:picChg chg="del">
          <ac:chgData name="伊健 杜" userId="e69aded81da48593" providerId="LiveId" clId="{54BD5238-1648-487D-8D3A-1B3170203DD7}" dt="2022-11-21T12:09:33.516" v="354" actId="478"/>
          <ac:picMkLst>
            <pc:docMk/>
            <pc:sldMk cId="3279540348" sldId="1512"/>
            <ac:picMk id="1028" creationId="{082089DC-E7A5-53F5-D782-99344A01CF41}"/>
          </ac:picMkLst>
        </pc:picChg>
        <pc:picChg chg="add mod">
          <ac:chgData name="伊健 杜" userId="e69aded81da48593" providerId="LiveId" clId="{54BD5238-1648-487D-8D3A-1B3170203DD7}" dt="2022-11-21T12:09:55.844" v="356" actId="1076"/>
          <ac:picMkLst>
            <pc:docMk/>
            <pc:sldMk cId="3279540348" sldId="1512"/>
            <ac:picMk id="2050" creationId="{C8E99028-52CE-9FEC-57BF-35119F76B4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63291519" sldId="151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63291519" sldId="151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138095048" sldId="151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138095048" sldId="1514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4" creationId="{B7A1AC26-2E73-B94F-8933-F002AD40A87C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5" creationId="{E4542C6A-FC17-9734-6AAC-DE73FC742BF5}"/>
          </ac:picMkLst>
        </pc:picChg>
        <pc:picChg chg="add mod">
          <ac:chgData name="伊健 杜" userId="e69aded81da48593" providerId="LiveId" clId="{54BD5238-1648-487D-8D3A-1B3170203DD7}" dt="2022-11-21T12:13:48.044" v="625" actId="1076"/>
          <ac:picMkLst>
            <pc:docMk/>
            <pc:sldMk cId="4138095048" sldId="1514"/>
            <ac:picMk id="3074" creationId="{0CE98550-A9CF-A393-31F9-ACD5FE66B22B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4" creationId="{B28FE505-DC2F-157D-72EB-4D50F32C2EDF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6" creationId="{8A1739C8-04BD-30AF-0434-6A0AF6169BD5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198" creationId="{73EEAE31-0CFC-5804-1985-7A478ED743D9}"/>
          </ac:picMkLst>
        </pc:picChg>
        <pc:picChg chg="del">
          <ac:chgData name="伊健 杜" userId="e69aded81da48593" providerId="LiveId" clId="{54BD5238-1648-487D-8D3A-1B3170203DD7}" dt="2022-11-21T12:12:52.705" v="595" actId="478"/>
          <ac:picMkLst>
            <pc:docMk/>
            <pc:sldMk cId="4138095048" sldId="1514"/>
            <ac:picMk id="8200" creationId="{22406CC3-0ED8-708B-89F3-D73448D24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2273829" sldId="151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2273829" sldId="1515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17:46.608" v="813" actId="478"/>
          <ac:picMkLst>
            <pc:docMk/>
            <pc:sldMk cId="212273829" sldId="1515"/>
            <ac:picMk id="4098" creationId="{B959B64B-2776-6AF7-0FA5-128AAA6C82AC}"/>
          </ac:picMkLst>
        </pc:picChg>
        <pc:picChg chg="add mod">
          <ac:chgData name="伊健 杜" userId="e69aded81da48593" providerId="LiveId" clId="{54BD5238-1648-487D-8D3A-1B3170203DD7}" dt="2022-11-21T12:18:26.325" v="844" actId="1076"/>
          <ac:picMkLst>
            <pc:docMk/>
            <pc:sldMk cId="212273829" sldId="1515"/>
            <ac:picMk id="5122" creationId="{3CAE5F95-7C92-812C-AB46-3D43E3567D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023943681" sldId="151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023943681" sldId="1516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2:28:03.371" v="901" actId="478"/>
          <ac:picMkLst>
            <pc:docMk/>
            <pc:sldMk cId="2023943681" sldId="1516"/>
            <ac:picMk id="5122" creationId="{3CAE5F95-7C92-812C-AB46-3D43E3567D4F}"/>
          </ac:picMkLst>
        </pc:picChg>
        <pc:picChg chg="add mod">
          <ac:chgData name="伊健 杜" userId="e69aded81da48593" providerId="LiveId" clId="{54BD5238-1648-487D-8D3A-1B3170203DD7}" dt="2022-11-21T12:28:30.701" v="928" actId="1076"/>
          <ac:picMkLst>
            <pc:docMk/>
            <pc:sldMk cId="2023943681" sldId="1516"/>
            <ac:picMk id="6146" creationId="{7077DD09-68D6-442C-F29F-5C7BA2CF0DC2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432190181" sldId="151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32190181" sldId="1517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2:48:10.099" v="1045" actId="20577"/>
        <pc:sldMkLst>
          <pc:docMk/>
          <pc:sldMk cId="170582957" sldId="1518"/>
        </pc:sldMkLst>
        <pc:spChg chg="mod">
          <ac:chgData name="伊健 杜" userId="e69aded81da48593" providerId="LiveId" clId="{54BD5238-1648-487D-8D3A-1B3170203DD7}" dt="2022-11-21T12:48:10.099" v="1045" actId="20577"/>
          <ac:spMkLst>
            <pc:docMk/>
            <pc:sldMk cId="170582957" sldId="1518"/>
            <ac:spMk id="4" creationId="{2CD63A4E-E37B-41A6-9090-C7BF9F9D4BD7}"/>
          </ac:spMkLst>
        </pc:spChg>
      </pc:sldChg>
      <pc:sldChg chg="add del">
        <pc:chgData name="伊健 杜" userId="e69aded81da48593" providerId="LiveId" clId="{54BD5238-1648-487D-8D3A-1B3170203DD7}" dt="2022-11-21T12:36:56.362" v="1007" actId="47"/>
        <pc:sldMkLst>
          <pc:docMk/>
          <pc:sldMk cId="914589209" sldId="1518"/>
        </pc:sldMkLst>
      </pc:sldChg>
      <pc:sldChg chg="add del">
        <pc:chgData name="伊健 杜" userId="e69aded81da48593" providerId="LiveId" clId="{54BD5238-1648-487D-8D3A-1B3170203DD7}" dt="2022-11-21T12:29:43.530" v="1000" actId="47"/>
        <pc:sldMkLst>
          <pc:docMk/>
          <pc:sldMk cId="2457761155" sldId="1518"/>
        </pc:sldMkLst>
      </pc:sldChg>
      <pc:sldChg chg="addSp delSp modSp add mod">
        <pc:chgData name="伊健 杜" userId="e69aded81da48593" providerId="LiveId" clId="{54BD5238-1648-487D-8D3A-1B3170203DD7}" dt="2022-11-21T12:50:27.904" v="1334" actId="1076"/>
        <pc:sldMkLst>
          <pc:docMk/>
          <pc:sldMk cId="652690634" sldId="1519"/>
        </pc:sldMkLst>
        <pc:spChg chg="mod">
          <ac:chgData name="伊健 杜" userId="e69aded81da48593" providerId="LiveId" clId="{54BD5238-1648-487D-8D3A-1B3170203DD7}" dt="2022-11-21T12:49:46.280" v="1260"/>
          <ac:spMkLst>
            <pc:docMk/>
            <pc:sldMk cId="652690634" sldId="151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2:50:05.854" v="1329"/>
          <ac:spMkLst>
            <pc:docMk/>
            <pc:sldMk cId="652690634" sldId="1519"/>
            <ac:spMk id="5" creationId="{E7287B0E-EF55-E721-8EFA-9A9183C0EDF9}"/>
          </ac:spMkLst>
        </pc:spChg>
        <pc:spChg chg="del">
          <ac:chgData name="伊健 杜" userId="e69aded81da48593" providerId="LiveId" clId="{54BD5238-1648-487D-8D3A-1B3170203DD7}" dt="2022-11-21T12:50:08.244" v="1330" actId="478"/>
          <ac:spMkLst>
            <pc:docMk/>
            <pc:sldMk cId="652690634" sldId="1519"/>
            <ac:spMk id="6" creationId="{8DC0B781-6404-0A76-862C-9CAEA536FC64}"/>
          </ac:spMkLst>
        </pc:spChg>
        <pc:picChg chg="add mod">
          <ac:chgData name="伊健 杜" userId="e69aded81da48593" providerId="LiveId" clId="{54BD5238-1648-487D-8D3A-1B3170203DD7}" dt="2022-11-21T12:50:27.904" v="1334" actId="1076"/>
          <ac:picMkLst>
            <pc:docMk/>
            <pc:sldMk cId="652690634" sldId="1519"/>
            <ac:picMk id="7170" creationId="{4A8C42E1-F4B2-E3B2-2F08-3303B1E067E0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79" creationId="{7D67EBFC-8E7C-880D-831F-E71EFB49AEA5}"/>
          </ac:picMkLst>
        </pc:picChg>
        <pc:picChg chg="del">
          <ac:chgData name="伊健 杜" userId="e69aded81da48593" providerId="LiveId" clId="{54BD5238-1648-487D-8D3A-1B3170203DD7}" dt="2022-11-21T12:50:08.244" v="1330" actId="478"/>
          <ac:picMkLst>
            <pc:docMk/>
            <pc:sldMk cId="652690634" sldId="1519"/>
            <ac:picMk id="24581" creationId="{6F3DCE2B-ECD7-6105-73EF-F15B85D2CBCC}"/>
          </ac:picMkLst>
        </pc:picChg>
      </pc:sldChg>
      <pc:sldChg chg="add del">
        <pc:chgData name="伊健 杜" userId="e69aded81da48593" providerId="LiveId" clId="{54BD5238-1648-487D-8D3A-1B3170203DD7}" dt="2022-11-21T12:47:19.685" v="1028" actId="47"/>
        <pc:sldMkLst>
          <pc:docMk/>
          <pc:sldMk cId="3684774768" sldId="1519"/>
        </pc:sldMkLst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623880262" sldId="152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880262" sldId="1520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66840979" sldId="152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66840979" sldId="1521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136884163" sldId="152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36884163" sldId="1522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098800817" sldId="152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98800817" sldId="1523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036543318" sldId="1524"/>
        </pc:sldMkLst>
        <pc:spChg chg="mod">
          <ac:chgData name="伊健 杜" userId="e69aded81da48593" providerId="LiveId" clId="{54BD5238-1648-487D-8D3A-1B3170203DD7}" dt="2022-11-21T12:50:32.369" v="1337" actId="20577"/>
          <ac:spMkLst>
            <pc:docMk/>
            <pc:sldMk cId="4036543318" sldId="152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036543318" sldId="152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1:37.401" v="1365" actId="478"/>
          <ac:picMkLst>
            <pc:docMk/>
            <pc:sldMk cId="4036543318" sldId="1524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1:41.709" v="1368" actId="1076"/>
          <ac:picMkLst>
            <pc:docMk/>
            <pc:sldMk cId="4036543318" sldId="1524"/>
            <ac:picMk id="8194" creationId="{14FEFF46-FA45-49E9-1E01-B76F80943B91}"/>
          </ac:picMkLst>
        </pc:picChg>
      </pc:sldChg>
      <pc:sldChg chg="modSp add del mod">
        <pc:chgData name="伊健 杜" userId="e69aded81da48593" providerId="LiveId" clId="{54BD5238-1648-487D-8D3A-1B3170203DD7}" dt="2022-11-21T12:52:34.507" v="1512" actId="47"/>
        <pc:sldMkLst>
          <pc:docMk/>
          <pc:sldMk cId="1435103278" sldId="1525"/>
        </pc:sldMkLst>
        <pc:spChg chg="mod">
          <ac:chgData name="伊健 杜" userId="e69aded81da48593" providerId="LiveId" clId="{54BD5238-1648-487D-8D3A-1B3170203DD7}" dt="2022-11-21T12:52:31.595" v="1511" actId="20577"/>
          <ac:spMkLst>
            <pc:docMk/>
            <pc:sldMk cId="1435103278" sldId="15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843893223" sldId="152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843893223" sldId="152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68941921" sldId="1526"/>
        </pc:sldMkLst>
        <pc:spChg chg="mod">
          <ac:chgData name="伊健 杜" userId="e69aded81da48593" providerId="LiveId" clId="{54BD5238-1648-487D-8D3A-1B3170203DD7}" dt="2022-11-21T15:05:19.909" v="1920" actId="21"/>
          <ac:spMkLst>
            <pc:docMk/>
            <pc:sldMk cId="4268941921" sldId="152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68941921" sldId="152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3:44.914" v="1707" actId="478"/>
          <ac:picMkLst>
            <pc:docMk/>
            <pc:sldMk cId="4268941921" sldId="1526"/>
            <ac:picMk id="7170" creationId="{4A8C42E1-F4B2-E3B2-2F08-3303B1E067E0}"/>
          </ac:picMkLst>
        </pc:picChg>
        <pc:picChg chg="add mod">
          <ac:chgData name="伊健 杜" userId="e69aded81da48593" providerId="LiveId" clId="{54BD5238-1648-487D-8D3A-1B3170203DD7}" dt="2022-11-21T12:54:13.341" v="1709" actId="1076"/>
          <ac:picMkLst>
            <pc:docMk/>
            <pc:sldMk cId="4268941921" sldId="1526"/>
            <ac:picMk id="9218" creationId="{EC0DB1DD-062A-4C2F-2720-6FCD695721B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142249824" sldId="1527"/>
        </pc:sldMkLst>
        <pc:spChg chg="mod">
          <ac:chgData name="伊健 杜" userId="e69aded81da48593" providerId="LiveId" clId="{54BD5238-1648-487D-8D3A-1B3170203DD7}" dt="2022-11-21T12:54:34.806" v="1750" actId="20577"/>
          <ac:spMkLst>
            <pc:docMk/>
            <pc:sldMk cId="1142249824" sldId="1527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142249824" sldId="1527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2:55:02.381" v="1786" actId="478"/>
          <ac:picMkLst>
            <pc:docMk/>
            <pc:sldMk cId="1142249824" sldId="1527"/>
            <ac:picMk id="9218" creationId="{EC0DB1DD-062A-4C2F-2720-6FCD695721BB}"/>
          </ac:picMkLst>
        </pc:picChg>
        <pc:picChg chg="add mod">
          <ac:chgData name="伊健 杜" userId="e69aded81da48593" providerId="LiveId" clId="{54BD5238-1648-487D-8D3A-1B3170203DD7}" dt="2022-11-21T12:55:04.869" v="1789" actId="1076"/>
          <ac:picMkLst>
            <pc:docMk/>
            <pc:sldMk cId="1142249824" sldId="1527"/>
            <ac:picMk id="10242" creationId="{9B7A0DDF-B8B5-031E-1847-71ACA8243C63}"/>
          </ac:picMkLst>
        </pc:picChg>
      </pc:sldChg>
      <pc:sldChg chg="addSp delSp modSp add mod ord">
        <pc:chgData name="伊健 杜" userId="e69aded81da48593" providerId="LiveId" clId="{54BD5238-1648-487D-8D3A-1B3170203DD7}" dt="2022-11-21T16:53:24.031" v="4313"/>
        <pc:sldMkLst>
          <pc:docMk/>
          <pc:sldMk cId="1954611359" sldId="1528"/>
        </pc:sldMkLst>
        <pc:spChg chg="mod">
          <ac:chgData name="伊健 杜" userId="e69aded81da48593" providerId="LiveId" clId="{54BD5238-1648-487D-8D3A-1B3170203DD7}" dt="2022-11-21T15:05:21.590" v="1921"/>
          <ac:spMkLst>
            <pc:docMk/>
            <pc:sldMk cId="1954611359" sldId="152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4611359" sldId="1528"/>
            <ac:spMk id="5" creationId="{E7287B0E-EF55-E721-8EFA-9A9183C0EDF9}"/>
          </ac:spMkLst>
        </pc:spChg>
        <pc:picChg chg="add mod">
          <ac:chgData name="伊健 杜" userId="e69aded81da48593" providerId="LiveId" clId="{54BD5238-1648-487D-8D3A-1B3170203DD7}" dt="2022-11-21T15:05:25.519" v="1922" actId="1076"/>
          <ac:picMkLst>
            <pc:docMk/>
            <pc:sldMk cId="1954611359" sldId="1528"/>
            <ac:picMk id="1026" creationId="{7D453717-79B7-F785-6526-685DF2FF37AF}"/>
          </ac:picMkLst>
        </pc:picChg>
        <pc:picChg chg="add mod">
          <ac:chgData name="伊健 杜" userId="e69aded81da48593" providerId="LiveId" clId="{54BD5238-1648-487D-8D3A-1B3170203DD7}" dt="2022-11-21T15:05:33.027" v="1924" actId="1076"/>
          <ac:picMkLst>
            <pc:docMk/>
            <pc:sldMk cId="1954611359" sldId="1528"/>
            <ac:picMk id="1028" creationId="{B1F55F2C-42B7-1F60-0340-B21549FCDD71}"/>
          </ac:picMkLst>
        </pc:picChg>
        <pc:picChg chg="del">
          <ac:chgData name="伊健 杜" userId="e69aded81da48593" providerId="LiveId" clId="{54BD5238-1648-487D-8D3A-1B3170203DD7}" dt="2022-11-21T15:04:08.967" v="1852" actId="478"/>
          <ac:picMkLst>
            <pc:docMk/>
            <pc:sldMk cId="1954611359" sldId="1528"/>
            <ac:picMk id="10242" creationId="{9B7A0DDF-B8B5-031E-1847-71ACA8243C63}"/>
          </ac:picMkLst>
        </pc:picChg>
      </pc:sldChg>
      <pc:sldChg chg="addSp delSp modSp add mod">
        <pc:chgData name="伊健 杜" userId="e69aded81da48593" providerId="LiveId" clId="{54BD5238-1648-487D-8D3A-1B3170203DD7}" dt="2022-11-21T15:08:07.819" v="1978" actId="1076"/>
        <pc:sldMkLst>
          <pc:docMk/>
          <pc:sldMk cId="4127547660" sldId="1529"/>
        </pc:sldMkLst>
        <pc:spChg chg="del">
          <ac:chgData name="伊健 杜" userId="e69aded81da48593" providerId="LiveId" clId="{54BD5238-1648-487D-8D3A-1B3170203DD7}" dt="2022-11-21T15:07:32.661" v="1970" actId="478"/>
          <ac:spMkLst>
            <pc:docMk/>
            <pc:sldMk cId="4127547660" sldId="1529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5:08:07.819" v="1978" actId="1076"/>
          <ac:picMkLst>
            <pc:docMk/>
            <pc:sldMk cId="4127547660" sldId="1529"/>
            <ac:picMk id="2050" creationId="{8D6FA3C3-9F3A-9E53-8BA5-3F565B230610}"/>
          </ac:picMkLst>
        </pc:picChg>
      </pc:sldChg>
      <pc:sldChg chg="addSp delSp modSp new mod">
        <pc:chgData name="伊健 杜" userId="e69aded81da48593" providerId="LiveId" clId="{54BD5238-1648-487D-8D3A-1B3170203DD7}" dt="2022-11-21T15:10:45.916" v="1995" actId="1076"/>
        <pc:sldMkLst>
          <pc:docMk/>
          <pc:sldMk cId="693070710" sldId="1530"/>
        </pc:sldMkLst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2" creationId="{5580C38E-6A2A-EFD9-3B9C-79B819FAA0F5}"/>
          </ac:spMkLst>
        </pc:spChg>
        <pc:spChg chg="del">
          <ac:chgData name="伊健 杜" userId="e69aded81da48593" providerId="LiveId" clId="{54BD5238-1648-487D-8D3A-1B3170203DD7}" dt="2022-11-21T15:07:59.459" v="1973" actId="478"/>
          <ac:spMkLst>
            <pc:docMk/>
            <pc:sldMk cId="693070710" sldId="1530"/>
            <ac:spMk id="3" creationId="{92BED59C-CB63-7DA9-65EB-48C6B147F047}"/>
          </ac:spMkLst>
        </pc:spChg>
        <pc:picChg chg="add mod">
          <ac:chgData name="伊健 杜" userId="e69aded81da48593" providerId="LiveId" clId="{54BD5238-1648-487D-8D3A-1B3170203DD7}" dt="2022-11-21T15:10:45.916" v="1995" actId="1076"/>
          <ac:picMkLst>
            <pc:docMk/>
            <pc:sldMk cId="693070710" sldId="1530"/>
            <ac:picMk id="3074" creationId="{5864450B-FB17-7AF5-D242-04B36F7373AD}"/>
          </ac:picMkLst>
        </pc:picChg>
      </pc:sldChg>
      <pc:sldChg chg="addSp delSp modSp new mod">
        <pc:chgData name="伊健 杜" userId="e69aded81da48593" providerId="LiveId" clId="{54BD5238-1648-487D-8D3A-1B3170203DD7}" dt="2022-11-21T15:10:41.673" v="1993" actId="1076"/>
        <pc:sldMkLst>
          <pc:docMk/>
          <pc:sldMk cId="1443747694" sldId="1531"/>
        </pc:sldMkLst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2" creationId="{D428F854-D012-EEB3-13DC-61FA6D14EF1E}"/>
          </ac:spMkLst>
        </pc:spChg>
        <pc:spChg chg="del">
          <ac:chgData name="伊健 杜" userId="e69aded81da48593" providerId="LiveId" clId="{54BD5238-1648-487D-8D3A-1B3170203DD7}" dt="2022-11-21T15:08:28.226" v="1981" actId="478"/>
          <ac:spMkLst>
            <pc:docMk/>
            <pc:sldMk cId="1443747694" sldId="1531"/>
            <ac:spMk id="3" creationId="{114528F2-3815-44FB-B5B1-C8E8E3B0B076}"/>
          </ac:spMkLst>
        </pc:spChg>
        <pc:picChg chg="add mod">
          <ac:chgData name="伊健 杜" userId="e69aded81da48593" providerId="LiveId" clId="{54BD5238-1648-487D-8D3A-1B3170203DD7}" dt="2022-11-21T15:10:41.673" v="1993" actId="1076"/>
          <ac:picMkLst>
            <pc:docMk/>
            <pc:sldMk cId="1443747694" sldId="1531"/>
            <ac:picMk id="4098" creationId="{343624AB-6D19-CA78-E681-917A598E353A}"/>
          </ac:picMkLst>
        </pc:picChg>
      </pc:sldChg>
      <pc:sldChg chg="addSp delSp modSp new mod">
        <pc:chgData name="伊健 杜" userId="e69aded81da48593" providerId="LiveId" clId="{54BD5238-1648-487D-8D3A-1B3170203DD7}" dt="2022-11-21T15:10:37.322" v="1991" actId="1076"/>
        <pc:sldMkLst>
          <pc:docMk/>
          <pc:sldMk cId="4088575215" sldId="1532"/>
        </pc:sldMkLst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2" creationId="{FB20AD08-BB58-4A2C-A82E-E696D05FF0A2}"/>
          </ac:spMkLst>
        </pc:spChg>
        <pc:spChg chg="del">
          <ac:chgData name="伊健 杜" userId="e69aded81da48593" providerId="LiveId" clId="{54BD5238-1648-487D-8D3A-1B3170203DD7}" dt="2022-11-21T15:10:27.056" v="1987" actId="478"/>
          <ac:spMkLst>
            <pc:docMk/>
            <pc:sldMk cId="4088575215" sldId="1532"/>
            <ac:spMk id="3" creationId="{830E40F2-FBA7-7F1F-35CA-AF4ED6028A87}"/>
          </ac:spMkLst>
        </pc:spChg>
        <pc:picChg chg="add mod">
          <ac:chgData name="伊健 杜" userId="e69aded81da48593" providerId="LiveId" clId="{54BD5238-1648-487D-8D3A-1B3170203DD7}" dt="2022-11-21T15:10:37.322" v="1991" actId="1076"/>
          <ac:picMkLst>
            <pc:docMk/>
            <pc:sldMk cId="4088575215" sldId="1532"/>
            <ac:picMk id="5122" creationId="{C2F6B859-A0EC-60C8-BCD6-33F366684626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986298854" sldId="153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986298854" sldId="153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6" creationId="{7D453717-79B7-F785-6526-685DF2FF37AF}"/>
          </ac:picMkLst>
        </pc:picChg>
        <pc:picChg chg="del">
          <ac:chgData name="伊健 杜" userId="e69aded81da48593" providerId="LiveId" clId="{54BD5238-1648-487D-8D3A-1B3170203DD7}" dt="2022-11-21T15:15:12.867" v="2119" actId="478"/>
          <ac:picMkLst>
            <pc:docMk/>
            <pc:sldMk cId="3986298854" sldId="1533"/>
            <ac:picMk id="1028" creationId="{B1F55F2C-42B7-1F60-0340-B21549FCDD71}"/>
          </ac:picMkLst>
        </pc:picChg>
        <pc:picChg chg="add mod">
          <ac:chgData name="伊健 杜" userId="e69aded81da48593" providerId="LiveId" clId="{54BD5238-1648-487D-8D3A-1B3170203DD7}" dt="2022-11-21T15:18:38.314" v="2130" actId="14100"/>
          <ac:picMkLst>
            <pc:docMk/>
            <pc:sldMk cId="3986298854" sldId="1533"/>
            <ac:picMk id="6146" creationId="{88AD07B2-4C88-75F5-30D3-9ABD225A513E}"/>
          </ac:picMkLst>
        </pc:picChg>
        <pc:picChg chg="add del mod">
          <ac:chgData name="伊健 杜" userId="e69aded81da48593" providerId="LiveId" clId="{54BD5238-1648-487D-8D3A-1B3170203DD7}" dt="2022-11-21T15:18:30.116" v="2124" actId="478"/>
          <ac:picMkLst>
            <pc:docMk/>
            <pc:sldMk cId="3986298854" sldId="1533"/>
            <ac:picMk id="6148" creationId="{03D4BC16-593B-B77E-A692-21F999875DF0}"/>
          </ac:picMkLst>
        </pc:picChg>
        <pc:picChg chg="add mod">
          <ac:chgData name="伊健 杜" userId="e69aded81da48593" providerId="LiveId" clId="{54BD5238-1648-487D-8D3A-1B3170203DD7}" dt="2022-11-21T15:18:41.690" v="2133" actId="14100"/>
          <ac:picMkLst>
            <pc:docMk/>
            <pc:sldMk cId="3986298854" sldId="1533"/>
            <ac:picMk id="6150" creationId="{06C30B18-1871-C14A-4271-7D85780A797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295695610" sldId="153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295695610" sldId="153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18:50.091" v="2138" actId="478"/>
          <ac:picMkLst>
            <pc:docMk/>
            <pc:sldMk cId="2295695610" sldId="1534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18:48.652" v="2137" actId="478"/>
          <ac:picMkLst>
            <pc:docMk/>
            <pc:sldMk cId="2295695610" sldId="1534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21:34.912" v="2225" actId="1076"/>
          <ac:picMkLst>
            <pc:docMk/>
            <pc:sldMk cId="2295695610" sldId="1534"/>
            <ac:picMk id="7170" creationId="{C42B602E-DD4C-DE44-50F0-61684769E7B5}"/>
          </ac:picMkLst>
        </pc:picChg>
      </pc:sldChg>
      <pc:sldChg chg="new">
        <pc:chgData name="伊健 杜" userId="e69aded81da48593" providerId="LiveId" clId="{54BD5238-1648-487D-8D3A-1B3170203DD7}" dt="2022-11-21T15:21:42.127" v="2226" actId="680"/>
        <pc:sldMkLst>
          <pc:docMk/>
          <pc:sldMk cId="1506923525" sldId="1535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804009657" sldId="153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804009657" sldId="1536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21:45.701" v="2228" actId="478"/>
          <ac:picMkLst>
            <pc:docMk/>
            <pc:sldMk cId="3804009657" sldId="1536"/>
            <ac:picMk id="7170" creationId="{C42B602E-DD4C-DE44-50F0-61684769E7B5}"/>
          </ac:picMkLst>
        </pc:picChg>
        <pc:picChg chg="add mod">
          <ac:chgData name="伊健 杜" userId="e69aded81da48593" providerId="LiveId" clId="{54BD5238-1648-487D-8D3A-1B3170203DD7}" dt="2022-11-21T15:22:03.107" v="2231" actId="1076"/>
          <ac:picMkLst>
            <pc:docMk/>
            <pc:sldMk cId="3804009657" sldId="1536"/>
            <ac:picMk id="8194" creationId="{D9B59C58-3748-51A1-CB75-02D63F0D6C40}"/>
          </ac:picMkLst>
        </pc:picChg>
      </pc:sldChg>
      <pc:sldChg chg="addSp delSp modSp add del">
        <pc:chgData name="伊健 杜" userId="e69aded81da48593" providerId="LiveId" clId="{54BD5238-1648-487D-8D3A-1B3170203DD7}" dt="2022-11-21T15:25:52.411" v="2350" actId="47"/>
        <pc:sldMkLst>
          <pc:docMk/>
          <pc:sldMk cId="1412546464" sldId="1537"/>
        </pc:sldMkLst>
        <pc:spChg chg="del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2" creationId="{10304424-DB4A-36E7-9E0D-D32A5DD0F26C}"/>
          </ac:spMkLst>
        </pc:spChg>
        <pc:spChg chg="add mod">
          <ac:chgData name="伊健 杜" userId="e69aded81da48593" providerId="LiveId" clId="{54BD5238-1648-487D-8D3A-1B3170203DD7}" dt="2022-11-21T15:25:49.551" v="2349" actId="478"/>
          <ac:spMkLst>
            <pc:docMk/>
            <pc:sldMk cId="1412546464" sldId="1537"/>
            <ac:spMk id="6" creationId="{49357F9F-E105-C60F-428C-E5F0C4C0E969}"/>
          </ac:spMkLst>
        </pc:spChg>
        <pc:picChg chg="del">
          <ac:chgData name="伊健 杜" userId="e69aded81da48593" providerId="LiveId" clId="{54BD5238-1648-487D-8D3A-1B3170203DD7}" dt="2022-11-21T15:25:49.551" v="2349" actId="478"/>
          <ac:picMkLst>
            <pc:docMk/>
            <pc:sldMk cId="1412546464" sldId="1537"/>
            <ac:picMk id="8194" creationId="{D9B59C58-3748-51A1-CB75-02D63F0D6C40}"/>
          </ac:picMkLst>
        </pc:picChg>
      </pc:sldChg>
      <pc:sldChg chg="modSp add mod modNotesTx">
        <pc:chgData name="伊健 杜" userId="e69aded81da48593" providerId="LiveId" clId="{54BD5238-1648-487D-8D3A-1B3170203DD7}" dt="2022-11-21T18:27:20.035" v="4314" actId="20577"/>
        <pc:sldMkLst>
          <pc:docMk/>
          <pc:sldMk cId="3024028709" sldId="153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24028709" sldId="1537"/>
            <ac:spMk id="4" creationId="{2CD63A4E-E37B-41A6-9090-C7BF9F9D4BD7}"/>
          </ac:spMkLst>
        </pc:spChg>
      </pc:sldChg>
      <pc:sldChg chg="modSp add ord">
        <pc:chgData name="伊健 杜" userId="e69aded81da48593" providerId="LiveId" clId="{54BD5238-1648-487D-8D3A-1B3170203DD7}" dt="2022-11-21T16:53:24.031" v="4313"/>
        <pc:sldMkLst>
          <pc:docMk/>
          <pc:sldMk cId="3769069146" sldId="153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769069146" sldId="153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713407892" sldId="1539"/>
        </pc:sldMkLst>
        <pc:spChg chg="mod">
          <ac:chgData name="伊健 杜" userId="e69aded81da48593" providerId="LiveId" clId="{54BD5238-1648-487D-8D3A-1B3170203DD7}" dt="2022-11-21T15:28:00.310" v="2468"/>
          <ac:spMkLst>
            <pc:docMk/>
            <pc:sldMk cId="3713407892" sldId="153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713407892" sldId="153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46" creationId="{88AD07B2-4C88-75F5-30D3-9ABD225A513E}"/>
          </ac:picMkLst>
        </pc:picChg>
        <pc:picChg chg="del">
          <ac:chgData name="伊健 杜" userId="e69aded81da48593" providerId="LiveId" clId="{54BD5238-1648-487D-8D3A-1B3170203DD7}" dt="2022-11-21T15:32:01.562" v="2514" actId="478"/>
          <ac:picMkLst>
            <pc:docMk/>
            <pc:sldMk cId="3713407892" sldId="1539"/>
            <ac:picMk id="6150" creationId="{06C30B18-1871-C14A-4271-7D85780A797D}"/>
          </ac:picMkLst>
        </pc:picChg>
        <pc:picChg chg="add mod">
          <ac:chgData name="伊健 杜" userId="e69aded81da48593" providerId="LiveId" clId="{54BD5238-1648-487D-8D3A-1B3170203DD7}" dt="2022-11-21T15:32:25.858" v="2517" actId="1076"/>
          <ac:picMkLst>
            <pc:docMk/>
            <pc:sldMk cId="3713407892" sldId="1539"/>
            <ac:picMk id="9218" creationId="{4908516F-B9B0-ACCE-7422-8F75F86E5AEB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263099494" sldId="1540"/>
        </pc:sldMkLst>
        <pc:spChg chg="mod">
          <ac:chgData name="伊健 杜" userId="e69aded81da48593" providerId="LiveId" clId="{54BD5238-1648-487D-8D3A-1B3170203DD7}" dt="2022-11-21T15:34:23.519" v="2618" actId="14100"/>
          <ac:spMkLst>
            <pc:docMk/>
            <pc:sldMk cId="3263099494" sldId="1540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263099494" sldId="1540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2:36.918" v="2521" actId="478"/>
          <ac:picMkLst>
            <pc:docMk/>
            <pc:sldMk cId="3263099494" sldId="1540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3:03.919" v="2525" actId="1076"/>
          <ac:picMkLst>
            <pc:docMk/>
            <pc:sldMk cId="3263099494" sldId="1540"/>
            <ac:picMk id="11266" creationId="{AE591D96-27D7-E9CA-B7E1-34D564FC6D11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3115942215" sldId="154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115942215" sldId="1541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026793793" sldId="154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1026793793" sldId="1542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35:30.352" v="2732" actId="478"/>
          <ac:picMkLst>
            <pc:docMk/>
            <pc:sldMk cId="1026793793" sldId="1542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37:31.027" v="2736" actId="1076"/>
          <ac:picMkLst>
            <pc:docMk/>
            <pc:sldMk cId="1026793793" sldId="1542"/>
            <ac:picMk id="12290" creationId="{D639C927-8C65-72D2-679D-7426023813DA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007788460" sldId="154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007788460" sldId="1543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0:38.541" v="2748" actId="478"/>
          <ac:picMkLst>
            <pc:docMk/>
            <pc:sldMk cId="3007788460" sldId="1543"/>
            <ac:picMk id="12290" creationId="{D639C927-8C65-72D2-679D-7426023813DA}"/>
          </ac:picMkLst>
        </pc:picChg>
        <pc:picChg chg="add del mod">
          <ac:chgData name="伊健 杜" userId="e69aded81da48593" providerId="LiveId" clId="{54BD5238-1648-487D-8D3A-1B3170203DD7}" dt="2022-11-21T15:41:25.917" v="2837" actId="478"/>
          <ac:picMkLst>
            <pc:docMk/>
            <pc:sldMk cId="3007788460" sldId="1543"/>
            <ac:picMk id="13314" creationId="{0EA4BBD8-D1D1-9541-31A6-ED920143A3D3}"/>
          </ac:picMkLst>
        </pc:picChg>
        <pc:picChg chg="add mod">
          <ac:chgData name="伊健 杜" userId="e69aded81da48593" providerId="LiveId" clId="{54BD5238-1648-487D-8D3A-1B3170203DD7}" dt="2022-11-21T15:44:17.660" v="2932" actId="1076"/>
          <ac:picMkLst>
            <pc:docMk/>
            <pc:sldMk cId="3007788460" sldId="1543"/>
            <ac:picMk id="13316" creationId="{ECFE6347-8F47-DC00-B9ED-C43ED2A1215D}"/>
          </ac:picMkLst>
        </pc:picChg>
      </pc:sldChg>
      <pc:sldChg chg="delSp modSp add del mod">
        <pc:chgData name="伊健 杜" userId="e69aded81da48593" providerId="LiveId" clId="{54BD5238-1648-487D-8D3A-1B3170203DD7}" dt="2022-11-21T15:44:34.513" v="2949" actId="47"/>
        <pc:sldMkLst>
          <pc:docMk/>
          <pc:sldMk cId="226907761" sldId="1544"/>
        </pc:sldMkLst>
        <pc:spChg chg="mod">
          <ac:chgData name="伊健 杜" userId="e69aded81da48593" providerId="LiveId" clId="{54BD5238-1648-487D-8D3A-1B3170203DD7}" dt="2022-11-21T15:44:25.493" v="2948"/>
          <ac:spMkLst>
            <pc:docMk/>
            <pc:sldMk cId="226907761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4:20.868" v="2934" actId="478"/>
          <ac:picMkLst>
            <pc:docMk/>
            <pc:sldMk cId="226907761" sldId="1544"/>
            <ac:picMk id="13316" creationId="{ECFE6347-8F47-DC00-B9ED-C43ED2A1215D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464699303" sldId="154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464699303" sldId="1544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7:24.879" v="3161" actId="478"/>
          <ac:picMkLst>
            <pc:docMk/>
            <pc:sldMk cId="2464699303" sldId="1544"/>
            <ac:picMk id="9218" creationId="{4908516F-B9B0-ACCE-7422-8F75F86E5AEB}"/>
          </ac:picMkLst>
        </pc:picChg>
        <pc:picChg chg="add mod">
          <ac:chgData name="伊健 杜" userId="e69aded81da48593" providerId="LiveId" clId="{54BD5238-1648-487D-8D3A-1B3170203DD7}" dt="2022-11-21T15:48:09.082" v="3171" actId="1076"/>
          <ac:picMkLst>
            <pc:docMk/>
            <pc:sldMk cId="2464699303" sldId="1544"/>
            <ac:picMk id="14338" creationId="{7BACB646-8E9D-5697-12B4-5E1CC70DC54F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690118563" sldId="154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690118563" sldId="1545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5:48:55.462" v="3173" actId="478"/>
          <ac:picMkLst>
            <pc:docMk/>
            <pc:sldMk cId="2690118563" sldId="1545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5:51:50.077" v="3227" actId="1076"/>
          <ac:picMkLst>
            <pc:docMk/>
            <pc:sldMk cId="2690118563" sldId="1545"/>
            <ac:picMk id="15362" creationId="{3D08C42D-B966-4EC4-01DA-6B829DD4BD36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1453337807" sldId="154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453337807" sldId="154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1623670818" sldId="1547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2" creationId="{10304424-DB4A-36E7-9E0D-D32A5DD0F26C}"/>
          </ac:spMkLst>
        </pc:spChg>
        <pc:spChg chg="del mod">
          <ac:chgData name="伊健 杜" userId="e69aded81da48593" providerId="LiveId" clId="{54BD5238-1648-487D-8D3A-1B3170203DD7}" dt="2022-11-21T15:53:15.314" v="3265" actId="478"/>
          <ac:spMkLst>
            <pc:docMk/>
            <pc:sldMk cId="1623670818" sldId="1547"/>
            <ac:spMk id="5" creationId="{E7287B0E-EF55-E721-8EFA-9A9183C0EDF9}"/>
          </ac:spMkLst>
        </pc:spChg>
        <pc:spChg chg="add mod">
          <ac:chgData name="伊健 杜" userId="e69aded81da48593" providerId="LiveId" clId="{54BD5238-1648-487D-8D3A-1B3170203DD7}" dt="2022-11-21T16:53:24.031" v="4313"/>
          <ac:spMkLst>
            <pc:docMk/>
            <pc:sldMk cId="1623670818" sldId="1547"/>
            <ac:spMk id="6" creationId="{45657447-7867-52AB-FB8C-3C846D0FF35B}"/>
          </ac:spMkLst>
        </pc:spChg>
        <pc:picChg chg="del">
          <ac:chgData name="伊健 杜" userId="e69aded81da48593" providerId="LiveId" clId="{54BD5238-1648-487D-8D3A-1B3170203DD7}" dt="2022-11-21T15:53:08.880" v="3261" actId="478"/>
          <ac:picMkLst>
            <pc:docMk/>
            <pc:sldMk cId="1623670818" sldId="1547"/>
            <ac:picMk id="15362" creationId="{3D08C42D-B966-4EC4-01DA-6B829DD4BD36}"/>
          </ac:picMkLst>
        </pc:picChg>
        <pc:picChg chg="add mod">
          <ac:chgData name="伊健 杜" userId="e69aded81da48593" providerId="LiveId" clId="{54BD5238-1648-487D-8D3A-1B3170203DD7}" dt="2022-11-21T15:53:21.697" v="3267" actId="1076"/>
          <ac:picMkLst>
            <pc:docMk/>
            <pc:sldMk cId="1623670818" sldId="1547"/>
            <ac:picMk id="17410" creationId="{1651E11B-CE22-993B-EF10-5E4D305FE025}"/>
          </ac:picMkLst>
        </pc:picChg>
      </pc:sldChg>
      <pc:sldChg chg="add del">
        <pc:chgData name="伊健 杜" userId="e69aded81da48593" providerId="LiveId" clId="{54BD5238-1648-487D-8D3A-1B3170203DD7}" dt="2022-11-21T15:53:12.689" v="3263" actId="47"/>
        <pc:sldMkLst>
          <pc:docMk/>
          <pc:sldMk cId="2331383608" sldId="1548"/>
        </pc:sldMkLst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432332733" sldId="1548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432332733" sldId="1548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1:50.691" v="3472" actId="478"/>
          <ac:picMkLst>
            <pc:docMk/>
            <pc:sldMk cId="3432332733" sldId="1548"/>
            <ac:picMk id="14338" creationId="{7BACB646-8E9D-5697-12B4-5E1CC70DC54F}"/>
          </ac:picMkLst>
        </pc:picChg>
        <pc:picChg chg="add mod">
          <ac:chgData name="伊健 杜" userId="e69aded81da48593" providerId="LiveId" clId="{54BD5238-1648-487D-8D3A-1B3170203DD7}" dt="2022-11-21T16:03:10.901" v="3475" actId="1076"/>
          <ac:picMkLst>
            <pc:docMk/>
            <pc:sldMk cId="3432332733" sldId="1548"/>
            <ac:picMk id="18434" creationId="{EF2AC82D-10E7-23E5-9B9F-696F25C4BDD4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840133639" sldId="1549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2" creationId="{10304424-DB4A-36E7-9E0D-D32A5DD0F26C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840133639" sldId="1549"/>
            <ac:spMk id="5" creationId="{E7287B0E-EF55-E721-8EFA-9A9183C0EDF9}"/>
          </ac:spMkLst>
        </pc:spChg>
        <pc:picChg chg="del">
          <ac:chgData name="伊健 杜" userId="e69aded81da48593" providerId="LiveId" clId="{54BD5238-1648-487D-8D3A-1B3170203DD7}" dt="2022-11-21T16:04:44.371" v="3480" actId="478"/>
          <ac:picMkLst>
            <pc:docMk/>
            <pc:sldMk cId="2840133639" sldId="1549"/>
            <ac:picMk id="18434" creationId="{EF2AC82D-10E7-23E5-9B9F-696F25C4BDD4}"/>
          </ac:picMkLst>
        </pc:picChg>
        <pc:picChg chg="add mod">
          <ac:chgData name="伊健 杜" userId="e69aded81da48593" providerId="LiveId" clId="{54BD5238-1648-487D-8D3A-1B3170203DD7}" dt="2022-11-21T16:06:57.251" v="3625" actId="1076"/>
          <ac:picMkLst>
            <pc:docMk/>
            <pc:sldMk cId="2840133639" sldId="1549"/>
            <ac:picMk id="19458" creationId="{DC68363A-0A02-CABB-C3C3-14B711FB35EF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423772382" sldId="1550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423772382" sldId="155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4224052034" sldId="1551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4224052034" sldId="1551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24:21.973" v="3897" actId="478"/>
          <ac:picMkLst>
            <pc:docMk/>
            <pc:sldMk cId="4224052034" sldId="1551"/>
            <ac:picMk id="3074" creationId="{0CE98550-A9CF-A393-31F9-ACD5FE66B22B}"/>
          </ac:picMkLst>
        </pc:picChg>
        <pc:picChg chg="add mod">
          <ac:chgData name="伊健 杜" userId="e69aded81da48593" providerId="LiveId" clId="{54BD5238-1648-487D-8D3A-1B3170203DD7}" dt="2022-11-21T16:46:08.478" v="3901" actId="1076"/>
          <ac:picMkLst>
            <pc:docMk/>
            <pc:sldMk cId="4224052034" sldId="1551"/>
            <ac:picMk id="20482" creationId="{949238C3-2726-09E2-0F8E-9A20E78F2170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3639187811" sldId="1552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3639187811" sldId="1552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6:14.801" v="3903" actId="478"/>
          <ac:picMkLst>
            <pc:docMk/>
            <pc:sldMk cId="3639187811" sldId="1552"/>
            <ac:picMk id="20482" creationId="{949238C3-2726-09E2-0F8E-9A20E78F2170}"/>
          </ac:picMkLst>
        </pc:picChg>
        <pc:picChg chg="add mod">
          <ac:chgData name="伊健 杜" userId="e69aded81da48593" providerId="LiveId" clId="{54BD5238-1648-487D-8D3A-1B3170203DD7}" dt="2022-11-21T16:47:45.198" v="4034" actId="1076"/>
          <ac:picMkLst>
            <pc:docMk/>
            <pc:sldMk cId="3639187811" sldId="1552"/>
            <ac:picMk id="21506" creationId="{159CFD11-708F-2165-DC6C-35E3B3BDF9A7}"/>
          </ac:picMkLst>
        </pc:picChg>
        <pc:picChg chg="add mod">
          <ac:chgData name="伊健 杜" userId="e69aded81da48593" providerId="LiveId" clId="{54BD5238-1648-487D-8D3A-1B3170203DD7}" dt="2022-11-21T16:49:17.428" v="4038" actId="1076"/>
          <ac:picMkLst>
            <pc:docMk/>
            <pc:sldMk cId="3639187811" sldId="1552"/>
            <ac:picMk id="21508" creationId="{0451574C-17E1-D101-45B6-A0D178F07628}"/>
          </ac:picMkLst>
        </pc:picChg>
      </pc:sldChg>
      <pc:sldChg chg="addSp delSp modSp add mod">
        <pc:chgData name="伊健 杜" userId="e69aded81da48593" providerId="LiveId" clId="{54BD5238-1648-487D-8D3A-1B3170203DD7}" dt="2022-11-21T16:53:24.031" v="4313"/>
        <pc:sldMkLst>
          <pc:docMk/>
          <pc:sldMk cId="21063674" sldId="1553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2" creationId="{1302A11A-625D-774F-23B3-739301B530C3}"/>
          </ac:spMkLst>
        </pc:spChg>
        <pc:spChg chg="mod">
          <ac:chgData name="伊健 杜" userId="e69aded81da48593" providerId="LiveId" clId="{54BD5238-1648-487D-8D3A-1B3170203DD7}" dt="2022-11-21T16:53:24.031" v="4313"/>
          <ac:spMkLst>
            <pc:docMk/>
            <pc:sldMk cId="21063674" sldId="1553"/>
            <ac:spMk id="3" creationId="{ABC6FAE7-B0DC-C53F-ABA7-511046C801BC}"/>
          </ac:spMkLst>
        </pc:sp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6" creationId="{159CFD11-708F-2165-DC6C-35E3B3BDF9A7}"/>
          </ac:picMkLst>
        </pc:picChg>
        <pc:picChg chg="del">
          <ac:chgData name="伊健 杜" userId="e69aded81da48593" providerId="LiveId" clId="{54BD5238-1648-487D-8D3A-1B3170203DD7}" dt="2022-11-21T16:49:27.749" v="4040" actId="478"/>
          <ac:picMkLst>
            <pc:docMk/>
            <pc:sldMk cId="21063674" sldId="1553"/>
            <ac:picMk id="21508" creationId="{0451574C-17E1-D101-45B6-A0D178F07628}"/>
          </ac:picMkLst>
        </pc:picChg>
        <pc:picChg chg="add mod">
          <ac:chgData name="伊健 杜" userId="e69aded81da48593" providerId="LiveId" clId="{54BD5238-1648-487D-8D3A-1B3170203DD7}" dt="2022-11-21T16:51:59.408" v="4155" actId="1076"/>
          <ac:picMkLst>
            <pc:docMk/>
            <pc:sldMk cId="21063674" sldId="1553"/>
            <ac:picMk id="22530" creationId="{56654BB0-70AA-571C-6E31-74DE2386B0DD}"/>
          </ac:picMkLst>
        </pc:pic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914621251" sldId="1554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914621251" sldId="1554"/>
            <ac:spMk id="4" creationId="{2CD63A4E-E37B-41A6-9090-C7BF9F9D4BD7}"/>
          </ac:spMkLst>
        </pc:spChg>
      </pc:sldChg>
      <pc:sldChg chg="modSp add mod">
        <pc:chgData name="伊健 杜" userId="e69aded81da48593" providerId="LiveId" clId="{54BD5238-1648-487D-8D3A-1B3170203DD7}" dt="2022-11-21T16:53:24.031" v="4313"/>
        <pc:sldMkLst>
          <pc:docMk/>
          <pc:sldMk cId="2921546110" sldId="1555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2921546110" sldId="1555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54BD5238-1648-487D-8D3A-1B3170203DD7}" dt="2022-11-21T16:53:24.031" v="4313"/>
        <pc:sldMkLst>
          <pc:docMk/>
          <pc:sldMk cId="1957551711" sldId="1556"/>
        </pc:sldMkLst>
        <pc:spChg chg="mod">
          <ac:chgData name="伊健 杜" userId="e69aded81da48593" providerId="LiveId" clId="{54BD5238-1648-487D-8D3A-1B3170203DD7}" dt="2022-11-21T16:53:24.031" v="4313"/>
          <ac:spMkLst>
            <pc:docMk/>
            <pc:sldMk cId="1957551711" sldId="1556"/>
            <ac:spMk id="4" creationId="{2CD63A4E-E37B-41A6-9090-C7BF9F9D4BD7}"/>
          </ac:spMkLst>
        </pc:spChg>
        <pc:picChg chg="add mod">
          <ac:chgData name="伊健 杜" userId="e69aded81da48593" providerId="LiveId" clId="{54BD5238-1648-487D-8D3A-1B3170203DD7}" dt="2022-11-21T16:53:21.020" v="4312" actId="1076"/>
          <ac:picMkLst>
            <pc:docMk/>
            <pc:sldMk cId="1957551711" sldId="1556"/>
            <ac:picMk id="23554" creationId="{064D004B-6BA1-3668-99C5-EA471D3102F9}"/>
          </ac:picMkLst>
        </pc:picChg>
      </pc:sldChg>
    </pc:docChg>
  </pc:docChgLst>
  <pc:docChgLst>
    <pc:chgData name="伊健 杜" userId="e69aded81da48593" providerId="LiveId" clId="{93C8A2E2-6AB2-4582-8D39-C3794001DA4A}"/>
    <pc:docChg chg="undo custSel addSld delSld modSld sldOrd">
      <pc:chgData name="伊健 杜" userId="e69aded81da48593" providerId="LiveId" clId="{93C8A2E2-6AB2-4582-8D39-C3794001DA4A}" dt="2022-11-16T15:12:40.309" v="5954" actId="478"/>
      <pc:docMkLst>
        <pc:docMk/>
      </pc:docMkLst>
      <pc:sldChg chg="del">
        <pc:chgData name="伊健 杜" userId="e69aded81da48593" providerId="LiveId" clId="{93C8A2E2-6AB2-4582-8D39-C3794001DA4A}" dt="2022-11-15T04:20:19.247" v="0" actId="47"/>
        <pc:sldMkLst>
          <pc:docMk/>
          <pc:sldMk cId="90922646" sldId="137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49833426" sldId="1373"/>
        </pc:sldMkLst>
      </pc:sldChg>
      <pc:sldChg chg="addSp modSp mod">
        <pc:chgData name="伊健 杜" userId="e69aded81da48593" providerId="LiveId" clId="{93C8A2E2-6AB2-4582-8D39-C3794001DA4A}" dt="2022-11-15T15:01:41.409" v="5120"/>
        <pc:sldMkLst>
          <pc:docMk/>
          <pc:sldMk cId="1448871973" sldId="1416"/>
        </pc:sldMkLst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1448871973" sldId="1416"/>
            <ac:spMk id="3" creationId="{643EE2B6-36EF-3BDD-DD27-09B2A2DAA7C7}"/>
          </ac:spMkLst>
        </pc:spChg>
        <pc:picChg chg="add mod">
          <ac:chgData name="伊健 杜" userId="e69aded81da48593" providerId="LiveId" clId="{93C8A2E2-6AB2-4582-8D39-C3794001DA4A}" dt="2022-11-15T14:39:02.516" v="4779" actId="1076"/>
          <ac:picMkLst>
            <pc:docMk/>
            <pc:sldMk cId="1448871973" sldId="1416"/>
            <ac:picMk id="2" creationId="{E6938CC7-32C3-B644-6BF0-96DB5164831D}"/>
          </ac:picMkLst>
        </pc:picChg>
      </pc:sldChg>
      <pc:sldChg chg="addSp delSp modSp mod ord">
        <pc:chgData name="伊健 杜" userId="e69aded81da48593" providerId="LiveId" clId="{93C8A2E2-6AB2-4582-8D39-C3794001DA4A}" dt="2022-11-16T03:55:47.144" v="5246"/>
        <pc:sldMkLst>
          <pc:docMk/>
          <pc:sldMk cId="772246356" sldId="1417"/>
        </pc:sldMkLst>
        <pc:spChg chg="mod">
          <ac:chgData name="伊健 杜" userId="e69aded81da48593" providerId="LiveId" clId="{93C8A2E2-6AB2-4582-8D39-C3794001DA4A}" dt="2022-11-15T14:07:54.721" v="3118" actId="20577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6T03:55:47.144" v="5246"/>
          <ac:spMkLst>
            <pc:docMk/>
            <pc:sldMk cId="772246356" sldId="1417"/>
            <ac:spMk id="3" creationId="{ABC6FAE7-B0DC-C53F-ABA7-511046C801BC}"/>
          </ac:spMkLst>
        </pc:spChg>
        <pc:spChg chg="del">
          <ac:chgData name="伊健 杜" userId="e69aded81da48593" providerId="LiveId" clId="{93C8A2E2-6AB2-4582-8D39-C3794001DA4A}" dt="2022-11-15T13:52:36.563" v="2547" actId="478"/>
          <ac:spMkLst>
            <pc:docMk/>
            <pc:sldMk cId="772246356" sldId="1417"/>
            <ac:spMk id="8" creationId="{0438729B-0F82-A5C2-5BC7-7451302EC36A}"/>
          </ac:spMkLst>
        </pc:spChg>
        <pc:picChg chg="add mod">
          <ac:chgData name="伊健 杜" userId="e69aded81da48593" providerId="LiveId" clId="{93C8A2E2-6AB2-4582-8D39-C3794001DA4A}" dt="2022-11-15T13:55:57.851" v="2573" actId="1076"/>
          <ac:picMkLst>
            <pc:docMk/>
            <pc:sldMk cId="772246356" sldId="1417"/>
            <ac:picMk id="4" creationId="{B7A1AC26-2E73-B94F-8933-F002AD40A87C}"/>
          </ac:picMkLst>
        </pc:picChg>
        <pc:picChg chg="add mod">
          <ac:chgData name="伊健 杜" userId="e69aded81da48593" providerId="LiveId" clId="{93C8A2E2-6AB2-4582-8D39-C3794001DA4A}" dt="2022-11-15T13:55:53.059" v="2569" actId="1076"/>
          <ac:picMkLst>
            <pc:docMk/>
            <pc:sldMk cId="772246356" sldId="1417"/>
            <ac:picMk id="5" creationId="{E4542C6A-FC17-9734-6AAC-DE73FC742BF5}"/>
          </ac:picMkLst>
        </pc:picChg>
        <pc:picChg chg="add mod">
          <ac:chgData name="伊健 杜" userId="e69aded81da48593" providerId="LiveId" clId="{93C8A2E2-6AB2-4582-8D39-C3794001DA4A}" dt="2022-11-15T13:54:08.128" v="2549" actId="1076"/>
          <ac:picMkLst>
            <pc:docMk/>
            <pc:sldMk cId="772246356" sldId="1417"/>
            <ac:picMk id="8194" creationId="{B28FE505-DC2F-157D-72EB-4D50F32C2EDF}"/>
          </ac:picMkLst>
        </pc:picChg>
        <pc:picChg chg="add mod">
          <ac:chgData name="伊健 杜" userId="e69aded81da48593" providerId="LiveId" clId="{93C8A2E2-6AB2-4582-8D39-C3794001DA4A}" dt="2022-11-15T13:55:56.939" v="2572" actId="1076"/>
          <ac:picMkLst>
            <pc:docMk/>
            <pc:sldMk cId="772246356" sldId="1417"/>
            <ac:picMk id="8196" creationId="{8A1739C8-04BD-30AF-0434-6A0AF6169BD5}"/>
          </ac:picMkLst>
        </pc:picChg>
        <pc:picChg chg="add mod">
          <ac:chgData name="伊健 杜" userId="e69aded81da48593" providerId="LiveId" clId="{93C8A2E2-6AB2-4582-8D39-C3794001DA4A}" dt="2022-11-15T13:55:54.266" v="2570" actId="1076"/>
          <ac:picMkLst>
            <pc:docMk/>
            <pc:sldMk cId="772246356" sldId="1417"/>
            <ac:picMk id="8198" creationId="{73EEAE31-0CFC-5804-1985-7A478ED743D9}"/>
          </ac:picMkLst>
        </pc:picChg>
        <pc:picChg chg="add mod">
          <ac:chgData name="伊健 杜" userId="e69aded81da48593" providerId="LiveId" clId="{93C8A2E2-6AB2-4582-8D39-C3794001DA4A}" dt="2022-11-15T13:55:27.096" v="2562" actId="1076"/>
          <ac:picMkLst>
            <pc:docMk/>
            <pc:sldMk cId="772246356" sldId="1417"/>
            <ac:picMk id="8200" creationId="{22406CC3-0ED8-708B-89F3-D73448D24AEB}"/>
          </ac:picMkLst>
        </pc:picChg>
      </pc:sldChg>
      <pc:sldChg chg="del ord">
        <pc:chgData name="伊健 杜" userId="e69aded81da48593" providerId="LiveId" clId="{93C8A2E2-6AB2-4582-8D39-C3794001DA4A}" dt="2022-11-15T13:57:33.034" v="2696" actId="47"/>
        <pc:sldMkLst>
          <pc:docMk/>
          <pc:sldMk cId="1212169619" sldId="141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69796521" sldId="141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28858739" sldId="142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6600310" sldId="142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08181604" sldId="142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73464825" sldId="142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84512412" sldId="142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52287951" sldId="142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17327801" sldId="142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376671682" sldId="142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728265304" sldId="142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14705370" sldId="142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074578269" sldId="143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110603941" sldId="143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60496025" sldId="143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376590941" sldId="143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12442284" sldId="143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48429377" sldId="143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9997224" sldId="143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29787781" sldId="143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748470082" sldId="143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651208866" sldId="143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778565629" sldId="144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998223275" sldId="144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24699787" sldId="144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29158389" sldId="144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62787218" sldId="144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563096706" sldId="144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595347586" sldId="144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21844240" sldId="144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189335945" sldId="144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108458019" sldId="1450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55944880" sldId="1451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036396173" sldId="1452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750053049" sldId="1453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585521088" sldId="1454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4052126815" sldId="1455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884525527" sldId="1456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3641807255" sldId="1457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187311882" sldId="1458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694867240" sldId="1459"/>
        </pc:sldMkLst>
      </pc:sldChg>
      <pc:sldChg chg="del">
        <pc:chgData name="伊健 杜" userId="e69aded81da48593" providerId="LiveId" clId="{93C8A2E2-6AB2-4582-8D39-C3794001DA4A}" dt="2022-11-15T04:20:19.247" v="0" actId="47"/>
        <pc:sldMkLst>
          <pc:docMk/>
          <pc:sldMk cId="2836874455" sldId="1460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1574419231" sldId="1461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684770762" sldId="1462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2801364716" sldId="1463"/>
        </pc:sldMkLst>
      </pc:sldChg>
      <pc:sldChg chg="del">
        <pc:chgData name="伊健 杜" userId="e69aded81da48593" providerId="LiveId" clId="{93C8A2E2-6AB2-4582-8D39-C3794001DA4A}" dt="2022-11-16T11:23:56.504" v="5256" actId="47"/>
        <pc:sldMkLst>
          <pc:docMk/>
          <pc:sldMk cId="723232856" sldId="1464"/>
        </pc:sldMkLst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665493611" sldId="146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665493611" sldId="1465"/>
            <ac:spMk id="5" creationId="{E7287B0E-EF55-E721-8EFA-9A9183C0EDF9}"/>
          </ac:spMkLst>
        </pc:spChg>
        <pc:picChg chg="add del mod">
          <ac:chgData name="伊健 杜" userId="e69aded81da48593" providerId="LiveId" clId="{93C8A2E2-6AB2-4582-8D39-C3794001DA4A}" dt="2022-11-15T06:06:21.273" v="361" actId="478"/>
          <ac:picMkLst>
            <pc:docMk/>
            <pc:sldMk cId="3665493611" sldId="1465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10:14.846" v="365" actId="1076"/>
          <ac:picMkLst>
            <pc:docMk/>
            <pc:sldMk cId="3665493611" sldId="1465"/>
            <ac:picMk id="1028" creationId="{E57BB68F-8C91-5B96-0E54-DEF2EF317411}"/>
          </ac:picMkLst>
        </pc:picChg>
        <pc:picChg chg="add mod">
          <ac:chgData name="伊健 杜" userId="e69aded81da48593" providerId="LiveId" clId="{93C8A2E2-6AB2-4582-8D39-C3794001DA4A}" dt="2022-11-15T06:10:54.868" v="370" actId="1076"/>
          <ac:picMkLst>
            <pc:docMk/>
            <pc:sldMk cId="3665493611" sldId="1465"/>
            <ac:picMk id="1030" creationId="{7A5C783C-7A56-1583-3C4A-A6930226303D}"/>
          </ac:picMkLst>
        </pc:picChg>
        <pc:picChg chg="del">
          <ac:chgData name="伊健 杜" userId="e69aded81da48593" providerId="LiveId" clId="{93C8A2E2-6AB2-4582-8D39-C3794001DA4A}" dt="2022-11-15T06:03:26.601" v="18" actId="478"/>
          <ac:picMkLst>
            <pc:docMk/>
            <pc:sldMk cId="3665493611" sldId="1465"/>
            <ac:picMk id="14338" creationId="{CC8AF4F0-0ED2-8325-0A32-90942108A075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755867468" sldId="146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755867468" sldId="146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93C8A2E2-6AB2-4582-8D39-C3794001DA4A}" dt="2022-11-16T15:12:40.309" v="5954" actId="478"/>
        <pc:sldMkLst>
          <pc:docMk/>
          <pc:sldMk cId="587087416" sldId="146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87087416" sldId="146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3:44.856" v="5180" actId="1076"/>
          <ac:spMkLst>
            <pc:docMk/>
            <pc:sldMk cId="587087416" sldId="1467"/>
            <ac:spMk id="4" creationId="{CD51F1A4-557D-97DD-DAE2-94D888CF547E}"/>
          </ac:spMkLst>
        </pc:spChg>
        <pc:spChg chg="del">
          <ac:chgData name="伊健 杜" userId="e69aded81da48593" providerId="LiveId" clId="{93C8A2E2-6AB2-4582-8D39-C3794001DA4A}" dt="2022-11-15T06:12:55.458" v="372" actId="478"/>
          <ac:spMkLst>
            <pc:docMk/>
            <pc:sldMk cId="587087416" sldId="1467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6T15:12:40.309" v="5954" actId="478"/>
          <ac:spMkLst>
            <pc:docMk/>
            <pc:sldMk cId="587087416" sldId="1467"/>
            <ac:spMk id="5" creationId="{FF644494-5454-0BAC-929D-565C5A9AA429}"/>
          </ac:spMkLst>
        </pc:spChg>
        <pc:spChg chg="add del mod">
          <ac:chgData name="伊健 杜" userId="e69aded81da48593" providerId="LiveId" clId="{93C8A2E2-6AB2-4582-8D39-C3794001DA4A}" dt="2022-11-15T06:19:25.765" v="380" actId="478"/>
          <ac:spMkLst>
            <pc:docMk/>
            <pc:sldMk cId="587087416" sldId="1467"/>
            <ac:spMk id="7" creationId="{6DF50A26-5A96-3CE8-FD61-68C67DEF3F0F}"/>
          </ac:spMkLst>
        </pc:spChg>
        <pc:spChg chg="add del mod">
          <ac:chgData name="伊健 杜" userId="e69aded81da48593" providerId="LiveId" clId="{93C8A2E2-6AB2-4582-8D39-C3794001DA4A}" dt="2022-11-15T06:19:45.468" v="382" actId="478"/>
          <ac:spMkLst>
            <pc:docMk/>
            <pc:sldMk cId="587087416" sldId="1467"/>
            <ac:spMk id="8" creationId="{FD79B3D5-0174-B114-4914-DD44ECF6A33D}"/>
          </ac:spMkLst>
        </pc:spChg>
        <pc:spChg chg="add del mod">
          <ac:chgData name="伊健 杜" userId="e69aded81da48593" providerId="LiveId" clId="{93C8A2E2-6AB2-4582-8D39-C3794001DA4A}" dt="2022-11-15T06:31:35.772" v="405" actId="478"/>
          <ac:spMkLst>
            <pc:docMk/>
            <pc:sldMk cId="587087416" sldId="1467"/>
            <ac:spMk id="11" creationId="{CC54CCD4-1C97-A2B0-6D21-0A082B4A6A51}"/>
          </ac:spMkLst>
        </pc:spChg>
        <pc:spChg chg="add mod">
          <ac:chgData name="伊健 杜" userId="e69aded81da48593" providerId="LiveId" clId="{93C8A2E2-6AB2-4582-8D39-C3794001DA4A}" dt="2022-11-15T06:32:26.719" v="414" actId="1076"/>
          <ac:spMkLst>
            <pc:docMk/>
            <pc:sldMk cId="587087416" sldId="1467"/>
            <ac:spMk id="15" creationId="{DE147201-B287-1A88-658C-11FF621D40DC}"/>
          </ac:spMkLst>
        </pc:spChg>
        <pc:spChg chg="add mod">
          <ac:chgData name="伊健 杜" userId="e69aded81da48593" providerId="LiveId" clId="{93C8A2E2-6AB2-4582-8D39-C3794001DA4A}" dt="2022-11-15T06:32:35.583" v="419" actId="1076"/>
          <ac:spMkLst>
            <pc:docMk/>
            <pc:sldMk cId="587087416" sldId="1467"/>
            <ac:spMk id="17" creationId="{AF4A23F1-1A22-F4E1-AE7C-06FA8B6AF163}"/>
          </ac:spMkLst>
        </pc:spChg>
        <pc:spChg chg="add mod">
          <ac:chgData name="伊健 杜" userId="e69aded81da48593" providerId="LiveId" clId="{93C8A2E2-6AB2-4582-8D39-C3794001DA4A}" dt="2022-11-15T06:33:07.402" v="436" actId="1076"/>
          <ac:spMkLst>
            <pc:docMk/>
            <pc:sldMk cId="587087416" sldId="1467"/>
            <ac:spMk id="19" creationId="{B705F46D-2D7E-7110-6297-91CE71ABB09D}"/>
          </ac:spMkLst>
        </pc:spChg>
        <pc:spChg chg="add mod">
          <ac:chgData name="伊健 杜" userId="e69aded81da48593" providerId="LiveId" clId="{93C8A2E2-6AB2-4582-8D39-C3794001DA4A}" dt="2022-11-15T06:33:34.440" v="452" actId="14100"/>
          <ac:spMkLst>
            <pc:docMk/>
            <pc:sldMk cId="587087416" sldId="1467"/>
            <ac:spMk id="21" creationId="{EDA3662E-3495-BDA9-F2EF-4919697FE730}"/>
          </ac:spMkLst>
        </pc:spChg>
        <pc:spChg chg="add del mod">
          <ac:chgData name="伊健 杜" userId="e69aded81da48593" providerId="LiveId" clId="{93C8A2E2-6AB2-4582-8D39-C3794001DA4A}" dt="2022-11-15T06:33:42.574" v="455" actId="478"/>
          <ac:spMkLst>
            <pc:docMk/>
            <pc:sldMk cId="587087416" sldId="1467"/>
            <ac:spMk id="22" creationId="{2E36FA89-816E-7579-4741-ECE8B6A312CB}"/>
          </ac:spMkLst>
        </pc:spChg>
        <pc:spChg chg="add del mod">
          <ac:chgData name="伊健 杜" userId="e69aded81da48593" providerId="LiveId" clId="{93C8A2E2-6AB2-4582-8D39-C3794001DA4A}" dt="2022-11-15T06:33:45.918" v="458" actId="478"/>
          <ac:spMkLst>
            <pc:docMk/>
            <pc:sldMk cId="587087416" sldId="1467"/>
            <ac:spMk id="23" creationId="{040263AC-4476-2635-F67D-4D3B17DC4B23}"/>
          </ac:spMkLst>
        </pc:spChg>
        <pc:spChg chg="add mod">
          <ac:chgData name="伊健 杜" userId="e69aded81da48593" providerId="LiveId" clId="{93C8A2E2-6AB2-4582-8D39-C3794001DA4A}" dt="2022-11-15T06:34:02.870" v="463" actId="1076"/>
          <ac:spMkLst>
            <pc:docMk/>
            <pc:sldMk cId="587087416" sldId="1467"/>
            <ac:spMk id="25" creationId="{125D01E1-F2E4-9049-04D2-C323101A47A3}"/>
          </ac:spMkLst>
        </pc:spChg>
        <pc:picChg chg="add mod">
          <ac:chgData name="伊健 杜" userId="e69aded81da48593" providerId="LiveId" clId="{93C8A2E2-6AB2-4582-8D39-C3794001DA4A}" dt="2022-11-15T06:19:53.699" v="384" actId="1076"/>
          <ac:picMkLst>
            <pc:docMk/>
            <pc:sldMk cId="587087416" sldId="1467"/>
            <ac:picMk id="10" creationId="{152C3D02-9BEE-9A0D-42A8-D9E9A6B82C01}"/>
          </ac:picMkLst>
        </pc:picChg>
        <pc:picChg chg="add mod">
          <ac:chgData name="伊健 杜" userId="e69aded81da48593" providerId="LiveId" clId="{93C8A2E2-6AB2-4582-8D39-C3794001DA4A}" dt="2022-11-15T06:32:41.679" v="421" actId="1076"/>
          <ac:picMkLst>
            <pc:docMk/>
            <pc:sldMk cId="587087416" sldId="1467"/>
            <ac:picMk id="13" creationId="{2868FE8E-C6C9-5AB4-99EE-B15199ECCE1F}"/>
          </ac:picMkLst>
        </pc:picChg>
        <pc:picChg chg="del">
          <ac:chgData name="伊健 杜" userId="e69aded81da48593" providerId="LiveId" clId="{93C8A2E2-6AB2-4582-8D39-C3794001DA4A}" dt="2022-11-15T06:12:55.458" v="372" actId="478"/>
          <ac:picMkLst>
            <pc:docMk/>
            <pc:sldMk cId="587087416" sldId="1467"/>
            <ac:picMk id="1026" creationId="{8D8FCF44-D66F-E16B-DCC3-761B44A2FE8B}"/>
          </ac:picMkLst>
        </pc:picChg>
        <pc:picChg chg="add mod">
          <ac:chgData name="伊健 杜" userId="e69aded81da48593" providerId="LiveId" clId="{93C8A2E2-6AB2-4582-8D39-C3794001DA4A}" dt="2022-11-15T06:22:05.387" v="393" actId="14100"/>
          <ac:picMkLst>
            <pc:docMk/>
            <pc:sldMk cId="587087416" sldId="1467"/>
            <ac:picMk id="3076" creationId="{692E7599-F206-807C-3E84-71D12DB5BFA7}"/>
          </ac:picMkLst>
        </pc:picChg>
        <pc:picChg chg="add mod">
          <ac:chgData name="伊健 杜" userId="e69aded81da48593" providerId="LiveId" clId="{93C8A2E2-6AB2-4582-8D39-C3794001DA4A}" dt="2022-11-15T06:22:56.842" v="400" actId="14100"/>
          <ac:picMkLst>
            <pc:docMk/>
            <pc:sldMk cId="587087416" sldId="1467"/>
            <ac:picMk id="3078" creationId="{937C3606-0610-F056-CBA8-81B9D71AC1A4}"/>
          </ac:picMkLst>
        </pc:picChg>
        <pc:picChg chg="add mod">
          <ac:chgData name="伊健 杜" userId="e69aded81da48593" providerId="LiveId" clId="{93C8A2E2-6AB2-4582-8D39-C3794001DA4A}" dt="2022-11-15T06:32:48.563" v="425" actId="1076"/>
          <ac:picMkLst>
            <pc:docMk/>
            <pc:sldMk cId="587087416" sldId="1467"/>
            <ac:picMk id="3080" creationId="{36A8F6A6-7CBD-CA9B-C8D0-B1C199A86D3E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593512564" sldId="146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593512564" sldId="1468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18:34.383" v="5188" actId="20577"/>
        <pc:sldMkLst>
          <pc:docMk/>
          <pc:sldMk cId="2191543383" sldId="146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191543383" sldId="146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18:34.383" v="5188" actId="20577"/>
          <ac:spMkLst>
            <pc:docMk/>
            <pc:sldMk cId="2191543383" sldId="1469"/>
            <ac:spMk id="5" creationId="{E7287B0E-EF55-E721-8EFA-9A9183C0EDF9}"/>
          </ac:spMkLst>
        </pc:spChg>
        <pc:picChg chg="add mod">
          <ac:chgData name="伊健 杜" userId="e69aded81da48593" providerId="LiveId" clId="{93C8A2E2-6AB2-4582-8D39-C3794001DA4A}" dt="2022-11-15T12:04:28.625" v="752" actId="1076"/>
          <ac:picMkLst>
            <pc:docMk/>
            <pc:sldMk cId="2191543383" sldId="1469"/>
            <ac:picMk id="6" creationId="{7A82264C-4535-B090-9710-6AC3C2F89D10}"/>
          </ac:picMkLst>
        </pc:picChg>
        <pc:picChg chg="add del">
          <ac:chgData name="伊健 杜" userId="e69aded81da48593" providerId="LiveId" clId="{93C8A2E2-6AB2-4582-8D39-C3794001DA4A}" dt="2022-11-15T12:04:22.148" v="749" actId="478"/>
          <ac:picMkLst>
            <pc:docMk/>
            <pc:sldMk cId="2191543383" sldId="1469"/>
            <ac:picMk id="1026" creationId="{A644CFCE-773A-A0AB-A2C9-0BCE9337678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28" creationId="{E57BB68F-8C91-5B96-0E54-DEF2EF317411}"/>
          </ac:picMkLst>
        </pc:picChg>
        <pc:picChg chg="del">
          <ac:chgData name="伊健 杜" userId="e69aded81da48593" providerId="LiveId" clId="{93C8A2E2-6AB2-4582-8D39-C3794001DA4A}" dt="2022-11-15T12:03:55.668" v="747" actId="478"/>
          <ac:picMkLst>
            <pc:docMk/>
            <pc:sldMk cId="2191543383" sldId="1469"/>
            <ac:picMk id="1030" creationId="{7A5C783C-7A56-1583-3C4A-A6930226303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119913099" sldId="147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119913099" sldId="1470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2:04:34.848" v="756" actId="478"/>
          <ac:picMkLst>
            <pc:docMk/>
            <pc:sldMk cId="3119913099" sldId="1470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2:06:42.118" v="981" actId="1076"/>
          <ac:picMkLst>
            <pc:docMk/>
            <pc:sldMk cId="3119913099" sldId="1470"/>
            <ac:picMk id="2050" creationId="{B93836CF-3577-220B-B0C1-CBDFDA8394FB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95177858" sldId="147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5177858" sldId="1471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939830818" sldId="147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939830818" sldId="1472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067078767" sldId="1473"/>
        </pc:sldMkLst>
        <pc:spChg chg="mod">
          <ac:chgData name="伊健 杜" userId="e69aded81da48593" providerId="LiveId" clId="{93C8A2E2-6AB2-4582-8D39-C3794001DA4A}" dt="2022-11-15T12:14:24.842" v="1094"/>
          <ac:spMkLst>
            <pc:docMk/>
            <pc:sldMk cId="2067078767" sldId="1473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067078767" sldId="1473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09:58.860" v="1200" actId="478"/>
          <ac:picMkLst>
            <pc:docMk/>
            <pc:sldMk cId="2067078767" sldId="1473"/>
            <ac:picMk id="6" creationId="{7A82264C-4535-B090-9710-6AC3C2F89D10}"/>
          </ac:picMkLst>
        </pc:picChg>
        <pc:picChg chg="add mod">
          <ac:chgData name="伊健 杜" userId="e69aded81da48593" providerId="LiveId" clId="{93C8A2E2-6AB2-4582-8D39-C3794001DA4A}" dt="2022-11-15T13:10:33.422" v="1204" actId="1076"/>
          <ac:picMkLst>
            <pc:docMk/>
            <pc:sldMk cId="2067078767" sldId="1473"/>
            <ac:picMk id="3074" creationId="{A6ACAB47-E660-CACB-851E-7DE9B7124F8D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85740022" sldId="1474"/>
        </pc:sldMkLst>
        <pc:spChg chg="add del mod">
          <ac:chgData name="伊健 杜" userId="e69aded81da48593" providerId="LiveId" clId="{93C8A2E2-6AB2-4582-8D39-C3794001DA4A}" dt="2022-11-15T13:10:44.023" v="1211" actId="20577"/>
          <ac:spMkLst>
            <pc:docMk/>
            <pc:sldMk cId="2985740022" sldId="1474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85740022" sldId="1474"/>
            <ac:spMk id="5" creationId="{E7287B0E-EF55-E721-8EFA-9A9183C0EDF9}"/>
          </ac:spMkLst>
        </pc:spChg>
        <pc:spChg chg="add del mod">
          <ac:chgData name="伊健 杜" userId="e69aded81da48593" providerId="LiveId" clId="{93C8A2E2-6AB2-4582-8D39-C3794001DA4A}" dt="2022-11-15T13:10:41.856" v="1207" actId="478"/>
          <ac:spMkLst>
            <pc:docMk/>
            <pc:sldMk cId="2985740022" sldId="1474"/>
            <ac:spMk id="7" creationId="{93993C7A-84F7-239B-A962-0992EFB14BC8}"/>
          </ac:spMkLst>
        </pc:spChg>
        <pc:picChg chg="del">
          <ac:chgData name="伊健 杜" userId="e69aded81da48593" providerId="LiveId" clId="{93C8A2E2-6AB2-4582-8D39-C3794001DA4A}" dt="2022-11-15T13:13:57.520" v="1313" actId="478"/>
          <ac:picMkLst>
            <pc:docMk/>
            <pc:sldMk cId="2985740022" sldId="1474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17:17.108" v="1316" actId="1076"/>
          <ac:picMkLst>
            <pc:docMk/>
            <pc:sldMk cId="2985740022" sldId="1474"/>
            <ac:picMk id="4098" creationId="{B8CA5019-2CF1-542F-70F6-084B5331402A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76743777" sldId="147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76743777" sldId="147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84014001" sldId="147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084014001" sldId="1476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22:02.141" v="4088" actId="478"/>
          <ac:picMkLst>
            <pc:docMk/>
            <pc:sldMk cId="3084014001" sldId="147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22:17.910" v="4090" actId="1076"/>
          <ac:picMkLst>
            <pc:docMk/>
            <pc:sldMk cId="3084014001" sldId="1476"/>
            <ac:picMk id="7170" creationId="{DAAB5EED-01B9-018C-11C7-D6C22CDC1A7C}"/>
          </ac:picMkLst>
        </pc:picChg>
      </pc:sldChg>
      <pc:sldChg chg="modSp add del mod">
        <pc:chgData name="伊健 杜" userId="e69aded81da48593" providerId="LiveId" clId="{93C8A2E2-6AB2-4582-8D39-C3794001DA4A}" dt="2022-11-15T13:22:54.468" v="1659" actId="47"/>
        <pc:sldMkLst>
          <pc:docMk/>
          <pc:sldMk cId="2883742053" sldId="1477"/>
        </pc:sldMkLst>
        <pc:spChg chg="mod">
          <ac:chgData name="伊健 杜" userId="e69aded81da48593" providerId="LiveId" clId="{93C8A2E2-6AB2-4582-8D39-C3794001DA4A}" dt="2022-11-15T13:21:58.396" v="1658"/>
          <ac:spMkLst>
            <pc:docMk/>
            <pc:sldMk cId="2883742053" sldId="1477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108467277" sldId="147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108467277" sldId="1477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922266676" sldId="147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922266676" sldId="147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27:56.467" v="2257" actId="478"/>
          <ac:picMkLst>
            <pc:docMk/>
            <pc:sldMk cId="2922266676" sldId="1478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0:19.669" v="2260" actId="1076"/>
          <ac:picMkLst>
            <pc:docMk/>
            <pc:sldMk cId="2922266676" sldId="1478"/>
            <ac:picMk id="6146" creationId="{CC1DA830-E890-AF89-6375-2338A838E66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60289605" sldId="147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1160289605" sldId="1479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3:32:53.535" v="2261" actId="478"/>
          <ac:picMkLst>
            <pc:docMk/>
            <pc:sldMk cId="1160289605" sldId="1479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3:33:09.794" v="2265" actId="1076"/>
          <ac:picMkLst>
            <pc:docMk/>
            <pc:sldMk cId="1160289605" sldId="1479"/>
            <ac:picMk id="5122" creationId="{2989494C-A7B9-F546-2399-454A95A3FDB5}"/>
          </ac:picMkLst>
        </pc:picChg>
      </pc:sldChg>
      <pc:sldChg chg="addSp delSp modSp add mod">
        <pc:chgData name="伊健 杜" userId="e69aded81da48593" providerId="LiveId" clId="{93C8A2E2-6AB2-4582-8D39-C3794001DA4A}" dt="2022-11-15T15:42:38.043" v="5200" actId="478"/>
        <pc:sldMkLst>
          <pc:docMk/>
          <pc:sldMk cId="1309438925" sldId="148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309438925" sldId="1480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5:42:38.043" v="5200" actId="478"/>
          <ac:spMkLst>
            <pc:docMk/>
            <pc:sldMk cId="1309438925" sldId="1480"/>
            <ac:spMk id="3" creationId="{C29F37FB-B2BD-3452-1063-705E1969D0DC}"/>
          </ac:spMkLst>
        </pc:spChg>
      </pc:sldChg>
      <pc:sldChg chg="add del">
        <pc:chgData name="伊健 杜" userId="e69aded81da48593" providerId="LiveId" clId="{93C8A2E2-6AB2-4582-8D39-C3794001DA4A}" dt="2022-11-15T13:38:20.391" v="2394" actId="47"/>
        <pc:sldMkLst>
          <pc:docMk/>
          <pc:sldMk cId="1982197990" sldId="1481"/>
        </pc:sldMkLst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027538845" sldId="148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27538845" sldId="1481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955606810" sldId="1482"/>
        </pc:sldMkLst>
        <pc:spChg chg="mod">
          <ac:chgData name="伊健 杜" userId="e69aded81da48593" providerId="LiveId" clId="{93C8A2E2-6AB2-4582-8D39-C3794001DA4A}" dt="2022-11-15T14:07:56.558" v="3120" actId="20577"/>
          <ac:spMkLst>
            <pc:docMk/>
            <pc:sldMk cId="955606810" sldId="1482"/>
            <ac:spMk id="2" creationId="{1302A11A-625D-774F-23B3-739301B530C3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955606810" sldId="1482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4" creationId="{B7A1AC26-2E73-B94F-8933-F002AD40A87C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5" creationId="{E4542C6A-FC17-9734-6AAC-DE73FC742BF5}"/>
          </ac:picMkLst>
        </pc:picChg>
        <pc:picChg chg="del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4" creationId="{B28FE505-DC2F-157D-72EB-4D50F32C2EDF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6" creationId="{8A1739C8-04BD-30AF-0434-6A0AF6169BD5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198" creationId="{73EEAE31-0CFC-5804-1985-7A478ED743D9}"/>
          </ac:picMkLst>
        </pc:picChg>
        <pc:picChg chg="del mod">
          <ac:chgData name="伊健 杜" userId="e69aded81da48593" providerId="LiveId" clId="{93C8A2E2-6AB2-4582-8D39-C3794001DA4A}" dt="2022-11-15T13:59:35.721" v="2812" actId="478"/>
          <ac:picMkLst>
            <pc:docMk/>
            <pc:sldMk cId="955606810" sldId="1482"/>
            <ac:picMk id="8200" creationId="{22406CC3-0ED8-708B-89F3-D73448D24AEB}"/>
          </ac:picMkLst>
        </pc:picChg>
        <pc:picChg chg="add mod">
          <ac:chgData name="伊健 杜" userId="e69aded81da48593" providerId="LiveId" clId="{93C8A2E2-6AB2-4582-8D39-C3794001DA4A}" dt="2022-11-15T14:00:24.507" v="2817" actId="1076"/>
          <ac:picMkLst>
            <pc:docMk/>
            <pc:sldMk cId="955606810" sldId="1482"/>
            <ac:picMk id="9218" creationId="{B9575EAA-B8B2-F47E-B06A-8D8895471A68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743464962" sldId="148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743464962" sldId="1483"/>
            <ac:spMk id="3" creationId="{ABC6FAE7-B0DC-C53F-ABA7-511046C801BC}"/>
          </ac:spMkLst>
        </pc:spChg>
        <pc:picChg chg="del mod">
          <ac:chgData name="伊健 杜" userId="e69aded81da48593" providerId="LiveId" clId="{93C8A2E2-6AB2-4582-8D39-C3794001DA4A}" dt="2022-11-15T14:04:06.008" v="3007" actId="478"/>
          <ac:picMkLst>
            <pc:docMk/>
            <pc:sldMk cId="2743464962" sldId="1483"/>
            <ac:picMk id="9218" creationId="{B9575EAA-B8B2-F47E-B06A-8D8895471A68}"/>
          </ac:picMkLst>
        </pc:picChg>
        <pc:picChg chg="add mod">
          <ac:chgData name="伊健 杜" userId="e69aded81da48593" providerId="LiveId" clId="{93C8A2E2-6AB2-4582-8D39-C3794001DA4A}" dt="2022-11-15T14:04:33.013" v="3009" actId="1076"/>
          <ac:picMkLst>
            <pc:docMk/>
            <pc:sldMk cId="2743464962" sldId="1483"/>
            <ac:picMk id="10242" creationId="{59641091-C864-ACDA-81E6-8E66843B620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908575509" sldId="148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908575509" sldId="1484"/>
            <ac:spMk id="2" creationId="{14AA01B4-803C-6EF8-8381-CE336009E693}"/>
          </ac:spMkLst>
        </pc:spChg>
      </pc:sldChg>
      <pc:sldChg chg="delSp add del mod">
        <pc:chgData name="伊健 杜" userId="e69aded81da48593" providerId="LiveId" clId="{93C8A2E2-6AB2-4582-8D39-C3794001DA4A}" dt="2022-11-15T14:06:52.549" v="3012" actId="47"/>
        <pc:sldMkLst>
          <pc:docMk/>
          <pc:sldMk cId="3523046966" sldId="1484"/>
        </pc:sldMkLst>
        <pc:spChg chg="del">
          <ac:chgData name="伊健 杜" userId="e69aded81da48593" providerId="LiveId" clId="{93C8A2E2-6AB2-4582-8D39-C3794001DA4A}" dt="2022-11-15T14:06:50.896" v="3011" actId="478"/>
          <ac:spMkLst>
            <pc:docMk/>
            <pc:sldMk cId="3523046966" sldId="1484"/>
            <ac:spMk id="3" creationId="{ABC6FAE7-B0DC-C53F-ABA7-511046C801B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1007474982" sldId="148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07474982" sldId="1485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755420511" sldId="148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755420511" sldId="1486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13:06.054" v="3314" actId="478"/>
          <ac:picMkLst>
            <pc:docMk/>
            <pc:sldMk cId="3755420511" sldId="1486"/>
            <ac:picMk id="3074" creationId="{A6ACAB47-E660-CACB-851E-7DE9B7124F8D}"/>
          </ac:picMkLst>
        </pc:picChg>
        <pc:picChg chg="add mod">
          <ac:chgData name="伊健 杜" userId="e69aded81da48593" providerId="LiveId" clId="{93C8A2E2-6AB2-4582-8D39-C3794001DA4A}" dt="2022-11-15T14:14:03.889" v="3319" actId="1076"/>
          <ac:picMkLst>
            <pc:docMk/>
            <pc:sldMk cId="3755420511" sldId="1486"/>
            <ac:picMk id="11266" creationId="{5B16D930-E079-84DD-11D5-A5E8D05F0DF4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560927530" sldId="148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560927530" sldId="148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14:08.252" v="3323" actId="478"/>
          <ac:picMkLst>
            <pc:docMk/>
            <pc:sldMk cId="2560927530" sldId="1487"/>
            <ac:picMk id="11266" creationId="{5B16D930-E079-84DD-11D5-A5E8D05F0DF4}"/>
          </ac:picMkLst>
        </pc:picChg>
        <pc:picChg chg="add mod">
          <ac:chgData name="伊健 杜" userId="e69aded81da48593" providerId="LiveId" clId="{93C8A2E2-6AB2-4582-8D39-C3794001DA4A}" dt="2022-11-15T14:15:35.664" v="3449" actId="1076"/>
          <ac:picMkLst>
            <pc:docMk/>
            <pc:sldMk cId="2560927530" sldId="1487"/>
            <ac:picMk id="12290" creationId="{8E52451E-DDBA-CEAA-9993-036239D53CA7}"/>
          </ac:picMkLst>
        </pc:picChg>
      </pc:sldChg>
      <pc:sldChg chg="addSp delSp modSp add mod">
        <pc:chgData name="伊健 杜" userId="e69aded81da48593" providerId="LiveId" clId="{93C8A2E2-6AB2-4582-8D39-C3794001DA4A}" dt="2022-11-15T16:02:08.191" v="5224" actId="21"/>
        <pc:sldMkLst>
          <pc:docMk/>
          <pc:sldMk cId="1076862709" sldId="148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076862709" sldId="1488"/>
            <ac:spMk id="2" creationId="{14AA01B4-803C-6EF8-8381-CE336009E693}"/>
          </ac:spMkLst>
        </pc:spChg>
        <pc:spChg chg="add del mod">
          <ac:chgData name="伊健 杜" userId="e69aded81da48593" providerId="LiveId" clId="{93C8A2E2-6AB2-4582-8D39-C3794001DA4A}" dt="2022-11-15T16:02:08.191" v="5224" actId="21"/>
          <ac:spMkLst>
            <pc:docMk/>
            <pc:sldMk cId="1076862709" sldId="1488"/>
            <ac:spMk id="3" creationId="{19F764F6-CC70-0B79-1545-ED596DF0DB8E}"/>
          </ac:spMkLst>
        </pc:spChg>
      </pc:sldChg>
      <pc:sldChg chg="addSp delSp modSp add mod">
        <pc:chgData name="伊健 杜" userId="e69aded81da48593" providerId="LiveId" clId="{93C8A2E2-6AB2-4582-8D39-C3794001DA4A}" dt="2022-11-15T16:02:41.441" v="5226" actId="478"/>
        <pc:sldMkLst>
          <pc:docMk/>
          <pc:sldMk cId="2664531176" sldId="148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2" creationId="{14AA01B4-803C-6EF8-8381-CE336009E693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664531176" sldId="1489"/>
            <ac:spMk id="3" creationId="{1A590429-DDEC-BEED-19F3-A4FD600C6A67}"/>
          </ac:spMkLst>
        </pc:spChg>
        <pc:spChg chg="add del mod">
          <ac:chgData name="伊健 杜" userId="e69aded81da48593" providerId="LiveId" clId="{93C8A2E2-6AB2-4582-8D39-C3794001DA4A}" dt="2022-11-15T16:01:57.570" v="5222" actId="21"/>
          <ac:spMkLst>
            <pc:docMk/>
            <pc:sldMk cId="2664531176" sldId="1489"/>
            <ac:spMk id="4" creationId="{397322E6-BB42-13DB-49D2-6D544E882315}"/>
          </ac:spMkLst>
        </pc:spChg>
        <pc:spChg chg="add del mod">
          <ac:chgData name="伊健 杜" userId="e69aded81da48593" providerId="LiveId" clId="{93C8A2E2-6AB2-4582-8D39-C3794001DA4A}" dt="2022-11-15T16:02:41.441" v="5226" actId="478"/>
          <ac:spMkLst>
            <pc:docMk/>
            <pc:sldMk cId="2664531176" sldId="1489"/>
            <ac:spMk id="5" creationId="{0DA000A6-3B1F-8674-D751-25199DAA77C7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252619750" sldId="1490"/>
        </pc:sldMkLst>
        <pc:spChg chg="mod">
          <ac:chgData name="伊健 杜" userId="e69aded81da48593" providerId="LiveId" clId="{93C8A2E2-6AB2-4582-8D39-C3794001DA4A}" dt="2022-11-15T14:19:35.122" v="3977"/>
          <ac:spMkLst>
            <pc:docMk/>
            <pc:sldMk cId="2252619750" sldId="1490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252619750" sldId="1490"/>
            <ac:spMk id="5" creationId="{E7287B0E-EF55-E721-8EFA-9A9183C0EDF9}"/>
          </ac:spMkLst>
        </pc:spChg>
        <pc:picChg chg="del mod">
          <ac:chgData name="伊健 杜" userId="e69aded81da48593" providerId="LiveId" clId="{93C8A2E2-6AB2-4582-8D39-C3794001DA4A}" dt="2022-11-15T14:20:07.021" v="4080" actId="478"/>
          <ac:picMkLst>
            <pc:docMk/>
            <pc:sldMk cId="2252619750" sldId="1490"/>
            <ac:picMk id="11266" creationId="{5B16D930-E079-84DD-11D5-A5E8D05F0DF4}"/>
          </ac:picMkLst>
        </pc:picChg>
        <pc:picChg chg="add del mod">
          <ac:chgData name="伊健 杜" userId="e69aded81da48593" providerId="LiveId" clId="{93C8A2E2-6AB2-4582-8D39-C3794001DA4A}" dt="2022-11-15T14:20:38.543" v="4083" actId="478"/>
          <ac:picMkLst>
            <pc:docMk/>
            <pc:sldMk cId="2252619750" sldId="1490"/>
            <ac:picMk id="13314" creationId="{3D5C573B-141C-8455-9528-61FC57B2574A}"/>
          </ac:picMkLst>
        </pc:picChg>
        <pc:picChg chg="add mod">
          <ac:chgData name="伊健 杜" userId="e69aded81da48593" providerId="LiveId" clId="{93C8A2E2-6AB2-4582-8D39-C3794001DA4A}" dt="2022-11-15T14:20:54.310" v="4087" actId="1076"/>
          <ac:picMkLst>
            <pc:docMk/>
            <pc:sldMk cId="2252619750" sldId="1490"/>
            <ac:picMk id="13316" creationId="{A2FE23CB-3D24-F3B8-6813-3A1BE947DC00}"/>
          </ac:picMkLst>
        </pc:picChg>
      </pc:sldChg>
      <pc:sldChg chg="delSp modSp new mod">
        <pc:chgData name="伊健 杜" userId="e69aded81da48593" providerId="LiveId" clId="{93C8A2E2-6AB2-4582-8D39-C3794001DA4A}" dt="2022-11-15T15:01:41.409" v="5120"/>
        <pc:sldMkLst>
          <pc:docMk/>
          <pc:sldMk cId="3205201872" sldId="149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205201872" sldId="1491"/>
            <ac:spMk id="2" creationId="{E6929B84-1100-312D-15B7-664929BB4B6D}"/>
          </ac:spMkLst>
        </pc:spChg>
        <pc:spChg chg="del">
          <ac:chgData name="伊健 杜" userId="e69aded81da48593" providerId="LiveId" clId="{93C8A2E2-6AB2-4582-8D39-C3794001DA4A}" dt="2022-11-15T14:36:02.158" v="4660" actId="478"/>
          <ac:spMkLst>
            <pc:docMk/>
            <pc:sldMk cId="3205201872" sldId="1491"/>
            <ac:spMk id="3" creationId="{8F88D530-6007-A042-5333-31ED50AEFBCF}"/>
          </ac:spMkLst>
        </pc:spChg>
      </pc:sldChg>
      <pc:sldChg chg="modSp add del mod">
        <pc:chgData name="伊健 杜" userId="e69aded81da48593" providerId="LiveId" clId="{93C8A2E2-6AB2-4582-8D39-C3794001DA4A}" dt="2022-11-15T14:24:40.996" v="4094" actId="47"/>
        <pc:sldMkLst>
          <pc:docMk/>
          <pc:sldMk cId="954768630" sldId="1492"/>
        </pc:sldMkLst>
        <pc:spChg chg="mod">
          <ac:chgData name="伊健 杜" userId="e69aded81da48593" providerId="LiveId" clId="{93C8A2E2-6AB2-4582-8D39-C3794001DA4A}" dt="2022-11-15T14:22:24.685" v="4093" actId="20577"/>
          <ac:spMkLst>
            <pc:docMk/>
            <pc:sldMk cId="954768630" sldId="1492"/>
            <ac:spMk id="2" creationId="{10304424-DB4A-36E7-9E0D-D32A5DD0F26C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25786835" sldId="149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25786835" sldId="1492"/>
            <ac:spMk id="2" creationId="{14AA01B4-803C-6EF8-8381-CE336009E693}"/>
          </ac:spMkLst>
        </pc:sp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00274336" sldId="149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00274336" sldId="1493"/>
            <ac:spMk id="2" creationId="{14AA01B4-803C-6EF8-8381-CE336009E693}"/>
          </ac:spMkLst>
        </pc:spChg>
      </pc:sldChg>
      <pc:sldChg chg="add del">
        <pc:chgData name="伊健 杜" userId="e69aded81da48593" providerId="LiveId" clId="{93C8A2E2-6AB2-4582-8D39-C3794001DA4A}" dt="2022-11-15T14:25:34.217" v="4184" actId="47"/>
        <pc:sldMkLst>
          <pc:docMk/>
          <pc:sldMk cId="1936825964" sldId="1494"/>
        </pc:sldMkLst>
      </pc:sldChg>
      <pc:sldChg chg="delSp modSp add mod">
        <pc:chgData name="伊健 杜" userId="e69aded81da48593" providerId="LiveId" clId="{93C8A2E2-6AB2-4582-8D39-C3794001DA4A}" dt="2022-11-15T16:03:14.930" v="5228" actId="1076"/>
        <pc:sldMkLst>
          <pc:docMk/>
          <pc:sldMk cId="1340987334" sldId="1495"/>
        </pc:sldMkLst>
        <pc:spChg chg="mod">
          <ac:chgData name="伊健 杜" userId="e69aded81da48593" providerId="LiveId" clId="{93C8A2E2-6AB2-4582-8D39-C3794001DA4A}" dt="2022-11-15T14:25:30.798" v="4183" actId="20577"/>
          <ac:spMkLst>
            <pc:docMk/>
            <pc:sldMk cId="1340987334" sldId="1495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6:03:14.930" v="5228" actId="1076"/>
          <ac:spMkLst>
            <pc:docMk/>
            <pc:sldMk cId="1340987334" sldId="1495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6:03:11.735" v="5227" actId="478"/>
          <ac:picMkLst>
            <pc:docMk/>
            <pc:sldMk cId="1340987334" sldId="1495"/>
            <ac:picMk id="13316" creationId="{A2FE23CB-3D24-F3B8-6813-3A1BE947DC00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2457051013" sldId="1496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457051013" sldId="1496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689371073" sldId="1497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2689371073" sldId="1497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3.789" v="4537" actId="478"/>
          <ac:picMkLst>
            <pc:docMk/>
            <pc:sldMk cId="2689371073" sldId="1497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1:46.155" v="4542" actId="1076"/>
          <ac:picMkLst>
            <pc:docMk/>
            <pc:sldMk cId="2689371073" sldId="1497"/>
            <ac:picMk id="15362" creationId="{BCDA6286-3836-E62E-38A7-D1E44D85DF7A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426990113" sldId="1498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426990113" sldId="149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5T14:31:21.603" v="4536" actId="478"/>
          <ac:picMkLst>
            <pc:docMk/>
            <pc:sldMk cId="426990113" sldId="1498"/>
            <ac:picMk id="13316" creationId="{A2FE23CB-3D24-F3B8-6813-3A1BE947DC00}"/>
          </ac:picMkLst>
        </pc:picChg>
        <pc:picChg chg="add mod">
          <ac:chgData name="伊健 杜" userId="e69aded81da48593" providerId="LiveId" clId="{93C8A2E2-6AB2-4582-8D39-C3794001DA4A}" dt="2022-11-15T14:33:41.539" v="4545" actId="1076"/>
          <ac:picMkLst>
            <pc:docMk/>
            <pc:sldMk cId="426990113" sldId="1498"/>
            <ac:picMk id="14338" creationId="{2163C4B9-1101-2210-B8FA-989DE976E838}"/>
          </ac:picMkLst>
        </pc:picChg>
      </pc:sldChg>
      <pc:sldChg chg="modSp add mod">
        <pc:chgData name="伊健 杜" userId="e69aded81da48593" providerId="LiveId" clId="{93C8A2E2-6AB2-4582-8D39-C3794001DA4A}" dt="2022-11-15T15:01:41.409" v="5120"/>
        <pc:sldMkLst>
          <pc:docMk/>
          <pc:sldMk cId="3412138120" sldId="1499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412138120" sldId="1499"/>
            <ac:spMk id="2" creationId="{14AA01B4-803C-6EF8-8381-CE336009E693}"/>
          </ac:spMkLst>
        </pc:sp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368211349" sldId="1500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2" creationId="{E6929B84-1100-312D-15B7-664929BB4B6D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4" creationId="{898D153B-F10E-22B8-F737-350DB751CF89}"/>
          </ac:spMkLst>
        </pc:spChg>
        <pc:spChg chg="add mod">
          <ac:chgData name="伊健 杜" userId="e69aded81da48593" providerId="LiveId" clId="{93C8A2E2-6AB2-4582-8D39-C3794001DA4A}" dt="2022-11-15T15:01:41.409" v="5120"/>
          <ac:spMkLst>
            <pc:docMk/>
            <pc:sldMk cId="2368211349" sldId="1500"/>
            <ac:spMk id="5" creationId="{1AE5DD18-4362-2086-9EBF-7285055B600F}"/>
          </ac:spMkLst>
        </pc:spChg>
        <pc:picChg chg="add del mod">
          <ac:chgData name="伊健 杜" userId="e69aded81da48593" providerId="LiveId" clId="{93C8A2E2-6AB2-4582-8D39-C3794001DA4A}" dt="2022-11-15T14:37:44.768" v="4692" actId="478"/>
          <ac:picMkLst>
            <pc:docMk/>
            <pc:sldMk cId="2368211349" sldId="1500"/>
            <ac:picMk id="3" creationId="{861EEAA4-A1C2-E07B-F9FC-B32C747EFAB9}"/>
          </ac:picMkLst>
        </pc:picChg>
        <pc:picChg chg="add mod">
          <ac:chgData name="伊健 杜" userId="e69aded81da48593" providerId="LiveId" clId="{93C8A2E2-6AB2-4582-8D39-C3794001DA4A}" dt="2022-11-15T14:37:43.110" v="4689" actId="1076"/>
          <ac:picMkLst>
            <pc:docMk/>
            <pc:sldMk cId="2368211349" sldId="1500"/>
            <ac:picMk id="17410" creationId="{908ACBE8-902B-2415-094F-647EE89B8328}"/>
          </ac:picMkLst>
        </pc:picChg>
        <pc:picChg chg="add mod">
          <ac:chgData name="伊健 杜" userId="e69aded81da48593" providerId="LiveId" clId="{93C8A2E2-6AB2-4582-8D39-C3794001DA4A}" dt="2022-11-15T14:38:09.655" v="4696" actId="14100"/>
          <ac:picMkLst>
            <pc:docMk/>
            <pc:sldMk cId="2368211349" sldId="1500"/>
            <ac:picMk id="17412" creationId="{952A349A-AB1A-AC69-26ED-1B0364454FFE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3012214576" sldId="1501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3012214576" sldId="1501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0:57.972" v="4786" actId="478"/>
          <ac:picMkLst>
            <pc:docMk/>
            <pc:sldMk cId="3012214576" sldId="1501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1:13.662" v="4789" actId="1076"/>
          <ac:picMkLst>
            <pc:docMk/>
            <pc:sldMk cId="3012214576" sldId="1501"/>
            <ac:picMk id="18434" creationId="{4E995BB3-BAC5-4904-93F1-C89F5CE31457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274825245" sldId="1502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274825245" sldId="1502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1:27.396" v="4810" actId="478"/>
          <ac:picMkLst>
            <pc:docMk/>
            <pc:sldMk cId="1274825245" sldId="1502"/>
            <ac:picMk id="18434" creationId="{4E995BB3-BAC5-4904-93F1-C89F5CE31457}"/>
          </ac:picMkLst>
        </pc:picChg>
        <pc:picChg chg="add mod">
          <ac:chgData name="伊健 杜" userId="e69aded81da48593" providerId="LiveId" clId="{93C8A2E2-6AB2-4582-8D39-C3794001DA4A}" dt="2022-11-15T14:42:12.160" v="4814" actId="1076"/>
          <ac:picMkLst>
            <pc:docMk/>
            <pc:sldMk cId="1274825245" sldId="1502"/>
            <ac:picMk id="20482" creationId="{4AC528C2-D0D3-726B-2886-2B23EA8DEAC1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1110381474" sldId="1503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1110381474" sldId="1503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33.385" v="4852" actId="478"/>
          <ac:picMkLst>
            <pc:docMk/>
            <pc:sldMk cId="1110381474" sldId="1503"/>
            <ac:picMk id="2" creationId="{E6938CC7-32C3-B644-6BF0-96DB5164831D}"/>
          </ac:picMkLst>
        </pc:picChg>
        <pc:picChg chg="add mod">
          <ac:chgData name="伊健 杜" userId="e69aded81da48593" providerId="LiveId" clId="{93C8A2E2-6AB2-4582-8D39-C3794001DA4A}" dt="2022-11-15T14:42:51.054" v="4854" actId="1076"/>
          <ac:picMkLst>
            <pc:docMk/>
            <pc:sldMk cId="1110381474" sldId="1503"/>
            <ac:picMk id="21506" creationId="{3D512CBE-DB6E-EB02-916D-4A67905FA303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592203408" sldId="1504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592203408" sldId="1504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2:53.874" v="4856" actId="478"/>
          <ac:picMkLst>
            <pc:docMk/>
            <pc:sldMk cId="592203408" sldId="1504"/>
            <ac:picMk id="21506" creationId="{3D512CBE-DB6E-EB02-916D-4A67905FA303}"/>
          </ac:picMkLst>
        </pc:picChg>
        <pc:picChg chg="add mod">
          <ac:chgData name="伊健 杜" userId="e69aded81da48593" providerId="LiveId" clId="{93C8A2E2-6AB2-4582-8D39-C3794001DA4A}" dt="2022-11-15T14:43:41.758" v="4910" actId="1076"/>
          <ac:picMkLst>
            <pc:docMk/>
            <pc:sldMk cId="592203408" sldId="1504"/>
            <ac:picMk id="22530" creationId="{DA5FEEB4-EC3A-843B-0E70-B0D0A9D77CE0}"/>
          </ac:picMkLst>
        </pc:picChg>
      </pc:sldChg>
      <pc:sldChg chg="addSp delSp modSp add mod">
        <pc:chgData name="伊健 杜" userId="e69aded81da48593" providerId="LiveId" clId="{93C8A2E2-6AB2-4582-8D39-C3794001DA4A}" dt="2022-11-15T15:01:41.409" v="5120"/>
        <pc:sldMkLst>
          <pc:docMk/>
          <pc:sldMk cId="2890259245" sldId="1505"/>
        </pc:sldMkLst>
        <pc:spChg chg="mod">
          <ac:chgData name="伊健 杜" userId="e69aded81da48593" providerId="LiveId" clId="{93C8A2E2-6AB2-4582-8D39-C3794001DA4A}" dt="2022-11-15T15:01:41.409" v="5120"/>
          <ac:spMkLst>
            <pc:docMk/>
            <pc:sldMk cId="2890259245" sldId="1505"/>
            <ac:spMk id="3" creationId="{643EE2B6-36EF-3BDD-DD27-09B2A2DAA7C7}"/>
          </ac:spMkLst>
        </pc:spChg>
        <pc:picChg chg="del">
          <ac:chgData name="伊健 杜" userId="e69aded81da48593" providerId="LiveId" clId="{93C8A2E2-6AB2-4582-8D39-C3794001DA4A}" dt="2022-11-15T14:44:26.274" v="4912" actId="478"/>
          <ac:picMkLst>
            <pc:docMk/>
            <pc:sldMk cId="2890259245" sldId="1505"/>
            <ac:picMk id="22530" creationId="{DA5FEEB4-EC3A-843B-0E70-B0D0A9D77CE0}"/>
          </ac:picMkLst>
        </pc:picChg>
        <pc:picChg chg="add mod">
          <ac:chgData name="伊健 杜" userId="e69aded81da48593" providerId="LiveId" clId="{93C8A2E2-6AB2-4582-8D39-C3794001DA4A}" dt="2022-11-15T14:44:29.903" v="4917" actId="1076"/>
          <ac:picMkLst>
            <pc:docMk/>
            <pc:sldMk cId="2890259245" sldId="1505"/>
            <ac:picMk id="23554" creationId="{66F5D8D3-3139-2838-4072-5FD76067FAED}"/>
          </ac:picMkLst>
        </pc:picChg>
      </pc:sldChg>
      <pc:sldChg chg="addSp delSp modSp add del mod">
        <pc:chgData name="伊健 杜" userId="e69aded81da48593" providerId="LiveId" clId="{93C8A2E2-6AB2-4582-8D39-C3794001DA4A}" dt="2022-11-16T11:23:51.586" v="5254" actId="47"/>
        <pc:sldMkLst>
          <pc:docMk/>
          <pc:sldMk cId="3964773566" sldId="1506"/>
        </pc:sldMkLst>
        <pc:spChg chg="mod">
          <ac:chgData name="伊健 杜" userId="e69aded81da48593" providerId="LiveId" clId="{93C8A2E2-6AB2-4582-8D39-C3794001DA4A}" dt="2022-11-15T14:45:13.394" v="4948" actId="20577"/>
          <ac:spMkLst>
            <pc:docMk/>
            <pc:sldMk cId="3964773566" sldId="1506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5T15:01:41.409" v="5120"/>
          <ac:spMkLst>
            <pc:docMk/>
            <pc:sldMk cId="3964773566" sldId="1506"/>
            <ac:spMk id="5" creationId="{E7287B0E-EF55-E721-8EFA-9A9183C0EDF9}"/>
          </ac:spMkLst>
        </pc:spChg>
        <pc:spChg chg="add mod">
          <ac:chgData name="伊健 杜" userId="e69aded81da48593" providerId="LiveId" clId="{93C8A2E2-6AB2-4582-8D39-C3794001DA4A}" dt="2022-11-15T14:46:53.340" v="5101" actId="1076"/>
          <ac:spMkLst>
            <pc:docMk/>
            <pc:sldMk cId="3964773566" sldId="1506"/>
            <ac:spMk id="6" creationId="{8DC0B781-6404-0A76-862C-9CAEA536FC64}"/>
          </ac:spMkLst>
        </pc:spChg>
        <pc:picChg chg="del mod">
          <ac:chgData name="伊健 杜" userId="e69aded81da48593" providerId="LiveId" clId="{93C8A2E2-6AB2-4582-8D39-C3794001DA4A}" dt="2022-11-15T14:45:38.046" v="5016" actId="478"/>
          <ac:picMkLst>
            <pc:docMk/>
            <pc:sldMk cId="3964773566" sldId="1506"/>
            <ac:picMk id="15362" creationId="{BCDA6286-3836-E62E-38A7-D1E44D85DF7A}"/>
          </ac:picMkLst>
        </pc:picChg>
        <pc:picChg chg="add mod">
          <ac:chgData name="伊健 杜" userId="e69aded81da48593" providerId="LiveId" clId="{93C8A2E2-6AB2-4582-8D39-C3794001DA4A}" dt="2022-11-15T14:47:37.994" v="5108" actId="14100"/>
          <ac:picMkLst>
            <pc:docMk/>
            <pc:sldMk cId="3964773566" sldId="1506"/>
            <ac:picMk id="24579" creationId="{7D67EBFC-8E7C-880D-831F-E71EFB49AEA5}"/>
          </ac:picMkLst>
        </pc:picChg>
        <pc:picChg chg="add mod">
          <ac:chgData name="伊健 杜" userId="e69aded81da48593" providerId="LiveId" clId="{93C8A2E2-6AB2-4582-8D39-C3794001DA4A}" dt="2022-11-15T14:47:40.466" v="5110" actId="14100"/>
          <ac:picMkLst>
            <pc:docMk/>
            <pc:sldMk cId="3964773566" sldId="1506"/>
            <ac:picMk id="24581" creationId="{6F3DCE2B-ECD7-6105-73EF-F15B85D2CBCC}"/>
          </ac:picMkLst>
        </pc:picChg>
      </pc:sldChg>
      <pc:sldChg chg="modSp add del mod">
        <pc:chgData name="伊健 杜" userId="e69aded81da48593" providerId="LiveId" clId="{93C8A2E2-6AB2-4582-8D39-C3794001DA4A}" dt="2022-11-15T14:48:28.613" v="5119" actId="47"/>
        <pc:sldMkLst>
          <pc:docMk/>
          <pc:sldMk cId="770747330" sldId="1507"/>
        </pc:sldMkLst>
        <pc:spChg chg="mod">
          <ac:chgData name="伊健 杜" userId="e69aded81da48593" providerId="LiveId" clId="{93C8A2E2-6AB2-4582-8D39-C3794001DA4A}" dt="2022-11-15T14:47:58.485" v="5118" actId="20577"/>
          <ac:spMkLst>
            <pc:docMk/>
            <pc:sldMk cId="770747330" sldId="1507"/>
            <ac:spMk id="2" creationId="{10304424-DB4A-36E7-9E0D-D32A5DD0F26C}"/>
          </ac:spMkLst>
        </pc:spChg>
      </pc:sldChg>
      <pc:sldChg chg="addSp delSp modSp add del mod">
        <pc:chgData name="伊健 杜" userId="e69aded81da48593" providerId="LiveId" clId="{93C8A2E2-6AB2-4582-8D39-C3794001DA4A}" dt="2022-11-16T11:41:46.295" v="5953"/>
        <pc:sldMkLst>
          <pc:docMk/>
          <pc:sldMk cId="3949248301" sldId="1507"/>
        </pc:sldMkLst>
        <pc:spChg chg="mod">
          <ac:chgData name="伊健 杜" userId="e69aded81da48593" providerId="LiveId" clId="{93C8A2E2-6AB2-4582-8D39-C3794001DA4A}" dt="2022-11-16T11:24:04.813" v="5258" actId="20577"/>
          <ac:spMkLst>
            <pc:docMk/>
            <pc:sldMk cId="3949248301" sldId="1507"/>
            <ac:spMk id="2" creationId="{10304424-DB4A-36E7-9E0D-D32A5DD0F26C}"/>
          </ac:spMkLst>
        </pc:spChg>
        <pc:spChg chg="mod">
          <ac:chgData name="伊健 杜" userId="e69aded81da48593" providerId="LiveId" clId="{93C8A2E2-6AB2-4582-8D39-C3794001DA4A}" dt="2022-11-16T11:41:46.295" v="5953"/>
          <ac:spMkLst>
            <pc:docMk/>
            <pc:sldMk cId="3949248301" sldId="1507"/>
            <ac:spMk id="5" creationId="{E7287B0E-EF55-E721-8EFA-9A9183C0EDF9}"/>
          </ac:spMkLst>
        </pc:spChg>
        <pc:spChg chg="del">
          <ac:chgData name="伊健 杜" userId="e69aded81da48593" providerId="LiveId" clId="{93C8A2E2-6AB2-4582-8D39-C3794001DA4A}" dt="2022-11-16T11:31:18.510" v="5422" actId="478"/>
          <ac:spMkLst>
            <pc:docMk/>
            <pc:sldMk cId="3949248301" sldId="1507"/>
            <ac:spMk id="6" creationId="{8DC0B781-6404-0A76-862C-9CAEA536FC64}"/>
          </ac:spMkLst>
        </pc:spChg>
        <pc:picChg chg="add mod">
          <ac:chgData name="伊健 杜" userId="e69aded81da48593" providerId="LiveId" clId="{93C8A2E2-6AB2-4582-8D39-C3794001DA4A}" dt="2022-11-16T11:33:08.141" v="5458" actId="1076"/>
          <ac:picMkLst>
            <pc:docMk/>
            <pc:sldMk cId="3949248301" sldId="1507"/>
            <ac:picMk id="1026" creationId="{B43FA233-2C82-8D62-B3C8-FCF31B5E21FE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79" creationId="{7D67EBFC-8E7C-880D-831F-E71EFB49AEA5}"/>
          </ac:picMkLst>
        </pc:picChg>
        <pc:picChg chg="del">
          <ac:chgData name="伊健 杜" userId="e69aded81da48593" providerId="LiveId" clId="{93C8A2E2-6AB2-4582-8D39-C3794001DA4A}" dt="2022-11-16T11:31:39.030" v="5455" actId="478"/>
          <ac:picMkLst>
            <pc:docMk/>
            <pc:sldMk cId="3949248301" sldId="1507"/>
            <ac:picMk id="24581" creationId="{6F3DCE2B-ECD7-6105-73EF-F15B85D2CBCC}"/>
          </ac:picMkLst>
        </pc:picChg>
      </pc:sldChg>
      <pc:sldChg chg="new del">
        <pc:chgData name="伊健 杜" userId="e69aded81da48593" providerId="LiveId" clId="{93C8A2E2-6AB2-4582-8D39-C3794001DA4A}" dt="2022-11-15T14:47:47.978" v="5112" actId="47"/>
        <pc:sldMkLst>
          <pc:docMk/>
          <pc:sldMk cId="4075453388" sldId="1507"/>
        </pc:sldMkLst>
      </pc:sldChg>
      <pc:sldChg chg="addSp delSp modSp add mod">
        <pc:chgData name="伊健 杜" userId="e69aded81da48593" providerId="LiveId" clId="{93C8A2E2-6AB2-4582-8D39-C3794001DA4A}" dt="2022-11-16T11:41:46.295" v="5953"/>
        <pc:sldMkLst>
          <pc:docMk/>
          <pc:sldMk cId="857310124" sldId="1508"/>
        </pc:sldMkLst>
        <pc:spChg chg="mod">
          <ac:chgData name="伊健 杜" userId="e69aded81da48593" providerId="LiveId" clId="{93C8A2E2-6AB2-4582-8D39-C3794001DA4A}" dt="2022-11-16T11:41:46.295" v="5953"/>
          <ac:spMkLst>
            <pc:docMk/>
            <pc:sldMk cId="857310124" sldId="1508"/>
            <ac:spMk id="5" creationId="{E7287B0E-EF55-E721-8EFA-9A9183C0EDF9}"/>
          </ac:spMkLst>
        </pc:spChg>
        <pc:picChg chg="del">
          <ac:chgData name="伊健 杜" userId="e69aded81da48593" providerId="LiveId" clId="{93C8A2E2-6AB2-4582-8D39-C3794001DA4A}" dt="2022-11-16T11:35:50.461" v="5601" actId="478"/>
          <ac:picMkLst>
            <pc:docMk/>
            <pc:sldMk cId="857310124" sldId="1508"/>
            <ac:picMk id="1026" creationId="{B43FA233-2C82-8D62-B3C8-FCF31B5E21FE}"/>
          </ac:picMkLst>
        </pc:picChg>
        <pc:picChg chg="add mod">
          <ac:chgData name="伊健 杜" userId="e69aded81da48593" providerId="LiveId" clId="{93C8A2E2-6AB2-4582-8D39-C3794001DA4A}" dt="2022-11-16T11:38:16.595" v="5608"/>
          <ac:picMkLst>
            <pc:docMk/>
            <pc:sldMk cId="857310124" sldId="1508"/>
            <ac:picMk id="2050" creationId="{E2572654-EB09-489B-AF54-47C6974BAE54}"/>
          </ac:picMkLst>
        </pc:picChg>
        <pc:picChg chg="add mod">
          <ac:chgData name="伊健 杜" userId="e69aded81da48593" providerId="LiveId" clId="{93C8A2E2-6AB2-4582-8D39-C3794001DA4A}" dt="2022-11-16T11:38:11.110" v="5607" actId="1076"/>
          <ac:picMkLst>
            <pc:docMk/>
            <pc:sldMk cId="857310124" sldId="1508"/>
            <ac:picMk id="2052" creationId="{27F88030-83C8-8951-1075-8D054CAD7194}"/>
          </ac:picMkLst>
        </pc:picChg>
      </pc:sldChg>
      <pc:sldChg chg="addSp delSp modSp new mod">
        <pc:chgData name="伊健 杜" userId="e69aded81da48593" providerId="LiveId" clId="{93C8A2E2-6AB2-4582-8D39-C3794001DA4A}" dt="2022-11-16T11:41:46.295" v="5953"/>
        <pc:sldMkLst>
          <pc:docMk/>
          <pc:sldMk cId="938570056" sldId="1509"/>
        </pc:sldMkLst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2" creationId="{33C4FC76-1804-C20D-C37C-5492A6FACC36}"/>
          </ac:spMkLst>
        </pc:spChg>
        <pc:spChg chg="del">
          <ac:chgData name="伊健 杜" userId="e69aded81da48593" providerId="LiveId" clId="{93C8A2E2-6AB2-4582-8D39-C3794001DA4A}" dt="2022-11-16T11:39:01.370" v="5612" actId="478"/>
          <ac:spMkLst>
            <pc:docMk/>
            <pc:sldMk cId="938570056" sldId="1509"/>
            <ac:spMk id="3" creationId="{8D7A0403-1827-9AAC-6108-7A319F19D33A}"/>
          </ac:spMkLst>
        </pc:spChg>
        <pc:spChg chg="add mod">
          <ac:chgData name="伊健 杜" userId="e69aded81da48593" providerId="LiveId" clId="{93C8A2E2-6AB2-4582-8D39-C3794001DA4A}" dt="2022-11-16T11:41:46.295" v="5953"/>
          <ac:spMkLst>
            <pc:docMk/>
            <pc:sldMk cId="938570056" sldId="1509"/>
            <ac:spMk id="4" creationId="{2CD63A4E-E37B-41A6-9090-C7BF9F9D4BD7}"/>
          </ac:spMkLst>
        </pc:spChg>
      </pc:sldChg>
      <pc:sldChg chg="new">
        <pc:chgData name="伊健 杜" userId="e69aded81da48593" providerId="LiveId" clId="{93C8A2E2-6AB2-4582-8D39-C3794001DA4A}" dt="2022-11-16T11:38:46.505" v="5610" actId="680"/>
        <pc:sldMkLst>
          <pc:docMk/>
          <pc:sldMk cId="2449746338" sldId="1510"/>
        </pc:sldMkLst>
      </pc:sldChg>
      <pc:sldChg chg="modSp add del mod">
        <pc:chgData name="伊健 杜" userId="e69aded81da48593" providerId="LiveId" clId="{93C8A2E2-6AB2-4582-8D39-C3794001DA4A}" dt="2022-11-16T11:41:19.522" v="5950" actId="47"/>
        <pc:sldMkLst>
          <pc:docMk/>
          <pc:sldMk cId="1423470403" sldId="1511"/>
        </pc:sldMkLst>
        <pc:spChg chg="mod">
          <ac:chgData name="伊健 杜" userId="e69aded81da48593" providerId="LiveId" clId="{93C8A2E2-6AB2-4582-8D39-C3794001DA4A}" dt="2022-11-16T11:41:11.995" v="5948"/>
          <ac:spMkLst>
            <pc:docMk/>
            <pc:sldMk cId="1423470403" sldId="1511"/>
            <ac:spMk id="4" creationId="{2CD63A4E-E37B-41A6-9090-C7BF9F9D4BD7}"/>
          </ac:spMkLst>
        </pc:spChg>
      </pc:sldChg>
      <pc:sldChg chg="add del">
        <pc:chgData name="伊健 杜" userId="e69aded81da48593" providerId="LiveId" clId="{93C8A2E2-6AB2-4582-8D39-C3794001DA4A}" dt="2022-11-16T11:41:41.732" v="5952" actId="47"/>
        <pc:sldMkLst>
          <pc:docMk/>
          <pc:sldMk cId="1785157085" sldId="1511"/>
        </pc:sldMkLst>
      </pc:sldChg>
      <pc:sldChg chg="add del">
        <pc:chgData name="伊健 杜" userId="e69aded81da48593" providerId="LiveId" clId="{93C8A2E2-6AB2-4582-8D39-C3794001DA4A}" dt="2022-11-16T11:41:16.471" v="5949" actId="47"/>
        <pc:sldMkLst>
          <pc:docMk/>
          <pc:sldMk cId="3277513119" sldId="1512"/>
        </pc:sldMkLst>
      </pc:sldChg>
    </pc:docChg>
  </pc:docChgLst>
  <pc:docChgLst>
    <pc:chgData name="伊健 杜" userId="e69aded81da48593" providerId="LiveId" clId="{B41A0DB3-26AA-43DA-B31A-09B1F216CB5C}"/>
    <pc:docChg chg="undo custSel addSld delSld modSld sldOrd modSection">
      <pc:chgData name="伊健 杜" userId="e69aded81da48593" providerId="LiveId" clId="{B41A0DB3-26AA-43DA-B31A-09B1F216CB5C}" dt="2022-10-06T15:50:03.635" v="4640" actId="20577"/>
      <pc:docMkLst>
        <pc:docMk/>
      </pc:docMkLst>
      <pc:sldChg chg="modSp mod">
        <pc:chgData name="伊健 杜" userId="e69aded81da48593" providerId="LiveId" clId="{B41A0DB3-26AA-43DA-B31A-09B1F216CB5C}" dt="2022-10-06T11:56:06.255" v="4620"/>
        <pc:sldMkLst>
          <pc:docMk/>
          <pc:sldMk cId="3180688205" sldId="256"/>
        </pc:sldMkLst>
        <pc:spChg chg="mod">
          <ac:chgData name="伊健 杜" userId="e69aded81da48593" providerId="LiveId" clId="{B41A0DB3-26AA-43DA-B31A-09B1F216CB5C}" dt="2022-10-06T11:56:06.255" v="462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B41A0DB3-26AA-43DA-B31A-09B1F216CB5C}" dt="2022-10-06T15:48:55.431" v="4638"/>
        <pc:sldMkLst>
          <pc:docMk/>
          <pc:sldMk cId="3517469593" sldId="772"/>
        </pc:sldMkLst>
        <pc:spChg chg="mod">
          <ac:chgData name="伊健 杜" userId="e69aded81da48593" providerId="LiveId" clId="{B41A0DB3-26AA-43DA-B31A-09B1F216CB5C}" dt="2022-10-06T09:06:58.338" v="34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517469593" sldId="772"/>
            <ac:spMk id="4" creationId="{CFC1CF28-580E-2280-640A-ADB8853307E7}"/>
          </ac:spMkLst>
        </pc:spChg>
        <pc:picChg chg="add mod">
          <ac:chgData name="伊健 杜" userId="e69aded81da48593" providerId="LiveId" clId="{B41A0DB3-26AA-43DA-B31A-09B1F216CB5C}" dt="2022-10-06T09:09:24.619" v="145" actId="14100"/>
          <ac:picMkLst>
            <pc:docMk/>
            <pc:sldMk cId="3517469593" sldId="772"/>
            <ac:picMk id="1026" creationId="{A29C110B-0E65-1EE2-DD46-47939F5E6325}"/>
          </ac:picMkLst>
        </pc:picChg>
        <pc:picChg chg="del mod">
          <ac:chgData name="伊健 杜" userId="e69aded81da48593" providerId="LiveId" clId="{B41A0DB3-26AA-43DA-B31A-09B1F216CB5C}" dt="2022-10-06T09:09:02.468" v="141" actId="478"/>
          <ac:picMkLst>
            <pc:docMk/>
            <pc:sldMk cId="3517469593" sldId="772"/>
            <ac:picMk id="9218" creationId="{071B5468-72CC-EC6B-3F95-EEED4026497A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17469593" sldId="772"/>
            <ac:inkMk id="3" creationId="{FB13953C-2807-DE83-C2BB-E43ECC54614A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879939134" sldId="834"/>
        </pc:sldMkLst>
        <pc:spChg chg="mod">
          <ac:chgData name="伊健 杜" userId="e69aded81da48593" providerId="LiveId" clId="{B41A0DB3-26AA-43DA-B31A-09B1F216CB5C}" dt="2022-10-06T10:31:48.422" v="1896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879939134" sldId="834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0:33:19.189" v="1958" actId="1076"/>
          <ac:picMkLst>
            <pc:docMk/>
            <pc:sldMk cId="1879939134" sldId="834"/>
            <ac:picMk id="3" creationId="{619F8674-F723-8C6D-BE60-2A3526CA78AD}"/>
          </ac:picMkLst>
        </pc:picChg>
        <pc:picChg chg="add del mod">
          <ac:chgData name="伊健 杜" userId="e69aded81da48593" providerId="LiveId" clId="{B41A0DB3-26AA-43DA-B31A-09B1F216CB5C}" dt="2022-10-06T10:37:06.465" v="2073" actId="478"/>
          <ac:picMkLst>
            <pc:docMk/>
            <pc:sldMk cId="1879939134" sldId="834"/>
            <ac:picMk id="5" creationId="{7F8778DD-28C1-BF05-2C28-464D4428FBB8}"/>
          </ac:picMkLst>
        </pc:picChg>
        <pc:picChg chg="add mod">
          <ac:chgData name="伊健 杜" userId="e69aded81da48593" providerId="LiveId" clId="{B41A0DB3-26AA-43DA-B31A-09B1F216CB5C}" dt="2022-10-06T10:37:04.974" v="2072" actId="14100"/>
          <ac:picMkLst>
            <pc:docMk/>
            <pc:sldMk cId="1879939134" sldId="83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2:10.310" v="1922" actId="478"/>
          <ac:picMkLst>
            <pc:docMk/>
            <pc:sldMk cId="1879939134" sldId="834"/>
            <ac:picMk id="6146" creationId="{5B9E713D-FCB0-B725-20E7-74B5F5D94B37}"/>
          </ac:picMkLst>
        </pc:picChg>
        <pc:picChg chg="add del mod">
          <ac:chgData name="伊健 杜" userId="e69aded81da48593" providerId="LiveId" clId="{B41A0DB3-26AA-43DA-B31A-09B1F216CB5C}" dt="2022-10-06T10:33:37.168" v="1959" actId="478"/>
          <ac:picMkLst>
            <pc:docMk/>
            <pc:sldMk cId="1879939134" sldId="834"/>
            <ac:picMk id="13314" creationId="{0879421A-D6CC-B35B-B4CF-A6D56C65E39D}"/>
          </ac:picMkLst>
        </pc:picChg>
        <pc:picChg chg="add del mod">
          <ac:chgData name="伊健 杜" userId="e69aded81da48593" providerId="LiveId" clId="{B41A0DB3-26AA-43DA-B31A-09B1F216CB5C}" dt="2022-10-06T10:36:57.117" v="2069" actId="478"/>
          <ac:picMkLst>
            <pc:docMk/>
            <pc:sldMk cId="1879939134" sldId="834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0:37:30.381" v="2076" actId="1076"/>
          <ac:picMkLst>
            <pc:docMk/>
            <pc:sldMk cId="1879939134" sldId="834"/>
            <ac:picMk id="13318" creationId="{A62E9C27-72EF-269F-DF0A-3BE272EAF829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79939134" sldId="834"/>
            <ac:inkMk id="7" creationId="{51C0626A-B5C0-E608-81F8-F092B68E7BE4}"/>
          </ac:inkMkLst>
        </pc:ink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907117066" sldId="84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210279185" sldId="849"/>
        </pc:sldMkLst>
      </pc:sldChg>
      <pc:sldChg chg="del">
        <pc:chgData name="伊健 杜" userId="e69aded81da48593" providerId="LiveId" clId="{B41A0DB3-26AA-43DA-B31A-09B1F216CB5C}" dt="2022-10-06T08:35:40.524" v="0" actId="47"/>
        <pc:sldMkLst>
          <pc:docMk/>
          <pc:sldMk cId="2593079863" sldId="850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080713796" sldId="856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4008503688" sldId="857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1504034460" sldId="858"/>
        </pc:sldMkLst>
      </pc:sldChg>
      <pc:sldChg chg="del">
        <pc:chgData name="伊健 杜" userId="e69aded81da48593" providerId="LiveId" clId="{B41A0DB3-26AA-43DA-B31A-09B1F216CB5C}" dt="2022-10-06T08:35:43.596" v="1" actId="47"/>
        <pc:sldMkLst>
          <pc:docMk/>
          <pc:sldMk cId="2971274492" sldId="859"/>
        </pc:sldMkLst>
      </pc:sldChg>
      <pc:sldChg chg="addSp delSp modSp mod">
        <pc:chgData name="伊健 杜" userId="e69aded81da48593" providerId="LiveId" clId="{B41A0DB3-26AA-43DA-B31A-09B1F216CB5C}" dt="2022-10-06T11:41:26.661" v="4232"/>
        <pc:sldMkLst>
          <pc:docMk/>
          <pc:sldMk cId="1362255843" sldId="860"/>
        </pc:sldMkLst>
        <pc:spChg chg="mod">
          <ac:chgData name="伊健 杜" userId="e69aded81da48593" providerId="LiveId" clId="{B41A0DB3-26AA-43DA-B31A-09B1F216CB5C}" dt="2022-10-06T09:14:51.441" v="264"/>
          <ac:spMkLst>
            <pc:docMk/>
            <pc:sldMk cId="1362255843" sldId="860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B41A0DB3-26AA-43DA-B31A-09B1F216CB5C}" dt="2022-10-06T09:14:54.131" v="265" actId="1076"/>
          <ac:picMkLst>
            <pc:docMk/>
            <pc:sldMk cId="1362255843" sldId="860"/>
            <ac:picMk id="2050" creationId="{036EA94E-0D04-D75F-0749-951245BD6A28}"/>
          </ac:picMkLst>
        </pc:picChg>
        <pc:picChg chg="del">
          <ac:chgData name="伊健 杜" userId="e69aded81da48593" providerId="LiveId" clId="{B41A0DB3-26AA-43DA-B31A-09B1F216CB5C}" dt="2022-10-06T09:12:23.378" v="146" actId="478"/>
          <ac:picMkLst>
            <pc:docMk/>
            <pc:sldMk cId="1362255843" sldId="860"/>
            <ac:picMk id="4098" creationId="{248CC93B-87D0-C2D9-4131-28933EA48606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47254197" sldId="861"/>
        </pc:sldMkLst>
      </pc:sldChg>
      <pc:sldChg chg="del">
        <pc:chgData name="伊健 杜" userId="e69aded81da48593" providerId="LiveId" clId="{B41A0DB3-26AA-43DA-B31A-09B1F216CB5C}" dt="2022-10-06T09:17:24.545" v="352" actId="47"/>
        <pc:sldMkLst>
          <pc:docMk/>
          <pc:sldMk cId="4275455528" sldId="86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01295034" sldId="86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67010209" sldId="86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11942785" sldId="865"/>
        </pc:sldMkLst>
      </pc:sldChg>
      <pc:sldChg chg="del ord">
        <pc:chgData name="伊健 杜" userId="e69aded81da48593" providerId="LiveId" clId="{B41A0DB3-26AA-43DA-B31A-09B1F216CB5C}" dt="2022-10-06T08:36:01.913" v="5" actId="47"/>
        <pc:sldMkLst>
          <pc:docMk/>
          <pc:sldMk cId="1265546175" sldId="86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34385442" sldId="86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43721211" sldId="86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0729392" sldId="87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82005106" sldId="87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397987316" sldId="87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256727013" sldId="87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477837527" sldId="87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398906183" sldId="87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5725231" sldId="87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178820353" sldId="87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636258" sldId="87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191262996" sldId="87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50266927" sldId="88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783855002" sldId="88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4017180809" sldId="88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290859766" sldId="88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90415320" sldId="88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73433165" sldId="88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510289882" sldId="88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48515686" sldId="887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560492512" sldId="888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266835889" sldId="889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719103404" sldId="890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603771007" sldId="891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960918749" sldId="892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730869320" sldId="893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71127041" sldId="894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2473091461" sldId="895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1088354616" sldId="896"/>
        </pc:sldMkLst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614711900" sldId="897"/>
        </pc:sldMkLst>
      </pc:sldChg>
      <pc:sldChg chg="addSp modSp mod">
        <pc:chgData name="伊健 杜" userId="e69aded81da48593" providerId="LiveId" clId="{B41A0DB3-26AA-43DA-B31A-09B1F216CB5C}" dt="2022-10-06T15:48:55.431" v="4638"/>
        <pc:sldMkLst>
          <pc:docMk/>
          <pc:sldMk cId="2479508140" sldId="89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479508140" sldId="898"/>
            <ac:spMk id="2" creationId="{DDFBCCA4-9D47-4C5A-CACB-38528724CD6A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479508140" sldId="898"/>
            <ac:inkMk id="3" creationId="{8D78D97E-04BF-2C90-8092-1FF70063B626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479508140" sldId="898"/>
            <ac:inkMk id="4" creationId="{E1C0BAE9-1645-CF89-3764-0845370F5314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183092788" sldId="899"/>
        </pc:sldMkLst>
        <pc:spChg chg="mod ord">
          <ac:chgData name="伊健 杜" userId="e69aded81da48593" providerId="LiveId" clId="{B41A0DB3-26AA-43DA-B31A-09B1F216CB5C}" dt="2022-10-06T11:41:26.661" v="4232"/>
          <ac:spMkLst>
            <pc:docMk/>
            <pc:sldMk cId="2183092788" sldId="899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15:54.076" v="268" actId="478"/>
          <ac:picMkLst>
            <pc:docMk/>
            <pc:sldMk cId="2183092788" sldId="899"/>
            <ac:picMk id="2050" creationId="{036EA94E-0D04-D75F-0749-951245BD6A28}"/>
          </ac:picMkLst>
        </pc:picChg>
        <pc:picChg chg="add mod">
          <ac:chgData name="伊健 杜" userId="e69aded81da48593" providerId="LiveId" clId="{B41A0DB3-26AA-43DA-B31A-09B1F216CB5C}" dt="2022-10-06T09:15:58.092" v="271" actId="1076"/>
          <ac:picMkLst>
            <pc:docMk/>
            <pc:sldMk cId="2183092788" sldId="899"/>
            <ac:picMk id="3074" creationId="{440A7782-8D62-F977-8CDC-4DD66E21BE44}"/>
          </ac:picMkLst>
        </pc:picChg>
      </pc:sldChg>
      <pc:sldChg chg="del">
        <pc:chgData name="伊健 杜" userId="e69aded81da48593" providerId="LiveId" clId="{B41A0DB3-26AA-43DA-B31A-09B1F216CB5C}" dt="2022-10-06T08:36:01.913" v="5" actId="47"/>
        <pc:sldMkLst>
          <pc:docMk/>
          <pc:sldMk cId="3593349981" sldId="899"/>
        </pc:sldMkLst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850012559" sldId="900"/>
        </pc:sldMkLst>
        <pc:spChg chg="del mod">
          <ac:chgData name="伊健 杜" userId="e69aded81da48593" providerId="LiveId" clId="{B41A0DB3-26AA-43DA-B31A-09B1F216CB5C}" dt="2022-10-06T10:16:24.526" v="912" actId="478"/>
          <ac:spMkLst>
            <pc:docMk/>
            <pc:sldMk cId="850012559" sldId="900"/>
            <ac:spMk id="2" creationId="{31DC274F-DEBF-8B38-C920-0FB8C5A89FF5}"/>
          </ac:spMkLst>
        </pc:spChg>
        <pc:spChg chg="del">
          <ac:chgData name="伊健 杜" userId="e69aded81da48593" providerId="LiveId" clId="{B41A0DB3-26AA-43DA-B31A-09B1F216CB5C}" dt="2022-10-06T10:16:11.609" v="909"/>
          <ac:spMkLst>
            <pc:docMk/>
            <pc:sldMk cId="850012559" sldId="900"/>
            <ac:spMk id="3" creationId="{3B0F57E7-35FA-8E6F-844A-E4F9A0F99729}"/>
          </ac:spMkLst>
        </pc:spChg>
        <pc:spChg chg="add del mod">
          <ac:chgData name="伊健 杜" userId="e69aded81da48593" providerId="LiveId" clId="{B41A0DB3-26AA-43DA-B31A-09B1F216CB5C}" dt="2022-10-06T10:16:27.122" v="914" actId="478"/>
          <ac:spMkLst>
            <pc:docMk/>
            <pc:sldMk cId="850012559" sldId="900"/>
            <ac:spMk id="5" creationId="{252E902E-1301-127A-A72A-2D40985BAC70}"/>
          </ac:spMkLst>
        </pc:spChg>
        <pc:spChg chg="add mod">
          <ac:chgData name="伊健 杜" userId="e69aded81da48593" providerId="LiveId" clId="{B41A0DB3-26AA-43DA-B31A-09B1F216CB5C}" dt="2022-10-06T10:16:37.639" v="930" actId="20577"/>
          <ac:spMkLst>
            <pc:docMk/>
            <pc:sldMk cId="850012559" sldId="900"/>
            <ac:spMk id="6" creationId="{F83A6AC8-56F1-EB9E-DD47-C1CFF9753BBA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850012559" sldId="900"/>
            <ac:spMk id="7" creationId="{8A134A8E-94C3-0EE7-C065-45DB3136BA45}"/>
          </ac:spMkLst>
        </pc:spChg>
        <pc:picChg chg="add mod">
          <ac:chgData name="伊健 杜" userId="e69aded81da48593" providerId="LiveId" clId="{B41A0DB3-26AA-43DA-B31A-09B1F216CB5C}" dt="2022-10-06T10:16:14.817" v="911" actId="1076"/>
          <ac:picMkLst>
            <pc:docMk/>
            <pc:sldMk cId="850012559" sldId="900"/>
            <ac:picMk id="7170" creationId="{60395DA3-265D-AB06-C664-5AAEC67C01B2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850012559" sldId="900"/>
            <ac:inkMk id="2" creationId="{1AB45AB7-85E3-5DC7-2123-FA23E8427B58}"/>
          </ac:inkMkLst>
        </pc:ink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50012559" sldId="900"/>
            <ac:inkMk id="8" creationId="{CCC81D7C-8636-3102-379D-C594A5851E4F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1489954655" sldId="901"/>
        </pc:sldMkLst>
        <pc:spChg chg="mod">
          <ac:chgData name="伊健 杜" userId="e69aded81da48593" providerId="LiveId" clId="{B41A0DB3-26AA-43DA-B31A-09B1F216CB5C}" dt="2022-10-06T09:18:39.317" v="440"/>
          <ac:spMkLst>
            <pc:docMk/>
            <pc:sldMk cId="1489954655" sldId="901"/>
            <ac:spMk id="2" creationId="{81F4B079-5182-7332-4978-966F1AEEF4D2}"/>
          </ac:spMkLst>
        </pc:spChg>
        <pc:spChg chg="add mod">
          <ac:chgData name="伊健 杜" userId="e69aded81da48593" providerId="LiveId" clId="{B41A0DB3-26AA-43DA-B31A-09B1F216CB5C}" dt="2022-10-06T09:46:06.933" v="579" actId="20577"/>
          <ac:spMkLst>
            <pc:docMk/>
            <pc:sldMk cId="1489954655" sldId="901"/>
            <ac:spMk id="3" creationId="{9B4D9704-118A-0DE2-7402-76E63AA7F5EB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489954655" sldId="901"/>
            <ac:spMk id="4" creationId="{CFC1CF28-580E-2280-640A-ADB8853307E7}"/>
          </ac:spMkLst>
        </pc:spChg>
        <pc:picChg chg="del">
          <ac:chgData name="伊健 杜" userId="e69aded81da48593" providerId="LiveId" clId="{B41A0DB3-26AA-43DA-B31A-09B1F216CB5C}" dt="2022-10-06T09:42:16.049" v="525" actId="478"/>
          <ac:picMkLst>
            <pc:docMk/>
            <pc:sldMk cId="1489954655" sldId="901"/>
            <ac:picMk id="1026" creationId="{A29C110B-0E65-1EE2-DD46-47939F5E6325}"/>
          </ac:picMkLst>
        </pc:picChg>
        <pc:picChg chg="add mod">
          <ac:chgData name="伊健 杜" userId="e69aded81da48593" providerId="LiveId" clId="{B41A0DB3-26AA-43DA-B31A-09B1F216CB5C}" dt="2022-10-06T09:42:43.885" v="543" actId="1076"/>
          <ac:picMkLst>
            <pc:docMk/>
            <pc:sldMk cId="1489954655" sldId="901"/>
            <ac:picMk id="4098" creationId="{09E76E33-5EC6-6254-D4EA-ECD98719F5F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489954655" sldId="901"/>
            <ac:inkMk id="5" creationId="{AAEB2B04-C0BF-011C-CF77-CD5CBDCCC57C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690220231" sldId="902"/>
        </pc:sldMkLst>
        <pc:spChg chg="mod">
          <ac:chgData name="伊健 杜" userId="e69aded81da48593" providerId="LiveId" clId="{B41A0DB3-26AA-43DA-B31A-09B1F216CB5C}" dt="2022-10-06T09:46:17.769" v="596"/>
          <ac:spMkLst>
            <pc:docMk/>
            <pc:sldMk cId="1690220231" sldId="902"/>
            <ac:spMk id="4" creationId="{159D0018-7D4F-0E6D-9907-7DDE9E282AC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90220231" sldId="902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6:57.025" v="597" actId="478"/>
          <ac:picMkLst>
            <pc:docMk/>
            <pc:sldMk cId="1690220231" sldId="902"/>
            <ac:picMk id="3074" creationId="{440A7782-8D62-F977-8CDC-4DD66E21BE44}"/>
          </ac:picMkLst>
        </pc:picChg>
        <pc:picChg chg="add mod">
          <ac:chgData name="伊健 杜" userId="e69aded81da48593" providerId="LiveId" clId="{B41A0DB3-26AA-43DA-B31A-09B1F216CB5C}" dt="2022-10-06T09:58:16.266" v="700" actId="1076"/>
          <ac:picMkLst>
            <pc:docMk/>
            <pc:sldMk cId="1690220231" sldId="902"/>
            <ac:picMk id="5122" creationId="{128AA457-A273-76F7-3F92-A9795208C5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690220231" sldId="902"/>
            <ac:inkMk id="2" creationId="{BDEFAEB9-023B-5A4A-922A-1A8CAC47ABFD}"/>
          </ac:inkMkLst>
        </pc:ink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2537305972" sldId="90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537305972" sldId="903"/>
            <ac:spMk id="2" creationId="{DDFBCCA4-9D47-4C5A-CACB-38528724CD6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003459907" sldId="90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003459907" sldId="904"/>
            <ac:spMk id="5" creationId="{82EA1B9F-7070-0D19-62BC-FEFB9D2FCC3D}"/>
          </ac:spMkLst>
        </pc:spChg>
        <pc:picChg chg="del">
          <ac:chgData name="伊健 杜" userId="e69aded81da48593" providerId="LiveId" clId="{B41A0DB3-26AA-43DA-B31A-09B1F216CB5C}" dt="2022-10-06T09:59:23.526" v="860" actId="478"/>
          <ac:picMkLst>
            <pc:docMk/>
            <pc:sldMk cId="2003459907" sldId="904"/>
            <ac:picMk id="5122" creationId="{128AA457-A273-76F7-3F92-A9795208C578}"/>
          </ac:picMkLst>
        </pc:picChg>
        <pc:picChg chg="add mod">
          <ac:chgData name="伊健 杜" userId="e69aded81da48593" providerId="LiveId" clId="{B41A0DB3-26AA-43DA-B31A-09B1F216CB5C}" dt="2022-10-06T10:00:01.620" v="865" actId="1076"/>
          <ac:picMkLst>
            <pc:docMk/>
            <pc:sldMk cId="2003459907" sldId="904"/>
            <ac:picMk id="6146" creationId="{A436E369-CE6E-46B3-005F-108A20844CDD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003459907" sldId="904"/>
            <ac:inkMk id="2" creationId="{084A72CC-3F91-B6BA-F2CE-E69FED4CF2F0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240861479" sldId="905"/>
        </pc:sldMkLst>
        <pc:spChg chg="add del mod">
          <ac:chgData name="伊健 杜" userId="e69aded81da48593" providerId="LiveId" clId="{B41A0DB3-26AA-43DA-B31A-09B1F216CB5C}" dt="2022-10-06T10:19:07.506" v="1169" actId="478"/>
          <ac:spMkLst>
            <pc:docMk/>
            <pc:sldMk cId="2240861479" sldId="905"/>
            <ac:spMk id="2" creationId="{C064170D-AA01-2718-EF39-D40D848B11C1}"/>
          </ac:spMkLst>
        </pc:spChg>
        <pc:spChg chg="mod">
          <ac:chgData name="伊健 杜" userId="e69aded81da48593" providerId="LiveId" clId="{B41A0DB3-26AA-43DA-B31A-09B1F216CB5C}" dt="2022-10-06T10:17:35.081" v="1085" actId="20577"/>
          <ac:spMkLst>
            <pc:docMk/>
            <pc:sldMk cId="2240861479" sldId="905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240861479" sldId="905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18:58.105" v="1166" actId="478"/>
          <ac:picMkLst>
            <pc:docMk/>
            <pc:sldMk cId="2240861479" sldId="905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19:09.907" v="1172" actId="1076"/>
          <ac:picMkLst>
            <pc:docMk/>
            <pc:sldMk cId="2240861479" sldId="905"/>
            <ac:picMk id="8194" creationId="{0613EBC1-165B-D780-783F-5DB8CCC5F492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447435206" sldId="90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447435206" sldId="90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0:14.389" v="1312" actId="478"/>
          <ac:picMkLst>
            <pc:docMk/>
            <pc:sldMk cId="1447435206" sldId="906"/>
            <ac:picMk id="8194" creationId="{0613EBC1-165B-D780-783F-5DB8CCC5F492}"/>
          </ac:picMkLst>
        </pc:picChg>
        <pc:picChg chg="add mod">
          <ac:chgData name="伊健 杜" userId="e69aded81da48593" providerId="LiveId" clId="{B41A0DB3-26AA-43DA-B31A-09B1F216CB5C}" dt="2022-10-06T10:20:40.141" v="1320" actId="1076"/>
          <ac:picMkLst>
            <pc:docMk/>
            <pc:sldMk cId="1447435206" sldId="906"/>
            <ac:picMk id="9218" creationId="{4C9F1F03-609E-5304-0C88-E94224C8FA84}"/>
          </ac:picMkLst>
        </pc:picChg>
      </pc:sldChg>
      <pc:sldChg chg="addSp delSp modSp new mod">
        <pc:chgData name="伊健 杜" userId="e69aded81da48593" providerId="LiveId" clId="{B41A0DB3-26AA-43DA-B31A-09B1F216CB5C}" dt="2022-10-06T15:04:16.076" v="4632"/>
        <pc:sldMkLst>
          <pc:docMk/>
          <pc:sldMk cId="3391369358" sldId="907"/>
        </pc:sldMkLst>
        <pc:spChg chg="mod">
          <ac:chgData name="伊健 杜" userId="e69aded81da48593" providerId="LiveId" clId="{B41A0DB3-26AA-43DA-B31A-09B1F216CB5C}" dt="2022-10-06T15:04:16.076" v="4632"/>
          <ac:spMkLst>
            <pc:docMk/>
            <pc:sldMk cId="3391369358" sldId="907"/>
            <ac:spMk id="2" creationId="{B63AB5EB-9367-A387-3A05-A9D7E0778BB1}"/>
          </ac:spMkLst>
        </pc:spChg>
        <pc:spChg chg="del">
          <ac:chgData name="伊健 杜" userId="e69aded81da48593" providerId="LiveId" clId="{B41A0DB3-26AA-43DA-B31A-09B1F216CB5C}" dt="2022-10-06T10:20:44.705" v="1322" actId="478"/>
          <ac:spMkLst>
            <pc:docMk/>
            <pc:sldMk cId="3391369358" sldId="907"/>
            <ac:spMk id="3" creationId="{CC90989F-B94E-2B8F-1320-DF30EFE31565}"/>
          </ac:spMkLst>
        </pc:spChg>
        <pc:inkChg chg="add del">
          <ac:chgData name="伊健 杜" userId="e69aded81da48593" providerId="LiveId" clId="{B41A0DB3-26AA-43DA-B31A-09B1F216CB5C}" dt="2022-10-06T15:04:11.713" v="4622" actId="478"/>
          <ac:inkMkLst>
            <pc:docMk/>
            <pc:sldMk cId="3391369358" sldId="907"/>
            <ac:inkMk id="4" creationId="{51018566-2A7D-B15B-1B9C-A700D6ED8D34}"/>
          </ac:inkMkLst>
        </pc:inkChg>
      </pc:sldChg>
      <pc:sldChg chg="addSp delSp modSp new mod">
        <pc:chgData name="伊健 杜" userId="e69aded81da48593" providerId="LiveId" clId="{B41A0DB3-26AA-43DA-B31A-09B1F216CB5C}" dt="2022-10-06T15:48:55.431" v="4638"/>
        <pc:sldMkLst>
          <pc:docMk/>
          <pc:sldMk cId="1452794446" sldId="908"/>
        </pc:sldMkLst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2" creationId="{C2F58DBD-26B1-66A5-1349-4B6F6EA414CC}"/>
          </ac:spMkLst>
        </pc:spChg>
        <pc:spChg chg="del">
          <ac:chgData name="伊健 杜" userId="e69aded81da48593" providerId="LiveId" clId="{B41A0DB3-26AA-43DA-B31A-09B1F216CB5C}" dt="2022-10-06T10:28:51.517" v="1717" actId="478"/>
          <ac:spMkLst>
            <pc:docMk/>
            <pc:sldMk cId="1452794446" sldId="908"/>
            <ac:spMk id="3" creationId="{0D068B2E-A683-3D4B-4A0D-DB2D972495C7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452794446" sldId="908"/>
            <ac:spMk id="4" creationId="{4A26D81B-7583-DE7E-89DF-1B6B33C232F8}"/>
          </ac:spMkLst>
        </pc:sp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452794446" sldId="908"/>
            <ac:inkMk id="2" creationId="{BFF13790-1661-A4EF-D62D-EAC7D17D5A30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3999256989" sldId="909"/>
        </pc:sldMkLst>
        <pc:spChg chg="add del mod">
          <ac:chgData name="伊健 杜" userId="e69aded81da48593" providerId="LiveId" clId="{B41A0DB3-26AA-43DA-B31A-09B1F216CB5C}" dt="2022-10-06T10:22:17.766" v="1491" actId="478"/>
          <ac:spMkLst>
            <pc:docMk/>
            <pc:sldMk cId="3999256989" sldId="909"/>
            <ac:spMk id="2" creationId="{3A6B282D-7CAC-1685-58CC-01D547119339}"/>
          </ac:spMkLst>
        </pc:spChg>
        <pc:spChg chg="mod">
          <ac:chgData name="伊健 杜" userId="e69aded81da48593" providerId="LiveId" clId="{B41A0DB3-26AA-43DA-B31A-09B1F216CB5C}" dt="2022-10-06T10:21:40.626" v="1421"/>
          <ac:spMkLst>
            <pc:docMk/>
            <pc:sldMk cId="3999256989" sldId="909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999256989" sldId="909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2:15.061" v="1489" actId="478"/>
          <ac:picMkLst>
            <pc:docMk/>
            <pc:sldMk cId="3999256989" sldId="909"/>
            <ac:picMk id="7170" creationId="{60395DA3-265D-AB06-C664-5AAEC67C01B2}"/>
          </ac:picMkLst>
        </pc:picChg>
        <pc:picChg chg="add mod">
          <ac:chgData name="伊健 杜" userId="e69aded81da48593" providerId="LiveId" clId="{B41A0DB3-26AA-43DA-B31A-09B1F216CB5C}" dt="2022-10-06T10:22:18.444" v="1492" actId="1076"/>
          <ac:picMkLst>
            <pc:docMk/>
            <pc:sldMk cId="3999256989" sldId="909"/>
            <ac:picMk id="10242" creationId="{91512CBB-3A28-4015-04EA-D4E352651E1F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999256989" sldId="909"/>
            <ac:inkMk id="2" creationId="{55323DB7-0130-5D8A-1A54-1828F999BC77}"/>
          </ac:inkMkLst>
        </pc:inkChg>
        <pc:inkChg chg="add del">
          <ac:chgData name="伊健 杜" userId="e69aded81da48593" providerId="LiveId" clId="{B41A0DB3-26AA-43DA-B31A-09B1F216CB5C}" dt="2022-10-06T15:05:08.624" v="4633" actId="478"/>
          <ac:inkMkLst>
            <pc:docMk/>
            <pc:sldMk cId="3999256989" sldId="909"/>
            <ac:inkMk id="3" creationId="{C335DE2A-9E06-777B-9ECA-751363825FD5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54965800" sldId="910"/>
        </pc:sldMkLst>
        <pc:spChg chg="mod">
          <ac:chgData name="伊健 杜" userId="e69aded81da48593" providerId="LiveId" clId="{B41A0DB3-26AA-43DA-B31A-09B1F216CB5C}" dt="2022-10-06T10:22:29.765" v="1519" actId="20577"/>
          <ac:spMkLst>
            <pc:docMk/>
            <pc:sldMk cId="54965800" sldId="91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54965800" sldId="910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26:47.823" v="1597" actId="478"/>
          <ac:picMkLst>
            <pc:docMk/>
            <pc:sldMk cId="54965800" sldId="910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27:14.270" v="1601" actId="1076"/>
          <ac:picMkLst>
            <pc:docMk/>
            <pc:sldMk cId="54965800" sldId="910"/>
            <ac:picMk id="11266" creationId="{01E42A0E-BB16-5F9D-AB0D-00B5EAA94378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54965800" sldId="910"/>
            <ac:inkMk id="2" creationId="{B93E8C7C-5263-F3B5-1E56-FB0FA43E443C}"/>
          </ac:inkMkLst>
        </pc:inkChg>
      </pc:sldChg>
      <pc:sldChg chg="addSp delSp modSp add mod ord">
        <pc:chgData name="伊健 杜" userId="e69aded81da48593" providerId="LiveId" clId="{B41A0DB3-26AA-43DA-B31A-09B1F216CB5C}" dt="2022-10-06T15:48:55.431" v="4638"/>
        <pc:sldMkLst>
          <pc:docMk/>
          <pc:sldMk cId="3524721518" sldId="91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524721518" sldId="911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27:49.341" v="1686" actId="478"/>
          <ac:picMkLst>
            <pc:docMk/>
            <pc:sldMk cId="3524721518" sldId="911"/>
            <ac:picMk id="11266" creationId="{01E42A0E-BB16-5F9D-AB0D-00B5EAA94378}"/>
          </ac:picMkLst>
        </pc:picChg>
        <pc:picChg chg="add mod">
          <ac:chgData name="伊健 杜" userId="e69aded81da48593" providerId="LiveId" clId="{B41A0DB3-26AA-43DA-B31A-09B1F216CB5C}" dt="2022-10-06T10:28:11.092" v="1715" actId="1076"/>
          <ac:picMkLst>
            <pc:docMk/>
            <pc:sldMk cId="3524721518" sldId="911"/>
            <ac:picMk id="12290" creationId="{1085ADCF-1D05-A79B-A840-B3E4E88BCDA9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3524721518" sldId="911"/>
            <ac:inkMk id="2" creationId="{F0239F53-4E48-50A3-680D-80518C4506A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115276582" sldId="912"/>
        </pc:sldMkLst>
        <pc:spChg chg="add del">
          <ac:chgData name="伊健 杜" userId="e69aded81da48593" providerId="LiveId" clId="{B41A0DB3-26AA-43DA-B31A-09B1F216CB5C}" dt="2022-10-06T10:49:01.895" v="2449" actId="478"/>
          <ac:spMkLst>
            <pc:docMk/>
            <pc:sldMk cId="1115276582" sldId="912"/>
            <ac:spMk id="2" creationId="{4F32CE8B-9FE5-F57A-3391-D4065A6C834E}"/>
          </ac:spMkLst>
        </pc:spChg>
        <pc:spChg chg="add del">
          <ac:chgData name="伊健 杜" userId="e69aded81da48593" providerId="LiveId" clId="{B41A0DB3-26AA-43DA-B31A-09B1F216CB5C}" dt="2022-10-06T10:49:07.761" v="2451" actId="478"/>
          <ac:spMkLst>
            <pc:docMk/>
            <pc:sldMk cId="1115276582" sldId="912"/>
            <ac:spMk id="3" creationId="{8DA8407B-D443-5EBA-CA4D-71DCB63445F1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115276582" sldId="91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47:39.305" v="2447" actId="478"/>
          <ac:picMkLst>
            <pc:docMk/>
            <pc:sldMk cId="1115276582" sldId="912"/>
            <ac:picMk id="10242" creationId="{91512CBB-3A28-4015-04EA-D4E352651E1F}"/>
          </ac:picMkLst>
        </pc:picChg>
        <pc:picChg chg="add mod">
          <ac:chgData name="伊健 杜" userId="e69aded81da48593" providerId="LiveId" clId="{B41A0DB3-26AA-43DA-B31A-09B1F216CB5C}" dt="2022-10-06T10:49:38.273" v="2461" actId="1076"/>
          <ac:picMkLst>
            <pc:docMk/>
            <pc:sldMk cId="1115276582" sldId="912"/>
            <ac:picMk id="14342" creationId="{FFF448A2-9546-DCC5-8221-A70DCA6B4871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115276582" sldId="912"/>
            <ac:inkMk id="2" creationId="{74A0B07F-B832-5F68-B5FF-17B13F42C55E}"/>
          </ac:inkMkLst>
        </pc:inkChg>
        <pc:inkChg chg="add del">
          <ac:chgData name="伊健 杜" userId="e69aded81da48593" providerId="LiveId" clId="{B41A0DB3-26AA-43DA-B31A-09B1F216CB5C}" dt="2022-10-06T15:17:16.084" v="4635" actId="478"/>
          <ac:inkMkLst>
            <pc:docMk/>
            <pc:sldMk cId="1115276582" sldId="912"/>
            <ac:inkMk id="4" creationId="{567CD53A-EA75-850E-9622-B3A90CFE9E2C}"/>
          </ac:inkMkLst>
        </pc:inkChg>
      </pc:sldChg>
      <pc:sldChg chg="addSp modSp add mod ord">
        <pc:chgData name="伊健 杜" userId="e69aded81da48593" providerId="LiveId" clId="{B41A0DB3-26AA-43DA-B31A-09B1F216CB5C}" dt="2022-10-06T15:48:55.431" v="4638"/>
        <pc:sldMkLst>
          <pc:docMk/>
          <pc:sldMk cId="1813491148" sldId="91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813491148" sldId="913"/>
            <ac:spMk id="4" creationId="{21BD65C9-00B8-77B5-1258-CB85B4A4F40D}"/>
          </ac:spMkLst>
        </pc:sp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813491148" sldId="913"/>
            <ac:inkMk id="6" creationId="{7E408E49-BC38-E2EC-5D2F-2BEBBF44576C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813491148" sldId="913"/>
            <ac:inkMk id="7" creationId="{5E8BFED5-1BE4-1DC9-2372-B6F7F1ADB945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241061211" sldId="91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241061211" sldId="91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3" creationId="{619F8674-F723-8C6D-BE60-2A3526CA78AD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6" creationId="{0AF98E09-F6EB-5E0F-D385-5AE51F2F2C8B}"/>
          </ac:picMkLst>
        </pc:picChg>
        <pc:picChg chg="del">
          <ac:chgData name="伊健 杜" userId="e69aded81da48593" providerId="LiveId" clId="{B41A0DB3-26AA-43DA-B31A-09B1F216CB5C}" dt="2022-10-06T10:38:28.022" v="2159" actId="478"/>
          <ac:picMkLst>
            <pc:docMk/>
            <pc:sldMk cId="3241061211" sldId="914"/>
            <ac:picMk id="13318" creationId="{A62E9C27-72EF-269F-DF0A-3BE272EAF829}"/>
          </ac:picMkLst>
        </pc:picChg>
        <pc:picChg chg="add mod">
          <ac:chgData name="伊健 杜" userId="e69aded81da48593" providerId="LiveId" clId="{B41A0DB3-26AA-43DA-B31A-09B1F216CB5C}" dt="2022-10-06T10:39:07" v="2162" actId="1076"/>
          <ac:picMkLst>
            <pc:docMk/>
            <pc:sldMk cId="3241061211" sldId="914"/>
            <ac:picMk id="16386" creationId="{87C54BA9-474F-2908-5FD2-E26FD381349F}"/>
          </ac:picMkLst>
        </pc:picChg>
      </pc:sldChg>
      <pc:sldChg chg="addSp delSp modSp new mod">
        <pc:chgData name="伊健 杜" userId="e69aded81da48593" providerId="LiveId" clId="{B41A0DB3-26AA-43DA-B31A-09B1F216CB5C}" dt="2022-10-06T14:01:21.361" v="4621"/>
        <pc:sldMkLst>
          <pc:docMk/>
          <pc:sldMk cId="124901376" sldId="915"/>
        </pc:sldMkLst>
        <pc:spChg chg="del mod">
          <ac:chgData name="伊健 杜" userId="e69aded81da48593" providerId="LiveId" clId="{B41A0DB3-26AA-43DA-B31A-09B1F216CB5C}" dt="2022-10-06T10:39:48.741" v="2166" actId="478"/>
          <ac:spMkLst>
            <pc:docMk/>
            <pc:sldMk cId="124901376" sldId="915"/>
            <ac:spMk id="2" creationId="{ABE788B7-10D9-09BB-171B-661CCFC15C1F}"/>
          </ac:spMkLst>
        </pc:spChg>
        <pc:spChg chg="del">
          <ac:chgData name="伊健 杜" userId="e69aded81da48593" providerId="LiveId" clId="{B41A0DB3-26AA-43DA-B31A-09B1F216CB5C}" dt="2022-10-06T10:39:14.416" v="2164" actId="478"/>
          <ac:spMkLst>
            <pc:docMk/>
            <pc:sldMk cId="124901376" sldId="915"/>
            <ac:spMk id="3" creationId="{DFCF54FD-E794-6D4D-CFAB-9B932C0DB71F}"/>
          </ac:spMkLst>
        </pc:spChg>
        <pc:spChg chg="add mod ord">
          <ac:chgData name="伊健 杜" userId="e69aded81da48593" providerId="LiveId" clId="{B41A0DB3-26AA-43DA-B31A-09B1F216CB5C}" dt="2022-10-06T10:42:12.145" v="2185" actId="13822"/>
          <ac:spMkLst>
            <pc:docMk/>
            <pc:sldMk cId="124901376" sldId="915"/>
            <ac:spMk id="4" creationId="{448A1EBC-8829-6351-8A3A-CE36C8648DC1}"/>
          </ac:spMkLst>
        </pc:spChg>
        <pc:picChg chg="add mod">
          <ac:chgData name="伊健 杜" userId="e69aded81da48593" providerId="LiveId" clId="{B41A0DB3-26AA-43DA-B31A-09B1F216CB5C}" dt="2022-10-06T10:41:23.517" v="2175" actId="1076"/>
          <ac:picMkLst>
            <pc:docMk/>
            <pc:sldMk cId="124901376" sldId="915"/>
            <ac:picMk id="17410" creationId="{06825303-9B4F-B8BA-E149-110D680BEAC1}"/>
          </ac:picMkLst>
        </pc:picChg>
        <pc:picChg chg="add mod">
          <ac:chgData name="伊健 杜" userId="e69aded81da48593" providerId="LiveId" clId="{B41A0DB3-26AA-43DA-B31A-09B1F216CB5C}" dt="2022-10-06T10:41:54.521" v="2180" actId="1076"/>
          <ac:picMkLst>
            <pc:docMk/>
            <pc:sldMk cId="124901376" sldId="915"/>
            <ac:picMk id="17412" creationId="{5DBFAC1E-ECC1-BFA1-8FA0-A8AE6EDC1A4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124901376" sldId="915"/>
            <ac:inkMk id="5" creationId="{31E16B61-324D-5979-3C34-A30CABCA12C1}"/>
          </ac:inkMkLst>
        </pc:inkChg>
      </pc:sldChg>
      <pc:sldChg chg="addSp delSp modSp new mod">
        <pc:chgData name="伊健 杜" userId="e69aded81da48593" providerId="LiveId" clId="{B41A0DB3-26AA-43DA-B31A-09B1F216CB5C}" dt="2022-10-06T11:41:26.661" v="4232"/>
        <pc:sldMkLst>
          <pc:docMk/>
          <pc:sldMk cId="3331830487" sldId="916"/>
        </pc:sldMkLst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2" creationId="{E1C20166-6249-A0B2-9975-3993A2013F62}"/>
          </ac:spMkLst>
        </pc:spChg>
        <pc:spChg chg="del">
          <ac:chgData name="伊健 杜" userId="e69aded81da48593" providerId="LiveId" clId="{B41A0DB3-26AA-43DA-B31A-09B1F216CB5C}" dt="2022-10-06T10:41:20.215" v="2174" actId="478"/>
          <ac:spMkLst>
            <pc:docMk/>
            <pc:sldMk cId="3331830487" sldId="916"/>
            <ac:spMk id="3" creationId="{EFFF8F7B-0EE5-95F6-4882-7CB8AEE5D22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3331830487" sldId="916"/>
            <ac:spMk id="4" creationId="{F9598C7B-0AE5-D27D-B9EE-7892C599F26F}"/>
          </ac:spMkLst>
        </pc:spChg>
        <pc:picChg chg="add mod">
          <ac:chgData name="伊健 杜" userId="e69aded81da48593" providerId="LiveId" clId="{B41A0DB3-26AA-43DA-B31A-09B1F216CB5C}" dt="2022-10-06T10:42:38.044" v="2196" actId="1076"/>
          <ac:picMkLst>
            <pc:docMk/>
            <pc:sldMk cId="3331830487" sldId="916"/>
            <ac:picMk id="5" creationId="{0FAB8A44-F8A7-2617-FDD1-E2FBF42A17B8}"/>
          </ac:picMkLst>
        </pc:picChg>
      </pc:sldChg>
      <pc:sldChg chg="addSp delSp modSp new mod">
        <pc:chgData name="伊健 杜" userId="e69aded81da48593" providerId="LiveId" clId="{B41A0DB3-26AA-43DA-B31A-09B1F216CB5C}" dt="2022-10-06T15:16:51.923" v="4634" actId="478"/>
        <pc:sldMkLst>
          <pc:docMk/>
          <pc:sldMk cId="2515016840" sldId="917"/>
        </pc:sldMkLst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2" creationId="{33895044-C960-6E2F-77C3-04D630624BEA}"/>
          </ac:spMkLst>
        </pc:spChg>
        <pc:spChg chg="del">
          <ac:chgData name="伊健 杜" userId="e69aded81da48593" providerId="LiveId" clId="{B41A0DB3-26AA-43DA-B31A-09B1F216CB5C}" dt="2022-10-06T10:43:34.941" v="2214" actId="478"/>
          <ac:spMkLst>
            <pc:docMk/>
            <pc:sldMk cId="2515016840" sldId="917"/>
            <ac:spMk id="3" creationId="{F839C123-B27E-B0C9-2FFE-6775649B4CB4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2515016840" sldId="917"/>
            <ac:spMk id="4" creationId="{23E9F3DB-8AAA-639C-321C-D042A5944F6B}"/>
          </ac:spMkLst>
        </pc:spChg>
        <pc:picChg chg="add mod">
          <ac:chgData name="伊健 杜" userId="e69aded81da48593" providerId="LiveId" clId="{B41A0DB3-26AA-43DA-B31A-09B1F216CB5C}" dt="2022-10-06T10:43:38.167" v="2216" actId="1076"/>
          <ac:picMkLst>
            <pc:docMk/>
            <pc:sldMk cId="2515016840" sldId="917"/>
            <ac:picMk id="18434" creationId="{E24BE249-E70B-0950-889E-246A58B1EB36}"/>
          </ac:picMkLst>
        </pc:picChg>
        <pc:inkChg chg="add del">
          <ac:chgData name="伊健 杜" userId="e69aded81da48593" providerId="LiveId" clId="{B41A0DB3-26AA-43DA-B31A-09B1F216CB5C}" dt="2022-10-06T15:16:51.923" v="4634" actId="478"/>
          <ac:inkMkLst>
            <pc:docMk/>
            <pc:sldMk cId="2515016840" sldId="917"/>
            <ac:inkMk id="5" creationId="{10560566-5B5F-7CEB-FDF4-195C36902A01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40149605" sldId="91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640149605" sldId="91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0:01.551" v="2535" actId="478"/>
          <ac:picMkLst>
            <pc:docMk/>
            <pc:sldMk cId="2640149605" sldId="918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0:31.096" v="2547" actId="1076"/>
          <ac:picMkLst>
            <pc:docMk/>
            <pc:sldMk cId="2640149605" sldId="918"/>
            <ac:picMk id="20482" creationId="{25849B66-6BA1-3823-848E-A86BF160CC12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2640149605" sldId="918"/>
            <ac:inkMk id="2" creationId="{F74E510F-FAB7-7B63-1D39-CB08C47A44A4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40149605" sldId="918"/>
            <ac:inkMk id="3" creationId="{0CD08907-F2FD-0ADF-C620-CBDF64140F4C}"/>
          </ac:inkMkLst>
        </pc:inkChg>
      </pc:sldChg>
      <pc:sldChg chg="addSp delSp modSp new mod">
        <pc:chgData name="伊健 杜" userId="e69aded81da48593" providerId="LiveId" clId="{B41A0DB3-26AA-43DA-B31A-09B1F216CB5C}" dt="2022-10-06T11:55:53.593" v="4611"/>
        <pc:sldMkLst>
          <pc:docMk/>
          <pc:sldMk cId="3920931917" sldId="919"/>
        </pc:sldMkLst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2" creationId="{E2F974FD-338F-84D3-7142-642BEAB47E3A}"/>
          </ac:spMkLst>
        </pc:spChg>
        <pc:spChg chg="del">
          <ac:chgData name="伊健 杜" userId="e69aded81da48593" providerId="LiveId" clId="{B41A0DB3-26AA-43DA-B31A-09B1F216CB5C}" dt="2022-10-06T10:52:13.936" v="2602" actId="478"/>
          <ac:spMkLst>
            <pc:docMk/>
            <pc:sldMk cId="3920931917" sldId="919"/>
            <ac:spMk id="3" creationId="{31975C03-95EA-367D-5EA1-9192E80C7581}"/>
          </ac:spMkLst>
        </pc:spChg>
        <pc:spChg chg="add mod">
          <ac:chgData name="伊健 杜" userId="e69aded81da48593" providerId="LiveId" clId="{B41A0DB3-26AA-43DA-B31A-09B1F216CB5C}" dt="2022-10-06T11:55:53.593" v="4611"/>
          <ac:spMkLst>
            <pc:docMk/>
            <pc:sldMk cId="3920931917" sldId="919"/>
            <ac:spMk id="4" creationId="{462C3A81-8150-513A-0063-C3DAB59075DA}"/>
          </ac:spMkLst>
        </pc:sp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2672759935" sldId="920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672759935" sldId="920"/>
            <ac:spMk id="4" creationId="{4A26D81B-7583-DE7E-89DF-1B6B33C232F8}"/>
          </ac:spMkLst>
        </pc:spChg>
        <pc:inkChg chg="add del">
          <ac:chgData name="伊健 杜" userId="e69aded81da48593" providerId="LiveId" clId="{B41A0DB3-26AA-43DA-B31A-09B1F216CB5C}" dt="2022-10-06T15:18:19.630" v="4636" actId="478"/>
          <ac:inkMkLst>
            <pc:docMk/>
            <pc:sldMk cId="2672759935" sldId="920"/>
            <ac:inkMk id="2" creationId="{25ABCA49-34FE-5688-2DA8-A26CA0BC4E8B}"/>
          </ac:inkMkLst>
        </pc:ink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2672759935" sldId="920"/>
            <ac:inkMk id="3" creationId="{C2D9D2D1-BBC2-DB57-5EFB-FC6DA22EFF44}"/>
          </ac:inkMkLst>
        </pc:inkChg>
      </pc:sldChg>
      <pc:sldChg chg="addSp delSp modSp add mod">
        <pc:chgData name="伊健 杜" userId="e69aded81da48593" providerId="LiveId" clId="{B41A0DB3-26AA-43DA-B31A-09B1F216CB5C}" dt="2022-10-06T15:48:55.431" v="4638"/>
        <pc:sldMkLst>
          <pc:docMk/>
          <pc:sldMk cId="1508785952" sldId="921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08785952" sldId="921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0:56:36.562" v="2833" actId="478"/>
          <ac:picMkLst>
            <pc:docMk/>
            <pc:sldMk cId="1508785952" sldId="921"/>
            <ac:picMk id="2" creationId="{A20E197A-778D-31CB-6B2B-BCC443DC1810}"/>
          </ac:picMkLst>
        </pc:picChg>
        <pc:picChg chg="del">
          <ac:chgData name="伊健 杜" userId="e69aded81da48593" providerId="LiveId" clId="{B41A0DB3-26AA-43DA-B31A-09B1F216CB5C}" dt="2022-10-06T10:56:15.597" v="2830" actId="478"/>
          <ac:picMkLst>
            <pc:docMk/>
            <pc:sldMk cId="1508785952" sldId="921"/>
            <ac:picMk id="14342" creationId="{FFF448A2-9546-DCC5-8221-A70DCA6B4871}"/>
          </ac:picMkLst>
        </pc:picChg>
        <pc:picChg chg="add mod">
          <ac:chgData name="伊健 杜" userId="e69aded81da48593" providerId="LiveId" clId="{B41A0DB3-26AA-43DA-B31A-09B1F216CB5C}" dt="2022-10-06T10:56:40.654" v="2837" actId="1076"/>
          <ac:picMkLst>
            <pc:docMk/>
            <pc:sldMk cId="1508785952" sldId="921"/>
            <ac:picMk id="22530" creationId="{0CA02AA5-77B6-9D83-5D78-6457C7452C90}"/>
          </ac:picMkLst>
        </pc:picChg>
        <pc:inkChg chg="add">
          <ac:chgData name="伊健 杜" userId="e69aded81da48593" providerId="LiveId" clId="{B41A0DB3-26AA-43DA-B31A-09B1F216CB5C}" dt="2022-10-06T15:48:55.431" v="4638"/>
          <ac:inkMkLst>
            <pc:docMk/>
            <pc:sldMk cId="1508785952" sldId="921"/>
            <ac:inkMk id="2" creationId="{423AA9AC-3B80-E9B3-3B9C-450F5FFF0075}"/>
          </ac:inkMkLst>
        </pc:inkChg>
        <pc:inkChg chg="add del">
          <ac:chgData name="伊健 杜" userId="e69aded81da48593" providerId="LiveId" clId="{B41A0DB3-26AA-43DA-B31A-09B1F216CB5C}" dt="2022-10-06T15:22:40.899" v="4637" actId="478"/>
          <ac:inkMkLst>
            <pc:docMk/>
            <pc:sldMk cId="1508785952" sldId="921"/>
            <ac:inkMk id="3" creationId="{32A82C3D-80A9-D821-6508-A9DEA13BE7E3}"/>
          </ac:inkMkLst>
        </pc:inkChg>
      </pc:sldChg>
      <pc:sldChg chg="addSp delSp modSp add mod">
        <pc:chgData name="伊健 杜" userId="e69aded81da48593" providerId="LiveId" clId="{B41A0DB3-26AA-43DA-B31A-09B1F216CB5C}" dt="2022-10-06T14:01:21.361" v="4621"/>
        <pc:sldMkLst>
          <pc:docMk/>
          <pc:sldMk cId="803112995" sldId="922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803112995" sldId="922"/>
            <ac:spMk id="7" creationId="{8A134A8E-94C3-0EE7-C065-45DB3136BA45}"/>
          </ac:spMkLst>
        </pc:spChg>
        <pc:picChg chg="del mod">
          <ac:chgData name="伊健 杜" userId="e69aded81da48593" providerId="LiveId" clId="{B41A0DB3-26AA-43DA-B31A-09B1F216CB5C}" dt="2022-10-06T10:53:15.339" v="2687" actId="478"/>
          <ac:picMkLst>
            <pc:docMk/>
            <pc:sldMk cId="803112995" sldId="922"/>
            <ac:picMk id="20482" creationId="{25849B66-6BA1-3823-848E-A86BF160CC12}"/>
          </ac:picMkLst>
        </pc:picChg>
        <pc:picChg chg="add mod">
          <ac:chgData name="伊健 杜" userId="e69aded81da48593" providerId="LiveId" clId="{B41A0DB3-26AA-43DA-B31A-09B1F216CB5C}" dt="2022-10-06T10:54:33.124" v="2691" actId="1076"/>
          <ac:picMkLst>
            <pc:docMk/>
            <pc:sldMk cId="803112995" sldId="922"/>
            <ac:picMk id="21506" creationId="{0A23A4AA-71E5-ABE5-91F9-45CC295D033A}"/>
          </ac:picMkLst>
        </pc:picChg>
        <pc:inkChg chg="add">
          <ac:chgData name="伊健 杜" userId="e69aded81da48593" providerId="LiveId" clId="{B41A0DB3-26AA-43DA-B31A-09B1F216CB5C}" dt="2022-10-06T14:01:21.361" v="4621"/>
          <ac:inkMkLst>
            <pc:docMk/>
            <pc:sldMk cId="803112995" sldId="922"/>
            <ac:inkMk id="2" creationId="{963E2616-9634-5980-D7D7-D2E05E40CA8A}"/>
          </ac:inkMkLst>
        </pc:ink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971912090" sldId="92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971912090" sldId="923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7:27.517" v="2992" actId="478"/>
          <ac:picMkLst>
            <pc:docMk/>
            <pc:sldMk cId="971912090" sldId="923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0:57:52.331" v="2997" actId="1076"/>
          <ac:picMkLst>
            <pc:docMk/>
            <pc:sldMk cId="971912090" sldId="923"/>
            <ac:picMk id="23554" creationId="{D4DA0DCA-C37C-8083-771F-CD002A30BC1F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046682344" sldId="924"/>
        </pc:sldMkLst>
        <pc:spChg chg="mod">
          <ac:chgData name="伊健 杜" userId="e69aded81da48593" providerId="LiveId" clId="{B41A0DB3-26AA-43DA-B31A-09B1F216CB5C}" dt="2022-10-06T11:07:28.399" v="3219"/>
          <ac:spMkLst>
            <pc:docMk/>
            <pc:sldMk cId="2046682344" sldId="924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2046682344" sldId="924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0:58:12.929" v="2999" actId="478"/>
          <ac:picMkLst>
            <pc:docMk/>
            <pc:sldMk cId="2046682344" sldId="924"/>
            <ac:picMk id="23554" creationId="{D4DA0DCA-C37C-8083-771F-CD002A30BC1F}"/>
          </ac:picMkLst>
        </pc:picChg>
        <pc:picChg chg="add del mod">
          <ac:chgData name="伊健 杜" userId="e69aded81da48593" providerId="LiveId" clId="{B41A0DB3-26AA-43DA-B31A-09B1F216CB5C}" dt="2022-10-06T11:13:34.393" v="3403" actId="478"/>
          <ac:picMkLst>
            <pc:docMk/>
            <pc:sldMk cId="2046682344" sldId="924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3:38.898" v="3406" actId="1076"/>
          <ac:picMkLst>
            <pc:docMk/>
            <pc:sldMk cId="2046682344" sldId="924"/>
            <ac:picMk id="25604" creationId="{0AB7062F-31F8-FE82-B0A4-3153E5F58402}"/>
          </ac:picMkLst>
        </pc:picChg>
      </pc:sldChg>
      <pc:sldChg chg="modSp add mod modNotesTx">
        <pc:chgData name="伊健 杜" userId="e69aded81da48593" providerId="LiveId" clId="{B41A0DB3-26AA-43DA-B31A-09B1F216CB5C}" dt="2022-10-06T15:50:03.635" v="4640" actId="20577"/>
        <pc:sldMkLst>
          <pc:docMk/>
          <pc:sldMk cId="3389514890" sldId="92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389514890" sldId="925"/>
            <ac:spMk id="4" creationId="{4A26D81B-7583-DE7E-89DF-1B6B33C232F8}"/>
          </ac:spMkLst>
        </pc:spChg>
      </pc:sldChg>
      <pc:sldChg chg="addSp delSp modSp add mod modNotesTx">
        <pc:chgData name="伊健 杜" userId="e69aded81da48593" providerId="LiveId" clId="{B41A0DB3-26AA-43DA-B31A-09B1F216CB5C}" dt="2022-10-06T15:49:54.074" v="4639" actId="20577"/>
        <pc:sldMkLst>
          <pc:docMk/>
          <pc:sldMk cId="3839071627" sldId="926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839071627" sldId="92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06:40.975" v="3160" actId="478"/>
          <ac:picMkLst>
            <pc:docMk/>
            <pc:sldMk cId="3839071627" sldId="926"/>
            <ac:picMk id="23554" creationId="{D4DA0DCA-C37C-8083-771F-CD002A30BC1F}"/>
          </ac:picMkLst>
        </pc:picChg>
        <pc:picChg chg="add mod">
          <ac:chgData name="伊健 杜" userId="e69aded81da48593" providerId="LiveId" clId="{B41A0DB3-26AA-43DA-B31A-09B1F216CB5C}" dt="2022-10-06T11:06:59.339" v="3194" actId="1076"/>
          <ac:picMkLst>
            <pc:docMk/>
            <pc:sldMk cId="3839071627" sldId="926"/>
            <ac:picMk id="24578" creationId="{37E81458-CBFF-D8F6-2B9B-0D2AA37876D6}"/>
          </ac:picMkLst>
        </pc:picChg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1516926263" sldId="927"/>
        </pc:sldMkLst>
        <pc:spChg chg="mod">
          <ac:chgData name="伊健 杜" userId="e69aded81da48593" providerId="LiveId" clId="{B41A0DB3-26AA-43DA-B31A-09B1F216CB5C}" dt="2022-10-06T11:08:56.986" v="3236" actId="20577"/>
          <ac:spMkLst>
            <pc:docMk/>
            <pc:sldMk cId="1516926263" sldId="92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516926263" sldId="927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232926413" sldId="928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232926413" sldId="928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14:12.600" v="3505" actId="478"/>
          <ac:picMkLst>
            <pc:docMk/>
            <pc:sldMk cId="232926413" sldId="928"/>
            <ac:picMk id="25602" creationId="{E93618D9-6377-D6B4-9411-06447D45EED0}"/>
          </ac:picMkLst>
        </pc:picChg>
        <pc:picChg chg="add mod">
          <ac:chgData name="伊健 杜" userId="e69aded81da48593" providerId="LiveId" clId="{B41A0DB3-26AA-43DA-B31A-09B1F216CB5C}" dt="2022-10-06T11:15:40.180" v="3510" actId="1076"/>
          <ac:picMkLst>
            <pc:docMk/>
            <pc:sldMk cId="232926413" sldId="928"/>
            <ac:picMk id="28674" creationId="{C2816E22-501B-86B7-D65B-A8FCED603212}"/>
          </ac:picMkLst>
        </pc:picChg>
      </pc:sldChg>
      <pc:sldChg chg="add del">
        <pc:chgData name="伊健 杜" userId="e69aded81da48593" providerId="LiveId" clId="{B41A0DB3-26AA-43DA-B31A-09B1F216CB5C}" dt="2022-10-06T11:10:23.707" v="3338" actId="47"/>
        <pc:sldMkLst>
          <pc:docMk/>
          <pc:sldMk cId="1910680871" sldId="928"/>
        </pc:sldMkLst>
      </pc:sldChg>
      <pc:sldChg chg="modSp add mod">
        <pc:chgData name="伊健 杜" userId="e69aded81da48593" providerId="LiveId" clId="{B41A0DB3-26AA-43DA-B31A-09B1F216CB5C}" dt="2022-10-06T11:41:26.661" v="4232"/>
        <pc:sldMkLst>
          <pc:docMk/>
          <pc:sldMk cId="454470444" sldId="929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454470444" sldId="929"/>
            <ac:spMk id="4" creationId="{4A26D81B-7583-DE7E-89DF-1B6B33C232F8}"/>
          </ac:spMkLst>
        </pc:sp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379818006" sldId="930"/>
        </pc:sldMkLst>
        <pc:spChg chg="mod">
          <ac:chgData name="伊健 杜" userId="e69aded81da48593" providerId="LiveId" clId="{B41A0DB3-26AA-43DA-B31A-09B1F216CB5C}" dt="2022-10-06T11:16:28.461" v="3579" actId="20577"/>
          <ac:spMkLst>
            <pc:docMk/>
            <pc:sldMk cId="379818006" sldId="930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79818006" sldId="930"/>
            <ac:spMk id="7" creationId="{8A134A8E-94C3-0EE7-C065-45DB3136BA45}"/>
          </ac:spMkLst>
        </pc:spChg>
        <pc:picChg chg="add del mod">
          <ac:chgData name="伊健 杜" userId="e69aded81da48593" providerId="LiveId" clId="{B41A0DB3-26AA-43DA-B31A-09B1F216CB5C}" dt="2022-10-06T11:21:20.260" v="3668" actId="1076"/>
          <ac:picMkLst>
            <pc:docMk/>
            <pc:sldMk cId="379818006" sldId="930"/>
            <ac:picMk id="22530" creationId="{0CA02AA5-77B6-9D83-5D78-6457C7452C90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670785287" sldId="931"/>
        </pc:sldMkLst>
        <pc:spChg chg="mod">
          <ac:chgData name="伊健 杜" userId="e69aded81da48593" providerId="LiveId" clId="{B41A0DB3-26AA-43DA-B31A-09B1F216CB5C}" dt="2022-10-06T11:21:26.060" v="3671" actId="20577"/>
          <ac:spMkLst>
            <pc:docMk/>
            <pc:sldMk cId="1670785287" sldId="931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670785287" sldId="931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1:23.679" v="3669" actId="478"/>
          <ac:picMkLst>
            <pc:docMk/>
            <pc:sldMk cId="1670785287" sldId="931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24:22.742" v="3797" actId="1076"/>
          <ac:picMkLst>
            <pc:docMk/>
            <pc:sldMk cId="1670785287" sldId="931"/>
            <ac:picMk id="29698" creationId="{65B425AF-9A8D-790E-99F6-DDB6331F2FD9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1921391591" sldId="932"/>
        </pc:sldMkLst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2" creationId="{35CA5F8B-726A-3638-33A0-C1997D9C1656}"/>
          </ac:spMkLst>
        </pc:spChg>
        <pc:spChg chg="add mod">
          <ac:chgData name="伊健 杜" userId="e69aded81da48593" providerId="LiveId" clId="{B41A0DB3-26AA-43DA-B31A-09B1F216CB5C}" dt="2022-10-06T11:41:26.661" v="4232"/>
          <ac:spMkLst>
            <pc:docMk/>
            <pc:sldMk cId="1921391591" sldId="932"/>
            <ac:spMk id="3" creationId="{1AF6C431-B1BC-977D-6096-A87D84D8A4CB}"/>
          </ac:spMkLst>
        </pc:spChg>
        <pc:spChg chg="del">
          <ac:chgData name="伊健 杜" userId="e69aded81da48593" providerId="LiveId" clId="{B41A0DB3-26AA-43DA-B31A-09B1F216CB5C}" dt="2022-10-06T11:27:28.259" v="3800" actId="478"/>
          <ac:spMkLst>
            <pc:docMk/>
            <pc:sldMk cId="1921391591" sldId="932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27:26.594" v="3799" actId="478"/>
          <ac:picMkLst>
            <pc:docMk/>
            <pc:sldMk cId="1921391591" sldId="932"/>
            <ac:picMk id="29698" creationId="{65B425AF-9A8D-790E-99F6-DDB6331F2FD9}"/>
          </ac:picMkLst>
        </pc:picChg>
        <pc:picChg chg="add mod">
          <ac:chgData name="伊健 杜" userId="e69aded81da48593" providerId="LiveId" clId="{B41A0DB3-26AA-43DA-B31A-09B1F216CB5C}" dt="2022-10-06T11:27:32.812" v="3803" actId="1076"/>
          <ac:picMkLst>
            <pc:docMk/>
            <pc:sldMk cId="1921391591" sldId="932"/>
            <ac:picMk id="31746" creationId="{1692FC10-1BA5-9DD1-9EBB-C5A51FD2183D}"/>
          </ac:picMkLst>
        </pc:picChg>
      </pc:sldChg>
      <pc:sldChg chg="addSp delSp modSp add mod">
        <pc:chgData name="伊健 杜" userId="e69aded81da48593" providerId="LiveId" clId="{B41A0DB3-26AA-43DA-B31A-09B1F216CB5C}" dt="2022-10-06T11:41:26.661" v="4232"/>
        <pc:sldMkLst>
          <pc:docMk/>
          <pc:sldMk cId="780672822" sldId="933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780672822" sldId="933"/>
            <ac:spMk id="4" creationId="{21BD65C9-00B8-77B5-1258-CB85B4A4F40D}"/>
          </ac:spMkLst>
        </pc:spChg>
        <pc:picChg chg="del mod">
          <ac:chgData name="伊健 杜" userId="e69aded81da48593" providerId="LiveId" clId="{B41A0DB3-26AA-43DA-B31A-09B1F216CB5C}" dt="2022-10-06T11:31:26.144" v="3989" actId="478"/>
          <ac:picMkLst>
            <pc:docMk/>
            <pc:sldMk cId="780672822" sldId="933"/>
            <ac:picMk id="3" creationId="{619F8674-F723-8C6D-BE60-2A3526CA78AD}"/>
          </ac:picMkLst>
        </pc:picChg>
        <pc:picChg chg="del mod">
          <ac:chgData name="伊健 杜" userId="e69aded81da48593" providerId="LiveId" clId="{B41A0DB3-26AA-43DA-B31A-09B1F216CB5C}" dt="2022-10-06T11:30:33.300" v="3985" actId="478"/>
          <ac:picMkLst>
            <pc:docMk/>
            <pc:sldMk cId="780672822" sldId="933"/>
            <ac:picMk id="5" creationId="{7F8778DD-28C1-BF05-2C28-464D4428FBB8}"/>
          </ac:picMkLst>
        </pc:picChg>
        <pc:picChg chg="del">
          <ac:chgData name="伊健 杜" userId="e69aded81da48593" providerId="LiveId" clId="{B41A0DB3-26AA-43DA-B31A-09B1F216CB5C}" dt="2022-10-06T11:30:31.390" v="3984" actId="478"/>
          <ac:picMkLst>
            <pc:docMk/>
            <pc:sldMk cId="780672822" sldId="933"/>
            <ac:picMk id="13316" creationId="{0F70A11D-F4BB-E37F-6467-A5BE5A79CDD8}"/>
          </ac:picMkLst>
        </pc:picChg>
        <pc:picChg chg="add mod">
          <ac:chgData name="伊健 杜" userId="e69aded81da48593" providerId="LiveId" clId="{B41A0DB3-26AA-43DA-B31A-09B1F216CB5C}" dt="2022-10-06T11:31:29.661" v="3992" actId="1076"/>
          <ac:picMkLst>
            <pc:docMk/>
            <pc:sldMk cId="780672822" sldId="933"/>
            <ac:picMk id="32770" creationId="{CE222FF5-5265-C490-AA21-B4E9AD4F1E9D}"/>
          </ac:picMkLst>
        </pc:picChg>
      </pc:sldChg>
      <pc:sldChg chg="delSp modSp add mod">
        <pc:chgData name="伊健 杜" userId="e69aded81da48593" providerId="LiveId" clId="{B41A0DB3-26AA-43DA-B31A-09B1F216CB5C}" dt="2022-10-06T11:41:26.661" v="4232"/>
        <pc:sldMkLst>
          <pc:docMk/>
          <pc:sldMk cId="1385191696" sldId="934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2" creationId="{1302A11A-625D-774F-23B3-739301B530C3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1385191696" sldId="934"/>
            <ac:spMk id="4" creationId="{21BD65C9-00B8-77B5-1258-CB85B4A4F40D}"/>
          </ac:spMkLst>
        </pc:spChg>
        <pc:picChg chg="del">
          <ac:chgData name="伊健 杜" userId="e69aded81da48593" providerId="LiveId" clId="{B41A0DB3-26AA-43DA-B31A-09B1F216CB5C}" dt="2022-10-06T11:36:11.052" v="4126" actId="478"/>
          <ac:picMkLst>
            <pc:docMk/>
            <pc:sldMk cId="1385191696" sldId="934"/>
            <ac:picMk id="32770" creationId="{CE222FF5-5265-C490-AA21-B4E9AD4F1E9D}"/>
          </ac:picMkLst>
        </pc:picChg>
      </pc:sldChg>
      <pc:sldChg chg="addSp modSp add mod ord">
        <pc:chgData name="伊健 杜" userId="e69aded81da48593" providerId="LiveId" clId="{B41A0DB3-26AA-43DA-B31A-09B1F216CB5C}" dt="2022-10-06T11:41:26.661" v="4232"/>
        <pc:sldMkLst>
          <pc:docMk/>
          <pc:sldMk cId="3476667222" sldId="935"/>
        </pc:sldMkLst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2" creationId="{1302A11A-625D-774F-23B3-739301B530C3}"/>
          </ac:spMkLst>
        </pc:spChg>
        <pc:spChg chg="add">
          <ac:chgData name="伊健 杜" userId="e69aded81da48593" providerId="LiveId" clId="{B41A0DB3-26AA-43DA-B31A-09B1F216CB5C}" dt="2022-10-06T11:40:29.193" v="4229"/>
          <ac:spMkLst>
            <pc:docMk/>
            <pc:sldMk cId="3476667222" sldId="935"/>
            <ac:spMk id="3" creationId="{2270E285-0B31-6BD1-84FE-37D232EB7AC6}"/>
          </ac:spMkLst>
        </pc:spChg>
        <pc:spChg chg="mod">
          <ac:chgData name="伊健 杜" userId="e69aded81da48593" providerId="LiveId" clId="{B41A0DB3-26AA-43DA-B31A-09B1F216CB5C}" dt="2022-10-06T11:41:26.661" v="4232"/>
          <ac:spMkLst>
            <pc:docMk/>
            <pc:sldMk cId="3476667222" sldId="935"/>
            <ac:spMk id="4" creationId="{21BD65C9-00B8-77B5-1258-CB85B4A4F40D}"/>
          </ac:spMkLst>
        </pc:spChg>
        <pc:picChg chg="add mod">
          <ac:chgData name="伊健 杜" userId="e69aded81da48593" providerId="LiveId" clId="{B41A0DB3-26AA-43DA-B31A-09B1F216CB5C}" dt="2022-10-06T11:40:40.770" v="4231" actId="1076"/>
          <ac:picMkLst>
            <pc:docMk/>
            <pc:sldMk cId="3476667222" sldId="935"/>
            <ac:picMk id="6" creationId="{D4CF6B01-62AB-1F4B-A9B4-A6BE1547A02D}"/>
          </ac:picMkLst>
        </pc:picChg>
        <pc:picChg chg="add mod">
          <ac:chgData name="伊健 杜" userId="e69aded81da48593" providerId="LiveId" clId="{B41A0DB3-26AA-43DA-B31A-09B1F216CB5C}" dt="2022-10-06T11:40:21.017" v="4228" actId="1076"/>
          <ac:picMkLst>
            <pc:docMk/>
            <pc:sldMk cId="3476667222" sldId="935"/>
            <ac:picMk id="33794" creationId="{33E3100D-C467-206E-2702-E20D9A213A34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3921503590" sldId="936"/>
        </pc:sldMkLst>
        <pc:spChg chg="add del">
          <ac:chgData name="伊健 杜" userId="e69aded81da48593" providerId="LiveId" clId="{B41A0DB3-26AA-43DA-B31A-09B1F216CB5C}" dt="2022-10-06T11:50:49.777" v="4378" actId="478"/>
          <ac:spMkLst>
            <pc:docMk/>
            <pc:sldMk cId="3921503590" sldId="936"/>
            <ac:spMk id="2" creationId="{3DB668E7-EED1-693D-1C97-301CB40B2439}"/>
          </ac:spMkLst>
        </pc:spChg>
        <pc:spChg chg="mod">
          <ac:chgData name="伊健 杜" userId="e69aded81da48593" providerId="LiveId" clId="{B41A0DB3-26AA-43DA-B31A-09B1F216CB5C}" dt="2022-10-06T11:48:14.931" v="4245"/>
          <ac:spMkLst>
            <pc:docMk/>
            <pc:sldMk cId="3921503590" sldId="936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3921503590" sldId="936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49:04.668" v="4376" actId="478"/>
          <ac:picMkLst>
            <pc:docMk/>
            <pc:sldMk cId="3921503590" sldId="936"/>
            <ac:picMk id="22530" creationId="{0CA02AA5-77B6-9D83-5D78-6457C7452C90}"/>
          </ac:picMkLst>
        </pc:picChg>
        <pc:picChg chg="add mod">
          <ac:chgData name="伊健 杜" userId="e69aded81da48593" providerId="LiveId" clId="{B41A0DB3-26AA-43DA-B31A-09B1F216CB5C}" dt="2022-10-06T11:51:26.716" v="4393" actId="1076"/>
          <ac:picMkLst>
            <pc:docMk/>
            <pc:sldMk cId="3921503590" sldId="936"/>
            <ac:picMk id="35844" creationId="{71637C2B-9C4C-1781-A201-19892D23ECC9}"/>
          </ac:picMkLst>
        </pc:picChg>
      </pc:sldChg>
      <pc:sldChg chg="addSp delSp modSp add mod">
        <pc:chgData name="伊健 杜" userId="e69aded81da48593" providerId="LiveId" clId="{B41A0DB3-26AA-43DA-B31A-09B1F216CB5C}" dt="2022-10-06T11:55:53.593" v="4611"/>
        <pc:sldMkLst>
          <pc:docMk/>
          <pc:sldMk cId="779148286" sldId="937"/>
        </pc:sldMkLst>
        <pc:spChg chg="mod">
          <ac:chgData name="伊健 杜" userId="e69aded81da48593" providerId="LiveId" clId="{B41A0DB3-26AA-43DA-B31A-09B1F216CB5C}" dt="2022-10-06T11:51:32.730" v="4396" actId="20577"/>
          <ac:spMkLst>
            <pc:docMk/>
            <pc:sldMk cId="779148286" sldId="937"/>
            <ac:spMk id="6" creationId="{F83A6AC8-56F1-EB9E-DD47-C1CFF9753BBA}"/>
          </ac:spMkLst>
        </pc:spChg>
        <pc:spChg chg="mod">
          <ac:chgData name="伊健 杜" userId="e69aded81da48593" providerId="LiveId" clId="{B41A0DB3-26AA-43DA-B31A-09B1F216CB5C}" dt="2022-10-06T11:55:53.593" v="4611"/>
          <ac:spMkLst>
            <pc:docMk/>
            <pc:sldMk cId="779148286" sldId="937"/>
            <ac:spMk id="7" creationId="{8A134A8E-94C3-0EE7-C065-45DB3136BA45}"/>
          </ac:spMkLst>
        </pc:spChg>
        <pc:picChg chg="del">
          <ac:chgData name="伊健 杜" userId="e69aded81da48593" providerId="LiveId" clId="{B41A0DB3-26AA-43DA-B31A-09B1F216CB5C}" dt="2022-10-06T11:51:56.306" v="4464" actId="478"/>
          <ac:picMkLst>
            <pc:docMk/>
            <pc:sldMk cId="779148286" sldId="937"/>
            <ac:picMk id="35844" creationId="{71637C2B-9C4C-1781-A201-19892D23ECC9}"/>
          </ac:picMkLst>
        </pc:picChg>
        <pc:picChg chg="add mod">
          <ac:chgData name="伊健 杜" userId="e69aded81da48593" providerId="LiveId" clId="{B41A0DB3-26AA-43DA-B31A-09B1F216CB5C}" dt="2022-10-06T11:52:26.446" v="4472" actId="1076"/>
          <ac:picMkLst>
            <pc:docMk/>
            <pc:sldMk cId="779148286" sldId="937"/>
            <ac:picMk id="36866" creationId="{BA49E68A-F1D0-B7FE-1F8A-7920AC0956A5}"/>
          </ac:picMkLst>
        </pc:picChg>
        <pc:picChg chg="add mod">
          <ac:chgData name="伊健 杜" userId="e69aded81da48593" providerId="LiveId" clId="{B41A0DB3-26AA-43DA-B31A-09B1F216CB5C}" dt="2022-10-06T11:52:28.048" v="4473" actId="1076"/>
          <ac:picMkLst>
            <pc:docMk/>
            <pc:sldMk cId="779148286" sldId="937"/>
            <ac:picMk id="36868" creationId="{19BFE2E1-68B2-CC21-7F3C-A84D35B78A35}"/>
          </ac:picMkLst>
        </pc:picChg>
      </pc:sldChg>
    </pc:docChg>
  </pc:docChgLst>
  <pc:docChgLst>
    <pc:chgData name="伊健 杜" userId="e69aded81da48593" providerId="LiveId" clId="{2649DFFE-EC20-430C-B5CC-2DB40C805001}"/>
    <pc:docChg chg="custSel addSld delSld modSld sldOrd">
      <pc:chgData name="伊健 杜" userId="e69aded81da48593" providerId="LiveId" clId="{2649DFFE-EC20-430C-B5CC-2DB40C805001}" dt="2021-12-03T11:31:37.323" v="503" actId="478"/>
      <pc:docMkLst>
        <pc:docMk/>
      </pc:docMkLst>
      <pc:sldChg chg="modSp mod">
        <pc:chgData name="伊健 杜" userId="e69aded81da48593" providerId="LiveId" clId="{2649DFFE-EC20-430C-B5CC-2DB40C805001}" dt="2021-12-03T09:59:21.238" v="501" actId="20577"/>
        <pc:sldMkLst>
          <pc:docMk/>
          <pc:sldMk cId="3180688205" sldId="256"/>
        </pc:sldMkLst>
        <pc:spChg chg="mod">
          <ac:chgData name="伊健 杜" userId="e69aded81da48593" providerId="LiveId" clId="{2649DFFE-EC20-430C-B5CC-2DB40C805001}" dt="2021-12-03T09:59:21.238" v="501" actId="20577"/>
          <ac:spMkLst>
            <pc:docMk/>
            <pc:sldMk cId="3180688205" sldId="256"/>
            <ac:spMk id="2" creationId="{1F01E9DD-2818-4BD0-9996-984FE0985E67}"/>
          </ac:spMkLst>
        </pc:spChg>
      </pc:sldChg>
      <pc:sldChg chg="modSp add mod modAnim modNotes">
        <pc:chgData name="伊健 杜" userId="e69aded81da48593" providerId="LiveId" clId="{2649DFFE-EC20-430C-B5CC-2DB40C805001}" dt="2021-12-03T09:56:24.550" v="492" actId="14100"/>
        <pc:sldMkLst>
          <pc:docMk/>
          <pc:sldMk cId="0" sldId="270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0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5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0"/>
            <ac:spMk id="306" creationId="{00000000-0000-0000-0000-000000000000}"/>
          </ac:spMkLst>
        </pc:spChg>
        <pc:spChg chg="mod">
          <ac:chgData name="伊健 杜" userId="e69aded81da48593" providerId="LiveId" clId="{2649DFFE-EC20-430C-B5CC-2DB40C805001}" dt="2021-12-03T09:56:24.550" v="492" actId="14100"/>
          <ac:spMkLst>
            <pc:docMk/>
            <pc:sldMk cId="0" sldId="270"/>
            <ac:spMk id="308" creationId="{00000000-0000-0000-0000-000000000000}"/>
          </ac:spMkLst>
        </pc:spChg>
      </pc:sldChg>
      <pc:sldChg chg="modSp add modNotes">
        <pc:chgData name="伊健 杜" userId="e69aded81da48593" providerId="LiveId" clId="{2649DFFE-EC20-430C-B5CC-2DB40C805001}" dt="2021-12-03T09:55:53.296" v="485"/>
        <pc:sldMkLst>
          <pc:docMk/>
          <pc:sldMk cId="0" sldId="271"/>
        </pc:sldMkLst>
        <pc:spChg chg="mod">
          <ac:chgData name="伊健 杜" userId="e69aded81da48593" providerId="LiveId" clId="{2649DFFE-EC20-430C-B5CC-2DB40C805001}" dt="2021-12-03T09:55:53.296" v="485"/>
          <ac:spMkLst>
            <pc:docMk/>
            <pc:sldMk cId="0" sldId="271"/>
            <ac:spMk id="322" creationId="{00000000-0000-0000-0000-000000000000}"/>
          </ac:spMkLst>
        </pc:sp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746082490" sldId="286"/>
        </pc:sldMkLst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9.233" v="438" actId="478"/>
          <ac:spMkLst>
            <pc:docMk/>
            <pc:sldMk cId="746082490" sldId="28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9.233" v="438" actId="478"/>
          <ac:grpSpMkLst>
            <pc:docMk/>
            <pc:sldMk cId="746082490" sldId="28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6.238" v="479" actId="1076"/>
          <ac:picMkLst>
            <pc:docMk/>
            <pc:sldMk cId="746082490" sldId="286"/>
            <ac:picMk id="9" creationId="{6CE9DA09-5B74-474A-9F78-8349CFD79E08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829887703" sldId="287"/>
        </pc:sldMkLst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5.860" v="451" actId="478"/>
          <ac:spMkLst>
            <pc:docMk/>
            <pc:sldMk cId="2829887703" sldId="287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35.860" v="451" actId="478"/>
          <ac:grpSpMkLst>
            <pc:docMk/>
            <pc:sldMk cId="2829887703" sldId="287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4.183" v="478" actId="1076"/>
          <ac:picMkLst>
            <pc:docMk/>
            <pc:sldMk cId="2829887703" sldId="287"/>
            <ac:picMk id="9" creationId="{FDBB55E1-0E95-49BE-A9A2-E5C2ADAE1EB0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42948582" sldId="299"/>
        </pc:sldMkLst>
        <pc:spChg chg="del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7" creationId="{E9098511-4C1C-4977-8239-9149CB95879B}"/>
          </ac:spMkLst>
        </pc:spChg>
        <pc:spChg chg="del mod">
          <ac:chgData name="伊健 杜" userId="e69aded81da48593" providerId="LiveId" clId="{2649DFFE-EC20-430C-B5CC-2DB40C805001}" dt="2021-12-03T07:42:39.323" v="453" actId="478"/>
          <ac:spMkLst>
            <pc:docMk/>
            <pc:sldMk cId="3042948582" sldId="299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39.323" v="453" actId="478"/>
          <ac:grpSpMkLst>
            <pc:docMk/>
            <pc:sldMk cId="3042948582" sldId="299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2.370" v="477" actId="1076"/>
          <ac:picMkLst>
            <pc:docMk/>
            <pc:sldMk cId="3042948582" sldId="299"/>
            <ac:picMk id="9" creationId="{79155DF3-194C-4AE4-B4C1-47BEE48BC112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626329760" sldId="300"/>
        </pc:sldMkLst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2.719" v="455" actId="478"/>
          <ac:spMkLst>
            <pc:docMk/>
            <pc:sldMk cId="3626329760" sldId="300"/>
            <ac:spMk id="8" creationId="{A2C2CB15-61A3-4AE1-96BA-3DD34E345283}"/>
          </ac:spMkLst>
        </pc:spChg>
        <pc:grpChg chg="del mod">
          <ac:chgData name="伊健 杜" userId="e69aded81da48593" providerId="LiveId" clId="{2649DFFE-EC20-430C-B5CC-2DB40C805001}" dt="2021-12-03T07:42:42.719" v="455" actId="478"/>
          <ac:grpSpMkLst>
            <pc:docMk/>
            <pc:sldMk cId="3626329760" sldId="300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0.441" v="476" actId="1076"/>
          <ac:picMkLst>
            <pc:docMk/>
            <pc:sldMk cId="3626329760" sldId="300"/>
            <ac:picMk id="9" creationId="{0F14CDCB-96E5-450E-BCB4-633847B2CF11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589854818" sldId="301"/>
        </pc:sldMkLst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47.003" v="456" actId="478"/>
          <ac:spMkLst>
            <pc:docMk/>
            <pc:sldMk cId="1589854818" sldId="301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47.003" v="456" actId="478"/>
          <ac:grpSpMkLst>
            <pc:docMk/>
            <pc:sldMk cId="1589854818" sldId="301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9.439" v="475" actId="1076"/>
          <ac:picMkLst>
            <pc:docMk/>
            <pc:sldMk cId="1589854818" sldId="301"/>
            <ac:picMk id="9" creationId="{7207996F-B66B-40EC-B165-6DFBC1D9B6F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46290322" sldId="303"/>
        </pc:sldMkLst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1.092" v="457" actId="478"/>
          <ac:spMkLst>
            <pc:docMk/>
            <pc:sldMk cId="2746290322" sldId="303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1.092" v="457" actId="478"/>
          <ac:grpSpMkLst>
            <pc:docMk/>
            <pc:sldMk cId="2746290322" sldId="303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14.875" v="473" actId="1076"/>
          <ac:picMkLst>
            <pc:docMk/>
            <pc:sldMk cId="2746290322" sldId="303"/>
            <ac:picMk id="9" creationId="{85B9A018-18D4-4729-9A09-512A392C4F7E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769666907" sldId="304"/>
        </pc:sldMkLst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4.249" v="458" actId="478"/>
          <ac:spMkLst>
            <pc:docMk/>
            <pc:sldMk cId="2769666907" sldId="304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4.249" v="458" actId="478"/>
          <ac:grpSpMkLst>
            <pc:docMk/>
            <pc:sldMk cId="2769666907" sldId="304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5.046" v="465" actId="14100"/>
          <ac:picMkLst>
            <pc:docMk/>
            <pc:sldMk cId="2769666907" sldId="304"/>
            <ac:picMk id="9" creationId="{019FC389-EA31-4742-8204-05301A880309}"/>
          </ac:picMkLst>
        </pc:picChg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3027874277" sldId="305"/>
        </pc:sldMkLst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57.507" v="459" actId="478"/>
          <ac:spMkLst>
            <pc:docMk/>
            <pc:sldMk cId="3027874277" sldId="305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57.507" v="459" actId="478"/>
          <ac:grpSpMkLst>
            <pc:docMk/>
            <pc:sldMk cId="3027874277" sldId="305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01.953" v="463" actId="1076"/>
          <ac:picMkLst>
            <pc:docMk/>
            <pc:sldMk cId="3027874277" sldId="305"/>
            <ac:picMk id="9" creationId="{8CEE15C1-7EFB-4D1D-BC8E-8D887A7ECF45}"/>
          </ac:picMkLst>
        </pc:picChg>
      </pc:sldChg>
      <pc:sldChg chg="modSp mod">
        <pc:chgData name="伊健 杜" userId="e69aded81da48593" providerId="LiveId" clId="{2649DFFE-EC20-430C-B5CC-2DB40C805001}" dt="2021-12-03T07:02:03.679" v="356" actId="1076"/>
        <pc:sldMkLst>
          <pc:docMk/>
          <pc:sldMk cId="4132122763" sldId="368"/>
        </pc:sldMkLst>
        <pc:spChg chg="mod">
          <ac:chgData name="伊健 杜" userId="e69aded81da48593" providerId="LiveId" clId="{2649DFFE-EC20-430C-B5CC-2DB40C805001}" dt="2021-12-03T07:02:03.679" v="356" actId="1076"/>
          <ac:spMkLst>
            <pc:docMk/>
            <pc:sldMk cId="4132122763" sldId="368"/>
            <ac:spMk id="2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123348491" sldId="415"/>
        </pc:sldMkLst>
      </pc:sldChg>
      <pc:sldChg chg="modSp mod ord">
        <pc:chgData name="伊健 杜" userId="e69aded81da48593" providerId="LiveId" clId="{2649DFFE-EC20-430C-B5CC-2DB40C805001}" dt="2021-12-03T05:27:03.883" v="3" actId="20577"/>
        <pc:sldMkLst>
          <pc:docMk/>
          <pc:sldMk cId="1257555558" sldId="417"/>
        </pc:sldMkLst>
        <pc:spChg chg="mod">
          <ac:chgData name="伊健 杜" userId="e69aded81da48593" providerId="LiveId" clId="{2649DFFE-EC20-430C-B5CC-2DB40C805001}" dt="2021-12-03T05:27:03.883" v="3" actId="20577"/>
          <ac:spMkLst>
            <pc:docMk/>
            <pc:sldMk cId="1257555558" sldId="417"/>
            <ac:spMk id="7" creationId="{00000000-0000-0000-0000-000000000000}"/>
          </ac:spMkLst>
        </pc:spChg>
      </pc:sldChg>
      <pc:sldChg chg="modSp add mod modNotes">
        <pc:chgData name="伊健 杜" userId="e69aded81da48593" providerId="LiveId" clId="{2649DFFE-EC20-430C-B5CC-2DB40C805001}" dt="2021-12-03T09:55:53.296" v="485"/>
        <pc:sldMkLst>
          <pc:docMk/>
          <pc:sldMk cId="4036216295" sldId="422"/>
        </pc:sldMkLst>
        <pc:spChg chg="mod">
          <ac:chgData name="伊健 杜" userId="e69aded81da48593" providerId="LiveId" clId="{2649DFFE-EC20-430C-B5CC-2DB40C805001}" dt="2021-12-03T07:09:41.162" v="382" actId="1076"/>
          <ac:spMkLst>
            <pc:docMk/>
            <pc:sldMk cId="4036216295" sldId="422"/>
            <ac:spMk id="2" creationId="{00000000-0000-0000-0000-000000000000}"/>
          </ac:spMkLst>
        </pc:spChg>
        <pc:spChg chg="mod">
          <ac:chgData name="伊健 杜" userId="e69aded81da48593" providerId="LiveId" clId="{2649DFFE-EC20-430C-B5CC-2DB40C805001}" dt="2021-12-03T07:09:36.241" v="373" actId="1076"/>
          <ac:spMkLst>
            <pc:docMk/>
            <pc:sldMk cId="4036216295" sldId="422"/>
            <ac:spMk id="4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1696918189" sldId="423"/>
        </pc:sldMkLst>
      </pc:sldChg>
      <pc:sldChg chg="ord">
        <pc:chgData name="伊健 杜" userId="e69aded81da48593" providerId="LiveId" clId="{2649DFFE-EC20-430C-B5CC-2DB40C805001}" dt="2021-12-03T07:05:29.813" v="359"/>
        <pc:sldMkLst>
          <pc:docMk/>
          <pc:sldMk cId="2644600179" sldId="424"/>
        </pc:sldMkLst>
      </pc:sldChg>
      <pc:sldChg chg="del">
        <pc:chgData name="伊健 杜" userId="e69aded81da48593" providerId="LiveId" clId="{2649DFFE-EC20-430C-B5CC-2DB40C805001}" dt="2021-12-03T07:05:19.034" v="357" actId="47"/>
        <pc:sldMkLst>
          <pc:docMk/>
          <pc:sldMk cId="1347968565" sldId="425"/>
        </pc:sldMkLst>
      </pc:sldChg>
      <pc:sldChg chg="del">
        <pc:chgData name="伊健 杜" userId="e69aded81da48593" providerId="LiveId" clId="{2649DFFE-EC20-430C-B5CC-2DB40C805001}" dt="2021-12-03T09:56:42.550" v="495" actId="47"/>
        <pc:sldMkLst>
          <pc:docMk/>
          <pc:sldMk cId="1253433127" sldId="429"/>
        </pc:sldMkLst>
      </pc:sldChg>
      <pc:sldChg chg="modSp mod modAnim">
        <pc:chgData name="伊健 杜" userId="e69aded81da48593" providerId="LiveId" clId="{2649DFFE-EC20-430C-B5CC-2DB40C805001}" dt="2021-12-03T09:56:39.665" v="494"/>
        <pc:sldMkLst>
          <pc:docMk/>
          <pc:sldMk cId="1965851405" sldId="488"/>
        </pc:sldMkLst>
        <pc:spChg chg="mod">
          <ac:chgData name="伊健 杜" userId="e69aded81da48593" providerId="LiveId" clId="{2649DFFE-EC20-430C-B5CC-2DB40C805001}" dt="2021-12-03T09:56:37.292" v="493" actId="122"/>
          <ac:spMkLst>
            <pc:docMk/>
            <pc:sldMk cId="1965851405" sldId="488"/>
            <ac:spMk id="3" creationId="{00000000-0000-0000-0000-000000000000}"/>
          </ac:spMkLst>
        </pc:spChg>
      </pc:sldChg>
      <pc:sldChg chg="ord">
        <pc:chgData name="伊健 杜" userId="e69aded81da48593" providerId="LiveId" clId="{2649DFFE-EC20-430C-B5CC-2DB40C805001}" dt="2021-12-03T05:26:23.034" v="2"/>
        <pc:sldMkLst>
          <pc:docMk/>
          <pc:sldMk cId="3881099013" sldId="490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3110225550" sldId="501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1398845864" sldId="522"/>
        </pc:sldMkLst>
      </pc:sldChg>
      <pc:sldChg chg="del">
        <pc:chgData name="伊健 杜" userId="e69aded81da48593" providerId="LiveId" clId="{2649DFFE-EC20-430C-B5CC-2DB40C805001}" dt="2021-12-03T05:25:59.659" v="0" actId="47"/>
        <pc:sldMkLst>
          <pc:docMk/>
          <pc:sldMk cId="216157039" sldId="523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1191107333" sldId="526"/>
        </pc:sldMkLst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3.270" v="436" actId="478"/>
          <ac:spMkLst>
            <pc:docMk/>
            <pc:sldMk cId="1191107333" sldId="52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3.270" v="436" actId="478"/>
          <ac:grpSpMkLst>
            <pc:docMk/>
            <pc:sldMk cId="1191107333" sldId="52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42.674" v="481" actId="1076"/>
          <ac:picMkLst>
            <pc:docMk/>
            <pc:sldMk cId="1191107333" sldId="526"/>
            <ac:picMk id="2" creationId="{47B353D8-55C2-47D5-B06D-AD2EF3098796}"/>
          </ac:picMkLst>
        </pc:picChg>
      </pc:sldChg>
      <pc:sldChg chg="addSp delSp modSp add mod">
        <pc:chgData name="伊健 杜" userId="e69aded81da48593" providerId="LiveId" clId="{2649DFFE-EC20-430C-B5CC-2DB40C805001}" dt="2021-12-03T05:31:02.629" v="37"/>
        <pc:sldMkLst>
          <pc:docMk/>
          <pc:sldMk cId="4090569073" sldId="529"/>
        </pc:sldMkLst>
        <pc:spChg chg="mod">
          <ac:chgData name="伊健 杜" userId="e69aded81da48593" providerId="LiveId" clId="{2649DFFE-EC20-430C-B5CC-2DB40C805001}" dt="2021-12-03T05:31:02.629" v="37"/>
          <ac:spMkLst>
            <pc:docMk/>
            <pc:sldMk cId="4090569073" sldId="52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0:31.297" v="24"/>
          <ac:spMkLst>
            <pc:docMk/>
            <pc:sldMk cId="4090569073" sldId="529"/>
            <ac:spMk id="3" creationId="{8225B7FB-D245-4F9D-907A-DAF9C90C63D4}"/>
          </ac:spMkLst>
        </pc:spChg>
        <pc:picChg chg="mod">
          <ac:chgData name="伊健 杜" userId="e69aded81da48593" providerId="LiveId" clId="{2649DFFE-EC20-430C-B5CC-2DB40C805001}" dt="2021-12-03T05:29:59.592" v="12" actId="1076"/>
          <ac:picMkLst>
            <pc:docMk/>
            <pc:sldMk cId="4090569073" sldId="529"/>
            <ac:picMk id="4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5:34:05.973" v="98" actId="478"/>
        <pc:sldMkLst>
          <pc:docMk/>
          <pc:sldMk cId="1256648123" sldId="531"/>
        </pc:sldMkLst>
        <pc:spChg chg="del mod">
          <ac:chgData name="伊健 杜" userId="e69aded81da48593" providerId="LiveId" clId="{2649DFFE-EC20-430C-B5CC-2DB40C805001}" dt="2021-12-03T05:34:05.973" v="98" actId="478"/>
          <ac:spMkLst>
            <pc:docMk/>
            <pc:sldMk cId="1256648123" sldId="531"/>
            <ac:spMk id="2" creationId="{00000000-0000-0000-0000-000000000000}"/>
          </ac:spMkLst>
        </pc:spChg>
        <pc:spChg chg="add del mod">
          <ac:chgData name="伊健 杜" userId="e69aded81da48593" providerId="LiveId" clId="{2649DFFE-EC20-430C-B5CC-2DB40C805001}" dt="2021-12-03T05:33:31.147" v="76" actId="478"/>
          <ac:spMkLst>
            <pc:docMk/>
            <pc:sldMk cId="1256648123" sldId="531"/>
            <ac:spMk id="4" creationId="{90C19CA8-3CF4-4C94-BAEE-CAD25AAFF3A7}"/>
          </ac:spMkLst>
        </pc:spChg>
        <pc:spChg chg="add mod">
          <ac:chgData name="伊健 杜" userId="e69aded81da48593" providerId="LiveId" clId="{2649DFFE-EC20-430C-B5CC-2DB40C805001}" dt="2021-12-03T05:33:54.710" v="93" actId="1076"/>
          <ac:spMkLst>
            <pc:docMk/>
            <pc:sldMk cId="1256648123" sldId="531"/>
            <ac:spMk id="6" creationId="{5F245D23-F6DC-4D28-AC0F-28312CFBCA5D}"/>
          </ac:spMkLst>
        </pc:spChg>
        <pc:picChg chg="mod">
          <ac:chgData name="伊健 杜" userId="e69aded81da48593" providerId="LiveId" clId="{2649DFFE-EC20-430C-B5CC-2DB40C805001}" dt="2021-12-03T05:33:55.684" v="94" actId="1076"/>
          <ac:picMkLst>
            <pc:docMk/>
            <pc:sldMk cId="1256648123" sldId="531"/>
            <ac:picMk id="5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39441533" sldId="532"/>
        </pc:sldMkLst>
      </pc:sldChg>
      <pc:sldChg chg="addSp modSp add mod ord modAnim">
        <pc:chgData name="伊健 杜" userId="e69aded81da48593" providerId="LiveId" clId="{2649DFFE-EC20-430C-B5CC-2DB40C805001}" dt="2021-12-03T06:24:37.752" v="162"/>
        <pc:sldMkLst>
          <pc:docMk/>
          <pc:sldMk cId="438318784" sldId="534"/>
        </pc:sldMkLst>
        <pc:spChg chg="mod">
          <ac:chgData name="伊健 杜" userId="e69aded81da48593" providerId="LiveId" clId="{2649DFFE-EC20-430C-B5CC-2DB40C805001}" dt="2021-12-03T06:23:28.719" v="149" actId="1076"/>
          <ac:spMkLst>
            <pc:docMk/>
            <pc:sldMk cId="438318784" sldId="534"/>
            <ac:spMk id="2" creationId="{00000000-0000-0000-0000-000000000000}"/>
          </ac:spMkLst>
        </pc:spChg>
        <pc:spChg chg="add mod">
          <ac:chgData name="伊健 杜" userId="e69aded81da48593" providerId="LiveId" clId="{2649DFFE-EC20-430C-B5CC-2DB40C805001}" dt="2021-12-03T06:23:23.610" v="148" actId="1076"/>
          <ac:spMkLst>
            <pc:docMk/>
            <pc:sldMk cId="438318784" sldId="534"/>
            <ac:spMk id="4" creationId="{1B453329-89D1-477B-8D2E-1B85182E02F2}"/>
          </ac:spMkLst>
        </pc:spChg>
        <pc:picChg chg="mod">
          <ac:chgData name="伊健 杜" userId="e69aded81da48593" providerId="LiveId" clId="{2649DFFE-EC20-430C-B5CC-2DB40C805001}" dt="2021-12-03T06:23:20.662" v="147" actId="1076"/>
          <ac:picMkLst>
            <pc:docMk/>
            <pc:sldMk cId="438318784" sldId="534"/>
            <ac:picMk id="614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34267121" sldId="535"/>
        </pc:sldMkLst>
      </pc:sldChg>
      <pc:sldChg chg="addSp modSp add mod ord modAnim">
        <pc:chgData name="伊健 杜" userId="e69aded81da48593" providerId="LiveId" clId="{2649DFFE-EC20-430C-B5CC-2DB40C805001}" dt="2021-12-03T07:00:11.504" v="302"/>
        <pc:sldMkLst>
          <pc:docMk/>
          <pc:sldMk cId="2312317726" sldId="537"/>
        </pc:sldMkLst>
        <pc:spChg chg="add mod">
          <ac:chgData name="伊健 杜" userId="e69aded81da48593" providerId="LiveId" clId="{2649DFFE-EC20-430C-B5CC-2DB40C805001}" dt="2021-12-03T07:00:04.374" v="300" actId="1076"/>
          <ac:spMkLst>
            <pc:docMk/>
            <pc:sldMk cId="2312317726" sldId="537"/>
            <ac:spMk id="4" creationId="{5AA5D179-F710-4F03-821E-2E8043273BE0}"/>
          </ac:spMkLst>
        </pc:spChg>
        <pc:spChg chg="mod">
          <ac:chgData name="伊健 杜" userId="e69aded81da48593" providerId="LiveId" clId="{2649DFFE-EC20-430C-B5CC-2DB40C805001}" dt="2021-12-03T06:59:50.567" v="297" actId="1076"/>
          <ac:spMkLst>
            <pc:docMk/>
            <pc:sldMk cId="2312317726" sldId="537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59:49.104" v="296" actId="1076"/>
          <ac:picMkLst>
            <pc:docMk/>
            <pc:sldMk cId="2312317726" sldId="537"/>
            <ac:picMk id="7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809707786" sldId="539"/>
        </pc:sldMkLst>
      </pc:sldChg>
      <pc:sldChg chg="addSp delSp modSp add mod ord">
        <pc:chgData name="伊健 杜" userId="e69aded81da48593" providerId="LiveId" clId="{2649DFFE-EC20-430C-B5CC-2DB40C805001}" dt="2021-12-03T06:30:23.472" v="257" actId="1076"/>
        <pc:sldMkLst>
          <pc:docMk/>
          <pc:sldMk cId="3240180662" sldId="540"/>
        </pc:sldMkLst>
        <pc:spChg chg="add del">
          <ac:chgData name="伊健 杜" userId="e69aded81da48593" providerId="LiveId" clId="{2649DFFE-EC20-430C-B5CC-2DB40C805001}" dt="2021-12-03T06:30:17.677" v="253"/>
          <ac:spMkLst>
            <pc:docMk/>
            <pc:sldMk cId="3240180662" sldId="540"/>
            <ac:spMk id="2" creationId="{8F8D95CA-0C2F-4F07-AD76-C3BE499276D3}"/>
          </ac:spMkLst>
        </pc:spChg>
        <pc:spChg chg="mod">
          <ac:chgData name="伊健 杜" userId="e69aded81da48593" providerId="LiveId" clId="{2649DFFE-EC20-430C-B5CC-2DB40C805001}" dt="2021-12-03T06:30:19.076" v="255"/>
          <ac:spMkLst>
            <pc:docMk/>
            <pc:sldMk cId="3240180662" sldId="540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23.472" v="257" actId="1076"/>
          <ac:picMkLst>
            <pc:docMk/>
            <pc:sldMk cId="3240180662" sldId="540"/>
            <ac:picMk id="4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3708809013" sldId="542"/>
        </pc:sldMkLst>
      </pc:sldChg>
      <pc:sldChg chg="add ord">
        <pc:chgData name="伊健 杜" userId="e69aded81da48593" providerId="LiveId" clId="{2649DFFE-EC20-430C-B5CC-2DB40C805001}" dt="2021-12-03T06:07:04.271" v="111"/>
        <pc:sldMkLst>
          <pc:docMk/>
          <pc:sldMk cId="2840407982" sldId="559"/>
        </pc:sldMkLst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1005015688" sldId="560"/>
        </pc:sldMkLst>
      </pc:sldChg>
      <pc:sldChg chg="addSp delSp modSp add mod ord modAnim">
        <pc:chgData name="伊健 杜" userId="e69aded81da48593" providerId="LiveId" clId="{2649DFFE-EC20-430C-B5CC-2DB40C805001}" dt="2021-12-03T06:31:38.891" v="285"/>
        <pc:sldMkLst>
          <pc:docMk/>
          <pc:sldMk cId="1828882153" sldId="561"/>
        </pc:sldMkLst>
        <pc:spChg chg="add mod">
          <ac:chgData name="伊健 杜" userId="e69aded81da48593" providerId="LiveId" clId="{2649DFFE-EC20-430C-B5CC-2DB40C805001}" dt="2021-12-03T06:31:05.556" v="269" actId="1076"/>
          <ac:spMkLst>
            <pc:docMk/>
            <pc:sldMk cId="1828882153" sldId="561"/>
            <ac:spMk id="2" creationId="{BE275963-FA79-4785-B8E4-570F290734E1}"/>
          </ac:spMkLst>
        </pc:spChg>
        <pc:spChg chg="add del">
          <ac:chgData name="伊健 杜" userId="e69aded81da48593" providerId="LiveId" clId="{2649DFFE-EC20-430C-B5CC-2DB40C805001}" dt="2021-12-03T06:31:23.136" v="282"/>
          <ac:spMkLst>
            <pc:docMk/>
            <pc:sldMk cId="1828882153" sldId="561"/>
            <ac:spMk id="3" creationId="{A7A24A40-ED22-4537-B8AF-F102203F5664}"/>
          </ac:spMkLst>
        </pc:spChg>
        <pc:spChg chg="add mod">
          <ac:chgData name="伊健 杜" userId="e69aded81da48593" providerId="LiveId" clId="{2649DFFE-EC20-430C-B5CC-2DB40C805001}" dt="2021-12-03T06:31:28.031" v="284" actId="1076"/>
          <ac:spMkLst>
            <pc:docMk/>
            <pc:sldMk cId="1828882153" sldId="561"/>
            <ac:spMk id="5" creationId="{163D3A6D-1135-4659-B12B-9566348BDA49}"/>
          </ac:spMkLst>
        </pc:spChg>
        <pc:spChg chg="mod">
          <ac:chgData name="伊健 杜" userId="e69aded81da48593" providerId="LiveId" clId="{2649DFFE-EC20-430C-B5CC-2DB40C805001}" dt="2021-12-03T06:30:53.921" v="264" actId="1076"/>
          <ac:spMkLst>
            <pc:docMk/>
            <pc:sldMk cId="1828882153" sldId="56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56.543" v="266" actId="1076"/>
          <ac:picMkLst>
            <pc:docMk/>
            <pc:sldMk cId="1828882153" sldId="561"/>
            <ac:picMk id="7170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7.323" v="503" actId="478"/>
        <pc:sldMkLst>
          <pc:docMk/>
          <pc:sldMk cId="1983830730" sldId="567"/>
        </pc:sldMkLst>
        <pc:picChg chg="del">
          <ac:chgData name="伊健 杜" userId="e69aded81da48593" providerId="LiveId" clId="{2649DFFE-EC20-430C-B5CC-2DB40C805001}" dt="2021-12-03T11:31:37.323" v="503" actId="478"/>
          <ac:picMkLst>
            <pc:docMk/>
            <pc:sldMk cId="1983830730" sldId="567"/>
            <ac:picMk id="13" creationId="{00000000-0000-0000-0000-000000000000}"/>
          </ac:picMkLst>
        </pc:picChg>
      </pc:sldChg>
      <pc:sldChg chg="delSp add ord modNotes">
        <pc:chgData name="伊健 杜" userId="e69aded81da48593" providerId="LiveId" clId="{2649DFFE-EC20-430C-B5CC-2DB40C805001}" dt="2021-12-03T11:31:35.543" v="502" actId="478"/>
        <pc:sldMkLst>
          <pc:docMk/>
          <pc:sldMk cId="1420022070" sldId="568"/>
        </pc:sldMkLst>
        <pc:picChg chg="del">
          <ac:chgData name="伊健 杜" userId="e69aded81da48593" providerId="LiveId" clId="{2649DFFE-EC20-430C-B5CC-2DB40C805001}" dt="2021-12-03T11:31:35.543" v="502" actId="478"/>
          <ac:picMkLst>
            <pc:docMk/>
            <pc:sldMk cId="1420022070" sldId="568"/>
            <ac:picMk id="12" creationId="{00000000-0000-0000-0000-000000000000}"/>
          </ac:picMkLst>
        </pc:picChg>
      </pc:sldChg>
      <pc:sldChg chg="addSp modSp add mod ord modAnim">
        <pc:chgData name="伊健 杜" userId="e69aded81da48593" providerId="LiveId" clId="{2649DFFE-EC20-430C-B5CC-2DB40C805001}" dt="2021-12-03T06:29:03.728" v="234" actId="1076"/>
        <pc:sldMkLst>
          <pc:docMk/>
          <pc:sldMk cId="2094480420" sldId="569"/>
        </pc:sldMkLst>
        <pc:spChg chg="add mod">
          <ac:chgData name="伊健 杜" userId="e69aded81da48593" providerId="LiveId" clId="{2649DFFE-EC20-430C-B5CC-2DB40C805001}" dt="2021-12-03T06:28:27.957" v="233" actId="122"/>
          <ac:spMkLst>
            <pc:docMk/>
            <pc:sldMk cId="2094480420" sldId="569"/>
            <ac:spMk id="4" creationId="{0C8A5A73-FA47-450B-BF31-5E30863A3049}"/>
          </ac:spMkLst>
        </pc:spChg>
        <pc:spChg chg="mod">
          <ac:chgData name="伊健 杜" userId="e69aded81da48593" providerId="LiveId" clId="{2649DFFE-EC20-430C-B5CC-2DB40C805001}" dt="2021-12-03T06:28:09.405" v="226" actId="1076"/>
          <ac:spMkLst>
            <pc:docMk/>
            <pc:sldMk cId="2094480420" sldId="569"/>
            <ac:spMk id="6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29:03.728" v="234" actId="1076"/>
          <ac:picMkLst>
            <pc:docMk/>
            <pc:sldMk cId="2094480420" sldId="569"/>
            <ac:picMk id="11266" creationId="{00000000-0000-0000-0000-000000000000}"/>
          </ac:picMkLst>
        </pc:picChg>
      </pc:sldChg>
      <pc:sldChg chg="add">
        <pc:chgData name="伊健 杜" userId="e69aded81da48593" providerId="LiveId" clId="{2649DFFE-EC20-430C-B5CC-2DB40C805001}" dt="2021-12-03T05:29:47.528" v="8"/>
        <pc:sldMkLst>
          <pc:docMk/>
          <pc:sldMk cId="4254941501" sldId="570"/>
        </pc:sldMkLst>
      </pc:sldChg>
      <pc:sldChg chg="addSp delSp modSp add mod">
        <pc:chgData name="伊健 杜" userId="e69aded81da48593" providerId="LiveId" clId="{2649DFFE-EC20-430C-B5CC-2DB40C805001}" dt="2021-12-03T07:42:04.228" v="435" actId="1076"/>
        <pc:sldMkLst>
          <pc:docMk/>
          <pc:sldMk cId="1277854790" sldId="575"/>
        </pc:sldMkLst>
        <pc:picChg chg="del mod">
          <ac:chgData name="伊健 杜" userId="e69aded81da48593" providerId="LiveId" clId="{2649DFFE-EC20-430C-B5CC-2DB40C805001}" dt="2021-12-03T07:40:16.394" v="432" actId="478"/>
          <ac:picMkLst>
            <pc:docMk/>
            <pc:sldMk cId="1277854790" sldId="575"/>
            <ac:picMk id="5" creationId="{00000000-0000-0000-0000-000000000000}"/>
          </ac:picMkLst>
        </pc:picChg>
        <pc:picChg chg="add mod">
          <ac:chgData name="伊健 杜" userId="e69aded81da48593" providerId="LiveId" clId="{2649DFFE-EC20-430C-B5CC-2DB40C805001}" dt="2021-12-03T07:42:04.228" v="435" actId="1076"/>
          <ac:picMkLst>
            <pc:docMk/>
            <pc:sldMk cId="1277854790" sldId="575"/>
            <ac:picMk id="6" creationId="{EBF38F2B-6309-43B4-9745-6CC812163E32}"/>
          </ac:picMkLst>
        </pc:picChg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3500008544" sldId="577"/>
        </pc:sldMkLst>
      </pc:sldChg>
      <pc:sldChg chg="add">
        <pc:chgData name="伊健 杜" userId="e69aded81da48593" providerId="LiveId" clId="{2649DFFE-EC20-430C-B5CC-2DB40C805001}" dt="2021-12-03T07:32:53.376" v="384"/>
        <pc:sldMkLst>
          <pc:docMk/>
          <pc:sldMk cId="1498597186" sldId="578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14364601" sldId="669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604481288" sldId="693"/>
        </pc:sldMkLst>
      </pc:sldChg>
      <pc:sldChg chg="modNotes">
        <pc:chgData name="伊健 杜" userId="e69aded81da48593" providerId="LiveId" clId="{2649DFFE-EC20-430C-B5CC-2DB40C805001}" dt="2021-12-03T05:31:11.287" v="38"/>
        <pc:sldMkLst>
          <pc:docMk/>
          <pc:sldMk cId="4210626519" sldId="694"/>
        </pc:sldMkLst>
      </pc:sldChg>
      <pc:sldChg chg="delSp new del mod">
        <pc:chgData name="伊健 杜" userId="e69aded81da48593" providerId="LiveId" clId="{2649DFFE-EC20-430C-B5CC-2DB40C805001}" dt="2021-12-03T07:01:14.170" v="334" actId="47"/>
        <pc:sldMkLst>
          <pc:docMk/>
          <pc:sldMk cId="1871810265" sldId="695"/>
        </pc:sldMkLst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15.743" v="6" actId="478"/>
          <ac:spMkLst>
            <pc:docMk/>
            <pc:sldMk cId="1871810265" sldId="695"/>
            <ac:spMk id="4" creationId="{6D4CF86D-2D00-45B2-A2E9-F06CAF12BA1F}"/>
          </ac:spMkLst>
        </pc:spChg>
      </pc:sldChg>
      <pc:sldChg chg="delSp add del mod">
        <pc:chgData name="伊健 杜" userId="e69aded81da48593" providerId="LiveId" clId="{2649DFFE-EC20-430C-B5CC-2DB40C805001}" dt="2021-12-03T07:01:14.170" v="334" actId="47"/>
        <pc:sldMkLst>
          <pc:docMk/>
          <pc:sldMk cId="4261661793" sldId="696"/>
        </pc:sldMkLst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2" creationId="{B5AB2485-750F-400B-BA11-415A1AC881F4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3" creationId="{3FCB668B-93AC-4440-A2D3-E2F079F248CE}"/>
          </ac:spMkLst>
        </pc:spChg>
        <pc:spChg chg="del">
          <ac:chgData name="伊健 杜" userId="e69aded81da48593" providerId="LiveId" clId="{2649DFFE-EC20-430C-B5CC-2DB40C805001}" dt="2021-12-03T05:28:20.843" v="7" actId="478"/>
          <ac:spMkLst>
            <pc:docMk/>
            <pc:sldMk cId="4261661793" sldId="696"/>
            <ac:spMk id="4" creationId="{6D4CF86D-2D00-45B2-A2E9-F06CAF12BA1F}"/>
          </ac:spMkLst>
        </pc:spChg>
      </pc:sldChg>
      <pc:sldChg chg="addSp delSp modSp add mod ord modAnim">
        <pc:chgData name="伊健 杜" userId="e69aded81da48593" providerId="LiveId" clId="{2649DFFE-EC20-430C-B5CC-2DB40C805001}" dt="2021-12-03T05:33:13.895" v="63"/>
        <pc:sldMkLst>
          <pc:docMk/>
          <pc:sldMk cId="2658820820" sldId="697"/>
        </pc:sldMkLst>
        <pc:spChg chg="mod">
          <ac:chgData name="伊健 杜" userId="e69aded81da48593" providerId="LiveId" clId="{2649DFFE-EC20-430C-B5CC-2DB40C805001}" dt="2021-12-03T05:32:59.370" v="58" actId="1076"/>
          <ac:spMkLst>
            <pc:docMk/>
            <pc:sldMk cId="2658820820" sldId="697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5:31:31.588" v="44"/>
          <ac:spMkLst>
            <pc:docMk/>
            <pc:sldMk cId="2658820820" sldId="697"/>
            <ac:spMk id="3" creationId="{349DBBE2-A651-47CA-A384-68ED3A8E52B0}"/>
          </ac:spMkLst>
        </pc:spChg>
        <pc:spChg chg="add mod">
          <ac:chgData name="伊健 杜" userId="e69aded81da48593" providerId="LiveId" clId="{2649DFFE-EC20-430C-B5CC-2DB40C805001}" dt="2021-12-03T05:33:03.184" v="60" actId="1076"/>
          <ac:spMkLst>
            <pc:docMk/>
            <pc:sldMk cId="2658820820" sldId="697"/>
            <ac:spMk id="5" creationId="{156D00EC-BFF0-4FA4-8CFA-959F21DDBB91}"/>
          </ac:spMkLst>
        </pc:spChg>
        <pc:picChg chg="mod">
          <ac:chgData name="伊健 杜" userId="e69aded81da48593" providerId="LiveId" clId="{2649DFFE-EC20-430C-B5CC-2DB40C805001}" dt="2021-12-03T05:33:04.401" v="61" actId="1076"/>
          <ac:picMkLst>
            <pc:docMk/>
            <pc:sldMk cId="2658820820" sldId="697"/>
            <ac:picMk id="4" creationId="{00000000-0000-0000-0000-000000000000}"/>
          </ac:picMkLst>
        </pc:picChg>
      </pc:sldChg>
      <pc:sldChg chg="addSp delSp modSp add mod delAnim modAnim">
        <pc:chgData name="伊健 杜" userId="e69aded81da48593" providerId="LiveId" clId="{2649DFFE-EC20-430C-B5CC-2DB40C805001}" dt="2021-12-03T05:34:25.450" v="109"/>
        <pc:sldMkLst>
          <pc:docMk/>
          <pc:sldMk cId="2227205244" sldId="698"/>
        </pc:sldMkLst>
        <pc:spChg chg="mod">
          <ac:chgData name="伊健 杜" userId="e69aded81da48593" providerId="LiveId" clId="{2649DFFE-EC20-430C-B5CC-2DB40C805001}" dt="2021-12-03T05:34:11.902" v="100" actId="1076"/>
          <ac:spMkLst>
            <pc:docMk/>
            <pc:sldMk cId="2227205244" sldId="698"/>
            <ac:spMk id="2" creationId="{00000000-0000-0000-0000-000000000000}"/>
          </ac:spMkLst>
        </pc:spChg>
        <pc:spChg chg="del">
          <ac:chgData name="伊健 杜" userId="e69aded81da48593" providerId="LiveId" clId="{2649DFFE-EC20-430C-B5CC-2DB40C805001}" dt="2021-12-03T05:34:10.415" v="99" actId="478"/>
          <ac:spMkLst>
            <pc:docMk/>
            <pc:sldMk cId="2227205244" sldId="698"/>
            <ac:spMk id="6" creationId="{5F245D23-F6DC-4D28-AC0F-28312CFBCA5D}"/>
          </ac:spMkLst>
        </pc:spChg>
        <pc:spChg chg="add mod">
          <ac:chgData name="伊健 杜" userId="e69aded81da48593" providerId="LiveId" clId="{2649DFFE-EC20-430C-B5CC-2DB40C805001}" dt="2021-12-03T05:34:22.324" v="108" actId="1076"/>
          <ac:spMkLst>
            <pc:docMk/>
            <pc:sldMk cId="2227205244" sldId="698"/>
            <ac:spMk id="7" creationId="{F7C8A019-30DA-48F2-9E5F-1355F15CA7E3}"/>
          </ac:spMkLst>
        </pc:spChg>
      </pc:sldChg>
      <pc:sldChg chg="addSp delSp modSp add mod ord modAnim">
        <pc:chgData name="伊健 杜" userId="e69aded81da48593" providerId="LiveId" clId="{2649DFFE-EC20-430C-B5CC-2DB40C805001}" dt="2021-12-03T06:23:12.574" v="145"/>
        <pc:sldMkLst>
          <pc:docMk/>
          <pc:sldMk cId="3437514304" sldId="699"/>
        </pc:sldMkLst>
        <pc:spChg chg="mod">
          <ac:chgData name="伊健 杜" userId="e69aded81da48593" providerId="LiveId" clId="{2649DFFE-EC20-430C-B5CC-2DB40C805001}" dt="2021-12-03T06:22:47.787" v="141" actId="1076"/>
          <ac:spMkLst>
            <pc:docMk/>
            <pc:sldMk cId="3437514304" sldId="699"/>
            <ac:spMk id="2" creationId="{00000000-0000-0000-0000-000000000000}"/>
          </ac:spMkLst>
        </pc:spChg>
        <pc:spChg chg="add del">
          <ac:chgData name="伊健 杜" userId="e69aded81da48593" providerId="LiveId" clId="{2649DFFE-EC20-430C-B5CC-2DB40C805001}" dt="2021-12-03T06:22:40.022" v="136"/>
          <ac:spMkLst>
            <pc:docMk/>
            <pc:sldMk cId="3437514304" sldId="699"/>
            <ac:spMk id="3" creationId="{EF4C7D76-ECAC-4D8B-A812-EFFCD81FF392}"/>
          </ac:spMkLst>
        </pc:spChg>
        <pc:picChg chg="mod">
          <ac:chgData name="伊健 杜" userId="e69aded81da48593" providerId="LiveId" clId="{2649DFFE-EC20-430C-B5CC-2DB40C805001}" dt="2021-12-03T06:22:49.005" v="142" actId="1076"/>
          <ac:picMkLst>
            <pc:docMk/>
            <pc:sldMk cId="3437514304" sldId="699"/>
            <ac:picMk id="6146" creationId="{00000000-0000-0000-0000-000000000000}"/>
          </ac:picMkLst>
        </pc:picChg>
      </pc:sldChg>
      <pc:sldChg chg="addSp delSp modSp add mod ord modAnim">
        <pc:chgData name="伊健 杜" userId="e69aded81da48593" providerId="LiveId" clId="{2649DFFE-EC20-430C-B5CC-2DB40C805001}" dt="2021-12-03T06:29:15.429" v="236"/>
        <pc:sldMkLst>
          <pc:docMk/>
          <pc:sldMk cId="955325583" sldId="700"/>
        </pc:sldMkLst>
        <pc:spChg chg="mod">
          <ac:chgData name="伊健 杜" userId="e69aded81da48593" providerId="LiveId" clId="{2649DFFE-EC20-430C-B5CC-2DB40C805001}" dt="2021-12-03T06:24:28.419" v="157" actId="20577"/>
          <ac:spMkLst>
            <pc:docMk/>
            <pc:sldMk cId="955325583" sldId="700"/>
            <ac:spMk id="6" creationId="{00000000-0000-0000-0000-000000000000}"/>
          </ac:spMkLst>
        </pc:spChg>
        <pc:picChg chg="add del mod">
          <ac:chgData name="伊健 杜" userId="e69aded81da48593" providerId="LiveId" clId="{2649DFFE-EC20-430C-B5CC-2DB40C805001}" dt="2021-12-03T06:26:35.113" v="184" actId="478"/>
          <ac:picMkLst>
            <pc:docMk/>
            <pc:sldMk cId="955325583" sldId="700"/>
            <ac:picMk id="4" creationId="{0A9B5468-5AAC-48F6-8166-8C82CE482D2D}"/>
          </ac:picMkLst>
        </pc:picChg>
        <pc:picChg chg="add del mod">
          <ac:chgData name="伊健 杜" userId="e69aded81da48593" providerId="LiveId" clId="{2649DFFE-EC20-430C-B5CC-2DB40C805001}" dt="2021-12-03T06:26:34.407" v="183" actId="478"/>
          <ac:picMkLst>
            <pc:docMk/>
            <pc:sldMk cId="955325583" sldId="700"/>
            <ac:picMk id="5" creationId="{2D85FB05-F394-4F90-BBED-D38F79A5637E}"/>
          </ac:picMkLst>
        </pc:picChg>
        <pc:picChg chg="add del mod">
          <ac:chgData name="伊健 杜" userId="e69aded81da48593" providerId="LiveId" clId="{2649DFFE-EC20-430C-B5CC-2DB40C805001}" dt="2021-12-03T06:26:33.832" v="182" actId="478"/>
          <ac:picMkLst>
            <pc:docMk/>
            <pc:sldMk cId="955325583" sldId="700"/>
            <ac:picMk id="7" creationId="{01B23C82-4A48-4683-8512-E485228FEA86}"/>
          </ac:picMkLst>
        </pc:picChg>
        <pc:picChg chg="add mod">
          <ac:chgData name="伊健 杜" userId="e69aded81da48593" providerId="LiveId" clId="{2649DFFE-EC20-430C-B5CC-2DB40C805001}" dt="2021-12-03T06:27:22.894" v="220" actId="1076"/>
          <ac:picMkLst>
            <pc:docMk/>
            <pc:sldMk cId="955325583" sldId="700"/>
            <ac:picMk id="8" creationId="{B05A6C7A-229D-40E4-96C4-388AAA1E01D3}"/>
          </ac:picMkLst>
        </pc:picChg>
        <pc:picChg chg="add mod">
          <ac:chgData name="伊健 杜" userId="e69aded81da48593" providerId="LiveId" clId="{2649DFFE-EC20-430C-B5CC-2DB40C805001}" dt="2021-12-03T06:27:10.172" v="212" actId="1076"/>
          <ac:picMkLst>
            <pc:docMk/>
            <pc:sldMk cId="955325583" sldId="700"/>
            <ac:picMk id="9" creationId="{A6A81C97-7A6D-49A8-9EEE-1AC58476AD40}"/>
          </ac:picMkLst>
        </pc:picChg>
        <pc:picChg chg="add mod">
          <ac:chgData name="伊健 杜" userId="e69aded81da48593" providerId="LiveId" clId="{2649DFFE-EC20-430C-B5CC-2DB40C805001}" dt="2021-12-03T06:27:21.397" v="218" actId="1076"/>
          <ac:picMkLst>
            <pc:docMk/>
            <pc:sldMk cId="955325583" sldId="700"/>
            <ac:picMk id="10" creationId="{A15D5100-C8AA-40B0-94F1-7F15FA0078C9}"/>
          </ac:picMkLst>
        </pc:picChg>
        <pc:picChg chg="add mod">
          <ac:chgData name="伊健 杜" userId="e69aded81da48593" providerId="LiveId" clId="{2649DFFE-EC20-430C-B5CC-2DB40C805001}" dt="2021-12-03T06:27:23.754" v="221" actId="1076"/>
          <ac:picMkLst>
            <pc:docMk/>
            <pc:sldMk cId="955325583" sldId="700"/>
            <ac:picMk id="11" creationId="{B6C3BE8C-C8DF-4969-9060-3B5DFCBB80BD}"/>
          </ac:picMkLst>
        </pc:picChg>
        <pc:picChg chg="add mod">
          <ac:chgData name="伊健 杜" userId="e69aded81da48593" providerId="LiveId" clId="{2649DFFE-EC20-430C-B5CC-2DB40C805001}" dt="2021-12-03T06:27:22.202" v="219" actId="1076"/>
          <ac:picMkLst>
            <pc:docMk/>
            <pc:sldMk cId="955325583" sldId="700"/>
            <ac:picMk id="12" creationId="{5EE5D29D-B1D3-447A-B5E4-F9856F7DC1FA}"/>
          </ac:picMkLst>
        </pc:picChg>
        <pc:picChg chg="add del mod">
          <ac:chgData name="伊健 杜" userId="e69aded81da48593" providerId="LiveId" clId="{2649DFFE-EC20-430C-B5CC-2DB40C805001}" dt="2021-12-03T06:27:17.742" v="215" actId="478"/>
          <ac:picMkLst>
            <pc:docMk/>
            <pc:sldMk cId="955325583" sldId="700"/>
            <ac:picMk id="13" creationId="{983D9C13-22A8-468D-811E-346DC33AAA91}"/>
          </ac:picMkLst>
        </pc:picChg>
        <pc:picChg chg="add mod">
          <ac:chgData name="伊健 杜" userId="e69aded81da48593" providerId="LiveId" clId="{2649DFFE-EC20-430C-B5CC-2DB40C805001}" dt="2021-12-03T06:27:20.042" v="217" actId="1076"/>
          <ac:picMkLst>
            <pc:docMk/>
            <pc:sldMk cId="955325583" sldId="700"/>
            <ac:picMk id="14" creationId="{052B28EB-6E8E-4484-815F-9F7B62634D3A}"/>
          </ac:picMkLst>
        </pc:picChg>
        <pc:picChg chg="del">
          <ac:chgData name="伊健 杜" userId="e69aded81da48593" providerId="LiveId" clId="{2649DFFE-EC20-430C-B5CC-2DB40C805001}" dt="2021-12-03T06:24:36.497" v="160" actId="478"/>
          <ac:picMkLst>
            <pc:docMk/>
            <pc:sldMk cId="955325583" sldId="700"/>
            <ac:picMk id="11266" creationId="{00000000-0000-0000-0000-000000000000}"/>
          </ac:picMkLst>
        </pc:picChg>
      </pc:sldChg>
      <pc:sldChg chg="addSp modSp add mod modAnim">
        <pc:chgData name="伊健 杜" userId="e69aded81da48593" providerId="LiveId" clId="{2649DFFE-EC20-430C-B5CC-2DB40C805001}" dt="2021-12-03T06:30:42.564" v="261"/>
        <pc:sldMkLst>
          <pc:docMk/>
          <pc:sldMk cId="899944127" sldId="701"/>
        </pc:sldMkLst>
        <pc:spChg chg="add mod">
          <ac:chgData name="伊健 杜" userId="e69aded81da48593" providerId="LiveId" clId="{2649DFFE-EC20-430C-B5CC-2DB40C805001}" dt="2021-12-03T06:30:40.093" v="259"/>
          <ac:spMkLst>
            <pc:docMk/>
            <pc:sldMk cId="899944127" sldId="701"/>
            <ac:spMk id="5" creationId="{993624B4-16BB-4081-BCE6-EBD0B62E950F}"/>
          </ac:spMkLst>
        </pc:spChg>
        <pc:spChg chg="mod">
          <ac:chgData name="伊健 杜" userId="e69aded81da48593" providerId="LiveId" clId="{2649DFFE-EC20-430C-B5CC-2DB40C805001}" dt="2021-12-03T06:30:42.033" v="260" actId="1076"/>
          <ac:spMkLst>
            <pc:docMk/>
            <pc:sldMk cId="899944127" sldId="701"/>
            <ac:spMk id="8" creationId="{00000000-0000-0000-0000-000000000000}"/>
          </ac:spMkLst>
        </pc:spChg>
        <pc:picChg chg="mod">
          <ac:chgData name="伊健 杜" userId="e69aded81da48593" providerId="LiveId" clId="{2649DFFE-EC20-430C-B5CC-2DB40C805001}" dt="2021-12-03T06:30:39.875" v="258" actId="1076"/>
          <ac:picMkLst>
            <pc:docMk/>
            <pc:sldMk cId="899944127" sldId="701"/>
            <ac:picMk id="4" creationId="{00000000-0000-0000-0000-000000000000}"/>
          </ac:picMkLst>
        </pc:picChg>
      </pc:sldChg>
      <pc:sldChg chg="addSp modSp new mod modAnim">
        <pc:chgData name="伊健 杜" userId="e69aded81da48593" providerId="LiveId" clId="{2649DFFE-EC20-430C-B5CC-2DB40C805001}" dt="2021-12-03T06:59:39.565" v="295"/>
        <pc:sldMkLst>
          <pc:docMk/>
          <pc:sldMk cId="3575903777" sldId="702"/>
        </pc:sldMkLst>
        <pc:spChg chg="add mod">
          <ac:chgData name="伊健 杜" userId="e69aded81da48593" providerId="LiveId" clId="{2649DFFE-EC20-430C-B5CC-2DB40C805001}" dt="2021-12-03T06:59:38.768" v="294" actId="1076"/>
          <ac:spMkLst>
            <pc:docMk/>
            <pc:sldMk cId="3575903777" sldId="702"/>
            <ac:spMk id="4" creationId="{4F1AA922-5A2D-44AA-A0EC-6F6B7D334846}"/>
          </ac:spMkLst>
        </pc:spChg>
        <pc:picChg chg="add mod">
          <ac:chgData name="伊健 杜" userId="e69aded81da48593" providerId="LiveId" clId="{2649DFFE-EC20-430C-B5CC-2DB40C805001}" dt="2021-12-03T06:59:21.207" v="290" actId="1076"/>
          <ac:picMkLst>
            <pc:docMk/>
            <pc:sldMk cId="3575903777" sldId="702"/>
            <ac:picMk id="2" creationId="{FB1CBC6E-9EB2-43FE-8299-502D889F4121}"/>
          </ac:picMkLst>
        </pc:picChg>
        <pc:picChg chg="add mod">
          <ac:chgData name="伊健 杜" userId="e69aded81da48593" providerId="LiveId" clId="{2649DFFE-EC20-430C-B5CC-2DB40C805001}" dt="2021-12-03T06:59:23.014" v="291" actId="1076"/>
          <ac:picMkLst>
            <pc:docMk/>
            <pc:sldMk cId="3575903777" sldId="702"/>
            <ac:picMk id="3" creationId="{8C10CC93-6BD2-49F5-8913-4DEB6558D084}"/>
          </ac:picMkLst>
        </pc:picChg>
      </pc:sldChg>
      <pc:sldChg chg="addSp delSp modSp new mod">
        <pc:chgData name="伊健 杜" userId="e69aded81da48593" providerId="LiveId" clId="{2649DFFE-EC20-430C-B5CC-2DB40C805001}" dt="2021-12-03T07:00:50.094" v="333" actId="1076"/>
        <pc:sldMkLst>
          <pc:docMk/>
          <pc:sldMk cId="3259531855" sldId="703"/>
        </pc:sldMkLst>
        <pc:spChg chg="add del mod">
          <ac:chgData name="伊健 杜" userId="e69aded81da48593" providerId="LiveId" clId="{2649DFFE-EC20-430C-B5CC-2DB40C805001}" dt="2021-12-03T07:00:18.918" v="305" actId="478"/>
          <ac:spMkLst>
            <pc:docMk/>
            <pc:sldMk cId="3259531855" sldId="703"/>
            <ac:spMk id="2" creationId="{9BC71959-240F-4378-864A-CBA3BC141364}"/>
          </ac:spMkLst>
        </pc:spChg>
        <pc:picChg chg="add mod">
          <ac:chgData name="伊健 杜" userId="e69aded81da48593" providerId="LiveId" clId="{2649DFFE-EC20-430C-B5CC-2DB40C805001}" dt="2021-12-03T07:00:45.105" v="328" actId="14100"/>
          <ac:picMkLst>
            <pc:docMk/>
            <pc:sldMk cId="3259531855" sldId="703"/>
            <ac:picMk id="3" creationId="{15783E8F-7C6F-43A1-B8A7-C4420F1C9EF7}"/>
          </ac:picMkLst>
        </pc:picChg>
        <pc:picChg chg="add mod">
          <ac:chgData name="伊健 杜" userId="e69aded81da48593" providerId="LiveId" clId="{2649DFFE-EC20-430C-B5CC-2DB40C805001}" dt="2021-12-03T07:00:48.709" v="332" actId="1076"/>
          <ac:picMkLst>
            <pc:docMk/>
            <pc:sldMk cId="3259531855" sldId="703"/>
            <ac:picMk id="4" creationId="{54069D6A-B18D-43D4-8021-1A453B77038A}"/>
          </ac:picMkLst>
        </pc:picChg>
        <pc:picChg chg="add mod">
          <ac:chgData name="伊健 杜" userId="e69aded81da48593" providerId="LiveId" clId="{2649DFFE-EC20-430C-B5CC-2DB40C805001}" dt="2021-12-03T07:00:47.083" v="330" actId="1076"/>
          <ac:picMkLst>
            <pc:docMk/>
            <pc:sldMk cId="3259531855" sldId="703"/>
            <ac:picMk id="5" creationId="{175C929A-41AF-4D4E-AB03-7052D9ABCACF}"/>
          </ac:picMkLst>
        </pc:picChg>
        <pc:picChg chg="add mod">
          <ac:chgData name="伊健 杜" userId="e69aded81da48593" providerId="LiveId" clId="{2649DFFE-EC20-430C-B5CC-2DB40C805001}" dt="2021-12-03T07:00:46.241" v="329" actId="1076"/>
          <ac:picMkLst>
            <pc:docMk/>
            <pc:sldMk cId="3259531855" sldId="703"/>
            <ac:picMk id="6" creationId="{420DC5BF-F1B9-4D83-B30B-0AC7E1AC14A4}"/>
          </ac:picMkLst>
        </pc:picChg>
        <pc:picChg chg="add mod">
          <ac:chgData name="伊健 杜" userId="e69aded81da48593" providerId="LiveId" clId="{2649DFFE-EC20-430C-B5CC-2DB40C805001}" dt="2021-12-03T07:00:50.094" v="333" actId="1076"/>
          <ac:picMkLst>
            <pc:docMk/>
            <pc:sldMk cId="3259531855" sldId="703"/>
            <ac:picMk id="7" creationId="{DF18D74D-EFBE-4CFB-B31C-D1CEFBFA2FCA}"/>
          </ac:picMkLst>
        </pc:picChg>
      </pc:sldChg>
      <pc:sldChg chg="addSp modSp new">
        <pc:chgData name="伊健 杜" userId="e69aded81da48593" providerId="LiveId" clId="{2649DFFE-EC20-430C-B5CC-2DB40C805001}" dt="2021-12-03T07:01:38.200" v="351" actId="1076"/>
        <pc:sldMkLst>
          <pc:docMk/>
          <pc:sldMk cId="1125863965" sldId="704"/>
        </pc:sldMkLst>
        <pc:picChg chg="add mod">
          <ac:chgData name="伊健 杜" userId="e69aded81da48593" providerId="LiveId" clId="{2649DFFE-EC20-430C-B5CC-2DB40C805001}" dt="2021-12-03T07:01:36.333" v="350" actId="1076"/>
          <ac:picMkLst>
            <pc:docMk/>
            <pc:sldMk cId="1125863965" sldId="704"/>
            <ac:picMk id="2" creationId="{3C6D8047-8376-4A2D-9C42-C5A7D39E01CE}"/>
          </ac:picMkLst>
        </pc:picChg>
        <pc:picChg chg="add mod">
          <ac:chgData name="伊健 杜" userId="e69aded81da48593" providerId="LiveId" clId="{2649DFFE-EC20-430C-B5CC-2DB40C805001}" dt="2021-12-03T07:01:32.101" v="343" actId="1076"/>
          <ac:picMkLst>
            <pc:docMk/>
            <pc:sldMk cId="1125863965" sldId="704"/>
            <ac:picMk id="3" creationId="{43F036BC-55BB-4921-BEFB-FE47ED520154}"/>
          </ac:picMkLst>
        </pc:picChg>
        <pc:picChg chg="add mod">
          <ac:chgData name="伊健 杜" userId="e69aded81da48593" providerId="LiveId" clId="{2649DFFE-EC20-430C-B5CC-2DB40C805001}" dt="2021-12-03T07:01:31.534" v="342" actId="1076"/>
          <ac:picMkLst>
            <pc:docMk/>
            <pc:sldMk cId="1125863965" sldId="704"/>
            <ac:picMk id="4" creationId="{40571C1E-531B-4EB4-993A-598FDFBC3F60}"/>
          </ac:picMkLst>
        </pc:picChg>
        <pc:picChg chg="add mod">
          <ac:chgData name="伊健 杜" userId="e69aded81da48593" providerId="LiveId" clId="{2649DFFE-EC20-430C-B5CC-2DB40C805001}" dt="2021-12-03T07:01:30.220" v="340" actId="1076"/>
          <ac:picMkLst>
            <pc:docMk/>
            <pc:sldMk cId="1125863965" sldId="704"/>
            <ac:picMk id="5" creationId="{3B91EB2A-9B8E-4852-9DA7-A69188959C3E}"/>
          </ac:picMkLst>
        </pc:picChg>
        <pc:picChg chg="add mod">
          <ac:chgData name="伊健 杜" userId="e69aded81da48593" providerId="LiveId" clId="{2649DFFE-EC20-430C-B5CC-2DB40C805001}" dt="2021-12-03T07:01:35.219" v="348" actId="1076"/>
          <ac:picMkLst>
            <pc:docMk/>
            <pc:sldMk cId="1125863965" sldId="704"/>
            <ac:picMk id="6" creationId="{047E31B9-CBF4-48F0-BB7B-B9486F1808B2}"/>
          </ac:picMkLst>
        </pc:picChg>
        <pc:picChg chg="add mod">
          <ac:chgData name="伊健 杜" userId="e69aded81da48593" providerId="LiveId" clId="{2649DFFE-EC20-430C-B5CC-2DB40C805001}" dt="2021-12-03T07:01:38.200" v="351" actId="1076"/>
          <ac:picMkLst>
            <pc:docMk/>
            <pc:sldMk cId="1125863965" sldId="704"/>
            <ac:picMk id="7" creationId="{28F0840E-1854-49C4-A0E1-A83117EF5831}"/>
          </ac:picMkLst>
        </pc:picChg>
        <pc:picChg chg="add mod">
          <ac:chgData name="伊健 杜" userId="e69aded81da48593" providerId="LiveId" clId="{2649DFFE-EC20-430C-B5CC-2DB40C805001}" dt="2021-12-03T07:01:35.335" v="349"/>
          <ac:picMkLst>
            <pc:docMk/>
            <pc:sldMk cId="1125863965" sldId="704"/>
            <ac:picMk id="8" creationId="{B84B9808-C2A5-41BA-878E-AD361400D01D}"/>
          </ac:picMkLst>
        </pc:picChg>
      </pc:sldChg>
      <pc:sldChg chg="new">
        <pc:chgData name="伊健 杜" userId="e69aded81da48593" providerId="LiveId" clId="{2649DFFE-EC20-430C-B5CC-2DB40C805001}" dt="2021-12-03T07:33:46.798" v="385" actId="680"/>
        <pc:sldMkLst>
          <pc:docMk/>
          <pc:sldMk cId="1281712308" sldId="705"/>
        </pc:sldMkLst>
      </pc:sldChg>
      <pc:sldChg chg="new del">
        <pc:chgData name="伊健 杜" userId="e69aded81da48593" providerId="LiveId" clId="{2649DFFE-EC20-430C-B5CC-2DB40C805001}" dt="2021-12-03T07:31:41.498" v="383" actId="47"/>
        <pc:sldMkLst>
          <pc:docMk/>
          <pc:sldMk cId="3404711697" sldId="705"/>
        </pc:sldMkLst>
      </pc:sldChg>
      <pc:sldChg chg="delSp modSp add mod ord delAnim modNotes">
        <pc:chgData name="伊健 杜" userId="e69aded81da48593" providerId="LiveId" clId="{2649DFFE-EC20-430C-B5CC-2DB40C805001}" dt="2021-12-03T09:55:53.296" v="485"/>
        <pc:sldMkLst>
          <pc:docMk/>
          <pc:sldMk cId="2975883225" sldId="706"/>
        </pc:sldMkLst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7" creationId="{E9098511-4C1C-4977-8239-9149CB95879B}"/>
          </ac:spMkLst>
        </pc:spChg>
        <pc:spChg chg="del">
          <ac:chgData name="伊健 杜" userId="e69aded81da48593" providerId="LiveId" clId="{2649DFFE-EC20-430C-B5CC-2DB40C805001}" dt="2021-12-03T07:42:26.172" v="437" actId="478"/>
          <ac:spMkLst>
            <pc:docMk/>
            <pc:sldMk cId="2975883225" sldId="706"/>
            <ac:spMk id="8" creationId="{A2C2CB15-61A3-4AE1-96BA-3DD34E345283}"/>
          </ac:spMkLst>
        </pc:spChg>
        <pc:grpChg chg="del">
          <ac:chgData name="伊健 杜" userId="e69aded81da48593" providerId="LiveId" clId="{2649DFFE-EC20-430C-B5CC-2DB40C805001}" dt="2021-12-03T07:42:26.172" v="437" actId="478"/>
          <ac:grpSpMkLst>
            <pc:docMk/>
            <pc:sldMk cId="2975883225" sldId="706"/>
            <ac:grpSpMk id="3" creationId="{F5E49E19-F3E3-4BF7-85EA-567DAFC13BC6}"/>
          </ac:grpSpMkLst>
        </pc:grpChg>
        <pc:picChg chg="mod">
          <ac:chgData name="伊健 杜" userId="e69aded81da48593" providerId="LiveId" clId="{2649DFFE-EC20-430C-B5CC-2DB40C805001}" dt="2021-12-03T07:43:38.528" v="480" actId="1076"/>
          <ac:picMkLst>
            <pc:docMk/>
            <pc:sldMk cId="2975883225" sldId="706"/>
            <ac:picMk id="9" creationId="{1EF62CA8-8577-479F-A23C-013B8C3920DB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4039965919" sldId="706"/>
        </pc:sldMkLst>
      </pc:sldChg>
      <pc:sldChg chg="addSp delSp modSp add mod ord modAnim">
        <pc:chgData name="伊健 杜" userId="e69aded81da48593" providerId="LiveId" clId="{2649DFFE-EC20-430C-B5CC-2DB40C805001}" dt="2021-12-03T07:39:49.094" v="422"/>
        <pc:sldMkLst>
          <pc:docMk/>
          <pc:sldMk cId="1021801785" sldId="707"/>
        </pc:sldMkLst>
        <pc:spChg chg="add mod">
          <ac:chgData name="伊健 杜" userId="e69aded81da48593" providerId="LiveId" clId="{2649DFFE-EC20-430C-B5CC-2DB40C805001}" dt="2021-12-03T07:38:57.852" v="412" actId="1076"/>
          <ac:spMkLst>
            <pc:docMk/>
            <pc:sldMk cId="1021801785" sldId="707"/>
            <ac:spMk id="7" creationId="{6BC11BD2-E31A-4723-9AB3-ACA3E73B28F3}"/>
          </ac:spMkLst>
        </pc:spChg>
        <pc:spChg chg="add mod">
          <ac:chgData name="伊健 杜" userId="e69aded81da48593" providerId="LiveId" clId="{2649DFFE-EC20-430C-B5CC-2DB40C805001}" dt="2021-12-03T07:39:09.501" v="414" actId="1076"/>
          <ac:spMkLst>
            <pc:docMk/>
            <pc:sldMk cId="1021801785" sldId="707"/>
            <ac:spMk id="8" creationId="{3CF5D9AD-C5AB-4C3A-8D24-5F1628017466}"/>
          </ac:spMkLst>
        </pc:spChg>
        <pc:spChg chg="add mod">
          <ac:chgData name="伊健 杜" userId="e69aded81da48593" providerId="LiveId" clId="{2649DFFE-EC20-430C-B5CC-2DB40C805001}" dt="2021-12-03T07:39:41.722" v="421" actId="1076"/>
          <ac:spMkLst>
            <pc:docMk/>
            <pc:sldMk cId="1021801785" sldId="707"/>
            <ac:spMk id="9" creationId="{2E1FD889-EA45-48E0-A43B-60280EB0F538}"/>
          </ac:spMkLst>
        </pc:spChg>
        <pc:picChg chg="mod">
          <ac:chgData name="伊健 杜" userId="e69aded81da48593" providerId="LiveId" clId="{2649DFFE-EC20-430C-B5CC-2DB40C805001}" dt="2021-12-03T07:38:47.367" v="399" actId="1076"/>
          <ac:picMkLst>
            <pc:docMk/>
            <pc:sldMk cId="1021801785" sldId="707"/>
            <ac:picMk id="4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5" creationId="{00000000-0000-0000-0000-000000000000}"/>
          </ac:picMkLst>
        </pc:picChg>
        <pc:picChg chg="del mod">
          <ac:chgData name="伊健 杜" userId="e69aded81da48593" providerId="LiveId" clId="{2649DFFE-EC20-430C-B5CC-2DB40C805001}" dt="2021-12-03T07:38:24.907" v="393" actId="478"/>
          <ac:picMkLst>
            <pc:docMk/>
            <pc:sldMk cId="1021801785" sldId="707"/>
            <ac:picMk id="6" creationId="{00000000-0000-0000-0000-000000000000}"/>
          </ac:picMkLst>
        </pc:picChg>
      </pc:sldChg>
      <pc:sldChg chg="add del">
        <pc:chgData name="伊健 杜" userId="e69aded81da48593" providerId="LiveId" clId="{2649DFFE-EC20-430C-B5CC-2DB40C805001}" dt="2021-12-03T07:37:57.525" v="387" actId="47"/>
        <pc:sldMkLst>
          <pc:docMk/>
          <pc:sldMk cId="1127279228" sldId="707"/>
        </pc:sldMkLst>
      </pc:sldChg>
      <pc:sldChg chg="add del">
        <pc:chgData name="伊健 杜" userId="e69aded81da48593" providerId="LiveId" clId="{2649DFFE-EC20-430C-B5CC-2DB40C805001}" dt="2021-12-03T07:38:36.977" v="398"/>
        <pc:sldMkLst>
          <pc:docMk/>
          <pc:sldMk cId="908620645" sldId="708"/>
        </pc:sldMkLst>
      </pc:sldChg>
      <pc:sldChg chg="delSp modSp add del mod">
        <pc:chgData name="伊健 杜" userId="e69aded81da48593" providerId="LiveId" clId="{2649DFFE-EC20-430C-B5CC-2DB40C805001}" dt="2021-12-03T07:40:14.456" v="430" actId="47"/>
        <pc:sldMkLst>
          <pc:docMk/>
          <pc:sldMk cId="2531230451" sldId="708"/>
        </pc:sldMkLst>
        <pc:picChg chg="mod">
          <ac:chgData name="伊健 杜" userId="e69aded81da48593" providerId="LiveId" clId="{2649DFFE-EC20-430C-B5CC-2DB40C805001}" dt="2021-12-03T07:40:12.617" v="429" actId="1076"/>
          <ac:picMkLst>
            <pc:docMk/>
            <pc:sldMk cId="2531230451" sldId="708"/>
            <ac:picMk id="3" creationId="{00000000-0000-0000-0000-000000000000}"/>
          </ac:picMkLst>
        </pc:picChg>
        <pc:picChg chg="del">
          <ac:chgData name="伊健 杜" userId="e69aded81da48593" providerId="LiveId" clId="{2649DFFE-EC20-430C-B5CC-2DB40C805001}" dt="2021-12-03T07:40:02.559" v="424" actId="478"/>
          <ac:picMkLst>
            <pc:docMk/>
            <pc:sldMk cId="2531230451" sldId="708"/>
            <ac:picMk id="5" creationId="{00000000-0000-0000-0000-000000000000}"/>
          </ac:picMkLst>
        </pc:picChg>
      </pc:sldChg>
    </pc:docChg>
  </pc:docChgLst>
  <pc:docChgLst>
    <pc:chgData name="伊健 杜" userId="e69aded81da48593" providerId="LiveId" clId="{B92D2B77-361F-455D-BBB9-8632DB823E50}"/>
    <pc:docChg chg="undo redo custSel addSld delSld modSld sldOrd modSection">
      <pc:chgData name="伊健 杜" userId="e69aded81da48593" providerId="LiveId" clId="{B92D2B77-361F-455D-BBB9-8632DB823E50}" dt="2022-11-01T06:50:31.685" v="4495" actId="680"/>
      <pc:docMkLst>
        <pc:docMk/>
      </pc:docMkLst>
      <pc:sldChg chg="addSp modSp mod">
        <pc:chgData name="伊健 杜" userId="e69aded81da48593" providerId="LiveId" clId="{B92D2B77-361F-455D-BBB9-8632DB823E50}" dt="2022-11-01T06:44:41.316" v="4421"/>
        <pc:sldMkLst>
          <pc:docMk/>
          <pc:sldMk cId="2248431918" sldId="1064"/>
        </pc:sldMkLst>
        <pc:spChg chg="add mod">
          <ac:chgData name="伊健 杜" userId="e69aded81da48593" providerId="LiveId" clId="{B92D2B77-361F-455D-BBB9-8632DB823E50}" dt="2022-11-01T06:44:41.316" v="4421"/>
          <ac:spMkLst>
            <pc:docMk/>
            <pc:sldMk cId="2248431918" sldId="1064"/>
            <ac:spMk id="4" creationId="{B1DECA84-15FF-13FB-350F-2B646D190E36}"/>
          </ac:spMkLst>
        </pc:spChg>
        <pc:picChg chg="add mod">
          <ac:chgData name="伊健 杜" userId="e69aded81da48593" providerId="LiveId" clId="{B92D2B77-361F-455D-BBB9-8632DB823E50}" dt="2022-11-01T06:44:34.622" v="4413" actId="1076"/>
          <ac:picMkLst>
            <pc:docMk/>
            <pc:sldMk cId="2248431918" sldId="1064"/>
            <ac:picMk id="3" creationId="{3389F8EE-0CF1-8F16-C775-1F86B9A6A9C6}"/>
          </ac:picMkLst>
        </pc:picChg>
      </pc:sldChg>
      <pc:sldChg chg="delSp modSp add mod delAnim">
        <pc:chgData name="伊健 杜" userId="e69aded81da48593" providerId="LiveId" clId="{B92D2B77-361F-455D-BBB9-8632DB823E50}" dt="2022-10-31T16:34:59.678" v="4117" actId="20577"/>
        <pc:sldMkLst>
          <pc:docMk/>
          <pc:sldMk cId="900656996" sldId="1095"/>
        </pc:sldMkLst>
        <pc:spChg chg="mod">
          <ac:chgData name="伊健 杜" userId="e69aded81da48593" providerId="LiveId" clId="{B92D2B77-361F-455D-BBB9-8632DB823E50}" dt="2022-10-31T16:34:59.678" v="4117" actId="20577"/>
          <ac:spMkLst>
            <pc:docMk/>
            <pc:sldMk cId="900656996" sldId="1095"/>
            <ac:spMk id="2" creationId="{10304424-DB4A-36E7-9E0D-D32A5DD0F26C}"/>
          </ac:spMkLst>
        </pc:spChg>
        <pc:spChg chg="del">
          <ac:chgData name="伊健 杜" userId="e69aded81da48593" providerId="LiveId" clId="{B92D2B77-361F-455D-BBB9-8632DB823E50}" dt="2022-10-31T16:34:55.799" v="4112" actId="478"/>
          <ac:spMkLst>
            <pc:docMk/>
            <pc:sldMk cId="900656996" sldId="1095"/>
            <ac:spMk id="3" creationId="{BAB82766-BDC2-26FC-C2D3-3468B609A4DA}"/>
          </ac:spMkLst>
        </pc:spChg>
      </pc:sldChg>
      <pc:sldChg chg="modSp add mod">
        <pc:chgData name="伊健 杜" userId="e69aded81da48593" providerId="LiveId" clId="{B92D2B77-361F-455D-BBB9-8632DB823E50}" dt="2022-10-31T16:35:15.623" v="4119" actId="20577"/>
        <pc:sldMkLst>
          <pc:docMk/>
          <pc:sldMk cId="3660585106" sldId="1098"/>
        </pc:sldMkLst>
        <pc:spChg chg="mod">
          <ac:chgData name="伊健 杜" userId="e69aded81da48593" providerId="LiveId" clId="{B92D2B77-361F-455D-BBB9-8632DB823E50}" dt="2022-10-31T16:35:15.623" v="4119" actId="20577"/>
          <ac:spMkLst>
            <pc:docMk/>
            <pc:sldMk cId="3660585106" sldId="1098"/>
            <ac:spMk id="2" creationId="{10304424-DB4A-36E7-9E0D-D32A5DD0F26C}"/>
          </ac:spMkLst>
        </pc:spChg>
      </pc:sldChg>
      <pc:sldChg chg="modSp add mod">
        <pc:chgData name="伊健 杜" userId="e69aded81da48593" providerId="LiveId" clId="{B92D2B77-361F-455D-BBB9-8632DB823E50}" dt="2022-10-31T16:35:20.039" v="4121" actId="1076"/>
        <pc:sldMkLst>
          <pc:docMk/>
          <pc:sldMk cId="230979331" sldId="1099"/>
        </pc:sldMkLst>
        <pc:spChg chg="mod">
          <ac:chgData name="伊健 杜" userId="e69aded81da48593" providerId="LiveId" clId="{B92D2B77-361F-455D-BBB9-8632DB823E50}" dt="2022-10-31T16:35:12.154" v="4118" actId="20577"/>
          <ac:spMkLst>
            <pc:docMk/>
            <pc:sldMk cId="230979331" sldId="1099"/>
            <ac:spMk id="2" creationId="{10304424-DB4A-36E7-9E0D-D32A5DD0F26C}"/>
          </ac:spMkLst>
        </pc:spChg>
        <pc:picChg chg="mod">
          <ac:chgData name="伊健 杜" userId="e69aded81da48593" providerId="LiveId" clId="{B92D2B77-361F-455D-BBB9-8632DB823E50}" dt="2022-10-31T16:35:20.039" v="4121" actId="1076"/>
          <ac:picMkLst>
            <pc:docMk/>
            <pc:sldMk cId="230979331" sldId="1099"/>
            <ac:picMk id="43010" creationId="{D62442EF-BD03-CB6F-6CB7-CA32CA9C3F3C}"/>
          </ac:picMkLst>
        </pc:picChg>
      </pc:sldChg>
      <pc:sldChg chg="add">
        <pc:chgData name="伊健 杜" userId="e69aded81da48593" providerId="LiveId" clId="{B92D2B77-361F-455D-BBB9-8632DB823E50}" dt="2022-10-31T16:34:47.817" v="4111"/>
        <pc:sldMkLst>
          <pc:docMk/>
          <pc:sldMk cId="3873620914" sldId="110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60657016" sldId="114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9629028" sldId="114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33598306" sldId="114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795021822" sldId="114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26025908" sldId="114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541376964" sldId="114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9775305" sldId="115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03331463" sldId="115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19600104" sldId="115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44574318" sldId="115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3402726" sldId="115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20127114" sldId="115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258442750" sldId="115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863271375" sldId="115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10250571" sldId="115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2152082" sldId="115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79167969" sldId="116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814627684" sldId="116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133667147" sldId="116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95329516" sldId="116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585705992" sldId="116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80192170" sldId="1165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88718616" sldId="116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4065002742" sldId="116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853306432" sldId="1168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427357216" sldId="116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100813571" sldId="117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521298953" sldId="117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30401904" sldId="117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76147163" sldId="117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070736892" sldId="117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889756607" sldId="1176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915871308" sldId="1177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004758835" sldId="1179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3027610632" sldId="1180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2167806499" sldId="1181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906752354" sldId="1182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302317118" sldId="1183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691852033" sldId="1184"/>
        </pc:sldMkLst>
      </pc:sldChg>
      <pc:sldChg chg="del">
        <pc:chgData name="伊健 杜" userId="e69aded81da48593" providerId="LiveId" clId="{B92D2B77-361F-455D-BBB9-8632DB823E50}" dt="2022-10-31T11:41:30.560" v="0" actId="47"/>
        <pc:sldMkLst>
          <pc:docMk/>
          <pc:sldMk cId="1623762558" sldId="1185"/>
        </pc:sldMkLst>
      </pc:sldChg>
      <pc:sldChg chg="del">
        <pc:chgData name="伊健 杜" userId="e69aded81da48593" providerId="LiveId" clId="{B92D2B77-361F-455D-BBB9-8632DB823E50}" dt="2022-10-31T11:41:34.999" v="1" actId="47"/>
        <pc:sldMkLst>
          <pc:docMk/>
          <pc:sldMk cId="2780857343" sldId="1186"/>
        </pc:sldMkLst>
      </pc:sldChg>
      <pc:sldChg chg="addSp delSp modSp mod">
        <pc:chgData name="伊健 杜" userId="e69aded81da48593" providerId="LiveId" clId="{B92D2B77-361F-455D-BBB9-8632DB823E50}" dt="2022-10-31T17:08:35.757" v="4124"/>
        <pc:sldMkLst>
          <pc:docMk/>
          <pc:sldMk cId="1525390715" sldId="1187"/>
        </pc:sldMkLst>
        <pc:spChg chg="mod">
          <ac:chgData name="伊健 杜" userId="e69aded81da48593" providerId="LiveId" clId="{B92D2B77-361F-455D-BBB9-8632DB823E50}" dt="2022-10-31T11:41:50.338" v="11"/>
          <ac:spMkLst>
            <pc:docMk/>
            <pc:sldMk cId="1525390715" sldId="118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525390715" sldId="118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1:42:52.278" v="81" actId="1076"/>
          <ac:picMkLst>
            <pc:docMk/>
            <pc:sldMk cId="1525390715" sldId="1187"/>
            <ac:picMk id="1026" creationId="{A4D3EA1D-C7D5-056B-69BE-501B57143A6A}"/>
          </ac:picMkLst>
        </pc:picChg>
        <pc:picChg chg="del">
          <ac:chgData name="伊健 杜" userId="e69aded81da48593" providerId="LiveId" clId="{B92D2B77-361F-455D-BBB9-8632DB823E50}" dt="2022-10-31T11:42:10.413" v="77" actId="478"/>
          <ac:picMkLst>
            <pc:docMk/>
            <pc:sldMk cId="1525390715" sldId="1187"/>
            <ac:picMk id="27650" creationId="{C811F717-4C32-A028-31DD-9CB28E05FECD}"/>
          </ac:picMkLst>
        </pc:picChg>
        <pc:inkChg chg="add">
          <ac:chgData name="伊健 杜" userId="e69aded81da48593" providerId="LiveId" clId="{B92D2B77-361F-455D-BBB9-8632DB823E50}" dt="2022-10-31T17:08:35.757" v="4124"/>
          <ac:inkMkLst>
            <pc:docMk/>
            <pc:sldMk cId="1525390715" sldId="1187"/>
            <ac:inkMk id="2" creationId="{BFA7388A-5CF8-E99B-9CC7-E4B7172CE1AF}"/>
          </ac:inkMkLst>
        </pc:ink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226478650" sldId="118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26478650" sldId="1188"/>
            <ac:spMk id="2" creationId="{12464917-890F-049D-63D0-E94A7DE8B376}"/>
          </ac:spMkLst>
        </pc:spChg>
      </pc:sldChg>
      <pc:sldChg chg="modSp mod">
        <pc:chgData name="伊健 杜" userId="e69aded81da48593" providerId="LiveId" clId="{B92D2B77-361F-455D-BBB9-8632DB823E50}" dt="2022-10-31T16:36:05.046" v="4122"/>
        <pc:sldMkLst>
          <pc:docMk/>
          <pc:sldMk cId="1364664454" sldId="118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364664454" sldId="1189"/>
            <ac:spMk id="2" creationId="{12464917-890F-049D-63D0-E94A7DE8B376}"/>
          </ac:spMkLst>
        </pc:sp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2638500765" sldId="1190"/>
        </pc:sldMkLst>
        <pc:spChg chg="add mod">
          <ac:chgData name="伊健 杜" userId="e69aded81da48593" providerId="LiveId" clId="{B92D2B77-361F-455D-BBB9-8632DB823E50}" dt="2022-11-01T06:37:13.777" v="4254" actId="20577"/>
          <ac:spMkLst>
            <pc:docMk/>
            <pc:sldMk cId="2638500765" sldId="1190"/>
            <ac:spMk id="2" creationId="{8AEF259F-1D10-F63C-0870-3293EBBC62A9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2638500765" sldId="1190"/>
            <ac:spMk id="3" creationId="{4C2FF30E-1E59-9451-E957-CE9AE0F35933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638500765" sldId="1190"/>
            <ac:spMk id="4" creationId="{3330352B-AA9C-8447-8DA4-97817B44C9E2}"/>
          </ac:spMkLst>
        </pc:spChg>
        <pc:spChg chg="add mod">
          <ac:chgData name="伊健 杜" userId="e69aded81da48593" providerId="LiveId" clId="{B92D2B77-361F-455D-BBB9-8632DB823E50}" dt="2022-10-31T17:08:44.100" v="4135"/>
          <ac:spMkLst>
            <pc:docMk/>
            <pc:sldMk cId="2638500765" sldId="1190"/>
            <ac:spMk id="5" creationId="{DF997155-5DB8-5776-FAA3-77A6E5B68582}"/>
          </ac:spMkLst>
        </pc:spChg>
        <pc:spChg chg="mod">
          <ac:chgData name="伊健 杜" userId="e69aded81da48593" providerId="LiveId" clId="{B92D2B77-361F-455D-BBB9-8632DB823E50}" dt="2022-10-31T11:43:12.128" v="84" actId="20577"/>
          <ac:spMkLst>
            <pc:docMk/>
            <pc:sldMk cId="2638500765" sldId="1190"/>
            <ac:spMk id="6" creationId="{F83A6AC8-56F1-EB9E-DD47-C1CFF9753BBA}"/>
          </ac:spMkLst>
        </pc:spChg>
        <pc:spChg chg="del">
          <ac:chgData name="伊健 杜" userId="e69aded81da48593" providerId="LiveId" clId="{B92D2B77-361F-455D-BBB9-8632DB823E50}" dt="2022-10-31T11:44:58.665" v="85" actId="478"/>
          <ac:spMkLst>
            <pc:docMk/>
            <pc:sldMk cId="2638500765" sldId="119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4:58.665" v="85" actId="478"/>
          <ac:picMkLst>
            <pc:docMk/>
            <pc:sldMk cId="2638500765" sldId="1190"/>
            <ac:picMk id="1026" creationId="{A4D3EA1D-C7D5-056B-69BE-501B57143A6A}"/>
          </ac:picMkLst>
        </pc:picChg>
        <pc:picChg chg="add del mod">
          <ac:chgData name="伊健 杜" userId="e69aded81da48593" providerId="LiveId" clId="{B92D2B77-361F-455D-BBB9-8632DB823E50}" dt="2022-10-31T11:45:08.089" v="88" actId="478"/>
          <ac:picMkLst>
            <pc:docMk/>
            <pc:sldMk cId="2638500765" sldId="1190"/>
            <ac:picMk id="2050" creationId="{0F571B5B-E50F-B1D0-42BA-98608E70718D}"/>
          </ac:picMkLst>
        </pc:picChg>
        <pc:picChg chg="add mod">
          <ac:chgData name="伊健 杜" userId="e69aded81da48593" providerId="LiveId" clId="{B92D2B77-361F-455D-BBB9-8632DB823E50}" dt="2022-10-31T11:45:14.289" v="92" actId="1076"/>
          <ac:picMkLst>
            <pc:docMk/>
            <pc:sldMk cId="2638500765" sldId="1190"/>
            <ac:picMk id="2052" creationId="{E83AAE55-E040-F7D4-D76D-A284F6F7513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624870771" sldId="1191"/>
        </pc:sldMkLst>
        <pc:spChg chg="mod">
          <ac:chgData name="伊健 杜" userId="e69aded81da48593" providerId="LiveId" clId="{B92D2B77-361F-455D-BBB9-8632DB823E50}" dt="2022-10-31T11:46:43.182" v="243" actId="20577"/>
          <ac:spMkLst>
            <pc:docMk/>
            <pc:sldMk cId="1624870771" sldId="119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624870771" sldId="1191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7:10.407" v="334" actId="478"/>
          <ac:picMkLst>
            <pc:docMk/>
            <pc:sldMk cId="1624870771" sldId="1191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47:23.833" v="337" actId="1076"/>
          <ac:picMkLst>
            <pc:docMk/>
            <pc:sldMk cId="1624870771" sldId="1191"/>
            <ac:picMk id="3074" creationId="{BFE0B9C0-3976-DD91-9EAF-39F8521B28C7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20394089" sldId="1192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20394089" sldId="119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48:58.984" v="547" actId="478"/>
          <ac:picMkLst>
            <pc:docMk/>
            <pc:sldMk cId="620394089" sldId="1192"/>
            <ac:picMk id="1026" creationId="{A4D3EA1D-C7D5-056B-69BE-501B57143A6A}"/>
          </ac:picMkLst>
        </pc:picChg>
        <pc:picChg chg="add mod">
          <ac:chgData name="伊健 杜" userId="e69aded81da48593" providerId="LiveId" clId="{B92D2B77-361F-455D-BBB9-8632DB823E50}" dt="2022-10-31T11:51:38.418" v="551" actId="1076"/>
          <ac:picMkLst>
            <pc:docMk/>
            <pc:sldMk cId="620394089" sldId="1192"/>
            <ac:picMk id="4098" creationId="{EF90D777-4AB9-FAF5-86DB-F631FE2925F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608013632" sldId="119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608013632" sldId="1193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1:51:47.471" v="555" actId="478"/>
          <ac:picMkLst>
            <pc:docMk/>
            <pc:sldMk cId="608013632" sldId="1193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1:53:34.530" v="647" actId="1076"/>
          <ac:picMkLst>
            <pc:docMk/>
            <pc:sldMk cId="608013632" sldId="1193"/>
            <ac:picMk id="5122" creationId="{3576A272-F687-734B-A991-45F49B8C983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48998332" sldId="119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48998332" sldId="1194"/>
            <ac:spMk id="2" creationId="{12464917-890F-049D-63D0-E94A7DE8B376}"/>
          </ac:spMkLst>
        </pc:spChg>
        <pc:picChg chg="add del mod">
          <ac:chgData name="伊健 杜" userId="e69aded81da48593" providerId="LiveId" clId="{B92D2B77-361F-455D-BBB9-8632DB823E50}" dt="2022-10-31T11:57:29.379" v="937" actId="478"/>
          <ac:picMkLst>
            <pc:docMk/>
            <pc:sldMk cId="3948998332" sldId="1194"/>
            <ac:picMk id="7170" creationId="{B6607492-546E-E52E-9CE4-40F2B2197193}"/>
          </ac:picMkLst>
        </pc:picChg>
        <pc:picChg chg="add del mod">
          <ac:chgData name="伊健 杜" userId="e69aded81da48593" providerId="LiveId" clId="{B92D2B77-361F-455D-BBB9-8632DB823E50}" dt="2022-10-31T11:57:32.540" v="940" actId="21"/>
          <ac:picMkLst>
            <pc:docMk/>
            <pc:sldMk cId="3948998332" sldId="1194"/>
            <ac:picMk id="7172" creationId="{979D065D-6FC8-A5BA-A5DB-8E634BA22DE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48384475" sldId="1195"/>
        </pc:sldMkLst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2" creationId="{0D53EC8F-E003-F224-729F-D44AAA79E444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3" creationId="{30C37BB5-0A10-6564-D5E9-930297EE9A9D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6" creationId="{F83A6AC8-56F1-EB9E-DD47-C1CFF9753BBA}"/>
          </ac:spMkLst>
        </pc:spChg>
        <pc:spChg chg="mod ord">
          <ac:chgData name="伊健 杜" userId="e69aded81da48593" providerId="LiveId" clId="{B92D2B77-361F-455D-BBB9-8632DB823E50}" dt="2022-10-31T16:36:05.046" v="4122"/>
          <ac:spMkLst>
            <pc:docMk/>
            <pc:sldMk cId="248384475" sldId="1195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1:54:07.576" v="651" actId="478"/>
          <ac:picMkLst>
            <pc:docMk/>
            <pc:sldMk cId="248384475" sldId="1195"/>
            <ac:picMk id="5122" creationId="{3576A272-F687-734B-A991-45F49B8C983C}"/>
          </ac:picMkLst>
        </pc:picChg>
        <pc:picChg chg="add mod">
          <ac:chgData name="伊健 杜" userId="e69aded81da48593" providerId="LiveId" clId="{B92D2B77-361F-455D-BBB9-8632DB823E50}" dt="2022-10-31T11:55:08.376" v="759" actId="1076"/>
          <ac:picMkLst>
            <pc:docMk/>
            <pc:sldMk cId="248384475" sldId="1195"/>
            <ac:picMk id="6146" creationId="{1E3B42CE-87E8-5098-525F-819A4A314ECE}"/>
          </ac:picMkLst>
        </pc:picChg>
      </pc:sldChg>
      <pc:sldChg chg="addSp modSp add mod">
        <pc:chgData name="伊健 杜" userId="e69aded81da48593" providerId="LiveId" clId="{B92D2B77-361F-455D-BBB9-8632DB823E50}" dt="2022-10-31T17:22:30.334" v="4152"/>
        <pc:sldMkLst>
          <pc:docMk/>
          <pc:sldMk cId="376007014" sldId="119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007014" sldId="1196"/>
            <ac:spMk id="2" creationId="{12464917-890F-049D-63D0-E94A7DE8B376}"/>
          </ac:spMkLst>
        </pc:spChg>
        <pc:spChg chg="add mod">
          <ac:chgData name="伊健 杜" userId="e69aded81da48593" providerId="LiveId" clId="{B92D2B77-361F-455D-BBB9-8632DB823E50}" dt="2022-10-31T17:22:30.334" v="4152"/>
          <ac:spMkLst>
            <pc:docMk/>
            <pc:sldMk cId="376007014" sldId="1196"/>
            <ac:spMk id="4" creationId="{287C93B5-84E0-ECD7-360D-43F54ABE99D5}"/>
          </ac:spMkLst>
        </pc:spChg>
        <pc:picChg chg="add mod">
          <ac:chgData name="伊健 杜" userId="e69aded81da48593" providerId="LiveId" clId="{B92D2B77-361F-455D-BBB9-8632DB823E50}" dt="2022-10-31T11:57:36.451" v="943" actId="1076"/>
          <ac:picMkLst>
            <pc:docMk/>
            <pc:sldMk cId="376007014" sldId="1196"/>
            <ac:picMk id="3" creationId="{EB06E27D-4EB3-B2FA-E5F3-BEBD5AB3A44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38712685" sldId="1197"/>
        </pc:sldMkLst>
        <pc:spChg chg="mod">
          <ac:chgData name="伊健 杜" userId="e69aded81da48593" providerId="LiveId" clId="{B92D2B77-361F-455D-BBB9-8632DB823E50}" dt="2022-10-31T12:00:28.581" v="967" actId="20577"/>
          <ac:spMkLst>
            <pc:docMk/>
            <pc:sldMk cId="4038712685" sldId="119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38712685" sldId="119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1:03.114" v="1043" actId="478"/>
          <ac:picMkLst>
            <pc:docMk/>
            <pc:sldMk cId="4038712685" sldId="1197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01:30.225" v="1046" actId="1076"/>
          <ac:picMkLst>
            <pc:docMk/>
            <pc:sldMk cId="4038712685" sldId="1197"/>
            <ac:picMk id="8194" creationId="{186C2320-26AE-EA8D-04E0-6B41D4E6A1DC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824224933" sldId="119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4224933" sldId="119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2:30.565" v="1116" actId="478"/>
          <ac:picMkLst>
            <pc:docMk/>
            <pc:sldMk cId="2824224933" sldId="1198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02:49.514" v="1119" actId="1076"/>
          <ac:picMkLst>
            <pc:docMk/>
            <pc:sldMk cId="2824224933" sldId="1198"/>
            <ac:picMk id="10242" creationId="{40960D96-0F38-7376-4515-262893462F93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813897728" sldId="119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13897728" sldId="119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04:24.593" v="1239" actId="478"/>
          <ac:picMkLst>
            <pc:docMk/>
            <pc:sldMk cId="813897728" sldId="1199"/>
            <ac:picMk id="10242" creationId="{40960D96-0F38-7376-4515-262893462F93}"/>
          </ac:picMkLst>
        </pc:picChg>
        <pc:picChg chg="add mod">
          <ac:chgData name="伊健 杜" userId="e69aded81da48593" providerId="LiveId" clId="{B92D2B77-361F-455D-BBB9-8632DB823E50}" dt="2022-10-31T12:04:45.630" v="1242" actId="1076"/>
          <ac:picMkLst>
            <pc:docMk/>
            <pc:sldMk cId="813897728" sldId="1199"/>
            <ac:picMk id="11266" creationId="{67E4C09E-74AF-8920-27A5-8BE133AFE363}"/>
          </ac:picMkLst>
        </pc:picChg>
      </pc:sldChg>
      <pc:sldChg chg="addSp delSp modSp new mod">
        <pc:chgData name="伊健 杜" userId="e69aded81da48593" providerId="LiveId" clId="{B92D2B77-361F-455D-BBB9-8632DB823E50}" dt="2022-11-01T06:37:24.740" v="4255" actId="478"/>
        <pc:sldMkLst>
          <pc:docMk/>
          <pc:sldMk cId="880918612" sldId="120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880918612" sldId="1200"/>
            <ac:spMk id="2" creationId="{A077B8D3-F798-8D81-EBDC-81D631D3EFF8}"/>
          </ac:spMkLst>
        </pc:spChg>
        <pc:spChg chg="del">
          <ac:chgData name="伊健 杜" userId="e69aded81da48593" providerId="LiveId" clId="{B92D2B77-361F-455D-BBB9-8632DB823E50}" dt="2022-10-31T12:04:52.490" v="1243" actId="478"/>
          <ac:spMkLst>
            <pc:docMk/>
            <pc:sldMk cId="880918612" sldId="1200"/>
            <ac:spMk id="3" creationId="{659E59D3-D129-A9FC-777B-3D5F2C794C24}"/>
          </ac:spMkLst>
        </pc:spChg>
        <pc:inkChg chg="add del">
          <ac:chgData name="伊健 杜" userId="e69aded81da48593" providerId="LiveId" clId="{B92D2B77-361F-455D-BBB9-8632DB823E50}" dt="2022-11-01T06:37:24.740" v="4255" actId="478"/>
          <ac:inkMkLst>
            <pc:docMk/>
            <pc:sldMk cId="880918612" sldId="1200"/>
            <ac:inkMk id="3" creationId="{651B9026-D37C-F380-7284-D661CCF56C22}"/>
          </ac:inkMkLst>
        </pc:inkChg>
      </pc:sldChg>
      <pc:sldChg chg="addSp modSp add mod">
        <pc:chgData name="伊健 杜" userId="e69aded81da48593" providerId="LiveId" clId="{B92D2B77-361F-455D-BBB9-8632DB823E50}" dt="2022-10-31T17:32:31.194" v="4153"/>
        <pc:sldMkLst>
          <pc:docMk/>
          <pc:sldMk cId="1933900340" sldId="120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33900340" sldId="1201"/>
            <ac:spMk id="2" creationId="{A077B8D3-F798-8D81-EBDC-81D631D3EFF8}"/>
          </ac:spMkLst>
        </pc:spChg>
        <pc:picChg chg="add mod">
          <ac:chgData name="伊健 杜" userId="e69aded81da48593" providerId="LiveId" clId="{B92D2B77-361F-455D-BBB9-8632DB823E50}" dt="2022-10-31T12:22:46.456" v="1891" actId="1076"/>
          <ac:picMkLst>
            <pc:docMk/>
            <pc:sldMk cId="1933900340" sldId="1201"/>
            <ac:picMk id="15362" creationId="{57B773E3-E871-2D2B-AB97-15C60F176A13}"/>
          </ac:picMkLst>
        </pc:picChg>
        <pc:inkChg chg="add">
          <ac:chgData name="伊健 杜" userId="e69aded81da48593" providerId="LiveId" clId="{B92D2B77-361F-455D-BBB9-8632DB823E50}" dt="2022-10-31T17:32:31.194" v="4153"/>
          <ac:inkMkLst>
            <pc:docMk/>
            <pc:sldMk cId="1933900340" sldId="1201"/>
            <ac:inkMk id="3" creationId="{0FF3D509-76F1-A277-3BA3-FEE152307E48}"/>
          </ac:inkMkLst>
        </pc:ink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21005890" sldId="1202"/>
        </pc:sldMkLst>
        <pc:spChg chg="add mod">
          <ac:chgData name="伊健 杜" userId="e69aded81da48593" providerId="LiveId" clId="{B92D2B77-361F-455D-BBB9-8632DB823E50}" dt="2022-10-31T12:21:18.079" v="1811" actId="1076"/>
          <ac:spMkLst>
            <pc:docMk/>
            <pc:sldMk cId="3321005890" sldId="1202"/>
            <ac:spMk id="2" creationId="{75506E47-C72A-6810-D367-E855A0EEF6C0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3" creationId="{53B5C902-5822-7D27-85D3-9CE0E8F2A72D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4" creationId="{FCA42912-892D-7750-1216-198B678DF241}"/>
          </ac:spMkLst>
        </pc:spChg>
        <pc:spChg chg="add del mod">
          <ac:chgData name="伊健 杜" userId="e69aded81da48593" providerId="LiveId" clId="{B92D2B77-361F-455D-BBB9-8632DB823E50}" dt="2022-10-31T12:17:30.689" v="1742" actId="478"/>
          <ac:spMkLst>
            <pc:docMk/>
            <pc:sldMk cId="3321005890" sldId="1202"/>
            <ac:spMk id="5" creationId="{12620C6C-C9E3-4178-267F-0C461BD39452}"/>
          </ac:spMkLst>
        </pc:spChg>
        <pc:spChg chg="del mod">
          <ac:chgData name="伊健 杜" userId="e69aded81da48593" providerId="LiveId" clId="{B92D2B77-361F-455D-BBB9-8632DB823E50}" dt="2022-10-31T12:15:18.727" v="1717" actId="478"/>
          <ac:spMkLst>
            <pc:docMk/>
            <pc:sldMk cId="3321005890" sldId="120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21005890" sldId="1202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8" creationId="{C050F257-1F07-767A-446A-4B5A3787F62B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9" creationId="{F46E3557-0003-D51B-30BF-F9703289A051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0" creationId="{ABE0FB13-2251-EC83-DBAF-FEB6A0CFF435}"/>
          </ac:spMkLst>
        </pc:spChg>
        <pc:spChg chg="add del mod">
          <ac:chgData name="伊健 杜" userId="e69aded81da48593" providerId="LiveId" clId="{B92D2B77-361F-455D-BBB9-8632DB823E50}" dt="2022-10-31T12:21:15.440" v="1810" actId="478"/>
          <ac:spMkLst>
            <pc:docMk/>
            <pc:sldMk cId="3321005890" sldId="1202"/>
            <ac:spMk id="11" creationId="{53107AFD-BD2D-3B1C-99EA-C57F56320D1B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018195363" sldId="1203"/>
        </pc:sldMkLst>
        <pc:spChg chg="add mod">
          <ac:chgData name="伊健 杜" userId="e69aded81da48593" providerId="LiveId" clId="{B92D2B77-361F-455D-BBB9-8632DB823E50}" dt="2022-10-31T12:21:10.729" v="1809" actId="1076"/>
          <ac:spMkLst>
            <pc:docMk/>
            <pc:sldMk cId="2018195363" sldId="1203"/>
            <ac:spMk id="2" creationId="{8233F895-3513-13B1-80BF-00C53FA9D51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3" creationId="{0103D015-B801-58F7-3026-F7C77AC84CBE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4" creationId="{66EF356C-FBC6-2215-1F24-96A81A60C4C1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5" creationId="{B15D5116-BE59-16A6-131B-145BB3934063}"/>
          </ac:spMkLst>
        </pc:spChg>
        <pc:spChg chg="del mod">
          <ac:chgData name="伊健 杜" userId="e69aded81da48593" providerId="LiveId" clId="{B92D2B77-361F-455D-BBB9-8632DB823E50}" dt="2022-10-31T12:20:27.735" v="1798" actId="478"/>
          <ac:spMkLst>
            <pc:docMk/>
            <pc:sldMk cId="2018195363" sldId="1203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018195363" sldId="1203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9.083" v="1808" actId="478"/>
          <ac:spMkLst>
            <pc:docMk/>
            <pc:sldMk cId="2018195363" sldId="1203"/>
            <ac:spMk id="8" creationId="{E111686E-4AE4-49F9-5C95-50CE8A0C9415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9" creationId="{FCB8B0BB-6386-D7C3-64B9-216EBFB33BF0}"/>
          </ac:spMkLst>
        </pc:spChg>
        <pc:spChg chg="add del mod">
          <ac:chgData name="伊健 杜" userId="e69aded81da48593" providerId="LiveId" clId="{B92D2B77-361F-455D-BBB9-8632DB823E50}" dt="2022-10-31T12:21:07.216" v="1807" actId="478"/>
          <ac:spMkLst>
            <pc:docMk/>
            <pc:sldMk cId="2018195363" sldId="1203"/>
            <ac:spMk id="10" creationId="{D95FDCE6-6933-617D-9953-5361E1EBC811}"/>
          </ac:spMkLst>
        </pc:spChg>
        <pc:picChg chg="del">
          <ac:chgData name="伊健 杜" userId="e69aded81da48593" providerId="LiveId" clId="{B92D2B77-361F-455D-BBB9-8632DB823E50}" dt="2022-10-31T12:10:30.772" v="1678" actId="478"/>
          <ac:picMkLst>
            <pc:docMk/>
            <pc:sldMk cId="2018195363" sldId="1203"/>
            <ac:picMk id="8194" creationId="{186C2320-26AE-EA8D-04E0-6B41D4E6A1DC}"/>
          </ac:picMkLst>
        </pc:picChg>
        <pc:picChg chg="add mod">
          <ac:chgData name="伊健 杜" userId="e69aded81da48593" providerId="LiveId" clId="{B92D2B77-361F-455D-BBB9-8632DB823E50}" dt="2022-10-31T12:20:41.167" v="1801" actId="1076"/>
          <ac:picMkLst>
            <pc:docMk/>
            <pc:sldMk cId="2018195363" sldId="1203"/>
            <ac:picMk id="12290" creationId="{AE0153AC-2043-1B47-E564-B354168CB519}"/>
          </ac:picMkLst>
        </pc:picChg>
      </pc:sldChg>
      <pc:sldChg chg="addSp delSp modSp add mod">
        <pc:chgData name="伊健 杜" userId="e69aded81da48593" providerId="LiveId" clId="{B92D2B77-361F-455D-BBB9-8632DB823E50}" dt="2022-10-31T12:21:02.555" v="1805" actId="1076"/>
        <pc:sldMkLst>
          <pc:docMk/>
          <pc:sldMk cId="3351977639" sldId="1204"/>
        </pc:sldMkLst>
        <pc:spChg chg="add mod">
          <ac:chgData name="伊健 杜" userId="e69aded81da48593" providerId="LiveId" clId="{B92D2B77-361F-455D-BBB9-8632DB823E50}" dt="2022-10-31T12:21:02.555" v="1805" actId="1076"/>
          <ac:spMkLst>
            <pc:docMk/>
            <pc:sldMk cId="3351977639" sldId="1204"/>
            <ac:spMk id="2" creationId="{57F5F917-3856-C813-DFEE-14D602FC916B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3" creationId="{644F793B-4E49-9615-915D-804F7373F1C8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4" creationId="{F4A0447F-BD83-48DF-976A-25BE7437CDB3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5" creationId="{30C53C03-3F6F-627F-35CD-58490D8A84D8}"/>
          </ac:spMkLst>
        </pc:spChg>
        <pc:spChg chg="del">
          <ac:chgData name="伊健 杜" userId="e69aded81da48593" providerId="LiveId" clId="{B92D2B77-361F-455D-BBB9-8632DB823E50}" dt="2022-10-31T12:20:45.366" v="1802" actId="478"/>
          <ac:spMkLst>
            <pc:docMk/>
            <pc:sldMk cId="3351977639" sldId="1204"/>
            <ac:spMk id="6" creationId="{F83A6AC8-56F1-EB9E-DD47-C1CFF9753BBA}"/>
          </ac:spMkLst>
        </pc:spChg>
        <pc:spChg chg="del mod">
          <ac:chgData name="伊健 杜" userId="e69aded81da48593" providerId="LiveId" clId="{B92D2B77-361F-455D-BBB9-8632DB823E50}" dt="2022-10-31T12:13:46.698" v="1699" actId="478"/>
          <ac:spMkLst>
            <pc:docMk/>
            <pc:sldMk cId="3351977639" sldId="1204"/>
            <ac:spMk id="7" creationId="{8A134A8E-94C3-0EE7-C065-45DB3136BA45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8" creationId="{3582B4EC-98A6-BD31-98E9-244DF709717E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9" creationId="{306D7DD6-AF5F-5D19-22F2-FD9D5DF91A2C}"/>
          </ac:spMkLst>
        </pc:spChg>
        <pc:spChg chg="add del mod">
          <ac:chgData name="伊健 杜" userId="e69aded81da48593" providerId="LiveId" clId="{B92D2B77-361F-455D-BBB9-8632DB823E50}" dt="2022-10-31T12:21:00.267" v="1804" actId="478"/>
          <ac:spMkLst>
            <pc:docMk/>
            <pc:sldMk cId="3351977639" sldId="1204"/>
            <ac:spMk id="10" creationId="{86348D7E-49E0-3CE9-265A-FB3E8D1769EA}"/>
          </ac:spMkLst>
        </pc:spChg>
        <pc:picChg chg="del">
          <ac:chgData name="伊健 杜" userId="e69aded81da48593" providerId="LiveId" clId="{B92D2B77-361F-455D-BBB9-8632DB823E50}" dt="2022-10-31T12:13:47.104" v="1700" actId="478"/>
          <ac:picMkLst>
            <pc:docMk/>
            <pc:sldMk cId="3351977639" sldId="1204"/>
            <ac:picMk id="12290" creationId="{AE0153AC-2043-1B47-E564-B354168CB519}"/>
          </ac:picMkLst>
        </pc:picChg>
        <pc:picChg chg="add mod">
          <ac:chgData name="伊健 杜" userId="e69aded81da48593" providerId="LiveId" clId="{B92D2B77-361F-455D-BBB9-8632DB823E50}" dt="2022-10-31T12:13:51.607" v="1704" actId="1076"/>
          <ac:picMkLst>
            <pc:docMk/>
            <pc:sldMk cId="3351977639" sldId="1204"/>
            <ac:picMk id="14338" creationId="{7E7F40E9-128A-0D75-8D40-4FFCCD2CAE6D}"/>
          </ac:picMkLst>
        </pc:picChg>
      </pc:sldChg>
      <pc:sldChg chg="addSp delSp modSp add mod">
        <pc:chgData name="伊健 杜" userId="e69aded81da48593" providerId="LiveId" clId="{B92D2B77-361F-455D-BBB9-8632DB823E50}" dt="2022-11-01T06:37:41.962" v="4284"/>
        <pc:sldMkLst>
          <pc:docMk/>
          <pc:sldMk cId="3966239167" sldId="1205"/>
        </pc:sldMkLst>
        <pc:spChg chg="mod">
          <ac:chgData name="伊健 杜" userId="e69aded81da48593" providerId="LiveId" clId="{B92D2B77-361F-455D-BBB9-8632DB823E50}" dt="2022-10-31T12:25:38.563" v="1968" actId="1076"/>
          <ac:spMkLst>
            <pc:docMk/>
            <pc:sldMk cId="3966239167" sldId="1205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1-01T06:37:41.962" v="4284"/>
          <ac:spMkLst>
            <pc:docMk/>
            <pc:sldMk cId="3966239167" sldId="1205"/>
            <ac:spMk id="3" creationId="{A4DD24E0-A683-C26C-6BEF-30B88A5DDD47}"/>
          </ac:spMkLst>
        </pc:spChg>
        <pc:picChg chg="del">
          <ac:chgData name="伊健 杜" userId="e69aded81da48593" providerId="LiveId" clId="{B92D2B77-361F-455D-BBB9-8632DB823E50}" dt="2022-10-31T12:22:49.433" v="1893" actId="478"/>
          <ac:picMkLst>
            <pc:docMk/>
            <pc:sldMk cId="3966239167" sldId="1205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24:08.315" v="1931" actId="1076"/>
          <ac:picMkLst>
            <pc:docMk/>
            <pc:sldMk cId="3966239167" sldId="1205"/>
            <ac:picMk id="16386" creationId="{3873D6D6-1081-6879-E078-94D65F4A7A92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806668738" sldId="120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2" creationId="{A077B8D3-F798-8D81-EBDC-81D631D3EFF8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5" creationId="{67B55667-A8DF-1895-0B7A-9F1E13277C51}"/>
          </ac:spMkLst>
        </pc:spChg>
        <pc:spChg chg="add mod">
          <ac:chgData name="伊健 杜" userId="e69aded81da48593" providerId="LiveId" clId="{B92D2B77-361F-455D-BBB9-8632DB823E50}" dt="2022-10-31T12:29:32.494" v="2054" actId="13822"/>
          <ac:spMkLst>
            <pc:docMk/>
            <pc:sldMk cId="3806668738" sldId="1206"/>
            <ac:spMk id="6" creationId="{FA035A98-90F3-FB0E-0445-62EC344369FB}"/>
          </ac:spMkLst>
        </pc:spChg>
        <pc:spChg chg="add mod">
          <ac:chgData name="伊健 杜" userId="e69aded81da48593" providerId="LiveId" clId="{B92D2B77-361F-455D-BBB9-8632DB823E50}" dt="2022-10-31T12:30:13.739" v="2064" actId="1076"/>
          <ac:spMkLst>
            <pc:docMk/>
            <pc:sldMk cId="3806668738" sldId="1206"/>
            <ac:spMk id="7" creationId="{F4EF98B2-CC82-B1F7-7A97-1CB663DC96E9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806668738" sldId="1206"/>
            <ac:spMk id="8" creationId="{0A36EE6D-1B73-3864-E4B0-7E722EE3F271}"/>
          </ac:spMkLst>
        </pc:spChg>
        <pc:picChg chg="add mod">
          <ac:chgData name="伊健 杜" userId="e69aded81da48593" providerId="LiveId" clId="{B92D2B77-361F-455D-BBB9-8632DB823E50}" dt="2022-10-31T12:30:09.476" v="2061" actId="1076"/>
          <ac:picMkLst>
            <pc:docMk/>
            <pc:sldMk cId="3806668738" sldId="1206"/>
            <ac:picMk id="4" creationId="{E7A5363E-903B-E55C-69E5-9009561024DC}"/>
          </ac:picMkLst>
        </pc:picChg>
        <pc:picChg chg="del">
          <ac:chgData name="伊健 杜" userId="e69aded81da48593" providerId="LiveId" clId="{B92D2B77-361F-455D-BBB9-8632DB823E50}" dt="2022-10-31T12:28:51.441" v="2001" actId="478"/>
          <ac:picMkLst>
            <pc:docMk/>
            <pc:sldMk cId="3806668738" sldId="1206"/>
            <ac:picMk id="15362" creationId="{57B773E3-E871-2D2B-AB97-15C60F176A13}"/>
          </ac:picMkLst>
        </pc:picChg>
        <pc:picChg chg="add mod">
          <ac:chgData name="伊健 杜" userId="e69aded81da48593" providerId="LiveId" clId="{B92D2B77-361F-455D-BBB9-8632DB823E50}" dt="2022-10-31T12:31:10.935" v="2098" actId="1076"/>
          <ac:picMkLst>
            <pc:docMk/>
            <pc:sldMk cId="3806668738" sldId="1206"/>
            <ac:picMk id="17410" creationId="{42DA6F1B-9287-7D51-4AD8-95C03BCFB535}"/>
          </ac:picMkLst>
        </pc:picChg>
      </pc:sldChg>
      <pc:sldChg chg="delSp modSp new mod">
        <pc:chgData name="伊健 杜" userId="e69aded81da48593" providerId="LiveId" clId="{B92D2B77-361F-455D-BBB9-8632DB823E50}" dt="2022-10-31T12:31:37.831" v="2169" actId="20577"/>
        <pc:sldMkLst>
          <pc:docMk/>
          <pc:sldMk cId="2798968364" sldId="1207"/>
        </pc:sldMkLst>
        <pc:spChg chg="mod">
          <ac:chgData name="伊健 杜" userId="e69aded81da48593" providerId="LiveId" clId="{B92D2B77-361F-455D-BBB9-8632DB823E50}" dt="2022-10-31T12:31:37.831" v="2169" actId="20577"/>
          <ac:spMkLst>
            <pc:docMk/>
            <pc:sldMk cId="2798968364" sldId="1207"/>
            <ac:spMk id="2" creationId="{85A158BE-CD22-1C0E-CE79-38ABC6435697}"/>
          </ac:spMkLst>
        </pc:spChg>
        <pc:spChg chg="del">
          <ac:chgData name="伊健 杜" userId="e69aded81da48593" providerId="LiveId" clId="{B92D2B77-361F-455D-BBB9-8632DB823E50}" dt="2022-10-31T12:31:21.925" v="2100" actId="478"/>
          <ac:spMkLst>
            <pc:docMk/>
            <pc:sldMk cId="2798968364" sldId="1207"/>
            <ac:spMk id="3" creationId="{7163C523-3F81-DBA3-A10C-DC335DCC973E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916981999" sldId="120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916981999" sldId="120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3:25.440" v="2304" actId="478"/>
          <ac:picMkLst>
            <pc:docMk/>
            <pc:sldMk cId="916981999" sldId="1208"/>
            <ac:picMk id="4098" creationId="{EF90D777-4AB9-FAF5-86DB-F631FE2925F3}"/>
          </ac:picMkLst>
        </pc:picChg>
        <pc:picChg chg="add mod">
          <ac:chgData name="伊健 杜" userId="e69aded81da48593" providerId="LiveId" clId="{B92D2B77-361F-455D-BBB9-8632DB823E50}" dt="2022-10-31T12:34:11.777" v="2307" actId="1076"/>
          <ac:picMkLst>
            <pc:docMk/>
            <pc:sldMk cId="916981999" sldId="1208"/>
            <ac:picMk id="18434" creationId="{FD2EB2FC-B3CB-DB1C-3EFA-6CD5A9668312}"/>
          </ac:picMkLst>
        </pc:picChg>
      </pc:sldChg>
      <pc:sldChg chg="add del">
        <pc:chgData name="伊健 杜" userId="e69aded81da48593" providerId="LiveId" clId="{B92D2B77-361F-455D-BBB9-8632DB823E50}" dt="2022-10-31T12:32:19.989" v="2171" actId="47"/>
        <pc:sldMkLst>
          <pc:docMk/>
          <pc:sldMk cId="3475520281" sldId="1208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288537678" sldId="120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288537678" sldId="1209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7:30.117" v="2419" actId="478"/>
          <ac:picMkLst>
            <pc:docMk/>
            <pc:sldMk cId="2288537678" sldId="1209"/>
            <ac:picMk id="18434" creationId="{FD2EB2FC-B3CB-DB1C-3EFA-6CD5A9668312}"/>
          </ac:picMkLst>
        </pc:picChg>
        <pc:picChg chg="add mod">
          <ac:chgData name="伊健 杜" userId="e69aded81da48593" providerId="LiveId" clId="{B92D2B77-361F-455D-BBB9-8632DB823E50}" dt="2022-10-31T12:37:34.182" v="2422" actId="14100"/>
          <ac:picMkLst>
            <pc:docMk/>
            <pc:sldMk cId="2288537678" sldId="1209"/>
            <ac:picMk id="19458" creationId="{138B1BC6-FB1E-A5D5-A6F5-4E45514E104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763299699" sldId="121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763299699" sldId="1210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2:38:08.227" v="2485" actId="478"/>
          <ac:picMkLst>
            <pc:docMk/>
            <pc:sldMk cId="3763299699" sldId="1210"/>
            <ac:picMk id="19458" creationId="{138B1BC6-FB1E-A5D5-A6F5-4E45514E1040}"/>
          </ac:picMkLst>
        </pc:picChg>
        <pc:picChg chg="add mod">
          <ac:chgData name="伊健 杜" userId="e69aded81da48593" providerId="LiveId" clId="{B92D2B77-361F-455D-BBB9-8632DB823E50}" dt="2022-10-31T12:39:17.748" v="2588" actId="1076"/>
          <ac:picMkLst>
            <pc:docMk/>
            <pc:sldMk cId="3763299699" sldId="1210"/>
            <ac:picMk id="20482" creationId="{BD1042DD-0FD1-460B-C28C-91DE02C2157C}"/>
          </ac:picMkLst>
        </pc:picChg>
      </pc:sldChg>
      <pc:sldChg chg="addSp delSp modSp new mod setBg">
        <pc:chgData name="伊健 杜" userId="e69aded81da48593" providerId="LiveId" clId="{B92D2B77-361F-455D-BBB9-8632DB823E50}" dt="2022-10-31T17:54:14.694" v="4223" actId="20577"/>
        <pc:sldMkLst>
          <pc:docMk/>
          <pc:sldMk cId="2089601915" sldId="1211"/>
        </pc:sldMkLst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2" creationId="{24180F5D-C3E6-B74B-9E5E-6E8BAB778AFC}"/>
          </ac:spMkLst>
        </pc:spChg>
        <pc:spChg chg="add mod">
          <ac:chgData name="伊健 杜" userId="e69aded81da48593" providerId="LiveId" clId="{B92D2B77-361F-455D-BBB9-8632DB823E50}" dt="2022-10-31T17:54:14.694" v="4223" actId="20577"/>
          <ac:spMkLst>
            <pc:docMk/>
            <pc:sldMk cId="2089601915" sldId="1211"/>
            <ac:spMk id="2" creationId="{8947763D-1145-9949-2658-18B030214554}"/>
          </ac:spMkLst>
        </pc:spChg>
        <pc:spChg chg="del">
          <ac:chgData name="伊健 杜" userId="e69aded81da48593" providerId="LiveId" clId="{B92D2B77-361F-455D-BBB9-8632DB823E50}" dt="2022-10-31T15:08:58.510" v="2591" actId="478"/>
          <ac:spMkLst>
            <pc:docMk/>
            <pc:sldMk cId="2089601915" sldId="1211"/>
            <ac:spMk id="3" creationId="{8A735ABC-94D4-3A51-31AE-765D9FE653B7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0" creationId="{F3060C83-F051-4F0E-ABAD-AA0DFC48B218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2" creationId="{83C98ABE-055B-441F-B07E-44F97F083C3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4" creationId="{29FDB030-9B49-4CED-8CCD-4D99382388AC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6" creationId="{3783CA14-24A1-485C-8B30-D6A5D87987AD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18" creationId="{9A97C86A-04D6-40F7-AE84-31AB43E6A846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0" creationId="{FF9F2414-84E8-453E-B1F3-389FDE8192D9}"/>
          </ac:spMkLst>
        </pc:spChg>
        <pc:spChg chg="add">
          <ac:chgData name="伊健 杜" userId="e69aded81da48593" providerId="LiveId" clId="{B92D2B77-361F-455D-BBB9-8632DB823E50}" dt="2022-10-31T15:09:03.449" v="2595" actId="26606"/>
          <ac:spMkLst>
            <pc:docMk/>
            <pc:sldMk cId="2089601915" sldId="1211"/>
            <ac:spMk id="22" creationId="{3ECA69A1-7536-43AC-85EF-C7106179F5ED}"/>
          </ac:spMkLst>
        </pc:spChg>
        <pc:picChg chg="add mod">
          <ac:chgData name="伊健 杜" userId="e69aded81da48593" providerId="LiveId" clId="{B92D2B77-361F-455D-BBB9-8632DB823E50}" dt="2022-10-31T15:12:03.629" v="2596" actId="27614"/>
          <ac:picMkLst>
            <pc:docMk/>
            <pc:sldMk cId="2089601915" sldId="1211"/>
            <ac:picMk id="5" creationId="{4CC054B9-26AE-5882-3F09-D6D666960BBA}"/>
          </ac:picMkLst>
        </pc:picChg>
      </pc:sldChg>
      <pc:sldChg chg="addSp delSp modSp new mod">
        <pc:chgData name="伊健 杜" userId="e69aded81da48593" providerId="LiveId" clId="{B92D2B77-361F-455D-BBB9-8632DB823E50}" dt="2022-10-31T16:36:05.046" v="4122"/>
        <pc:sldMkLst>
          <pc:docMk/>
          <pc:sldMk cId="3100996690" sldId="1212"/>
        </pc:sldMkLst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2" creationId="{9B30B6C9-E27B-B3C8-2925-393C051C5717}"/>
          </ac:spMkLst>
        </pc:spChg>
        <pc:spChg chg="del">
          <ac:chgData name="伊健 杜" userId="e69aded81da48593" providerId="LiveId" clId="{B92D2B77-361F-455D-BBB9-8632DB823E50}" dt="2022-10-31T15:12:06.812" v="2598" actId="478"/>
          <ac:spMkLst>
            <pc:docMk/>
            <pc:sldMk cId="3100996690" sldId="1212"/>
            <ac:spMk id="3" creationId="{388D6B02-772F-66A7-411C-4A21ABBFA82B}"/>
          </ac:spMkLst>
        </pc:spChg>
        <pc:spChg chg="add mod">
          <ac:chgData name="伊健 杜" userId="e69aded81da48593" providerId="LiveId" clId="{B92D2B77-361F-455D-BBB9-8632DB823E50}" dt="2022-10-31T16:36:05.046" v="4122"/>
          <ac:spMkLst>
            <pc:docMk/>
            <pc:sldMk cId="3100996690" sldId="1212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41064078" sldId="121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41064078" sldId="1213"/>
            <ac:spMk id="2" creationId="{A077B8D3-F798-8D81-EBDC-81D631D3EFF8}"/>
          </ac:spMkLst>
        </pc:spChg>
      </pc:sldChg>
      <pc:sldChg chg="add del">
        <pc:chgData name="伊健 杜" userId="e69aded81da48593" providerId="LiveId" clId="{B92D2B77-361F-455D-BBB9-8632DB823E50}" dt="2022-10-31T15:12:17.647" v="2600"/>
        <pc:sldMkLst>
          <pc:docMk/>
          <pc:sldMk cId="3768870968" sldId="1213"/>
        </pc:sldMkLst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685749623" sldId="121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685749623" sldId="121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13:27.053" v="2686" actId="1076"/>
          <ac:picMkLst>
            <pc:docMk/>
            <pc:sldMk cId="2685749623" sldId="1214"/>
            <ac:picMk id="1026" creationId="{E46C712F-E8D5-6479-24AC-9BCA647CB993}"/>
          </ac:picMkLst>
        </pc:picChg>
        <pc:picChg chg="del">
          <ac:chgData name="伊健 杜" userId="e69aded81da48593" providerId="LiveId" clId="{B92D2B77-361F-455D-BBB9-8632DB823E50}" dt="2022-10-31T15:12:31.235" v="2615" actId="478"/>
          <ac:picMkLst>
            <pc:docMk/>
            <pc:sldMk cId="2685749623" sldId="1214"/>
            <ac:picMk id="19458" creationId="{138B1BC6-FB1E-A5D5-A6F5-4E45514E1040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196049209" sldId="121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196049209" sldId="1215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820159699" sldId="121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820159699" sldId="121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202325873" sldId="1217"/>
        </pc:sldMkLst>
        <pc:spChg chg="mod">
          <ac:chgData name="伊健 杜" userId="e69aded81da48593" providerId="LiveId" clId="{B92D2B77-361F-455D-BBB9-8632DB823E50}" dt="2022-10-31T15:32:37.995" v="2970"/>
          <ac:spMkLst>
            <pc:docMk/>
            <pc:sldMk cId="1202325873" sldId="121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202325873" sldId="1217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5:42:17.254" v="3059" actId="1076"/>
          <ac:picMkLst>
            <pc:docMk/>
            <pc:sldMk cId="1202325873" sldId="1217"/>
            <ac:picMk id="2050" creationId="{B239F10B-26F7-8B2D-77DD-3730F9E22789}"/>
          </ac:picMkLst>
        </pc:picChg>
        <pc:picChg chg="del">
          <ac:chgData name="伊健 杜" userId="e69aded81da48593" providerId="LiveId" clId="{B92D2B77-361F-455D-BBB9-8632DB823E50}" dt="2022-10-31T15:41:05.436" v="3054" actId="478"/>
          <ac:picMkLst>
            <pc:docMk/>
            <pc:sldMk cId="1202325873" sldId="1217"/>
            <ac:picMk id="18434" creationId="{FD2EB2FC-B3CB-DB1C-3EFA-6CD5A9668312}"/>
          </ac:picMkLst>
        </pc:picChg>
      </pc:sldChg>
      <pc:sldChg chg="new del">
        <pc:chgData name="伊健 杜" userId="e69aded81da48593" providerId="LiveId" clId="{B92D2B77-361F-455D-BBB9-8632DB823E50}" dt="2022-10-31T15:27:47.263" v="2785" actId="47"/>
        <pc:sldMkLst>
          <pc:docMk/>
          <pc:sldMk cId="3800702588" sldId="1218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929882168" sldId="121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929882168" sldId="1218"/>
            <ac:spMk id="2" creationId="{A077B8D3-F798-8D81-EBDC-81D631D3EFF8}"/>
          </ac:spMkLst>
        </pc:spChg>
      </pc:sldChg>
      <pc:sldChg chg="new del">
        <pc:chgData name="伊健 杜" userId="e69aded81da48593" providerId="LiveId" clId="{B92D2B77-361F-455D-BBB9-8632DB823E50}" dt="2022-10-31T15:30:16.409" v="2789" actId="47"/>
        <pc:sldMkLst>
          <pc:docMk/>
          <pc:sldMk cId="133472425" sldId="1219"/>
        </pc:sldMkLst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2692741177" sldId="1220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692741177" sldId="1220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1-01T06:38:07.403" v="4285" actId="478"/>
        <pc:sldMkLst>
          <pc:docMk/>
          <pc:sldMk cId="1994791163" sldId="1221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4791163" sldId="1221"/>
            <ac:spMk id="2" creationId="{A077B8D3-F798-8D81-EBDC-81D631D3EFF8}"/>
          </ac:spMkLst>
        </pc:spChg>
        <pc:inkChg chg="add del">
          <ac:chgData name="伊健 杜" userId="e69aded81da48593" providerId="LiveId" clId="{B92D2B77-361F-455D-BBB9-8632DB823E50}" dt="2022-11-01T06:38:07.403" v="4285" actId="478"/>
          <ac:inkMkLst>
            <pc:docMk/>
            <pc:sldMk cId="1994791163" sldId="1221"/>
            <ac:inkMk id="3" creationId="{F249E955-8098-E9B0-2CCF-3A96534FD8B5}"/>
          </ac:inkMkLst>
        </pc:inkChg>
      </pc:sldChg>
      <pc:sldChg chg="modSp add del mod">
        <pc:chgData name="伊健 杜" userId="e69aded81da48593" providerId="LiveId" clId="{B92D2B77-361F-455D-BBB9-8632DB823E50}" dt="2022-10-31T15:32:16.419" v="2959" actId="47"/>
        <pc:sldMkLst>
          <pc:docMk/>
          <pc:sldMk cId="1679625895" sldId="1222"/>
        </pc:sldMkLst>
        <pc:spChg chg="mod">
          <ac:chgData name="伊健 杜" userId="e69aded81da48593" providerId="LiveId" clId="{B92D2B77-361F-455D-BBB9-8632DB823E50}" dt="2022-10-31T15:32:14.656" v="2958" actId="20577"/>
          <ac:spMkLst>
            <pc:docMk/>
            <pc:sldMk cId="1679625895" sldId="1222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997683623" sldId="1222"/>
        </pc:sldMkLst>
        <pc:spChg chg="mod">
          <ac:chgData name="伊健 杜" userId="e69aded81da48593" providerId="LiveId" clId="{B92D2B77-361F-455D-BBB9-8632DB823E50}" dt="2022-10-31T15:42:22.268" v="3062" actId="20577"/>
          <ac:spMkLst>
            <pc:docMk/>
            <pc:sldMk cId="3997683623" sldId="1222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997683623" sldId="1222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42:24.290" v="3063" actId="478"/>
          <ac:picMkLst>
            <pc:docMk/>
            <pc:sldMk cId="3997683623" sldId="1222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44:58.530" v="3201" actId="1076"/>
          <ac:picMkLst>
            <pc:docMk/>
            <pc:sldMk cId="3997683623" sldId="1222"/>
            <ac:picMk id="3074" creationId="{9977B6F9-4A6A-1CAC-2458-B24DE62A40A0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1530082706" sldId="1223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530082706" sldId="1223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5:50:04.832" v="3262" actId="478"/>
          <ac:picMkLst>
            <pc:docMk/>
            <pc:sldMk cId="1530082706" sldId="1223"/>
            <ac:picMk id="3074" creationId="{9977B6F9-4A6A-1CAC-2458-B24DE62A40A0}"/>
          </ac:picMkLst>
        </pc:picChg>
        <pc:picChg chg="add mod">
          <ac:chgData name="伊健 杜" userId="e69aded81da48593" providerId="LiveId" clId="{B92D2B77-361F-455D-BBB9-8632DB823E50}" dt="2022-10-31T15:51:30.445" v="3267" actId="1076"/>
          <ac:picMkLst>
            <pc:docMk/>
            <pc:sldMk cId="1530082706" sldId="1223"/>
            <ac:picMk id="4098" creationId="{7BA5046E-FC99-FC85-2B12-FDD9E788DC8B}"/>
          </ac:picMkLst>
        </pc:picChg>
      </pc:sldChg>
      <pc:sldChg chg="delSp modSp add del mod">
        <pc:chgData name="伊健 杜" userId="e69aded81da48593" providerId="LiveId" clId="{B92D2B77-361F-455D-BBB9-8632DB823E50}" dt="2022-10-31T15:51:38.747" v="3271" actId="47"/>
        <pc:sldMkLst>
          <pc:docMk/>
          <pc:sldMk cId="590057696" sldId="1224"/>
        </pc:sldMkLst>
        <pc:spChg chg="del">
          <ac:chgData name="伊健 杜" userId="e69aded81da48593" providerId="LiveId" clId="{B92D2B77-361F-455D-BBB9-8632DB823E50}" dt="2022-10-31T15:51:36.023" v="3269" actId="478"/>
          <ac:spMkLst>
            <pc:docMk/>
            <pc:sldMk cId="590057696" sldId="122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5:51:37.726" v="3270" actId="6549"/>
          <ac:spMkLst>
            <pc:docMk/>
            <pc:sldMk cId="590057696" sldId="1224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1:36.023" v="3269" actId="478"/>
          <ac:picMkLst>
            <pc:docMk/>
            <pc:sldMk cId="590057696" sldId="1224"/>
            <ac:picMk id="4098" creationId="{7BA5046E-FC99-FC85-2B12-FDD9E788DC8B}"/>
          </ac:picMkLst>
        </pc:picChg>
      </pc:sldChg>
      <pc:sldChg chg="modSp add mod ord">
        <pc:chgData name="伊健 杜" userId="e69aded81da48593" providerId="LiveId" clId="{B92D2B77-361F-455D-BBB9-8632DB823E50}" dt="2022-10-31T16:36:05.046" v="4122"/>
        <pc:sldMkLst>
          <pc:docMk/>
          <pc:sldMk cId="1998794184" sldId="122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998794184" sldId="1224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04:12.778" v="3746" actId="478"/>
        <pc:sldMkLst>
          <pc:docMk/>
          <pc:sldMk cId="3495936381" sldId="1225"/>
        </pc:sldMkLst>
        <pc:spChg chg="del mod">
          <ac:chgData name="伊健 杜" userId="e69aded81da48593" providerId="LiveId" clId="{B92D2B77-361F-455D-BBB9-8632DB823E50}" dt="2022-10-31T16:04:12.778" v="3746" actId="478"/>
          <ac:spMkLst>
            <pc:docMk/>
            <pc:sldMk cId="3495936381" sldId="1225"/>
            <ac:spMk id="2" creationId="{A077B8D3-F798-8D81-EBDC-81D631D3EFF8}"/>
          </ac:spMkLst>
        </pc:spChg>
        <pc:picChg chg="add">
          <ac:chgData name="伊健 杜" userId="e69aded81da48593" providerId="LiveId" clId="{B92D2B77-361F-455D-BBB9-8632DB823E50}" dt="2022-10-31T16:04:10.574" v="3745"/>
          <ac:picMkLst>
            <pc:docMk/>
            <pc:sldMk cId="3495936381" sldId="1225"/>
            <ac:picMk id="9218" creationId="{D4925129-F926-949B-8B6F-F6DC56E5A3ED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267607187" sldId="1226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1267607187" sldId="1226"/>
            <ac:spMk id="2" creationId="{A077B8D3-F798-8D81-EBDC-81D631D3EFF8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963553372" sldId="1227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963553372" sldId="1227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6:07.555" v="3355" actId="478"/>
          <ac:picMkLst>
            <pc:docMk/>
            <pc:sldMk cId="2963553372" sldId="1227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5:56:47.195" v="3379" actId="1076"/>
          <ac:picMkLst>
            <pc:docMk/>
            <pc:sldMk cId="2963553372" sldId="1227"/>
            <ac:picMk id="5122" creationId="{8BDB8CD7-226A-FD60-2050-02338B81E92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09941511" sldId="122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09941511" sldId="1228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5:58:02.655" v="3383" actId="478"/>
          <ac:picMkLst>
            <pc:docMk/>
            <pc:sldMk cId="409941511" sldId="1228"/>
            <ac:picMk id="5122" creationId="{8BDB8CD7-226A-FD60-2050-02338B81E924}"/>
          </ac:picMkLst>
        </pc:picChg>
        <pc:picChg chg="add mod">
          <ac:chgData name="伊健 杜" userId="e69aded81da48593" providerId="LiveId" clId="{B92D2B77-361F-455D-BBB9-8632DB823E50}" dt="2022-10-31T15:58:35.067" v="3435" actId="1076"/>
          <ac:picMkLst>
            <pc:docMk/>
            <pc:sldMk cId="409941511" sldId="1228"/>
            <ac:picMk id="6146" creationId="{3B803B44-053E-96FB-EEE8-8916CC0B72D9}"/>
          </ac:picMkLst>
        </pc:pic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3273127428" sldId="1229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273127428" sldId="1229"/>
            <ac:spMk id="2" creationId="{A077B8D3-F798-8D81-EBDC-81D631D3EFF8}"/>
          </ac:spMkLst>
        </pc:spChg>
      </pc:sldChg>
      <pc:sldChg chg="modSp add mod">
        <pc:chgData name="伊健 杜" userId="e69aded81da48593" providerId="LiveId" clId="{B92D2B77-361F-455D-BBB9-8632DB823E50}" dt="2022-10-31T16:36:05.046" v="4122"/>
        <pc:sldMkLst>
          <pc:docMk/>
          <pc:sldMk cId="1425141135" sldId="1230"/>
        </pc:sldMkLst>
        <pc:spChg chg="mod">
          <ac:chgData name="伊健 杜" userId="e69aded81da48593" providerId="LiveId" clId="{B92D2B77-361F-455D-BBB9-8632DB823E50}" dt="2022-10-31T15:59:46.317" v="3550"/>
          <ac:spMkLst>
            <pc:docMk/>
            <pc:sldMk cId="1425141135" sldId="1230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1425141135" sldId="1230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4273661211" sldId="1231"/>
        </pc:sldMkLst>
        <pc:spChg chg="mod">
          <ac:chgData name="伊健 杜" userId="e69aded81da48593" providerId="LiveId" clId="{B92D2B77-361F-455D-BBB9-8632DB823E50}" dt="2022-10-31T16:02:40.219" v="3685" actId="20577"/>
          <ac:spMkLst>
            <pc:docMk/>
            <pc:sldMk cId="4273661211" sldId="1231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4273661211" sldId="1231"/>
            <ac:spMk id="7" creationId="{8A134A8E-94C3-0EE7-C065-45DB3136BA45}"/>
          </ac:spMkLst>
        </pc:spChg>
        <pc:picChg chg="del mod">
          <ac:chgData name="伊健 杜" userId="e69aded81da48593" providerId="LiveId" clId="{B92D2B77-361F-455D-BBB9-8632DB823E50}" dt="2022-10-31T16:02:42.165" v="3687" actId="478"/>
          <ac:picMkLst>
            <pc:docMk/>
            <pc:sldMk cId="4273661211" sldId="1231"/>
            <ac:picMk id="2050" creationId="{B239F10B-26F7-8B2D-77DD-3730F9E22789}"/>
          </ac:picMkLst>
        </pc:picChg>
        <pc:picChg chg="add mod">
          <ac:chgData name="伊健 杜" userId="e69aded81da48593" providerId="LiveId" clId="{B92D2B77-361F-455D-BBB9-8632DB823E50}" dt="2022-10-31T16:03:42.323" v="3737" actId="1076"/>
          <ac:picMkLst>
            <pc:docMk/>
            <pc:sldMk cId="4273661211" sldId="1231"/>
            <ac:picMk id="7170" creationId="{08B65679-10FA-E744-3390-2BE8E831ED4E}"/>
          </ac:picMkLst>
        </pc:picChg>
      </pc:sldChg>
      <pc:sldChg chg="addSp delSp modSp add">
        <pc:chgData name="伊健 杜" userId="e69aded81da48593" providerId="LiveId" clId="{B92D2B77-361F-455D-BBB9-8632DB823E50}" dt="2022-10-31T16:04:38.973" v="3752" actId="1076"/>
        <pc:sldMkLst>
          <pc:docMk/>
          <pc:sldMk cId="4288022191" sldId="1232"/>
        </pc:sldMkLst>
        <pc:picChg chg="del">
          <ac:chgData name="伊健 杜" userId="e69aded81da48593" providerId="LiveId" clId="{B92D2B77-361F-455D-BBB9-8632DB823E50}" dt="2022-10-31T16:04:15.900" v="3748" actId="478"/>
          <ac:picMkLst>
            <pc:docMk/>
            <pc:sldMk cId="4288022191" sldId="1232"/>
            <ac:picMk id="9218" creationId="{D4925129-F926-949B-8B6F-F6DC56E5A3ED}"/>
          </ac:picMkLst>
        </pc:picChg>
        <pc:picChg chg="add mod">
          <ac:chgData name="伊健 杜" userId="e69aded81da48593" providerId="LiveId" clId="{B92D2B77-361F-455D-BBB9-8632DB823E50}" dt="2022-10-31T16:04:38.973" v="3752" actId="1076"/>
          <ac:picMkLst>
            <pc:docMk/>
            <pc:sldMk cId="4288022191" sldId="1232"/>
            <ac:picMk id="10242" creationId="{B662F361-D5C8-9A8C-DCC8-A580271B3B64}"/>
          </ac:picMkLst>
        </pc:picChg>
      </pc:sldChg>
      <pc:sldChg chg="modSp add">
        <pc:chgData name="伊健 杜" userId="e69aded81da48593" providerId="LiveId" clId="{B92D2B77-361F-455D-BBB9-8632DB823E50}" dt="2022-10-31T16:04:50.505" v="3755" actId="1076"/>
        <pc:sldMkLst>
          <pc:docMk/>
          <pc:sldMk cId="2621434723" sldId="1233"/>
        </pc:sldMkLst>
        <pc:picChg chg="mod">
          <ac:chgData name="伊健 杜" userId="e69aded81da48593" providerId="LiveId" clId="{B92D2B77-361F-455D-BBB9-8632DB823E50}" dt="2022-10-31T16:04:50.505" v="3755" actId="1076"/>
          <ac:picMkLst>
            <pc:docMk/>
            <pc:sldMk cId="2621434723" sldId="1233"/>
            <ac:picMk id="10242" creationId="{B662F361-D5C8-9A8C-DCC8-A580271B3B64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3354899845" sldId="1234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3354899845" sldId="1234"/>
            <ac:spMk id="7" creationId="{8A134A8E-94C3-0EE7-C065-45DB3136BA45}"/>
          </ac:spMkLst>
        </pc:spChg>
        <pc:picChg chg="add mod">
          <ac:chgData name="伊健 杜" userId="e69aded81da48593" providerId="LiveId" clId="{B92D2B77-361F-455D-BBB9-8632DB823E50}" dt="2022-10-31T16:16:08.669" v="3826" actId="1076"/>
          <ac:picMkLst>
            <pc:docMk/>
            <pc:sldMk cId="3354899845" sldId="1234"/>
            <ac:picMk id="3" creationId="{0C087344-8CCB-7D45-B321-386A8D995D7E}"/>
          </ac:picMkLst>
        </pc:picChg>
        <pc:picChg chg="del mod">
          <ac:chgData name="伊健 杜" userId="e69aded81da48593" providerId="LiveId" clId="{B92D2B77-361F-455D-BBB9-8632DB823E50}" dt="2022-10-31T16:15:04.298" v="3819" actId="478"/>
          <ac:picMkLst>
            <pc:docMk/>
            <pc:sldMk cId="3354899845" sldId="1234"/>
            <ac:picMk id="2050" creationId="{B239F10B-26F7-8B2D-77DD-3730F9E22789}"/>
          </ac:picMkLst>
        </pc:picChg>
      </pc:sldChg>
      <pc:sldChg chg="addSp delSp modSp add mod">
        <pc:chgData name="伊健 杜" userId="e69aded81da48593" providerId="LiveId" clId="{B92D2B77-361F-455D-BBB9-8632DB823E50}" dt="2022-10-31T16:36:05.046" v="4122"/>
        <pc:sldMkLst>
          <pc:docMk/>
          <pc:sldMk cId="2304138078" sldId="1235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304138078" sldId="1235"/>
            <ac:spMk id="7" creationId="{8A134A8E-94C3-0EE7-C065-45DB3136BA45}"/>
          </ac:spMkLst>
        </pc:spChg>
        <pc:picChg chg="del">
          <ac:chgData name="伊健 杜" userId="e69aded81da48593" providerId="LiveId" clId="{B92D2B77-361F-455D-BBB9-8632DB823E50}" dt="2022-10-31T16:16:43.162" v="3830" actId="478"/>
          <ac:picMkLst>
            <pc:docMk/>
            <pc:sldMk cId="2304138078" sldId="1235"/>
            <ac:picMk id="3" creationId="{0C087344-8CCB-7D45-B321-386A8D995D7E}"/>
          </ac:picMkLst>
        </pc:picChg>
        <pc:picChg chg="add mod modCrop">
          <ac:chgData name="伊健 杜" userId="e69aded81da48593" providerId="LiveId" clId="{B92D2B77-361F-455D-BBB9-8632DB823E50}" dt="2022-10-31T16:31:26.930" v="3877" actId="1076"/>
          <ac:picMkLst>
            <pc:docMk/>
            <pc:sldMk cId="2304138078" sldId="1235"/>
            <ac:picMk id="4" creationId="{64704C8F-7CEA-4CCE-7FEB-E494F39AAFDA}"/>
          </ac:picMkLst>
        </pc:picChg>
      </pc:sldChg>
      <pc:sldChg chg="modSp add mod ord">
        <pc:chgData name="伊健 杜" userId="e69aded81da48593" providerId="LiveId" clId="{B92D2B77-361F-455D-BBB9-8632DB823E50}" dt="2022-11-01T06:39:01.727" v="4344"/>
        <pc:sldMkLst>
          <pc:docMk/>
          <pc:sldMk cId="4068274745" sldId="1236"/>
        </pc:sldMkLst>
        <pc:spChg chg="mod">
          <ac:chgData name="伊健 杜" userId="e69aded81da48593" providerId="LiveId" clId="{B92D2B77-361F-455D-BBB9-8632DB823E50}" dt="2022-11-01T06:39:01.727" v="4344"/>
          <ac:spMkLst>
            <pc:docMk/>
            <pc:sldMk cId="4068274745" sldId="1236"/>
            <ac:spMk id="4" creationId="{C71A3027-DB34-AAEA-D73D-30F79D0DA1B1}"/>
          </ac:spMkLst>
        </pc:spChg>
      </pc:sldChg>
      <pc:sldChg chg="modSp add mod">
        <pc:chgData name="伊健 杜" userId="e69aded81da48593" providerId="LiveId" clId="{B92D2B77-361F-455D-BBB9-8632DB823E50}" dt="2022-10-31T16:33:50.336" v="4109" actId="20577"/>
        <pc:sldMkLst>
          <pc:docMk/>
          <pc:sldMk cId="2451956726" sldId="1237"/>
        </pc:sldMkLst>
        <pc:spChg chg="mod">
          <ac:chgData name="伊健 杜" userId="e69aded81da48593" providerId="LiveId" clId="{B92D2B77-361F-455D-BBB9-8632DB823E50}" dt="2022-10-31T16:33:50.336" v="4109" actId="20577"/>
          <ac:spMkLst>
            <pc:docMk/>
            <pc:sldMk cId="2451956726" sldId="1237"/>
            <ac:spMk id="4" creationId="{C71A3027-DB34-AAEA-D73D-30F79D0DA1B1}"/>
          </ac:spMkLst>
        </pc:spChg>
      </pc:sldChg>
      <pc:sldChg chg="modSp add del">
        <pc:chgData name="伊健 杜" userId="e69aded81da48593" providerId="LiveId" clId="{B92D2B77-361F-455D-BBB9-8632DB823E50}" dt="2022-10-31T16:36:11.819" v="4123" actId="47"/>
        <pc:sldMkLst>
          <pc:docMk/>
          <pc:sldMk cId="2179590382" sldId="1238"/>
        </pc:sldMkLst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6" creationId="{F83A6AC8-56F1-EB9E-DD47-C1CFF9753BBA}"/>
          </ac:spMkLst>
        </pc:spChg>
        <pc:spChg chg="mod">
          <ac:chgData name="伊健 杜" userId="e69aded81da48593" providerId="LiveId" clId="{B92D2B77-361F-455D-BBB9-8632DB823E50}" dt="2022-10-31T16:36:05.046" v="4122"/>
          <ac:spMkLst>
            <pc:docMk/>
            <pc:sldMk cId="2179590382" sldId="1238"/>
            <ac:spMk id="7" creationId="{8A134A8E-94C3-0EE7-C065-45DB3136BA45}"/>
          </ac:spMkLst>
        </pc:spChg>
      </pc:sldChg>
      <pc:sldChg chg="addSp delSp modSp new mod">
        <pc:chgData name="伊健 杜" userId="e69aded81da48593" providerId="LiveId" clId="{B92D2B77-361F-455D-BBB9-8632DB823E50}" dt="2022-11-01T06:45:22.603" v="4437"/>
        <pc:sldMkLst>
          <pc:docMk/>
          <pc:sldMk cId="2941564556" sldId="1238"/>
        </pc:sldMkLst>
        <pc:spChg chg="mod">
          <ac:chgData name="伊健 杜" userId="e69aded81da48593" providerId="LiveId" clId="{B92D2B77-361F-455D-BBB9-8632DB823E50}" dt="2022-11-01T06:45:22.603" v="4437"/>
          <ac:spMkLst>
            <pc:docMk/>
            <pc:sldMk cId="2941564556" sldId="1238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5:15.206" v="4424" actId="22"/>
          <ac:spMkLst>
            <pc:docMk/>
            <pc:sldMk cId="2941564556" sldId="1238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5:06.553" v="4423" actId="1076"/>
          <ac:picMkLst>
            <pc:docMk/>
            <pc:sldMk cId="2941564556" sldId="1238"/>
            <ac:picMk id="5" creationId="{D1473BD9-9B07-7CAC-251C-83F6A7825418}"/>
          </ac:picMkLst>
        </pc:picChg>
        <pc:picChg chg="add mod ord">
          <ac:chgData name="伊健 杜" userId="e69aded81da48593" providerId="LiveId" clId="{B92D2B77-361F-455D-BBB9-8632DB823E50}" dt="2022-11-01T06:45:18.264" v="4426" actId="14100"/>
          <ac:picMkLst>
            <pc:docMk/>
            <pc:sldMk cId="2941564556" sldId="1238"/>
            <ac:picMk id="7" creationId="{8FC4B1CF-D91A-ABD2-953B-AA2A291661EA}"/>
          </ac:picMkLst>
        </pc:picChg>
      </pc:sldChg>
      <pc:sldChg chg="addSp modSp add mod">
        <pc:chgData name="伊健 杜" userId="e69aded81da48593" providerId="LiveId" clId="{B92D2B77-361F-455D-BBB9-8632DB823E50}" dt="2022-11-01T06:45:59.165" v="4469"/>
        <pc:sldMkLst>
          <pc:docMk/>
          <pc:sldMk cId="335293795" sldId="1239"/>
        </pc:sldMkLst>
        <pc:spChg chg="mod">
          <ac:chgData name="伊健 杜" userId="e69aded81da48593" providerId="LiveId" clId="{B92D2B77-361F-455D-BBB9-8632DB823E50}" dt="2022-11-01T06:45:59.165" v="4469"/>
          <ac:spMkLst>
            <pc:docMk/>
            <pc:sldMk cId="335293795" sldId="1239"/>
            <ac:spMk id="2" creationId="{25D0CF99-74D9-937B-9984-103AC1B48EA3}"/>
          </ac:spMkLst>
        </pc:spChg>
        <pc:picChg chg="add mod">
          <ac:chgData name="伊健 杜" userId="e69aded81da48593" providerId="LiveId" clId="{B92D2B77-361F-455D-BBB9-8632DB823E50}" dt="2022-11-01T06:45:47.214" v="4441" actId="1076"/>
          <ac:picMkLst>
            <pc:docMk/>
            <pc:sldMk cId="335293795" sldId="1239"/>
            <ac:picMk id="5" creationId="{1636EB7A-3776-18F8-977C-F8A10583D925}"/>
          </ac:picMkLst>
        </pc:picChg>
      </pc:sldChg>
      <pc:sldChg chg="addSp delSp modSp add mod">
        <pc:chgData name="伊健 杜" userId="e69aded81da48593" providerId="LiveId" clId="{B92D2B77-361F-455D-BBB9-8632DB823E50}" dt="2022-11-01T06:48:24.861" v="4494" actId="478"/>
        <pc:sldMkLst>
          <pc:docMk/>
          <pc:sldMk cId="1037413965" sldId="1240"/>
        </pc:sldMkLst>
        <pc:spChg chg="mod">
          <ac:chgData name="伊健 杜" userId="e69aded81da48593" providerId="LiveId" clId="{B92D2B77-361F-455D-BBB9-8632DB823E50}" dt="2022-11-01T06:48:22.764" v="4493"/>
          <ac:spMkLst>
            <pc:docMk/>
            <pc:sldMk cId="1037413965" sldId="1240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8:24.861" v="4494" actId="478"/>
          <ac:spMkLst>
            <pc:docMk/>
            <pc:sldMk cId="1037413965" sldId="1240"/>
            <ac:spMk id="3" creationId="{7ED902A0-EE51-DAD2-9F3F-C97089BCDC6F}"/>
          </ac:spMkLst>
        </pc:spChg>
        <pc:picChg chg="add mod">
          <ac:chgData name="伊健 杜" userId="e69aded81da48593" providerId="LiveId" clId="{B92D2B77-361F-455D-BBB9-8632DB823E50}" dt="2022-11-01T06:48:16.247" v="4474" actId="1076"/>
          <ac:picMkLst>
            <pc:docMk/>
            <pc:sldMk cId="1037413965" sldId="1240"/>
            <ac:picMk id="5" creationId="{7C89ABD0-2B15-1A69-AF5E-D8A2F1794EA8}"/>
          </ac:picMkLst>
        </pc:picChg>
      </pc:sldChg>
      <pc:sldChg chg="addSp delSp modSp add mod ord">
        <pc:chgData name="伊健 杜" userId="e69aded81da48593" providerId="LiveId" clId="{B92D2B77-361F-455D-BBB9-8632DB823E50}" dt="2022-11-01T06:44:31.089" v="4411"/>
        <pc:sldMkLst>
          <pc:docMk/>
          <pc:sldMk cId="3648862933" sldId="1241"/>
        </pc:sldMkLst>
        <pc:spChg chg="mod">
          <ac:chgData name="伊健 杜" userId="e69aded81da48593" providerId="LiveId" clId="{B92D2B77-361F-455D-BBB9-8632DB823E50}" dt="2022-11-01T06:44:29.981" v="4409"/>
          <ac:spMkLst>
            <pc:docMk/>
            <pc:sldMk cId="3648862933" sldId="1241"/>
            <ac:spMk id="2" creationId="{25D0CF99-74D9-937B-9984-103AC1B48EA3}"/>
          </ac:spMkLst>
        </pc:spChg>
        <pc:spChg chg="del">
          <ac:chgData name="伊健 杜" userId="e69aded81da48593" providerId="LiveId" clId="{B92D2B77-361F-455D-BBB9-8632DB823E50}" dt="2022-11-01T06:43:31.785" v="4354" actId="22"/>
          <ac:spMkLst>
            <pc:docMk/>
            <pc:sldMk cId="3648862933" sldId="1241"/>
            <ac:spMk id="3" creationId="{7ED902A0-EE51-DAD2-9F3F-C97089BCDC6F}"/>
          </ac:spMkLst>
        </pc:spChg>
        <pc:spChg chg="add del mod">
          <ac:chgData name="伊健 杜" userId="e69aded81da48593" providerId="LiveId" clId="{B92D2B77-361F-455D-BBB9-8632DB823E50}" dt="2022-11-01T06:44:31.089" v="4411"/>
          <ac:spMkLst>
            <pc:docMk/>
            <pc:sldMk cId="3648862933" sldId="1241"/>
            <ac:spMk id="8" creationId="{C8D12061-D2F8-392C-949E-7757CF0A299E}"/>
          </ac:spMkLst>
        </pc:spChg>
        <pc:picChg chg="add mod">
          <ac:chgData name="伊健 杜" userId="e69aded81da48593" providerId="LiveId" clId="{B92D2B77-361F-455D-BBB9-8632DB823E50}" dt="2022-11-01T06:43:43.803" v="4362" actId="1076"/>
          <ac:picMkLst>
            <pc:docMk/>
            <pc:sldMk cId="3648862933" sldId="1241"/>
            <ac:picMk id="5" creationId="{32804CB6-8DEC-A3BC-0556-9955787D9061}"/>
          </ac:picMkLst>
        </pc:picChg>
        <pc:picChg chg="add mod ord">
          <ac:chgData name="伊健 杜" userId="e69aded81da48593" providerId="LiveId" clId="{B92D2B77-361F-455D-BBB9-8632DB823E50}" dt="2022-11-01T06:43:42.908" v="4361" actId="1076"/>
          <ac:picMkLst>
            <pc:docMk/>
            <pc:sldMk cId="3648862933" sldId="1241"/>
            <ac:picMk id="7" creationId="{44487757-9391-3123-1D73-2AEF7B268A43}"/>
          </ac:picMkLst>
        </pc:picChg>
      </pc:sldChg>
      <pc:sldChg chg="new">
        <pc:chgData name="伊健 杜" userId="e69aded81da48593" providerId="LiveId" clId="{B92D2B77-361F-455D-BBB9-8632DB823E50}" dt="2022-11-01T06:50:31.685" v="4495" actId="680"/>
        <pc:sldMkLst>
          <pc:docMk/>
          <pc:sldMk cId="3082647770" sldId="1242"/>
        </pc:sldMkLst>
      </pc:sldChg>
    </pc:docChg>
  </pc:docChgLst>
  <pc:docChgLst>
    <pc:chgData name="伊健 杜" userId="e69aded81da48593" providerId="LiveId" clId="{7FD4D2C2-8BF2-4B05-996B-66FFABE2D5D2}"/>
    <pc:docChg chg="custSel addSld delSld modSld sldOrd">
      <pc:chgData name="伊健 杜" userId="e69aded81da48593" providerId="LiveId" clId="{7FD4D2C2-8BF2-4B05-996B-66FFABE2D5D2}" dt="2022-11-28T17:51:22.935" v="4294" actId="20577"/>
      <pc:docMkLst>
        <pc:docMk/>
      </pc:docMkLst>
      <pc:sldChg chg="addSp delSp modSp add del mod">
        <pc:chgData name="伊健 杜" userId="e69aded81da48593" providerId="LiveId" clId="{7FD4D2C2-8BF2-4B05-996B-66FFABE2D5D2}" dt="2022-11-28T16:58:31.837" v="4275"/>
        <pc:sldMkLst>
          <pc:docMk/>
          <pc:sldMk cId="1122538647" sldId="1585"/>
        </pc:sldMkLst>
        <pc:spChg chg="mod">
          <ac:chgData name="伊健 杜" userId="e69aded81da48593" providerId="LiveId" clId="{7FD4D2C2-8BF2-4B05-996B-66FFABE2D5D2}" dt="2022-11-28T15:05:11.509" v="957"/>
          <ac:spMkLst>
            <pc:docMk/>
            <pc:sldMk cId="1122538647" sldId="158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122538647" sldId="1585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06:28.236" v="1085" actId="1076"/>
          <ac:picMkLst>
            <pc:docMk/>
            <pc:sldMk cId="1122538647" sldId="1585"/>
            <ac:picMk id="1026" creationId="{1FC65220-8477-E098-6637-C5FF8A031FFA}"/>
          </ac:picMkLst>
        </pc:picChg>
        <pc:picChg chg="del mod">
          <ac:chgData name="伊健 杜" userId="e69aded81da48593" providerId="LiveId" clId="{7FD4D2C2-8BF2-4B05-996B-66FFABE2D5D2}" dt="2022-11-28T15:05:39.797" v="1083" actId="478"/>
          <ac:picMkLst>
            <pc:docMk/>
            <pc:sldMk cId="1122538647" sldId="1585"/>
            <ac:picMk id="7170" creationId="{958467AA-9610-C73B-DCFD-78215F142BDE}"/>
          </ac:picMkLst>
        </pc:picChg>
      </pc:sldChg>
      <pc:sldChg chg="add del ord">
        <pc:chgData name="伊健 杜" userId="e69aded81da48593" providerId="LiveId" clId="{7FD4D2C2-8BF2-4B05-996B-66FFABE2D5D2}" dt="2022-11-28T15:07:53.261" v="1216" actId="47"/>
        <pc:sldMkLst>
          <pc:docMk/>
          <pc:sldMk cId="2879243443" sldId="1586"/>
        </pc:sldMkLst>
      </pc:sldChg>
      <pc:sldChg chg="addSp modSp add del mod">
        <pc:chgData name="伊健 杜" userId="e69aded81da48593" providerId="LiveId" clId="{7FD4D2C2-8BF2-4B05-996B-66FFABE2D5D2}" dt="2022-11-28T17:51:22.935" v="4294" actId="20577"/>
        <pc:sldMkLst>
          <pc:docMk/>
          <pc:sldMk cId="2371570294" sldId="1587"/>
        </pc:sldMkLst>
        <pc:spChg chg="add mod">
          <ac:chgData name="伊健 杜" userId="e69aded81da48593" providerId="LiveId" clId="{7FD4D2C2-8BF2-4B05-996B-66FFABE2D5D2}" dt="2022-11-28T17:51:22.935" v="4294" actId="20577"/>
          <ac:spMkLst>
            <pc:docMk/>
            <pc:sldMk cId="2371570294" sldId="1587"/>
            <ac:spMk id="2" creationId="{3CAF3AA2-D5C8-B517-842F-9661D8DFEF9F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371570294" sldId="158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863338677" sldId="1588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700726925" sldId="1589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925739765" sldId="1590"/>
        </pc:sldMkLst>
      </pc:sldChg>
      <pc:sldChg chg="addSp delSp modSp mod">
        <pc:chgData name="伊健 杜" userId="e69aded81da48593" providerId="LiveId" clId="{7FD4D2C2-8BF2-4B05-996B-66FFABE2D5D2}" dt="2022-11-28T16:58:31.837" v="4275"/>
        <pc:sldMkLst>
          <pc:docMk/>
          <pc:sldMk cId="968605838" sldId="159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2" creationId="{A0F23CAE-3C51-32A7-4370-D832ABA8E215}"/>
          </ac:spMkLst>
        </pc:spChg>
        <pc:spChg chg="del">
          <ac:chgData name="伊健 杜" userId="e69aded81da48593" providerId="LiveId" clId="{7FD4D2C2-8BF2-4B05-996B-66FFABE2D5D2}" dt="2022-11-28T12:51:56.640" v="499" actId="478"/>
          <ac:spMkLst>
            <pc:docMk/>
            <pc:sldMk cId="968605838" sldId="1591"/>
            <ac:spMk id="3" creationId="{BFB9995A-209D-C21F-E154-26F8E52CD510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968605838" sldId="1591"/>
            <ac:spMk id="4" creationId="{7D916337-E67F-8B08-7055-347D13F4377B}"/>
          </ac:spMkLst>
        </pc:spChg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3809811080" sldId="1592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891050606" sldId="1593"/>
        </pc:sldMkLst>
      </pc:sldChg>
      <pc:sldChg chg="del">
        <pc:chgData name="伊健 杜" userId="e69aded81da48593" providerId="LiveId" clId="{7FD4D2C2-8BF2-4B05-996B-66FFABE2D5D2}" dt="2022-11-24T14:54:14.187" v="0" actId="47"/>
        <pc:sldMkLst>
          <pc:docMk/>
          <pc:sldMk cId="2227457539" sldId="1594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409197820" sldId="1595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2533538890" sldId="1596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721775617" sldId="1597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1783880051" sldId="1598"/>
        </pc:sldMkLst>
      </pc:sldChg>
      <pc:sldChg chg="del">
        <pc:chgData name="伊健 杜" userId="e69aded81da48593" providerId="LiveId" clId="{7FD4D2C2-8BF2-4B05-996B-66FFABE2D5D2}" dt="2022-11-28T12:45:48.816" v="1" actId="47"/>
        <pc:sldMkLst>
          <pc:docMk/>
          <pc:sldMk cId="3440703046" sldId="1599"/>
        </pc:sldMkLst>
      </pc:sldChg>
      <pc:sldChg chg="modSp mod">
        <pc:chgData name="伊健 杜" userId="e69aded81da48593" providerId="LiveId" clId="{7FD4D2C2-8BF2-4B05-996B-66FFABE2D5D2}" dt="2022-11-28T16:58:31.837" v="4275"/>
        <pc:sldMkLst>
          <pc:docMk/>
          <pc:sldMk cId="2032622639" sldId="160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32622639" sldId="1600"/>
            <ac:spMk id="3" creationId="{ABC6FAE7-B0DC-C53F-ABA7-511046C801BC}"/>
          </ac:spMkLst>
        </pc:sp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1654700764" sldId="160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069894376" sldId="160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069894376" sldId="1601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49:40.666" v="281" actId="14100"/>
          <ac:picMkLst>
            <pc:docMk/>
            <pc:sldMk cId="2069894376" sldId="1601"/>
            <ac:picMk id="1026" creationId="{4E35E07C-DC09-82CF-24E7-29349F8B9209}"/>
          </ac:picMkLst>
        </pc:picChg>
        <pc:picChg chg="del">
          <ac:chgData name="伊健 杜" userId="e69aded81da48593" providerId="LiveId" clId="{7FD4D2C2-8BF2-4B05-996B-66FFABE2D5D2}" dt="2022-11-28T12:48:58.001" v="277" actId="478"/>
          <ac:picMkLst>
            <pc:docMk/>
            <pc:sldMk cId="2069894376" sldId="1601"/>
            <ac:picMk id="15362" creationId="{4618BCC4-85AA-0403-A6C6-742574B59556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180148190" sldId="160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180148190" sldId="1602"/>
            <ac:spMk id="3" creationId="{ABC6FAE7-B0DC-C53F-ABA7-511046C801BC}"/>
          </ac:spMkLst>
        </pc:spChg>
        <pc:picChg chg="add mod">
          <ac:chgData name="伊健 杜" userId="e69aded81da48593" providerId="LiveId" clId="{7FD4D2C2-8BF2-4B05-996B-66FFABE2D5D2}" dt="2022-11-28T12:51:52.901" v="498" actId="14100"/>
          <ac:picMkLst>
            <pc:docMk/>
            <pc:sldMk cId="2180148190" sldId="1602"/>
            <ac:picMk id="5" creationId="{2B152779-5F2B-836C-E225-137A71A09570}"/>
          </ac:picMkLst>
        </pc:picChg>
        <pc:picChg chg="del">
          <ac:chgData name="伊健 杜" userId="e69aded81da48593" providerId="LiveId" clId="{7FD4D2C2-8BF2-4B05-996B-66FFABE2D5D2}" dt="2022-11-28T12:50:37.780" v="465" actId="478"/>
          <ac:picMkLst>
            <pc:docMk/>
            <pc:sldMk cId="2180148190" sldId="1602"/>
            <ac:picMk id="15362" creationId="{4618BCC4-85AA-0403-A6C6-742574B59556}"/>
          </ac:picMkLst>
        </pc:picChg>
      </pc:sldChg>
      <pc:sldChg chg="del">
        <pc:chgData name="伊健 杜" userId="e69aded81da48593" providerId="LiveId" clId="{7FD4D2C2-8BF2-4B05-996B-66FFABE2D5D2}" dt="2022-11-28T12:48:04.541" v="91" actId="47"/>
        <pc:sldMkLst>
          <pc:docMk/>
          <pc:sldMk cId="2966008460" sldId="160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73322990" sldId="1603"/>
        </pc:sldMkLst>
      </pc:sldChg>
      <pc:sldChg chg="addSp delSp modSp new mod">
        <pc:chgData name="伊健 杜" userId="e69aded81da48593" providerId="LiveId" clId="{7FD4D2C2-8BF2-4B05-996B-66FFABE2D5D2}" dt="2022-11-28T16:58:31.837" v="4275"/>
        <pc:sldMkLst>
          <pc:docMk/>
          <pc:sldMk cId="3017488729" sldId="1603"/>
        </pc:sldMkLst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2" creationId="{4A9020BE-9D85-F220-A8E4-998379912306}"/>
          </ac:spMkLst>
        </pc:spChg>
        <pc:spChg chg="del">
          <ac:chgData name="伊健 杜" userId="e69aded81da48593" providerId="LiveId" clId="{7FD4D2C2-8BF2-4B05-996B-66FFABE2D5D2}" dt="2022-11-28T12:52:30.623" v="592" actId="478"/>
          <ac:spMkLst>
            <pc:docMk/>
            <pc:sldMk cId="3017488729" sldId="1603"/>
            <ac:spMk id="3" creationId="{CF702236-A008-2BFE-5F62-946BDCCD4153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4" creationId="{0ADC9AB9-4F27-96C5-D200-9C24045F0FAB}"/>
          </ac:spMkLst>
        </pc:spChg>
        <pc:spChg chg="add mod">
          <ac:chgData name="伊健 杜" userId="e69aded81da48593" providerId="LiveId" clId="{7FD4D2C2-8BF2-4B05-996B-66FFABE2D5D2}" dt="2022-11-28T16:58:31.837" v="4275"/>
          <ac:spMkLst>
            <pc:docMk/>
            <pc:sldMk cId="3017488729" sldId="1603"/>
            <ac:spMk id="5" creationId="{3B459326-8E00-9B8D-E767-9C0230971074}"/>
          </ac:spMkLst>
        </pc:spChg>
        <pc:spChg chg="add mod">
          <ac:chgData name="伊健 杜" userId="e69aded81da48593" providerId="LiveId" clId="{7FD4D2C2-8BF2-4B05-996B-66FFABE2D5D2}" dt="2022-11-28T12:54:49.886" v="722" actId="1076"/>
          <ac:spMkLst>
            <pc:docMk/>
            <pc:sldMk cId="3017488729" sldId="1603"/>
            <ac:spMk id="6" creationId="{AA41CB6E-243F-918E-212B-DE20920FF6FF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7" creationId="{A2503336-D26E-B97C-821F-9C12796B0055}"/>
          </ac:spMkLst>
        </pc:spChg>
        <pc:spChg chg="add mod">
          <ac:chgData name="伊健 杜" userId="e69aded81da48593" providerId="LiveId" clId="{7FD4D2C2-8BF2-4B05-996B-66FFABE2D5D2}" dt="2022-11-28T12:54:56.019" v="724" actId="1076"/>
          <ac:spMkLst>
            <pc:docMk/>
            <pc:sldMk cId="3017488729" sldId="1603"/>
            <ac:spMk id="8" creationId="{5BC5E188-8BE4-D450-77CC-C0EC72C35829}"/>
          </ac:spMkLst>
        </pc:spChg>
        <pc:spChg chg="add mod">
          <ac:chgData name="伊健 杜" userId="e69aded81da48593" providerId="LiveId" clId="{7FD4D2C2-8BF2-4B05-996B-66FFABE2D5D2}" dt="2022-11-28T12:55:14.539" v="726" actId="1076"/>
          <ac:spMkLst>
            <pc:docMk/>
            <pc:sldMk cId="3017488729" sldId="1603"/>
            <ac:spMk id="9" creationId="{4FD078EC-B3E9-60EB-C707-989470335BF3}"/>
          </ac:spMkLst>
        </pc:spChg>
        <pc:spChg chg="add mod">
          <ac:chgData name="伊健 杜" userId="e69aded81da48593" providerId="LiveId" clId="{7FD4D2C2-8BF2-4B05-996B-66FFABE2D5D2}" dt="2022-11-28T12:55:25.055" v="728" actId="1076"/>
          <ac:spMkLst>
            <pc:docMk/>
            <pc:sldMk cId="3017488729" sldId="1603"/>
            <ac:spMk id="10" creationId="{15E7F14B-6F8A-F411-2CA5-EE79C9E07186}"/>
          </ac:spMkLst>
        </pc:spChg>
      </pc:sldChg>
      <pc:sldChg chg="addSp delSp modSp new mod">
        <pc:chgData name="伊健 杜" userId="e69aded81da48593" providerId="LiveId" clId="{7FD4D2C2-8BF2-4B05-996B-66FFABE2D5D2}" dt="2022-11-28T14:53:51.501" v="763" actId="1076"/>
        <pc:sldMkLst>
          <pc:docMk/>
          <pc:sldMk cId="813619813" sldId="1604"/>
        </pc:sldMkLst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2" creationId="{3509E4C7-F4D5-EF0F-F64A-C49F92FC027E}"/>
          </ac:spMkLst>
        </pc:spChg>
        <pc:spChg chg="del">
          <ac:chgData name="伊健 杜" userId="e69aded81da48593" providerId="LiveId" clId="{7FD4D2C2-8BF2-4B05-996B-66FFABE2D5D2}" dt="2022-11-28T14:53:42.071" v="758" actId="478"/>
          <ac:spMkLst>
            <pc:docMk/>
            <pc:sldMk cId="813619813" sldId="1604"/>
            <ac:spMk id="3" creationId="{97FB7CD0-E261-1C2B-96C4-52C9DE2E93E2}"/>
          </ac:spMkLst>
        </pc:spChg>
        <pc:picChg chg="add mod">
          <ac:chgData name="伊健 杜" userId="e69aded81da48593" providerId="LiveId" clId="{7FD4D2C2-8BF2-4B05-996B-66FFABE2D5D2}" dt="2022-11-28T14:53:51.501" v="763" actId="1076"/>
          <ac:picMkLst>
            <pc:docMk/>
            <pc:sldMk cId="813619813" sldId="1604"/>
            <ac:picMk id="5" creationId="{C1B84363-FE19-EC7F-BC39-EFB4E0F4BCC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34792075" sldId="160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509472187" sldId="1605"/>
        </pc:sldMkLst>
      </pc:sldChg>
      <pc:sldChg chg="modSp add mod">
        <pc:chgData name="伊健 杜" userId="e69aded81da48593" providerId="LiveId" clId="{7FD4D2C2-8BF2-4B05-996B-66FFABE2D5D2}" dt="2022-11-28T15:03:44.575" v="796"/>
        <pc:sldMkLst>
          <pc:docMk/>
          <pc:sldMk cId="1755571147" sldId="1605"/>
        </pc:sldMkLst>
        <pc:spChg chg="mod">
          <ac:chgData name="伊健 杜" userId="e69aded81da48593" providerId="LiveId" clId="{7FD4D2C2-8BF2-4B05-996B-66FFABE2D5D2}" dt="2022-11-28T15:03:44.575" v="796"/>
          <ac:spMkLst>
            <pc:docMk/>
            <pc:sldMk cId="1755571147" sldId="1605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0664107" sldId="160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667411741" sldId="160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67411741" sldId="1606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7774154" sldId="1607"/>
        </pc:sldMkLst>
      </pc:sldChg>
      <pc:sldChg chg="modSp add mod ord">
        <pc:chgData name="伊健 杜" userId="e69aded81da48593" providerId="LiveId" clId="{7FD4D2C2-8BF2-4B05-996B-66FFABE2D5D2}" dt="2022-11-28T16:58:31.837" v="4275"/>
        <pc:sldMkLst>
          <pc:docMk/>
          <pc:sldMk cId="1657574386" sldId="160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57574386" sldId="160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089862687" sldId="1608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71358104" sldId="160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71358104" sldId="16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49972410" sldId="160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49972410" sldId="160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6:32.733" v="1087" actId="478"/>
          <ac:picMkLst>
            <pc:docMk/>
            <pc:sldMk cId="449972410" sldId="1609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07:26.307" v="1211" actId="1076"/>
          <ac:picMkLst>
            <pc:docMk/>
            <pc:sldMk cId="449972410" sldId="1609"/>
            <ac:picMk id="2050" creationId="{DFEA5C71-2CB9-0A7E-3FF7-CED0D40B505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515143420" sldId="160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717290062" sldId="161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717290062" sldId="161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09:50.181" v="1423" actId="478"/>
          <ac:picMkLst>
            <pc:docMk/>
            <pc:sldMk cId="3717290062" sldId="1610"/>
            <ac:picMk id="1026" creationId="{1FC65220-8477-E098-6637-C5FF8A031FFA}"/>
          </ac:picMkLst>
        </pc:picChg>
        <pc:picChg chg="add mod">
          <ac:chgData name="伊健 杜" userId="e69aded81da48593" providerId="LiveId" clId="{7FD4D2C2-8BF2-4B05-996B-66FFABE2D5D2}" dt="2022-11-28T15:11:56.278" v="1429" actId="1076"/>
          <ac:picMkLst>
            <pc:docMk/>
            <pc:sldMk cId="3717290062" sldId="1610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4078379201" sldId="161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91553906" sldId="161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931321024" sldId="161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931321024" sldId="1611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21:43.536" v="1549" actId="478"/>
          <ac:picMkLst>
            <pc:docMk/>
            <pc:sldMk cId="2931321024" sldId="1611"/>
            <ac:picMk id="3074" creationId="{25491FFB-6B15-4E07-D95E-84DED98C79C6}"/>
          </ac:picMkLst>
        </pc:picChg>
        <pc:picChg chg="add mod">
          <ac:chgData name="伊健 杜" userId="e69aded81da48593" providerId="LiveId" clId="{7FD4D2C2-8BF2-4B05-996B-66FFABE2D5D2}" dt="2022-11-28T15:23:21.930" v="1554" actId="1076"/>
          <ac:picMkLst>
            <pc:docMk/>
            <pc:sldMk cId="2931321024" sldId="1611"/>
            <ac:picMk id="4098" creationId="{B5DEA1A3-4BCC-3865-3525-0E87283ED088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07577743" sldId="161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07577743" sldId="1612"/>
            <ac:spMk id="5" creationId="{E7287B0E-EF55-E721-8EFA-9A9183C0EDF9}"/>
          </ac:spMkLst>
        </pc:spChg>
        <pc:picChg chg="add mod">
          <ac:chgData name="伊健 杜" userId="e69aded81da48593" providerId="LiveId" clId="{7FD4D2C2-8BF2-4B05-996B-66FFABE2D5D2}" dt="2022-11-28T15:34:05.654" v="1793" actId="1076"/>
          <ac:picMkLst>
            <pc:docMk/>
            <pc:sldMk cId="607577743" sldId="1612"/>
            <ac:picMk id="7" creationId="{E0D1FC10-C850-6797-1C78-BF1BB77021BF}"/>
          </ac:picMkLst>
        </pc:picChg>
        <pc:picChg chg="del">
          <ac:chgData name="伊健 杜" userId="e69aded81da48593" providerId="LiveId" clId="{7FD4D2C2-8BF2-4B05-996B-66FFABE2D5D2}" dt="2022-11-28T15:30:48.543" v="1790" actId="478"/>
          <ac:picMkLst>
            <pc:docMk/>
            <pc:sldMk cId="607577743" sldId="1612"/>
            <ac:picMk id="3074" creationId="{25491FFB-6B15-4E07-D95E-84DED98C79C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05154617" sldId="1612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29186279" sldId="161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29186279" sldId="1613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35:45.750" v="1879" actId="478"/>
          <ac:picMkLst>
            <pc:docMk/>
            <pc:sldMk cId="529186279" sldId="1613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5:36:10.657" v="1883" actId="1076"/>
          <ac:picMkLst>
            <pc:docMk/>
            <pc:sldMk cId="529186279" sldId="1613"/>
            <ac:picMk id="5122" creationId="{961E013D-D2E3-542E-6548-201A9F18701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53796247" sldId="1613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846593988" sldId="1614"/>
        </pc:sldMkLst>
        <pc:spChg chg="mod">
          <ac:chgData name="伊健 杜" userId="e69aded81da48593" providerId="LiveId" clId="{7FD4D2C2-8BF2-4B05-996B-66FFABE2D5D2}" dt="2022-11-28T15:36:28.442" v="1894"/>
          <ac:spMkLst>
            <pc:docMk/>
            <pc:sldMk cId="2846593988" sldId="1614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846593988" sldId="1614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5:51:14.668" v="1900" actId="478"/>
          <ac:picMkLst>
            <pc:docMk/>
            <pc:sldMk cId="2846593988" sldId="1614"/>
            <ac:picMk id="7" creationId="{E0D1FC10-C850-6797-1C78-BF1BB77021BF}"/>
          </ac:picMkLst>
        </pc:picChg>
        <pc:picChg chg="add mod">
          <ac:chgData name="伊健 杜" userId="e69aded81da48593" providerId="LiveId" clId="{7FD4D2C2-8BF2-4B05-996B-66FFABE2D5D2}" dt="2022-11-28T16:01:56.215" v="2039" actId="1076"/>
          <ac:picMkLst>
            <pc:docMk/>
            <pc:sldMk cId="2846593988" sldId="1614"/>
            <ac:picMk id="1026" creationId="{170D7BA2-6331-31D0-471F-D906EB6F4CA4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129293732" sldId="161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675020537" sldId="1615"/>
        </pc:sldMkLst>
        <pc:spChg chg="mod">
          <ac:chgData name="伊健 杜" userId="e69aded81da48593" providerId="LiveId" clId="{7FD4D2C2-8BF2-4B05-996B-66FFABE2D5D2}" dt="2022-11-28T16:18:34.635" v="2271" actId="1076"/>
          <ac:spMkLst>
            <pc:docMk/>
            <pc:sldMk cId="675020537" sldId="161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675020537" sldId="161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17:32.730" v="2262" actId="478"/>
          <ac:picMkLst>
            <pc:docMk/>
            <pc:sldMk cId="675020537" sldId="1615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18:22.194" v="2265" actId="1076"/>
          <ac:picMkLst>
            <pc:docMk/>
            <pc:sldMk cId="675020537" sldId="1615"/>
            <ac:picMk id="2050" creationId="{8AA3EF42-0FB2-80DE-0851-9C9C4561DCF1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861180618" sldId="161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14066798" sldId="1616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205894479" sldId="1616"/>
        </pc:sldMkLst>
        <pc:spChg chg="mod">
          <ac:chgData name="伊健 杜" userId="e69aded81da48593" providerId="LiveId" clId="{7FD4D2C2-8BF2-4B05-996B-66FFABE2D5D2}" dt="2022-11-28T16:23:50.997" v="2444"/>
          <ac:spMkLst>
            <pc:docMk/>
            <pc:sldMk cId="2205894479" sldId="1616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205894479" sldId="1616"/>
            <ac:spMk id="5" creationId="{E7287B0E-EF55-E721-8EFA-9A9183C0EDF9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39671775" sldId="1617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83972356" sldId="1617"/>
        </pc:sldMkLst>
        <pc:spChg chg="mod">
          <ac:chgData name="伊健 杜" userId="e69aded81da48593" providerId="LiveId" clId="{7FD4D2C2-8BF2-4B05-996B-66FFABE2D5D2}" dt="2022-11-28T16:23:56.216" v="2445" actId="20577"/>
          <ac:spMkLst>
            <pc:docMk/>
            <pc:sldMk cId="3983972356" sldId="1617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3972356" sldId="1617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24:24.521" v="2557" actId="478"/>
          <ac:picMkLst>
            <pc:docMk/>
            <pc:sldMk cId="3983972356" sldId="1617"/>
            <ac:picMk id="1026" creationId="{170D7BA2-6331-31D0-471F-D906EB6F4CA4}"/>
          </ac:picMkLst>
        </pc:picChg>
        <pc:picChg chg="add mod">
          <ac:chgData name="伊健 杜" userId="e69aded81da48593" providerId="LiveId" clId="{7FD4D2C2-8BF2-4B05-996B-66FFABE2D5D2}" dt="2022-11-28T16:24:47.167" v="2560" actId="1076"/>
          <ac:picMkLst>
            <pc:docMk/>
            <pc:sldMk cId="3983972356" sldId="1617"/>
            <ac:picMk id="3074" creationId="{59EFC03A-1CDD-1271-C6FA-69B042E381BF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1853809" sldId="161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1853809" sldId="1618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871946" sldId="161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90600965" sldId="1619"/>
        </pc:sldMkLst>
        <pc:spChg chg="mod">
          <ac:chgData name="伊健 杜" userId="e69aded81da48593" providerId="LiveId" clId="{7FD4D2C2-8BF2-4B05-996B-66FFABE2D5D2}" dt="2022-11-28T16:36:45.584" v="2803" actId="1076"/>
          <ac:spMkLst>
            <pc:docMk/>
            <pc:sldMk cId="190600965" sldId="1619"/>
            <ac:spMk id="2" creationId="{1302A11A-625D-774F-23B3-739301B530C3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90600965" sldId="1619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7:47.550" v="2923" actId="478"/>
          <ac:picMkLst>
            <pc:docMk/>
            <pc:sldMk cId="190600965" sldId="1619"/>
            <ac:picMk id="5" creationId="{2B152779-5F2B-836C-E225-137A71A09570}"/>
          </ac:picMkLst>
        </pc:picChg>
        <pc:picChg chg="add mod">
          <ac:chgData name="伊健 杜" userId="e69aded81da48593" providerId="LiveId" clId="{7FD4D2C2-8BF2-4B05-996B-66FFABE2D5D2}" dt="2022-11-28T16:39:12.021" v="2928" actId="1076"/>
          <ac:picMkLst>
            <pc:docMk/>
            <pc:sldMk cId="190600965" sldId="1619"/>
            <ac:picMk id="5122" creationId="{D7CA56EC-055E-5A34-8660-A8D7F0F8F4AB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869048952" sldId="161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481726572" sldId="162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481726572" sldId="1620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39:42.494" v="2930" actId="478"/>
          <ac:picMkLst>
            <pc:docMk/>
            <pc:sldMk cId="481726572" sldId="1620"/>
            <ac:picMk id="5122" creationId="{D7CA56EC-055E-5A34-8660-A8D7F0F8F4AB}"/>
          </ac:picMkLst>
        </pc:picChg>
        <pc:picChg chg="add mod">
          <ac:chgData name="伊健 杜" userId="e69aded81da48593" providerId="LiveId" clId="{7FD4D2C2-8BF2-4B05-996B-66FFABE2D5D2}" dt="2022-11-28T16:40:47.998" v="2992" actId="1076"/>
          <ac:picMkLst>
            <pc:docMk/>
            <pc:sldMk cId="481726572" sldId="1620"/>
            <ac:picMk id="6146" creationId="{F07731BD-EFBC-24FB-CA1C-E70F7FFE797F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82445416" sldId="162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86893798" sldId="1621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826901565" sldId="162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826901565" sldId="1621"/>
            <ac:spMk id="3" creationId="{ABC6FAE7-B0DC-C53F-ABA7-511046C801BC}"/>
          </ac:spMkLst>
        </pc:spChg>
        <pc:picChg chg="del">
          <ac:chgData name="伊健 杜" userId="e69aded81da48593" providerId="LiveId" clId="{7FD4D2C2-8BF2-4B05-996B-66FFABE2D5D2}" dt="2022-11-28T16:42:44.447" v="3168" actId="478"/>
          <ac:picMkLst>
            <pc:docMk/>
            <pc:sldMk cId="3826901565" sldId="1621"/>
            <ac:picMk id="6146" creationId="{F07731BD-EFBC-24FB-CA1C-E70F7FFE797F}"/>
          </ac:picMkLst>
        </pc:picChg>
        <pc:picChg chg="add mod">
          <ac:chgData name="伊健 杜" userId="e69aded81da48593" providerId="LiveId" clId="{7FD4D2C2-8BF2-4B05-996B-66FFABE2D5D2}" dt="2022-11-28T16:43:11.107" v="3171" actId="1076"/>
          <ac:picMkLst>
            <pc:docMk/>
            <pc:sldMk cId="3826901565" sldId="1621"/>
            <ac:picMk id="7170" creationId="{BDFC1245-3AC8-E614-4597-2B34F4BEA0F9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140084177" sldId="1622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2614497261" sldId="1622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14497261" sldId="1622"/>
            <ac:spMk id="4" creationId="{2CD63A4E-E37B-41A6-9090-C7BF9F9D4BD7}"/>
          </ac:spMkLst>
        </pc:spChg>
      </pc:sldChg>
      <pc:sldChg chg="modSp add">
        <pc:chgData name="伊健 杜" userId="e69aded81da48593" providerId="LiveId" clId="{7FD4D2C2-8BF2-4B05-996B-66FFABE2D5D2}" dt="2022-11-28T16:58:31.837" v="4275"/>
        <pc:sldMkLst>
          <pc:docMk/>
          <pc:sldMk cId="1281792768" sldId="1623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281792768" sldId="1623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754243108" sldId="162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602145943" sldId="1624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756068761" sldId="1624"/>
        </pc:sldMkLst>
        <pc:spChg chg="mod">
          <ac:chgData name="伊健 杜" userId="e69aded81da48593" providerId="LiveId" clId="{7FD4D2C2-8BF2-4B05-996B-66FFABE2D5D2}" dt="2022-11-28T16:46:35.771" v="3444"/>
          <ac:spMkLst>
            <pc:docMk/>
            <pc:sldMk cId="1756068761" sldId="1624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3" creationId="{70799EE4-58B0-827D-B035-2CD34B4D804F}"/>
          </ac:spMkLst>
        </pc:spChg>
        <pc:spChg chg="add del mod">
          <ac:chgData name="伊健 杜" userId="e69aded81da48593" providerId="LiveId" clId="{7FD4D2C2-8BF2-4B05-996B-66FFABE2D5D2}" dt="2022-11-28T16:48:00.606" v="3566" actId="478"/>
          <ac:spMkLst>
            <pc:docMk/>
            <pc:sldMk cId="1756068761" sldId="1624"/>
            <ac:spMk id="4" creationId="{FC3D4662-032F-296C-8B80-D306AECB7764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756068761" sldId="1624"/>
            <ac:spMk id="5" creationId="{E7287B0E-EF55-E721-8EFA-9A9183C0EDF9}"/>
          </ac:spMkLst>
        </pc:spChg>
        <pc:spChg chg="del">
          <ac:chgData name="伊健 杜" userId="e69aded81da48593" providerId="LiveId" clId="{7FD4D2C2-8BF2-4B05-996B-66FFABE2D5D2}" dt="2022-11-28T16:47:57.907" v="3565" actId="478"/>
          <ac:spMkLst>
            <pc:docMk/>
            <pc:sldMk cId="1756068761" sldId="1624"/>
            <ac:spMk id="6" creationId="{1269487F-8E05-774A-70D0-373A4FF150A1}"/>
          </ac:spMkLst>
        </pc:spChg>
        <pc:picChg chg="add mod">
          <ac:chgData name="伊健 杜" userId="e69aded81da48593" providerId="LiveId" clId="{7FD4D2C2-8BF2-4B05-996B-66FFABE2D5D2}" dt="2022-11-28T16:48:35.448" v="3571" actId="1076"/>
          <ac:picMkLst>
            <pc:docMk/>
            <pc:sldMk cId="1756068761" sldId="1624"/>
            <ac:picMk id="8" creationId="{3629546C-E0DC-878F-997C-2A664B6CFCBB}"/>
          </ac:picMkLst>
        </pc:picChg>
        <pc:picChg chg="del">
          <ac:chgData name="伊健 杜" userId="e69aded81da48593" providerId="LiveId" clId="{7FD4D2C2-8BF2-4B05-996B-66FFABE2D5D2}" dt="2022-11-28T16:47:06.853" v="3563" actId="478"/>
          <ac:picMkLst>
            <pc:docMk/>
            <pc:sldMk cId="1756068761" sldId="1624"/>
            <ac:picMk id="1026" creationId="{1FC65220-8477-E098-6637-C5FF8A031FFA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49687616" sldId="1625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553310820" sldId="1625"/>
        </pc:sldMkLst>
        <pc:spChg chg="mod">
          <ac:chgData name="伊健 杜" userId="e69aded81da48593" providerId="LiveId" clId="{7FD4D2C2-8BF2-4B05-996B-66FFABE2D5D2}" dt="2022-11-28T16:48:57.801" v="3582" actId="20577"/>
          <ac:spMkLst>
            <pc:docMk/>
            <pc:sldMk cId="553310820" sldId="1625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553310820" sldId="1625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49:46.429" v="3683" actId="478"/>
          <ac:picMkLst>
            <pc:docMk/>
            <pc:sldMk cId="553310820" sldId="1625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0:43.554" v="3689" actId="1076"/>
          <ac:picMkLst>
            <pc:docMk/>
            <pc:sldMk cId="553310820" sldId="1625"/>
            <ac:picMk id="9218" creationId="{E5009CBE-E2FF-E317-3F34-709E04962E06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639576957" sldId="1626"/>
        </pc:sldMkLst>
      </pc:sldChg>
      <pc:sldChg chg="addSp delSp modSp add mod modAnim">
        <pc:chgData name="伊健 杜" userId="e69aded81da48593" providerId="LiveId" clId="{7FD4D2C2-8BF2-4B05-996B-66FFABE2D5D2}" dt="2022-11-28T16:58:31.837" v="4275"/>
        <pc:sldMkLst>
          <pc:docMk/>
          <pc:sldMk cId="1641842691" sldId="1626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641842691" sldId="1626"/>
            <ac:spMk id="2" creationId="{10304424-DB4A-36E7-9E0D-D32A5DD0F26C}"/>
          </ac:spMkLst>
        </pc:spChg>
        <pc:spChg chg="del">
          <ac:chgData name="伊健 杜" userId="e69aded81da48593" providerId="LiveId" clId="{7FD4D2C2-8BF2-4B05-996B-66FFABE2D5D2}" dt="2022-11-28T16:50:48.474" v="3691" actId="478"/>
          <ac:spMkLst>
            <pc:docMk/>
            <pc:sldMk cId="1641842691" sldId="1626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0:48.474" v="3691" actId="478"/>
          <ac:picMkLst>
            <pc:docMk/>
            <pc:sldMk cId="1641842691" sldId="1626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1:18.815" v="3725" actId="14100"/>
          <ac:picMkLst>
            <pc:docMk/>
            <pc:sldMk cId="1641842691" sldId="1626"/>
            <ac:picMk id="10242" creationId="{B8F47890-3543-391D-86C1-9F19FCBC0163}"/>
          </ac:picMkLst>
        </pc:picChg>
        <pc:picChg chg="add mod">
          <ac:chgData name="伊健 杜" userId="e69aded81da48593" providerId="LiveId" clId="{7FD4D2C2-8BF2-4B05-996B-66FFABE2D5D2}" dt="2022-11-28T16:51:55.640" v="3729" actId="1076"/>
          <ac:picMkLst>
            <pc:docMk/>
            <pc:sldMk cId="1641842691" sldId="1626"/>
            <ac:picMk id="10244" creationId="{6E77B12E-5B9D-608B-BA89-69D239F17BE4}"/>
          </ac:picMkLst>
        </pc:picChg>
        <pc:picChg chg="add mod">
          <ac:chgData name="伊健 杜" userId="e69aded81da48593" providerId="LiveId" clId="{7FD4D2C2-8BF2-4B05-996B-66FFABE2D5D2}" dt="2022-11-28T16:52:10.934" v="3734" actId="1076"/>
          <ac:picMkLst>
            <pc:docMk/>
            <pc:sldMk cId="1641842691" sldId="1626"/>
            <ac:picMk id="10246" creationId="{F120EB72-6C26-47F3-9246-DCD40D440354}"/>
          </ac:picMkLst>
        </pc:picChg>
        <pc:picChg chg="add mod">
          <ac:chgData name="伊健 杜" userId="e69aded81da48593" providerId="LiveId" clId="{7FD4D2C2-8BF2-4B05-996B-66FFABE2D5D2}" dt="2022-11-28T16:53:00.756" v="3737" actId="1076"/>
          <ac:picMkLst>
            <pc:docMk/>
            <pc:sldMk cId="1641842691" sldId="1626"/>
            <ac:picMk id="10248" creationId="{B75D2F87-F069-0F87-219A-31F04926E4BA}"/>
          </ac:picMkLst>
        </pc:picChg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921697333" sldId="1627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921697333" sldId="1627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259822967" sldId="1627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628473331" sldId="1628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2638444399" sldId="1628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2638444399" sldId="1628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5:13.071" v="3929" actId="478"/>
          <ac:picMkLst>
            <pc:docMk/>
            <pc:sldMk cId="2638444399" sldId="1628"/>
            <ac:picMk id="8" creationId="{3629546C-E0DC-878F-997C-2A664B6CFCBB}"/>
          </ac:picMkLst>
        </pc:picChg>
        <pc:picChg chg="add mod">
          <ac:chgData name="伊健 杜" userId="e69aded81da48593" providerId="LiveId" clId="{7FD4D2C2-8BF2-4B05-996B-66FFABE2D5D2}" dt="2022-11-28T16:56:11.969" v="3931" actId="1076"/>
          <ac:picMkLst>
            <pc:docMk/>
            <pc:sldMk cId="2638444399" sldId="1628"/>
            <ac:picMk id="11266" creationId="{8D67CEFE-45EA-45AC-AD67-99B4EB72EA3C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371381" sldId="1629"/>
        </pc:sldMkLst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3956247552" sldId="1629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3956247552" sldId="1629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02.869" v="4099" actId="478"/>
          <ac:picMkLst>
            <pc:docMk/>
            <pc:sldMk cId="3956247552" sldId="1629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7:10.719" v="4101" actId="1076"/>
          <ac:picMkLst>
            <pc:docMk/>
            <pc:sldMk cId="3956247552" sldId="1629"/>
            <ac:picMk id="12290" creationId="{86B39FB0-3E45-4213-6E2D-6982E9BAB7B0}"/>
          </ac:picMkLst>
        </pc:picChg>
      </pc:sldChg>
      <pc:sldChg chg="addSp delSp modSp add mod">
        <pc:chgData name="伊健 杜" userId="e69aded81da48593" providerId="LiveId" clId="{7FD4D2C2-8BF2-4B05-996B-66FFABE2D5D2}" dt="2022-11-28T16:58:31.837" v="4275"/>
        <pc:sldMkLst>
          <pc:docMk/>
          <pc:sldMk cId="1052348114" sldId="1630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2" creationId="{10304424-DB4A-36E7-9E0D-D32A5DD0F26C}"/>
          </ac:spMkLst>
        </pc:spChg>
        <pc:spChg chg="mod">
          <ac:chgData name="伊健 杜" userId="e69aded81da48593" providerId="LiveId" clId="{7FD4D2C2-8BF2-4B05-996B-66FFABE2D5D2}" dt="2022-11-28T16:58:31.837" v="4275"/>
          <ac:spMkLst>
            <pc:docMk/>
            <pc:sldMk cId="1052348114" sldId="1630"/>
            <ac:spMk id="5" creationId="{E7287B0E-EF55-E721-8EFA-9A9183C0EDF9}"/>
          </ac:spMkLst>
        </pc:spChg>
        <pc:picChg chg="del">
          <ac:chgData name="伊健 杜" userId="e69aded81da48593" providerId="LiveId" clId="{7FD4D2C2-8BF2-4B05-996B-66FFABE2D5D2}" dt="2022-11-28T16:57:50.487" v="4219" actId="478"/>
          <ac:picMkLst>
            <pc:docMk/>
            <pc:sldMk cId="1052348114" sldId="1630"/>
            <ac:picMk id="11266" creationId="{8D67CEFE-45EA-45AC-AD67-99B4EB72EA3C}"/>
          </ac:picMkLst>
        </pc:picChg>
        <pc:picChg chg="add mod">
          <ac:chgData name="伊健 杜" userId="e69aded81da48593" providerId="LiveId" clId="{7FD4D2C2-8BF2-4B05-996B-66FFABE2D5D2}" dt="2022-11-28T16:58:05.803" v="4223" actId="1076"/>
          <ac:picMkLst>
            <pc:docMk/>
            <pc:sldMk cId="1052348114" sldId="1630"/>
            <ac:picMk id="13314" creationId="{B936397C-58F6-4B9F-D5CA-6357B7795AA0}"/>
          </ac:picMkLst>
        </pc:pic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426102253" sldId="1630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968406767" sldId="1631"/>
        </pc:sldMkLst>
      </pc:sldChg>
      <pc:sldChg chg="modSp add mod">
        <pc:chgData name="伊健 杜" userId="e69aded81da48593" providerId="LiveId" clId="{7FD4D2C2-8BF2-4B05-996B-66FFABE2D5D2}" dt="2022-11-28T16:58:31.837" v="4275"/>
        <pc:sldMkLst>
          <pc:docMk/>
          <pc:sldMk cId="3981181640" sldId="1631"/>
        </pc:sldMkLst>
        <pc:spChg chg="mod">
          <ac:chgData name="伊健 杜" userId="e69aded81da48593" providerId="LiveId" clId="{7FD4D2C2-8BF2-4B05-996B-66FFABE2D5D2}" dt="2022-11-28T16:58:31.837" v="4275"/>
          <ac:spMkLst>
            <pc:docMk/>
            <pc:sldMk cId="3981181640" sldId="1631"/>
            <ac:spMk id="4" creationId="{2CD63A4E-E37B-41A6-9090-C7BF9F9D4BD7}"/>
          </ac:spMkLst>
        </pc:spChg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3285870722" sldId="1632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896936344" sldId="1633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2902031923" sldId="1634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773340992" sldId="1635"/>
        </pc:sldMkLst>
      </pc:sldChg>
      <pc:sldChg chg="del">
        <pc:chgData name="伊健 杜" userId="e69aded81da48593" providerId="LiveId" clId="{7FD4D2C2-8BF2-4B05-996B-66FFABE2D5D2}" dt="2022-11-28T12:45:54.807" v="2" actId="47"/>
        <pc:sldMkLst>
          <pc:docMk/>
          <pc:sldMk cId="1109654842" sldId="1636"/>
        </pc:sldMkLst>
      </pc:sldChg>
    </pc:docChg>
  </pc:docChgLst>
  <pc:docChgLst>
    <pc:chgData name="伊健 杜" userId="e69aded81da48593" providerId="LiveId" clId="{EA4C37AB-7749-4299-B76B-BBB67C384176}"/>
    <pc:docChg chg="undo custSel addSld delSld modSld sldOrd">
      <pc:chgData name="伊健 杜" userId="e69aded81da48593" providerId="LiveId" clId="{EA4C37AB-7749-4299-B76B-BBB67C384176}" dt="2022-11-10T14:27:28.726" v="3718" actId="478"/>
      <pc:docMkLst>
        <pc:docMk/>
      </pc:docMkLst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5208829" sldId="1330"/>
        </pc:sldMkLst>
      </pc:sldChg>
      <pc:sldChg chg="addSp delSp modSp add del mod">
        <pc:chgData name="伊健 杜" userId="e69aded81da48593" providerId="LiveId" clId="{EA4C37AB-7749-4299-B76B-BBB67C384176}" dt="2022-11-10T11:18:21.851" v="1035"/>
        <pc:sldMkLst>
          <pc:docMk/>
          <pc:sldMk cId="1523321892" sldId="1340"/>
        </pc:sldMkLst>
        <pc:spChg chg="mod">
          <ac:chgData name="伊健 杜" userId="e69aded81da48593" providerId="LiveId" clId="{EA4C37AB-7749-4299-B76B-BBB67C384176}" dt="2022-11-10T10:59:10.694" v="451" actId="1076"/>
          <ac:spMkLst>
            <pc:docMk/>
            <pc:sldMk cId="1523321892" sldId="1340"/>
            <ac:spMk id="2" creationId="{1302A11A-625D-774F-23B3-739301B530C3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523321892" sldId="1340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1:01:30.457" v="542" actId="1076"/>
          <ac:picMkLst>
            <pc:docMk/>
            <pc:sldMk cId="1523321892" sldId="1340"/>
            <ac:picMk id="5122" creationId="{29A061BA-316A-A452-A8B8-D7B599A4976A}"/>
          </ac:picMkLst>
        </pc:picChg>
        <pc:picChg chg="add mod">
          <ac:chgData name="伊健 杜" userId="e69aded81da48593" providerId="LiveId" clId="{EA4C37AB-7749-4299-B76B-BBB67C384176}" dt="2022-11-10T11:01:47.918" v="547" actId="1076"/>
          <ac:picMkLst>
            <pc:docMk/>
            <pc:sldMk cId="1523321892" sldId="1340"/>
            <ac:picMk id="5124" creationId="{82E388C1-3A61-6080-8A16-6F693FA0E244}"/>
          </ac:picMkLst>
        </pc:picChg>
        <pc:picChg chg="add mod">
          <ac:chgData name="伊健 杜" userId="e69aded81da48593" providerId="LiveId" clId="{EA4C37AB-7749-4299-B76B-BBB67C384176}" dt="2022-11-10T11:01:48.710" v="548" actId="1076"/>
          <ac:picMkLst>
            <pc:docMk/>
            <pc:sldMk cId="1523321892" sldId="1340"/>
            <ac:picMk id="5126" creationId="{224AB632-4E6A-778B-79B3-875535E6FC65}"/>
          </ac:picMkLst>
        </pc:picChg>
        <pc:picChg chg="del mod">
          <ac:chgData name="伊健 杜" userId="e69aded81da48593" providerId="LiveId" clId="{EA4C37AB-7749-4299-B76B-BBB67C384176}" dt="2022-11-10T10:59:11.851" v="453" actId="478"/>
          <ac:picMkLst>
            <pc:docMk/>
            <pc:sldMk cId="1523321892" sldId="1340"/>
            <ac:picMk id="31746" creationId="{EC53C62C-27C5-B32B-13E6-9B061AD850FB}"/>
          </ac:picMkLst>
        </pc:picChg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816353376" sldId="134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4238141742" sldId="134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933845516" sldId="134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36084374" sldId="134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323299600" sldId="134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42701780" sldId="134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019927445" sldId="134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47223873" sldId="134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648674315" sldId="134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226104690" sldId="135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66765565" sldId="135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213862680" sldId="135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123708486" sldId="135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845333162" sldId="135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519373040" sldId="135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056407504" sldId="135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880548816" sldId="135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964930671" sldId="1358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462147061" sldId="1359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290959149" sldId="1360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3180302470" sldId="1361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776947752" sldId="1362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1103607178" sldId="1363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726543373" sldId="1364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58313583" sldId="1365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32691627" sldId="1366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925321847" sldId="1367"/>
        </pc:sldMkLst>
      </pc:sldChg>
      <pc:sldChg chg="del">
        <pc:chgData name="伊健 杜" userId="e69aded81da48593" providerId="LiveId" clId="{EA4C37AB-7749-4299-B76B-BBB67C384176}" dt="2022-11-10T10:01:13.857" v="0" actId="47"/>
        <pc:sldMkLst>
          <pc:docMk/>
          <pc:sldMk cId="201298377" sldId="1368"/>
        </pc:sldMkLst>
      </pc:sldChg>
      <pc:sldChg chg="modAnim">
        <pc:chgData name="伊健 杜" userId="e69aded81da48593" providerId="LiveId" clId="{EA4C37AB-7749-4299-B76B-BBB67C384176}" dt="2022-11-10T12:59:26.747" v="3673"/>
        <pc:sldMkLst>
          <pc:docMk/>
          <pc:sldMk cId="3489661798" sldId="1369"/>
        </pc:sldMkLst>
      </pc:sldChg>
      <pc:sldChg chg="addSp delSp mod">
        <pc:chgData name="伊健 杜" userId="e69aded81da48593" providerId="LiveId" clId="{EA4C37AB-7749-4299-B76B-BBB67C384176}" dt="2022-11-10T14:27:26.441" v="3716" actId="478"/>
        <pc:sldMkLst>
          <pc:docMk/>
          <pc:sldMk cId="819749412" sldId="1371"/>
        </pc:sldMkLst>
        <pc:inkChg chg="add del">
          <ac:chgData name="伊健 杜" userId="e69aded81da48593" providerId="LiveId" clId="{EA4C37AB-7749-4299-B76B-BBB67C384176}" dt="2022-11-10T14:27:26.441" v="3716" actId="478"/>
          <ac:inkMkLst>
            <pc:docMk/>
            <pc:sldMk cId="819749412" sldId="1371"/>
            <ac:inkMk id="3" creationId="{AED74558-C0DD-E9C6-2E2B-EA3F3DEC3F7E}"/>
          </ac:inkMkLst>
        </pc:inkChg>
      </pc:sldChg>
      <pc:sldChg chg="addSp delSp modSp mod">
        <pc:chgData name="伊健 杜" userId="e69aded81da48593" providerId="LiveId" clId="{EA4C37AB-7749-4299-B76B-BBB67C384176}" dt="2022-11-10T14:27:28.726" v="3718" actId="478"/>
        <pc:sldMkLst>
          <pc:docMk/>
          <pc:sldMk cId="449833426" sldId="1373"/>
        </pc:sldMkLst>
        <pc:inkChg chg="add del mod">
          <ac:chgData name="伊健 杜" userId="e69aded81da48593" providerId="LiveId" clId="{EA4C37AB-7749-4299-B76B-BBB67C384176}" dt="2022-11-10T14:27:28.726" v="3718" actId="478"/>
          <ac:inkMkLst>
            <pc:docMk/>
            <pc:sldMk cId="449833426" sldId="1373"/>
            <ac:inkMk id="3" creationId="{92AFED55-7977-D660-2BBB-7B51DAA21C36}"/>
          </ac:inkMkLst>
        </pc:inkChg>
      </pc:sldChg>
      <pc:sldChg chg="modSp mod">
        <pc:chgData name="伊健 杜" userId="e69aded81da48593" providerId="LiveId" clId="{EA4C37AB-7749-4299-B76B-BBB67C384176}" dt="2022-11-10T13:14:02.229" v="3679" actId="20577"/>
        <pc:sldMkLst>
          <pc:docMk/>
          <pc:sldMk cId="486638814" sldId="1374"/>
        </pc:sldMkLst>
        <pc:spChg chg="mod">
          <ac:chgData name="伊健 杜" userId="e69aded81da48593" providerId="LiveId" clId="{EA4C37AB-7749-4299-B76B-BBB67C384176}" dt="2022-11-10T13:14:02.229" v="3679" actId="20577"/>
          <ac:spMkLst>
            <pc:docMk/>
            <pc:sldMk cId="486638814" sldId="1374"/>
            <ac:spMk id="2" creationId="{6084B583-4B82-A4DC-19D1-BC381BD4D41F}"/>
          </ac:spMkLst>
        </pc:spChg>
      </pc:sldChg>
      <pc:sldChg chg="modSp mod">
        <pc:chgData name="伊健 杜" userId="e69aded81da48593" providerId="LiveId" clId="{EA4C37AB-7749-4299-B76B-BBB67C384176}" dt="2022-11-10T13:19:51.291" v="3691" actId="20577"/>
        <pc:sldMkLst>
          <pc:docMk/>
          <pc:sldMk cId="795428135" sldId="1376"/>
        </pc:sldMkLst>
        <pc:spChg chg="mod">
          <ac:chgData name="伊健 杜" userId="e69aded81da48593" providerId="LiveId" clId="{EA4C37AB-7749-4299-B76B-BBB67C384176}" dt="2022-11-10T13:19:51.291" v="3691" actId="20577"/>
          <ac:spMkLst>
            <pc:docMk/>
            <pc:sldMk cId="795428135" sldId="1376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1:08:35.022" v="709" actId="1076"/>
        <pc:sldMkLst>
          <pc:docMk/>
          <pc:sldMk cId="3820737828" sldId="1378"/>
        </pc:sldMkLst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2" creationId="{04AD11B7-99CA-5C87-5052-6798A554A422}"/>
          </ac:spMkLst>
        </pc:spChg>
        <pc:spChg chg="del">
          <ac:chgData name="伊健 杜" userId="e69aded81da48593" providerId="LiveId" clId="{EA4C37AB-7749-4299-B76B-BBB67C384176}" dt="2022-11-10T11:06:35.982" v="690" actId="478"/>
          <ac:spMkLst>
            <pc:docMk/>
            <pc:sldMk cId="3820737828" sldId="1378"/>
            <ac:spMk id="3" creationId="{EFD00697-3323-4785-81D4-828DF4429549}"/>
          </ac:spMkLst>
        </pc:spChg>
        <pc:spChg chg="add mod">
          <ac:chgData name="伊健 杜" userId="e69aded81da48593" providerId="LiveId" clId="{EA4C37AB-7749-4299-B76B-BBB67C384176}" dt="2022-11-10T11:07:46.126" v="696" actId="1076"/>
          <ac:spMkLst>
            <pc:docMk/>
            <pc:sldMk cId="3820737828" sldId="1378"/>
            <ac:spMk id="4" creationId="{659D473C-01B6-9CAD-0C66-0BF275A5C0EC}"/>
          </ac:spMkLst>
        </pc:spChg>
        <pc:spChg chg="add mod">
          <ac:chgData name="伊健 杜" userId="e69aded81da48593" providerId="LiveId" clId="{EA4C37AB-7749-4299-B76B-BBB67C384176}" dt="2022-11-10T11:08:27.364" v="705" actId="13822"/>
          <ac:spMkLst>
            <pc:docMk/>
            <pc:sldMk cId="3820737828" sldId="1378"/>
            <ac:spMk id="5" creationId="{ED65607C-9A37-4BDA-FB82-B11086EBA30B}"/>
          </ac:spMkLst>
        </pc:spChg>
        <pc:picChg chg="add mod">
          <ac:chgData name="伊健 杜" userId="e69aded81da48593" providerId="LiveId" clId="{EA4C37AB-7749-4299-B76B-BBB67C384176}" dt="2022-11-10T11:08:35.022" v="709" actId="1076"/>
          <ac:picMkLst>
            <pc:docMk/>
            <pc:sldMk cId="3820737828" sldId="1378"/>
            <ac:picMk id="9218" creationId="{0F57CDE2-9457-A337-0845-EF07A097A0DA}"/>
          </ac:picMkLst>
        </pc:picChg>
        <pc:picChg chg="add mod">
          <ac:chgData name="伊健 杜" userId="e69aded81da48593" providerId="LiveId" clId="{EA4C37AB-7749-4299-B76B-BBB67C384176}" dt="2022-11-10T11:08:02.518" v="700" actId="1076"/>
          <ac:picMkLst>
            <pc:docMk/>
            <pc:sldMk cId="3820737828" sldId="1378"/>
            <ac:picMk id="9220" creationId="{6A1B493B-BDB2-E411-93CB-5A2A48875F6D}"/>
          </ac:picMkLst>
        </pc:picChg>
      </pc:sldChg>
      <pc:sldChg chg="addSp delSp modSp add mod">
        <pc:chgData name="伊健 杜" userId="e69aded81da48593" providerId="LiveId" clId="{EA4C37AB-7749-4299-B76B-BBB67C384176}" dt="2022-11-10T13:29:22.474" v="3701" actId="20577"/>
        <pc:sldMkLst>
          <pc:docMk/>
          <pc:sldMk cId="1720044176" sldId="1379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720044176" sldId="1379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29:22.474" v="3701" actId="20577"/>
          <ac:spMkLst>
            <pc:docMk/>
            <pc:sldMk cId="1720044176" sldId="1379"/>
            <ac:spMk id="5" creationId="{E7287B0E-EF55-E721-8EFA-9A9183C0EDF9}"/>
          </ac:spMkLst>
        </pc:spChg>
        <pc:picChg chg="add mod">
          <ac:chgData name="伊健 杜" userId="e69aded81da48593" providerId="LiveId" clId="{EA4C37AB-7749-4299-B76B-BBB67C384176}" dt="2022-11-10T10:18:45.106" v="23" actId="1076"/>
          <ac:picMkLst>
            <pc:docMk/>
            <pc:sldMk cId="1720044176" sldId="1379"/>
            <ac:picMk id="1026" creationId="{C4B75979-AAC4-B9DB-E7CE-EB769623C14F}"/>
          </ac:picMkLst>
        </pc:picChg>
        <pc:picChg chg="del">
          <ac:chgData name="伊健 杜" userId="e69aded81da48593" providerId="LiveId" clId="{EA4C37AB-7749-4299-B76B-BBB67C384176}" dt="2022-11-10T10:18:39.819" v="20" actId="478"/>
          <ac:picMkLst>
            <pc:docMk/>
            <pc:sldMk cId="1720044176" sldId="1379"/>
            <ac:picMk id="12290" creationId="{69574E62-66C6-D0BC-33D0-5611CB62428A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1061379944" sldId="1380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1061379944" sldId="1380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20:28.643" v="163" actId="478"/>
          <ac:picMkLst>
            <pc:docMk/>
            <pc:sldMk cId="1061379944" sldId="1380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0:22:44.681" v="332" actId="1076"/>
          <ac:picMkLst>
            <pc:docMk/>
            <pc:sldMk cId="1061379944" sldId="1380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372446752" sldId="1381"/>
        </pc:sldMkLst>
        <pc:spChg chg="del mod">
          <ac:chgData name="伊健 杜" userId="e69aded81da48593" providerId="LiveId" clId="{EA4C37AB-7749-4299-B76B-BBB67C384176}" dt="2022-11-10T10:57:20.355" v="348" actId="478"/>
          <ac:spMkLst>
            <pc:docMk/>
            <pc:sldMk cId="2372446752" sldId="138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372446752" sldId="1381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0:57:22.052" v="349" actId="478"/>
          <ac:spMkLst>
            <pc:docMk/>
            <pc:sldMk cId="2372446752" sldId="1381"/>
            <ac:spMk id="7" creationId="{8F200C53-C594-EBE1-F11E-4FEE9CF50F43}"/>
          </ac:spMkLst>
        </pc:spChg>
        <pc:picChg chg="del">
          <ac:chgData name="伊健 杜" userId="e69aded81da48593" providerId="LiveId" clId="{EA4C37AB-7749-4299-B76B-BBB67C384176}" dt="2022-11-10T10:57:09.236" v="343" actId="478"/>
          <ac:picMkLst>
            <pc:docMk/>
            <pc:sldMk cId="2372446752" sldId="1381"/>
            <ac:picMk id="2050" creationId="{2D987483-04DF-BCFE-96B0-3EA12119DA79}"/>
          </ac:picMkLst>
        </pc:picChg>
      </pc:sldChg>
      <pc:sldChg chg="addSp delSp modSp add mod">
        <pc:chgData name="伊健 杜" userId="e69aded81da48593" providerId="LiveId" clId="{EA4C37AB-7749-4299-B76B-BBB67C384176}" dt="2022-11-10T11:18:21.851" v="1035"/>
        <pc:sldMkLst>
          <pc:docMk/>
          <pc:sldMk cId="2822468022" sldId="1382"/>
        </pc:sldMkLst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2822468022" sldId="138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0:58:06.680" v="434" actId="478"/>
          <ac:picMkLst>
            <pc:docMk/>
            <pc:sldMk cId="2822468022" sldId="1382"/>
            <ac:picMk id="2050" creationId="{2D987483-04DF-BCFE-96B0-3EA12119DA79}"/>
          </ac:picMkLst>
        </pc:picChg>
        <pc:picChg chg="add mod">
          <ac:chgData name="伊健 杜" userId="e69aded81da48593" providerId="LiveId" clId="{EA4C37AB-7749-4299-B76B-BBB67C384176}" dt="2022-11-10T10:58:27.959" v="438" actId="1076"/>
          <ac:picMkLst>
            <pc:docMk/>
            <pc:sldMk cId="2822468022" sldId="1382"/>
            <ac:picMk id="3074" creationId="{2B65126F-9A04-4F9A-20E5-06D144FA50CA}"/>
          </ac:picMkLst>
        </pc:picChg>
      </pc:sldChg>
      <pc:sldChg chg="add del">
        <pc:chgData name="伊健 杜" userId="e69aded81da48593" providerId="LiveId" clId="{EA4C37AB-7749-4299-B76B-BBB67C384176}" dt="2022-11-10T10:58:39.640" v="440" actId="47"/>
        <pc:sldMkLst>
          <pc:docMk/>
          <pc:sldMk cId="2201406839" sldId="1383"/>
        </pc:sldMkLst>
      </pc:sldChg>
      <pc:sldChg chg="addSp delSp modSp add mod ord">
        <pc:chgData name="伊健 杜" userId="e69aded81da48593" providerId="LiveId" clId="{EA4C37AB-7749-4299-B76B-BBB67C384176}" dt="2022-11-10T11:47:10.351" v="1387"/>
        <pc:sldMkLst>
          <pc:docMk/>
          <pc:sldMk cId="4266077257" sldId="1383"/>
        </pc:sldMkLst>
        <pc:spChg chg="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1:18:21.851" v="1035"/>
          <ac:spMkLst>
            <pc:docMk/>
            <pc:sldMk cId="4266077257" sldId="1383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4266077257" sldId="1383"/>
            <ac:spMk id="4" creationId="{F61E9C47-DA7A-C560-FCEF-E707E19EEF70}"/>
          </ac:spMkLst>
        </pc:spChg>
        <pc:spChg chg="add mod">
          <ac:chgData name="伊健 杜" userId="e69aded81da48593" providerId="LiveId" clId="{EA4C37AB-7749-4299-B76B-BBB67C384176}" dt="2022-11-10T11:23:29.819" v="1245" actId="1076"/>
          <ac:spMkLst>
            <pc:docMk/>
            <pc:sldMk cId="4266077257" sldId="1383"/>
            <ac:spMk id="5" creationId="{0EC7D62A-A1A0-7EA6-C899-62B50D46277A}"/>
          </ac:spMkLst>
        </pc:spChg>
        <pc:spChg chg="add mod">
          <ac:chgData name="伊健 杜" userId="e69aded81da48593" providerId="LiveId" clId="{EA4C37AB-7749-4299-B76B-BBB67C384176}" dt="2022-11-10T11:25:13.334" v="1258" actId="1076"/>
          <ac:spMkLst>
            <pc:docMk/>
            <pc:sldMk cId="4266077257" sldId="1383"/>
            <ac:spMk id="6" creationId="{2C7C37EC-D027-F5B3-49A4-D0005C1339B6}"/>
          </ac:spMkLst>
        </pc:spChg>
        <pc:spChg chg="add del mod">
          <ac:chgData name="伊健 杜" userId="e69aded81da48593" providerId="LiveId" clId="{EA4C37AB-7749-4299-B76B-BBB67C384176}" dt="2022-11-10T11:25:07.705" v="1255" actId="478"/>
          <ac:spMkLst>
            <pc:docMk/>
            <pc:sldMk cId="4266077257" sldId="1383"/>
            <ac:spMk id="7" creationId="{0DACF839-5B18-B8CA-861C-86E5158919C2}"/>
          </ac:spMkLst>
        </pc:spChg>
        <pc:spChg chg="del">
          <ac:chgData name="伊健 杜" userId="e69aded81da48593" providerId="LiveId" clId="{EA4C37AB-7749-4299-B76B-BBB67C384176}" dt="2022-11-10T11:03:07.461" v="559" actId="478"/>
          <ac:spMkLst>
            <pc:docMk/>
            <pc:sldMk cId="4266077257" sldId="1383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2" creationId="{29A061BA-316A-A452-A8B8-D7B599A4976A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4" creationId="{82E388C1-3A61-6080-8A16-6F693FA0E244}"/>
          </ac:picMkLst>
        </pc:picChg>
        <pc:picChg chg="del mod">
          <ac:chgData name="伊健 杜" userId="e69aded81da48593" providerId="LiveId" clId="{EA4C37AB-7749-4299-B76B-BBB67C384176}" dt="2022-11-10T11:02:02.759" v="552" actId="478"/>
          <ac:picMkLst>
            <pc:docMk/>
            <pc:sldMk cId="4266077257" sldId="1383"/>
            <ac:picMk id="5126" creationId="{224AB632-4E6A-778B-79B3-875535E6FC65}"/>
          </ac:picMkLst>
        </pc:picChg>
        <pc:picChg chg="add mod">
          <ac:chgData name="伊健 杜" userId="e69aded81da48593" providerId="LiveId" clId="{EA4C37AB-7749-4299-B76B-BBB67C384176}" dt="2022-11-10T11:03:05.852" v="558" actId="1076"/>
          <ac:picMkLst>
            <pc:docMk/>
            <pc:sldMk cId="4266077257" sldId="1383"/>
            <ac:picMk id="7170" creationId="{40B5430B-DFE3-306B-F0C9-B7821F2B74F4}"/>
          </ac:picMkLst>
        </pc:picChg>
      </pc:sldChg>
      <pc:sldChg chg="addSp delSp modSp add mod">
        <pc:chgData name="伊健 杜" userId="e69aded81da48593" providerId="LiveId" clId="{EA4C37AB-7749-4299-B76B-BBB67C384176}" dt="2022-11-10T13:33:26.537" v="3702" actId="20577"/>
        <pc:sldMkLst>
          <pc:docMk/>
          <pc:sldMk cId="171328503" sldId="1384"/>
        </pc:sldMkLst>
        <pc:spChg chg="mod">
          <ac:chgData name="伊健 杜" userId="e69aded81da48593" providerId="LiveId" clId="{EA4C37AB-7749-4299-B76B-BBB67C384176}" dt="2022-11-10T13:33:26.537" v="3702" actId="20577"/>
          <ac:spMkLst>
            <pc:docMk/>
            <pc:sldMk cId="171328503" sldId="1384"/>
            <ac:spMk id="3" creationId="{ABC6FAE7-B0DC-C53F-ABA7-511046C801BC}"/>
          </ac:spMkLst>
        </pc:spChg>
        <pc:spChg chg="add del">
          <ac:chgData name="伊健 杜" userId="e69aded81da48593" providerId="LiveId" clId="{EA4C37AB-7749-4299-B76B-BBB67C384176}" dt="2022-11-10T11:06:07.594" v="681" actId="478"/>
          <ac:spMkLst>
            <pc:docMk/>
            <pc:sldMk cId="171328503" sldId="1384"/>
            <ac:spMk id="5" creationId="{B4D45910-26E6-2B88-A3EF-7F973E6EC00A}"/>
          </ac:spMkLst>
        </pc:spChg>
        <pc:spChg chg="add del">
          <ac:chgData name="伊健 杜" userId="e69aded81da48593" providerId="LiveId" clId="{EA4C37AB-7749-4299-B76B-BBB67C384176}" dt="2022-11-10T11:06:12.020" v="683" actId="478"/>
          <ac:spMkLst>
            <pc:docMk/>
            <pc:sldMk cId="171328503" sldId="1384"/>
            <ac:spMk id="6" creationId="{D77DB852-3709-C335-219A-662106F70A28}"/>
          </ac:spMkLst>
        </pc:spChg>
        <pc:picChg chg="add mod">
          <ac:chgData name="伊健 杜" userId="e69aded81da48593" providerId="LiveId" clId="{EA4C37AB-7749-4299-B76B-BBB67C384176}" dt="2022-11-10T11:06:24.628" v="687" actId="1076"/>
          <ac:picMkLst>
            <pc:docMk/>
            <pc:sldMk cId="171328503" sldId="1384"/>
            <ac:picMk id="8" creationId="{3F0FC753-8249-0C7B-C5E6-401CD36F59B8}"/>
          </ac:picMkLst>
        </pc:picChg>
        <pc:picChg chg="del">
          <ac:chgData name="伊健 杜" userId="e69aded81da48593" providerId="LiveId" clId="{EA4C37AB-7749-4299-B76B-BBB67C384176}" dt="2022-11-10T11:04:09.305" v="663" actId="478"/>
          <ac:picMkLst>
            <pc:docMk/>
            <pc:sldMk cId="171328503" sldId="1384"/>
            <ac:picMk id="7170" creationId="{40B5430B-DFE3-306B-F0C9-B7821F2B74F4}"/>
          </ac:picMkLst>
        </pc:picChg>
        <pc:picChg chg="add del mod">
          <ac:chgData name="伊健 杜" userId="e69aded81da48593" providerId="LiveId" clId="{EA4C37AB-7749-4299-B76B-BBB67C384176}" dt="2022-11-10T11:05:37.279" v="672" actId="478"/>
          <ac:picMkLst>
            <pc:docMk/>
            <pc:sldMk cId="171328503" sldId="1384"/>
            <ac:picMk id="8194" creationId="{F1A53F5E-2C0B-B4FF-3308-73CAAB4E6129}"/>
          </ac:picMkLst>
        </pc:picChg>
        <pc:picChg chg="add mod">
          <ac:chgData name="伊健 杜" userId="e69aded81da48593" providerId="LiveId" clId="{EA4C37AB-7749-4299-B76B-BBB67C384176}" dt="2022-11-10T11:06:26.018" v="688" actId="1076"/>
          <ac:picMkLst>
            <pc:docMk/>
            <pc:sldMk cId="171328503" sldId="1384"/>
            <ac:picMk id="8196" creationId="{1FA0A154-A5EF-D321-F73C-4D0FBAD751EF}"/>
          </ac:picMkLst>
        </pc:picChg>
      </pc:sldChg>
      <pc:sldChg chg="addSp delSp modSp new mod ord">
        <pc:chgData name="伊健 杜" userId="e69aded81da48593" providerId="LiveId" clId="{EA4C37AB-7749-4299-B76B-BBB67C384176}" dt="2022-11-10T11:19:13.014" v="1042"/>
        <pc:sldMkLst>
          <pc:docMk/>
          <pc:sldMk cId="249729206" sldId="1385"/>
        </pc:sldMkLst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2" creationId="{DCB35246-FA6C-C184-640A-65E6B7DB07CB}"/>
          </ac:spMkLst>
        </pc:spChg>
        <pc:spChg chg="del">
          <ac:chgData name="伊健 杜" userId="e69aded81da48593" providerId="LiveId" clId="{EA4C37AB-7749-4299-B76B-BBB67C384176}" dt="2022-11-10T11:08:44.059" v="711" actId="478"/>
          <ac:spMkLst>
            <pc:docMk/>
            <pc:sldMk cId="249729206" sldId="1385"/>
            <ac:spMk id="3" creationId="{D9EE2271-700A-B1E8-A382-36D9072A2407}"/>
          </ac:spMkLst>
        </pc:spChg>
        <pc:spChg chg="add del">
          <ac:chgData name="伊健 杜" userId="e69aded81da48593" providerId="LiveId" clId="{EA4C37AB-7749-4299-B76B-BBB67C384176}" dt="2022-11-10T11:09:29.412" v="713" actId="478"/>
          <ac:spMkLst>
            <pc:docMk/>
            <pc:sldMk cId="249729206" sldId="1385"/>
            <ac:spMk id="4" creationId="{87F6D0AB-EECC-6F30-2999-71B480DA3407}"/>
          </ac:spMkLst>
        </pc:spChg>
        <pc:spChg chg="add mod">
          <ac:chgData name="伊健 杜" userId="e69aded81da48593" providerId="LiveId" clId="{EA4C37AB-7749-4299-B76B-BBB67C384176}" dt="2022-11-10T11:09:59.290" v="739" actId="1076"/>
          <ac:spMkLst>
            <pc:docMk/>
            <pc:sldMk cId="249729206" sldId="1385"/>
            <ac:spMk id="7" creationId="{D966A8D2-1474-0E68-0D52-E508C47B0198}"/>
          </ac:spMkLst>
        </pc:spChg>
        <pc:spChg chg="add mod">
          <ac:chgData name="伊健 杜" userId="e69aded81da48593" providerId="LiveId" clId="{EA4C37AB-7749-4299-B76B-BBB67C384176}" dt="2022-11-10T11:18:21.851" v="1035"/>
          <ac:spMkLst>
            <pc:docMk/>
            <pc:sldMk cId="249729206" sldId="1385"/>
            <ac:spMk id="8" creationId="{560DEAFE-AE2E-2102-7F30-9704DC778A35}"/>
          </ac:spMkLst>
        </pc:spChg>
        <pc:picChg chg="add mod">
          <ac:chgData name="伊健 杜" userId="e69aded81da48593" providerId="LiveId" clId="{EA4C37AB-7749-4299-B76B-BBB67C384176}" dt="2022-11-10T11:09:37.098" v="715" actId="1076"/>
          <ac:picMkLst>
            <pc:docMk/>
            <pc:sldMk cId="249729206" sldId="1385"/>
            <ac:picMk id="6" creationId="{D7369591-8EE5-B307-18C9-424822F052CD}"/>
          </ac:picMkLst>
        </pc:picChg>
        <pc:picChg chg="add mod">
          <ac:chgData name="伊健 杜" userId="e69aded81da48593" providerId="LiveId" clId="{EA4C37AB-7749-4299-B76B-BBB67C384176}" dt="2022-11-10T11:10:11.331" v="744" actId="1076"/>
          <ac:picMkLst>
            <pc:docMk/>
            <pc:sldMk cId="249729206" sldId="1385"/>
            <ac:picMk id="9" creationId="{E7173947-4E5B-A7A2-417A-3B3AB908C0C9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4020624003" sldId="1386"/>
        </pc:sldMkLst>
        <pc:spChg chg="del">
          <ac:chgData name="伊健 杜" userId="e69aded81da48593" providerId="LiveId" clId="{EA4C37AB-7749-4299-B76B-BBB67C384176}" dt="2022-11-10T11:13:04.653" v="798" actId="478"/>
          <ac:spMkLst>
            <pc:docMk/>
            <pc:sldMk cId="4020624003" sldId="1386"/>
            <ac:spMk id="7" creationId="{D966A8D2-1474-0E68-0D52-E508C47B0198}"/>
          </ac:spMkLst>
        </pc:spChg>
        <pc:spChg chg="mod ord">
          <ac:chgData name="伊健 杜" userId="e69aded81da48593" providerId="LiveId" clId="{EA4C37AB-7749-4299-B76B-BBB67C384176}" dt="2022-11-10T11:13:57.293" v="854" actId="1076"/>
          <ac:spMkLst>
            <pc:docMk/>
            <pc:sldMk cId="4020624003" sldId="1386"/>
            <ac:spMk id="8" creationId="{560DEAFE-AE2E-2102-7F30-9704DC778A35}"/>
          </ac:spMkLst>
        </pc:sp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3:04.653" v="798" actId="478"/>
          <ac:picMkLst>
            <pc:docMk/>
            <pc:sldMk cId="4020624003" sldId="1386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3:34.439" v="809" actId="14100"/>
          <ac:picMkLst>
            <pc:docMk/>
            <pc:sldMk cId="4020624003" sldId="1386"/>
            <ac:picMk id="11266" creationId="{77CA0DBB-A6F9-23D4-EA57-D6494BF7CC08}"/>
          </ac:picMkLst>
        </pc:picChg>
        <pc:picChg chg="add mod">
          <ac:chgData name="伊健 杜" userId="e69aded81da48593" providerId="LiveId" clId="{EA4C37AB-7749-4299-B76B-BBB67C384176}" dt="2022-11-10T11:13:58.518" v="855" actId="1076"/>
          <ac:picMkLst>
            <pc:docMk/>
            <pc:sldMk cId="4020624003" sldId="1386"/>
            <ac:picMk id="11268" creationId="{C198EDF2-C0B4-E54C-091C-E47384490D15}"/>
          </ac:picMkLst>
        </pc:picChg>
      </pc:sldChg>
      <pc:sldChg chg="addSp delSp modSp add mod ord">
        <pc:chgData name="伊健 杜" userId="e69aded81da48593" providerId="LiveId" clId="{EA4C37AB-7749-4299-B76B-BBB67C384176}" dt="2022-11-10T11:19:32.763" v="1083"/>
        <pc:sldMkLst>
          <pc:docMk/>
          <pc:sldMk cId="974887913" sldId="1387"/>
        </pc:sldMkLst>
        <pc:spChg chg="add del">
          <ac:chgData name="伊健 杜" userId="e69aded81da48593" providerId="LiveId" clId="{EA4C37AB-7749-4299-B76B-BBB67C384176}" dt="2022-11-10T11:16:27.340" v="861" actId="478"/>
          <ac:spMkLst>
            <pc:docMk/>
            <pc:sldMk cId="974887913" sldId="1387"/>
            <ac:spMk id="2" creationId="{06ECDC22-D226-FF62-FB40-CF450C4E42BE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5" creationId="{D395FC1F-E2A6-5EED-EA40-44C9A4294061}"/>
          </ac:spMkLst>
        </pc:spChg>
        <pc:spChg chg="del">
          <ac:chgData name="伊健 杜" userId="e69aded81da48593" providerId="LiveId" clId="{EA4C37AB-7749-4299-B76B-BBB67C384176}" dt="2022-11-10T11:14:06.212" v="859" actId="478"/>
          <ac:spMkLst>
            <pc:docMk/>
            <pc:sldMk cId="974887913" sldId="1387"/>
            <ac:spMk id="7" creationId="{D966A8D2-1474-0E68-0D52-E508C47B0198}"/>
          </ac:spMkLst>
        </pc:spChg>
        <pc:spChg chg="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8" creationId="{560DEAFE-AE2E-2102-7F30-9704DC778A35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0" creationId="{9548A245-1A48-2DE9-5CAF-ACD18C8672A7}"/>
          </ac:spMkLst>
        </pc:spChg>
        <pc:spChg chg="add del mod">
          <ac:chgData name="伊健 杜" userId="e69aded81da48593" providerId="LiveId" clId="{EA4C37AB-7749-4299-B76B-BBB67C384176}" dt="2022-11-10T11:19:06.166" v="1040" actId="478"/>
          <ac:spMkLst>
            <pc:docMk/>
            <pc:sldMk cId="974887913" sldId="1387"/>
            <ac:spMk id="11" creationId="{C34A1CC6-3DDC-465C-B08C-AB5EFF446CCE}"/>
          </ac:spMkLst>
        </pc:spChg>
        <pc:spChg chg="add mod">
          <ac:chgData name="伊健 杜" userId="e69aded81da48593" providerId="LiveId" clId="{EA4C37AB-7749-4299-B76B-BBB67C384176}" dt="2022-11-10T11:19:32.763" v="1083"/>
          <ac:spMkLst>
            <pc:docMk/>
            <pc:sldMk cId="974887913" sldId="1387"/>
            <ac:spMk id="12" creationId="{54CFE2BB-9A86-52AD-4F31-B8B008B31F5D}"/>
          </ac:spMkLst>
        </pc:spChg>
        <pc:picChg chg="add del mod">
          <ac:chgData name="伊健 杜" userId="e69aded81da48593" providerId="LiveId" clId="{EA4C37AB-7749-4299-B76B-BBB67C384176}" dt="2022-11-10T11:19:06.166" v="1040" actId="478"/>
          <ac:picMkLst>
            <pc:docMk/>
            <pc:sldMk cId="974887913" sldId="1387"/>
            <ac:picMk id="4" creationId="{20E3AE11-53C4-F000-3A8F-A625C2817A3E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6" creationId="{D7369591-8EE5-B307-18C9-424822F052CD}"/>
          </ac:picMkLst>
        </pc:picChg>
        <pc:picChg chg="del">
          <ac:chgData name="伊健 杜" userId="e69aded81da48593" providerId="LiveId" clId="{EA4C37AB-7749-4299-B76B-BBB67C384176}" dt="2022-11-10T11:14:06.212" v="859" actId="478"/>
          <ac:picMkLst>
            <pc:docMk/>
            <pc:sldMk cId="974887913" sldId="1387"/>
            <ac:picMk id="9" creationId="{E7173947-4E5B-A7A2-417A-3B3AB908C0C9}"/>
          </ac:picMkLst>
        </pc:picChg>
        <pc:picChg chg="add mod">
          <ac:chgData name="伊健 杜" userId="e69aded81da48593" providerId="LiveId" clId="{EA4C37AB-7749-4299-B76B-BBB67C384176}" dt="2022-11-10T11:19:17.908" v="1044" actId="1076"/>
          <ac:picMkLst>
            <pc:docMk/>
            <pc:sldMk cId="974887913" sldId="1387"/>
            <ac:picMk id="12292" creationId="{1DBCB5E4-0550-0D20-5C4E-09C2D4D2590F}"/>
          </ac:picMkLst>
        </pc:picChg>
      </pc:sldChg>
      <pc:sldChg chg="addSp delSp modSp add mod ord">
        <pc:chgData name="伊健 杜" userId="e69aded81da48593" providerId="LiveId" clId="{EA4C37AB-7749-4299-B76B-BBB67C384176}" dt="2022-11-10T11:31:13.639" v="1327"/>
        <pc:sldMkLst>
          <pc:docMk/>
          <pc:sldMk cId="3641716794" sldId="1388"/>
        </pc:sldMkLst>
        <pc:picChg chg="add del mod">
          <ac:chgData name="伊健 杜" userId="e69aded81da48593" providerId="LiveId" clId="{EA4C37AB-7749-4299-B76B-BBB67C384176}" dt="2022-11-10T11:19:03.782" v="1039" actId="478"/>
          <ac:picMkLst>
            <pc:docMk/>
            <pc:sldMk cId="3641716794" sldId="1388"/>
            <ac:picMk id="4" creationId="{20E3AE11-53C4-F000-3A8F-A625C2817A3E}"/>
          </ac:picMkLst>
        </pc:picChg>
      </pc:sldChg>
      <pc:sldChg chg="addSp delSp modSp add mod">
        <pc:chgData name="伊健 杜" userId="e69aded81da48593" providerId="LiveId" clId="{EA4C37AB-7749-4299-B76B-BBB67C384176}" dt="2022-11-10T11:47:10.351" v="1387"/>
        <pc:sldMkLst>
          <pc:docMk/>
          <pc:sldMk cId="999427002" sldId="1389"/>
        </pc:sldMkLst>
        <pc:spChg chg="add mod">
          <ac:chgData name="伊健 杜" userId="e69aded81da48593" providerId="LiveId" clId="{EA4C37AB-7749-4299-B76B-BBB67C384176}" dt="2022-11-10T11:21:27.871" v="1119" actId="1076"/>
          <ac:spMkLst>
            <pc:docMk/>
            <pc:sldMk cId="999427002" sldId="1389"/>
            <ac:spMk id="2" creationId="{1EBDB290-B0BB-6969-CE10-AE55010A0D7E}"/>
          </ac:spMkLst>
        </pc:spChg>
        <pc:spChg chg="mod ord">
          <ac:chgData name="伊健 杜" userId="e69aded81da48593" providerId="LiveId" clId="{EA4C37AB-7749-4299-B76B-BBB67C384176}" dt="2022-11-10T11:47:10.351" v="1387"/>
          <ac:spMkLst>
            <pc:docMk/>
            <pc:sldMk cId="999427002" sldId="1389"/>
            <ac:spMk id="12" creationId="{54CFE2BB-9A86-52AD-4F31-B8B008B31F5D}"/>
          </ac:spMkLst>
        </pc:spChg>
        <pc:picChg chg="del mod">
          <ac:chgData name="伊健 杜" userId="e69aded81da48593" providerId="LiveId" clId="{EA4C37AB-7749-4299-B76B-BBB67C384176}" dt="2022-11-10T11:21:04.427" v="1107" actId="478"/>
          <ac:picMkLst>
            <pc:docMk/>
            <pc:sldMk cId="999427002" sldId="1389"/>
            <ac:picMk id="12292" creationId="{1DBCB5E4-0550-0D20-5C4E-09C2D4D2590F}"/>
          </ac:picMkLst>
        </pc:picChg>
        <pc:picChg chg="add mod">
          <ac:chgData name="伊健 杜" userId="e69aded81da48593" providerId="LiveId" clId="{EA4C37AB-7749-4299-B76B-BBB67C384176}" dt="2022-11-10T11:21:08.479" v="1111" actId="1076"/>
          <ac:picMkLst>
            <pc:docMk/>
            <pc:sldMk cId="999427002" sldId="1389"/>
            <ac:picMk id="14338" creationId="{1AE6B843-3474-CA05-044D-86266A59D4FC}"/>
          </ac:picMkLst>
        </pc:picChg>
      </pc:sldChg>
      <pc:sldChg chg="addSp delSp modSp new mod">
        <pc:chgData name="伊健 杜" userId="e69aded81da48593" providerId="LiveId" clId="{EA4C37AB-7749-4299-B76B-BBB67C384176}" dt="2022-11-10T11:47:10.351" v="1387"/>
        <pc:sldMkLst>
          <pc:docMk/>
          <pc:sldMk cId="1470121547" sldId="1390"/>
        </pc:sldMkLst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2" creationId="{9364B467-8374-7051-E548-C88781058576}"/>
          </ac:spMkLst>
        </pc:spChg>
        <pc:spChg chg="del">
          <ac:chgData name="伊健 杜" userId="e69aded81da48593" providerId="LiveId" clId="{EA4C37AB-7749-4299-B76B-BBB67C384176}" dt="2022-11-10T11:22:13.709" v="1139" actId="478"/>
          <ac:spMkLst>
            <pc:docMk/>
            <pc:sldMk cId="1470121547" sldId="1390"/>
            <ac:spMk id="3" creationId="{42EAA023-9851-E36C-A463-58E72099B768}"/>
          </ac:spMkLst>
        </pc:spChg>
        <pc:spChg chg="add mod">
          <ac:chgData name="伊健 杜" userId="e69aded81da48593" providerId="LiveId" clId="{EA4C37AB-7749-4299-B76B-BBB67C384176}" dt="2022-11-10T11:47:10.351" v="1387"/>
          <ac:spMkLst>
            <pc:docMk/>
            <pc:sldMk cId="1470121547" sldId="1390"/>
            <ac:spMk id="4" creationId="{D01C6115-D8D7-5896-01C3-6315C1D81C64}"/>
          </ac:spMkLst>
        </pc:spChg>
        <pc:picChg chg="add mod">
          <ac:chgData name="伊健 杜" userId="e69aded81da48593" providerId="LiveId" clId="{EA4C37AB-7749-4299-B76B-BBB67C384176}" dt="2022-11-10T11:22:17.163" v="1142" actId="1076"/>
          <ac:picMkLst>
            <pc:docMk/>
            <pc:sldMk cId="1470121547" sldId="1390"/>
            <ac:picMk id="15362" creationId="{4237FE50-C4CB-F4DC-50C7-56DE43F6FA77}"/>
          </ac:picMkLst>
        </pc:picChg>
      </pc:sldChg>
      <pc:sldChg chg="addSp delSp modSp new mod ord">
        <pc:chgData name="伊健 杜" userId="e69aded81da48593" providerId="LiveId" clId="{EA4C37AB-7749-4299-B76B-BBB67C384176}" dt="2022-11-10T11:31:13.639" v="1327"/>
        <pc:sldMkLst>
          <pc:docMk/>
          <pc:sldMk cId="282465914" sldId="1391"/>
        </pc:sldMkLst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2" creationId="{D823F506-80F0-A45C-D318-2600509C4953}"/>
          </ac:spMkLst>
        </pc:spChg>
        <pc:spChg chg="del">
          <ac:chgData name="伊健 杜" userId="e69aded81da48593" providerId="LiveId" clId="{EA4C37AB-7749-4299-B76B-BBB67C384176}" dt="2022-11-10T11:28:00.480" v="1264" actId="478"/>
          <ac:spMkLst>
            <pc:docMk/>
            <pc:sldMk cId="282465914" sldId="1391"/>
            <ac:spMk id="3" creationId="{88E16513-721D-A767-963A-6028D9AD330A}"/>
          </ac:spMkLst>
        </pc:spChg>
        <pc:spChg chg="add mod">
          <ac:chgData name="伊健 杜" userId="e69aded81da48593" providerId="LiveId" clId="{EA4C37AB-7749-4299-B76B-BBB67C384176}" dt="2022-11-10T11:29:30.975" v="1325" actId="1076"/>
          <ac:spMkLst>
            <pc:docMk/>
            <pc:sldMk cId="282465914" sldId="1391"/>
            <ac:spMk id="4" creationId="{399C249B-4F06-EF56-A3C3-EADA91B55C66}"/>
          </ac:spMkLst>
        </pc:spChg>
        <pc:picChg chg="add mod">
          <ac:chgData name="伊健 杜" userId="e69aded81da48593" providerId="LiveId" clId="{EA4C37AB-7749-4299-B76B-BBB67C384176}" dt="2022-11-10T11:29:00.837" v="1267" actId="14100"/>
          <ac:picMkLst>
            <pc:docMk/>
            <pc:sldMk cId="282465914" sldId="1391"/>
            <ac:picMk id="16386" creationId="{9ED77A6B-6075-6B60-534F-67F5F733739B}"/>
          </ac:picMkLst>
        </pc:picChg>
        <pc:picChg chg="add mod">
          <ac:chgData name="伊健 杜" userId="e69aded81da48593" providerId="LiveId" clId="{EA4C37AB-7749-4299-B76B-BBB67C384176}" dt="2022-11-10T11:29:05.678" v="1272" actId="14100"/>
          <ac:picMkLst>
            <pc:docMk/>
            <pc:sldMk cId="282465914" sldId="1391"/>
            <ac:picMk id="16388" creationId="{E91BA057-08E6-31B5-435A-1543902B06AF}"/>
          </ac:picMkLst>
        </pc:picChg>
      </pc:sldChg>
      <pc:sldChg chg="addSp delSp modSp add mod">
        <pc:chgData name="伊健 杜" userId="e69aded81da48593" providerId="LiveId" clId="{EA4C37AB-7749-4299-B76B-BBB67C384176}" dt="2022-11-10T11:39:34.833" v="1343" actId="14100"/>
        <pc:sldMkLst>
          <pc:docMk/>
          <pc:sldMk cId="2548288550" sldId="1392"/>
        </pc:sldMkLst>
        <pc:spChg chg="add mod">
          <ac:chgData name="伊健 杜" userId="e69aded81da48593" providerId="LiveId" clId="{EA4C37AB-7749-4299-B76B-BBB67C384176}" dt="2022-11-10T11:39:34.833" v="1343" actId="14100"/>
          <ac:spMkLst>
            <pc:docMk/>
            <pc:sldMk cId="2548288550" sldId="1392"/>
            <ac:spMk id="2" creationId="{B8716F4D-F803-C1BE-1796-2F4AD65C7CBF}"/>
          </ac:spMkLst>
        </pc:spChg>
        <pc:spChg chg="mod ord">
          <ac:chgData name="伊健 杜" userId="e69aded81da48593" providerId="LiveId" clId="{EA4C37AB-7749-4299-B76B-BBB67C384176}" dt="2022-11-10T11:39:10.648" v="1341" actId="166"/>
          <ac:spMkLst>
            <pc:docMk/>
            <pc:sldMk cId="2548288550" sldId="1392"/>
            <ac:spMk id="4" creationId="{399C249B-4F06-EF56-A3C3-EADA91B55C66}"/>
          </ac:spMkLst>
        </pc:spChg>
        <pc:picChg chg="del">
          <ac:chgData name="伊健 杜" userId="e69aded81da48593" providerId="LiveId" clId="{EA4C37AB-7749-4299-B76B-BBB67C384176}" dt="2022-11-10T11:31:45.813" v="1329" actId="478"/>
          <ac:picMkLst>
            <pc:docMk/>
            <pc:sldMk cId="2548288550" sldId="1392"/>
            <ac:picMk id="16386" creationId="{9ED77A6B-6075-6B60-534F-67F5F733739B}"/>
          </ac:picMkLst>
        </pc:picChg>
        <pc:picChg chg="del">
          <ac:chgData name="伊健 杜" userId="e69aded81da48593" providerId="LiveId" clId="{EA4C37AB-7749-4299-B76B-BBB67C384176}" dt="2022-11-10T11:38:14.459" v="1330" actId="478"/>
          <ac:picMkLst>
            <pc:docMk/>
            <pc:sldMk cId="2548288550" sldId="1392"/>
            <ac:picMk id="16388" creationId="{E91BA057-08E6-31B5-435A-1543902B06AF}"/>
          </ac:picMkLst>
        </pc:picChg>
        <pc:picChg chg="add mod">
          <ac:chgData name="伊健 杜" userId="e69aded81da48593" providerId="LiveId" clId="{EA4C37AB-7749-4299-B76B-BBB67C384176}" dt="2022-11-10T11:38:46.994" v="1333" actId="1076"/>
          <ac:picMkLst>
            <pc:docMk/>
            <pc:sldMk cId="2548288550" sldId="1392"/>
            <ac:picMk id="17410" creationId="{F0A1BC7E-3135-86E1-BF6A-940A4A1F77FA}"/>
          </ac:picMkLst>
        </pc:picChg>
      </pc:sldChg>
      <pc:sldChg chg="addSp delSp modSp add mod">
        <pc:chgData name="伊健 杜" userId="e69aded81da48593" providerId="LiveId" clId="{EA4C37AB-7749-4299-B76B-BBB67C384176}" dt="2022-11-10T13:39:08.750" v="3715"/>
        <pc:sldMkLst>
          <pc:docMk/>
          <pc:sldMk cId="68632128" sldId="1393"/>
        </pc:sldMkLst>
        <pc:spChg chg="mod">
          <ac:chgData name="伊健 杜" userId="e69aded81da48593" providerId="LiveId" clId="{EA4C37AB-7749-4299-B76B-BBB67C384176}" dt="2022-11-10T12:46:45.724" v="3659"/>
          <ac:spMkLst>
            <pc:docMk/>
            <pc:sldMk cId="68632128" sldId="139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68632128" sldId="139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1:45:42.713" v="1366" actId="478"/>
          <ac:picMkLst>
            <pc:docMk/>
            <pc:sldMk cId="68632128" sldId="1393"/>
            <ac:picMk id="1026" creationId="{C4B75979-AAC4-B9DB-E7CE-EB769623C14F}"/>
          </ac:picMkLst>
        </pc:picChg>
        <pc:picChg chg="add mod">
          <ac:chgData name="伊健 杜" userId="e69aded81da48593" providerId="LiveId" clId="{EA4C37AB-7749-4299-B76B-BBB67C384176}" dt="2022-11-10T11:48:28.089" v="1497" actId="1076"/>
          <ac:picMkLst>
            <pc:docMk/>
            <pc:sldMk cId="68632128" sldId="1393"/>
            <ac:picMk id="18434" creationId="{835DB534-D408-A86D-9C76-34FF69F42E11}"/>
          </ac:picMkLst>
        </pc:picChg>
        <pc:picChg chg="add mod">
          <ac:chgData name="伊健 杜" userId="e69aded81da48593" providerId="LiveId" clId="{EA4C37AB-7749-4299-B76B-BBB67C384176}" dt="2022-11-10T11:49:46.029" v="1501" actId="1076"/>
          <ac:picMkLst>
            <pc:docMk/>
            <pc:sldMk cId="68632128" sldId="1393"/>
            <ac:picMk id="18436" creationId="{38E54461-31EA-E0E5-1AEE-26DD6C7BE474}"/>
          </ac:picMkLst>
        </pc:picChg>
        <pc:picChg chg="add mod">
          <ac:chgData name="伊健 杜" userId="e69aded81da48593" providerId="LiveId" clId="{EA4C37AB-7749-4299-B76B-BBB67C384176}" dt="2022-11-10T11:50:03.388" v="1504" actId="1076"/>
          <ac:picMkLst>
            <pc:docMk/>
            <pc:sldMk cId="68632128" sldId="1393"/>
            <ac:picMk id="18438" creationId="{25BE188D-BABC-CA9C-14AE-E189D6EDD857}"/>
          </ac:picMkLst>
        </pc:picChg>
        <pc:inkChg chg="add">
          <ac:chgData name="伊健 杜" userId="e69aded81da48593" providerId="LiveId" clId="{EA4C37AB-7749-4299-B76B-BBB67C384176}" dt="2022-11-10T13:39:08.750" v="3715"/>
          <ac:inkMkLst>
            <pc:docMk/>
            <pc:sldMk cId="68632128" sldId="1393"/>
            <ac:inkMk id="6" creationId="{BC331122-F9A8-7F7A-8A10-F5E96DE375C2}"/>
          </ac:inkMkLst>
        </pc:inkChg>
      </pc:sldChg>
      <pc:sldChg chg="addSp delSp modSp add mod">
        <pc:chgData name="伊健 杜" userId="e69aded81da48593" providerId="LiveId" clId="{EA4C37AB-7749-4299-B76B-BBB67C384176}" dt="2022-11-10T13:38:32.857" v="3714" actId="20577"/>
        <pc:sldMkLst>
          <pc:docMk/>
          <pc:sldMk cId="3847538771" sldId="1394"/>
        </pc:sldMkLst>
        <pc:spChg chg="mod">
          <ac:chgData name="伊健 杜" userId="e69aded81da48593" providerId="LiveId" clId="{EA4C37AB-7749-4299-B76B-BBB67C384176}" dt="2022-11-10T12:47:05.619" v="3672" actId="20577"/>
          <ac:spMkLst>
            <pc:docMk/>
            <pc:sldMk cId="3847538771" sldId="139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3:38:32.857" v="3714" actId="20577"/>
          <ac:spMkLst>
            <pc:docMk/>
            <pc:sldMk cId="3847538771" sldId="1394"/>
            <ac:spMk id="5" creationId="{E7287B0E-EF55-E721-8EFA-9A9183C0EDF9}"/>
          </ac:spMkLst>
        </pc:spChg>
        <pc:spChg chg="add del mod">
          <ac:chgData name="伊健 杜" userId="e69aded81da48593" providerId="LiveId" clId="{EA4C37AB-7749-4299-B76B-BBB67C384176}" dt="2022-11-10T12:03:32.171" v="1648" actId="478"/>
          <ac:spMkLst>
            <pc:docMk/>
            <pc:sldMk cId="3847538771" sldId="1394"/>
            <ac:spMk id="6" creationId="{8765937C-0BE0-8F33-8F16-9014182927F2}"/>
          </ac:spMkLst>
        </pc:spChg>
        <pc:picChg chg="add mod">
          <ac:chgData name="伊健 杜" userId="e69aded81da48593" providerId="LiveId" clId="{EA4C37AB-7749-4299-B76B-BBB67C384176}" dt="2022-11-10T12:03:38.129" v="1650" actId="1076"/>
          <ac:picMkLst>
            <pc:docMk/>
            <pc:sldMk cId="3847538771" sldId="1394"/>
            <ac:picMk id="8" creationId="{5252A468-06CC-B9A5-D74F-A9A8580CD40B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1:50:39.075" v="1506" actId="478"/>
          <ac:picMkLst>
            <pc:docMk/>
            <pc:sldMk cId="3847538771" sldId="1394"/>
            <ac:picMk id="18438" creationId="{25BE188D-BABC-CA9C-14AE-E189D6EDD857}"/>
          </ac:picMkLst>
        </pc:picChg>
        <pc:picChg chg="add mod">
          <ac:chgData name="伊健 杜" userId="e69aded81da48593" providerId="LiveId" clId="{EA4C37AB-7749-4299-B76B-BBB67C384176}" dt="2022-11-10T12:04:16.610" v="1652" actId="14100"/>
          <ac:picMkLst>
            <pc:docMk/>
            <pc:sldMk cId="3847538771" sldId="1394"/>
            <ac:picMk id="19460" creationId="{E19A44F5-AF74-FDB1-0174-0C71C4266AF5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3153169149" sldId="139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153169149" sldId="1395"/>
            <ac:spMk id="2" creationId="{C9FEB9F0-CCE8-5ED0-27BD-F8D98DAD4D0E}"/>
          </ac:spMkLst>
        </pc:spChg>
        <pc:spChg chg="del">
          <ac:chgData name="伊健 杜" userId="e69aded81da48593" providerId="LiveId" clId="{EA4C37AB-7749-4299-B76B-BBB67C384176}" dt="2022-11-10T12:04:22.329" v="1654" actId="478"/>
          <ac:spMkLst>
            <pc:docMk/>
            <pc:sldMk cId="3153169149" sldId="1395"/>
            <ac:spMk id="3" creationId="{3932DE4A-ABAF-DE64-41CF-F2AC10D03CBC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14967760" sldId="1396"/>
        </pc:sldMkLst>
        <pc:spChg chg="mod">
          <ac:chgData name="伊健 杜" userId="e69aded81da48593" providerId="LiveId" clId="{EA4C37AB-7749-4299-B76B-BBB67C384176}" dt="2022-11-10T12:17:06.296" v="2062" actId="20577"/>
          <ac:spMkLst>
            <pc:docMk/>
            <pc:sldMk cId="1314967760" sldId="139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14967760" sldId="139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4" creationId="{835DB534-D408-A86D-9C76-34FF69F42E11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6" creationId="{38E54461-31EA-E0E5-1AEE-26DD6C7BE474}"/>
          </ac:picMkLst>
        </pc:picChg>
        <pc:picChg chg="del">
          <ac:chgData name="伊健 杜" userId="e69aded81da48593" providerId="LiveId" clId="{EA4C37AB-7749-4299-B76B-BBB67C384176}" dt="2022-11-10T12:07:37.091" v="1768" actId="478"/>
          <ac:picMkLst>
            <pc:docMk/>
            <pc:sldMk cId="1314967760" sldId="1396"/>
            <ac:picMk id="18438" creationId="{25BE188D-BABC-CA9C-14AE-E189D6EDD857}"/>
          </ac:picMkLst>
        </pc:picChg>
        <pc:picChg chg="add del mod">
          <ac:chgData name="伊健 杜" userId="e69aded81da48593" providerId="LiveId" clId="{EA4C37AB-7749-4299-B76B-BBB67C384176}" dt="2022-11-10T12:08:42.171" v="1862" actId="478"/>
          <ac:picMkLst>
            <pc:docMk/>
            <pc:sldMk cId="1314967760" sldId="1396"/>
            <ac:picMk id="20482" creationId="{109BD3D4-AEEB-9853-B0A4-A714E8AF1E38}"/>
          </ac:picMkLst>
        </pc:picChg>
        <pc:picChg chg="add mod">
          <ac:chgData name="伊健 杜" userId="e69aded81da48593" providerId="LiveId" clId="{EA4C37AB-7749-4299-B76B-BBB67C384176}" dt="2022-11-10T12:16:07.036" v="2046" actId="1076"/>
          <ac:picMkLst>
            <pc:docMk/>
            <pc:sldMk cId="1314967760" sldId="1396"/>
            <ac:picMk id="20484" creationId="{48CFAEE1-FB61-97C4-64B0-46C17BD1E9C8}"/>
          </ac:picMkLst>
        </pc:picChg>
      </pc:sldChg>
      <pc:sldChg chg="addSp new">
        <pc:chgData name="伊健 杜" userId="e69aded81da48593" providerId="LiveId" clId="{EA4C37AB-7749-4299-B76B-BBB67C384176}" dt="2022-11-10T12:13:59.330" v="2015"/>
        <pc:sldMkLst>
          <pc:docMk/>
          <pc:sldMk cId="4183067461" sldId="1397"/>
        </pc:sldMkLst>
        <pc:picChg chg="add">
          <ac:chgData name="伊健 杜" userId="e69aded81da48593" providerId="LiveId" clId="{EA4C37AB-7749-4299-B76B-BBB67C384176}" dt="2022-11-10T12:13:59.330" v="2015"/>
          <ac:picMkLst>
            <pc:docMk/>
            <pc:sldMk cId="4183067461" sldId="1397"/>
            <ac:picMk id="22530" creationId="{8DCD00AB-FA34-1797-0D85-7344D0F87844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394058774" sldId="1398"/>
        </pc:sldMkLst>
        <pc:spChg chg="mod">
          <ac:chgData name="伊健 杜" userId="e69aded81da48593" providerId="LiveId" clId="{EA4C37AB-7749-4299-B76B-BBB67C384176}" dt="2022-11-10T12:17:13.770" v="2067" actId="20577"/>
          <ac:spMkLst>
            <pc:docMk/>
            <pc:sldMk cId="1394058774" sldId="139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394058774" sldId="139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0:19.999" v="1867" actId="478"/>
          <ac:picMkLst>
            <pc:docMk/>
            <pc:sldMk cId="1394058774" sldId="1398"/>
            <ac:picMk id="20484" creationId="{48CFAEE1-FB61-97C4-64B0-46C17BD1E9C8}"/>
          </ac:picMkLst>
        </pc:picChg>
        <pc:picChg chg="add del mod">
          <ac:chgData name="伊健 杜" userId="e69aded81da48593" providerId="LiveId" clId="{EA4C37AB-7749-4299-B76B-BBB67C384176}" dt="2022-11-10T12:10:24.389" v="1870" actId="478"/>
          <ac:picMkLst>
            <pc:docMk/>
            <pc:sldMk cId="1394058774" sldId="1398"/>
            <ac:picMk id="21506" creationId="{5425270B-8252-68C3-10F3-A5E10D906BAB}"/>
          </ac:picMkLst>
        </pc:picChg>
        <pc:picChg chg="add mod">
          <ac:chgData name="伊健 杜" userId="e69aded81da48593" providerId="LiveId" clId="{EA4C37AB-7749-4299-B76B-BBB67C384176}" dt="2022-11-10T12:13:32.019" v="2012" actId="1076"/>
          <ac:picMkLst>
            <pc:docMk/>
            <pc:sldMk cId="1394058774" sldId="1398"/>
            <ac:picMk id="21508" creationId="{29AFEE9C-A4BB-6371-5BC4-B795B6BF846D}"/>
          </ac:picMkLst>
        </pc:picChg>
        <pc:picChg chg="add mod">
          <ac:chgData name="伊健 杜" userId="e69aded81da48593" providerId="LiveId" clId="{EA4C37AB-7749-4299-B76B-BBB67C384176}" dt="2022-11-10T12:13:48.953" v="2014" actId="1076"/>
          <ac:picMkLst>
            <pc:docMk/>
            <pc:sldMk cId="1394058774" sldId="1398"/>
            <ac:picMk id="21510" creationId="{A372F3CA-817C-4CD4-6F51-2FEC546BB6A6}"/>
          </ac:picMkLst>
        </pc:picChg>
      </pc:sldChg>
      <pc:sldChg chg="addSp delSp modSp new mod">
        <pc:chgData name="伊健 杜" userId="e69aded81da48593" providerId="LiveId" clId="{EA4C37AB-7749-4299-B76B-BBB67C384176}" dt="2022-11-10T12:15:28.099" v="2041" actId="1076"/>
        <pc:sldMkLst>
          <pc:docMk/>
          <pc:sldMk cId="58797029" sldId="1399"/>
        </pc:sldMkLst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2" creationId="{6497C047-D942-91AF-13E0-64AD309CA4FF}"/>
          </ac:spMkLst>
        </pc:spChg>
        <pc:spChg chg="del">
          <ac:chgData name="伊健 杜" userId="e69aded81da48593" providerId="LiveId" clId="{EA4C37AB-7749-4299-B76B-BBB67C384176}" dt="2022-11-10T12:14:20.441" v="2017" actId="478"/>
          <ac:spMkLst>
            <pc:docMk/>
            <pc:sldMk cId="58797029" sldId="1399"/>
            <ac:spMk id="3" creationId="{6B903654-7FFA-6313-EB30-5DEECEE098E7}"/>
          </ac:spMkLst>
        </pc:sp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4" creationId="{7E3D8C72-24A9-9A3F-1D39-C41EDEF253C9}"/>
          </ac:picMkLst>
        </pc:picChg>
        <pc:picChg chg="add mod">
          <ac:chgData name="伊健 杜" userId="e69aded81da48593" providerId="LiveId" clId="{EA4C37AB-7749-4299-B76B-BBB67C384176}" dt="2022-11-10T12:14:50.237" v="2029" actId="1076"/>
          <ac:picMkLst>
            <pc:docMk/>
            <pc:sldMk cId="58797029" sldId="1399"/>
            <ac:picMk id="23554" creationId="{BFC2C6A0-47FA-7D6F-DE3A-00BD8D9CCD14}"/>
          </ac:picMkLst>
        </pc:picChg>
        <pc:picChg chg="add mod">
          <ac:chgData name="伊健 杜" userId="e69aded81da48593" providerId="LiveId" clId="{EA4C37AB-7749-4299-B76B-BBB67C384176}" dt="2022-11-10T12:15:28.099" v="2041" actId="1076"/>
          <ac:picMkLst>
            <pc:docMk/>
            <pc:sldMk cId="58797029" sldId="1399"/>
            <ac:picMk id="23556" creationId="{52CF17A6-2C05-5D87-2F91-FA1A47A5D073}"/>
          </ac:picMkLst>
        </pc:picChg>
        <pc:picChg chg="add mod">
          <ac:chgData name="伊健 杜" userId="e69aded81da48593" providerId="LiveId" clId="{EA4C37AB-7749-4299-B76B-BBB67C384176}" dt="2022-11-10T12:15:13.816" v="2037" actId="1076"/>
          <ac:picMkLst>
            <pc:docMk/>
            <pc:sldMk cId="58797029" sldId="1399"/>
            <ac:picMk id="23558" creationId="{FC4C1C10-D3AB-E9D5-FAE1-DACF20D5C80F}"/>
          </ac:picMkLst>
        </pc:picChg>
      </pc:sldChg>
      <pc:sldChg chg="addSp delSp new mod">
        <pc:chgData name="伊健 杜" userId="e69aded81da48593" providerId="LiveId" clId="{EA4C37AB-7749-4299-B76B-BBB67C384176}" dt="2022-11-10T12:15:23.564" v="2040"/>
        <pc:sldMkLst>
          <pc:docMk/>
          <pc:sldMk cId="2452255824" sldId="1400"/>
        </pc:sldMkLst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2" creationId="{DF8F2880-6271-C234-CC70-3B7D3324601B}"/>
          </ac:spMkLst>
        </pc:spChg>
        <pc:spChg chg="del">
          <ac:chgData name="伊健 杜" userId="e69aded81da48593" providerId="LiveId" clId="{EA4C37AB-7749-4299-B76B-BBB67C384176}" dt="2022-11-10T12:15:22.480" v="2039" actId="478"/>
          <ac:spMkLst>
            <pc:docMk/>
            <pc:sldMk cId="2452255824" sldId="1400"/>
            <ac:spMk id="3" creationId="{8D1420F6-A174-A182-097E-CC2840A46057}"/>
          </ac:spMkLst>
        </pc:spChg>
        <pc:picChg chg="add">
          <ac:chgData name="伊健 杜" userId="e69aded81da48593" providerId="LiveId" clId="{EA4C37AB-7749-4299-B76B-BBB67C384176}" dt="2022-11-10T12:15:23.564" v="2040"/>
          <ac:picMkLst>
            <pc:docMk/>
            <pc:sldMk cId="2452255824" sldId="1400"/>
            <ac:picMk id="24578" creationId="{06929749-43CB-388E-8A0F-67479A28DB9E}"/>
          </ac:picMkLst>
        </pc:picChg>
      </pc:sldChg>
      <pc:sldChg chg="addSp delSp modSp new mod">
        <pc:chgData name="伊健 杜" userId="e69aded81da48593" providerId="LiveId" clId="{EA4C37AB-7749-4299-B76B-BBB67C384176}" dt="2022-11-10T12:16:45.261" v="2054" actId="478"/>
        <pc:sldMkLst>
          <pc:docMk/>
          <pc:sldMk cId="3869979538" sldId="1401"/>
        </pc:sldMkLst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2" creationId="{C2E0D858-E9F4-E421-3DAD-38DCD1114746}"/>
          </ac:spMkLst>
        </pc:spChg>
        <pc:spChg chg="del">
          <ac:chgData name="伊健 杜" userId="e69aded81da48593" providerId="LiveId" clId="{EA4C37AB-7749-4299-B76B-BBB67C384176}" dt="2022-11-10T12:16:00.179" v="2043" actId="478"/>
          <ac:spMkLst>
            <pc:docMk/>
            <pc:sldMk cId="3869979538" sldId="1401"/>
            <ac:spMk id="3" creationId="{327980BF-D2D6-33DE-AAF7-8DE1D0C674D7}"/>
          </ac:spMkLst>
        </pc:spChg>
        <pc:picChg chg="add del mod">
          <ac:chgData name="伊健 杜" userId="e69aded81da48593" providerId="LiveId" clId="{EA4C37AB-7749-4299-B76B-BBB67C384176}" dt="2022-11-10T12:16:42.571" v="2052" actId="478"/>
          <ac:picMkLst>
            <pc:docMk/>
            <pc:sldMk cId="3869979538" sldId="1401"/>
            <ac:picMk id="25602" creationId="{C7E0532C-8A52-F7ED-F9C4-0A200EAB08C3}"/>
          </ac:picMkLst>
        </pc:picChg>
        <pc:picChg chg="add del mod">
          <ac:chgData name="伊健 杜" userId="e69aded81da48593" providerId="LiveId" clId="{EA4C37AB-7749-4299-B76B-BBB67C384176}" dt="2022-11-10T12:16:45.261" v="2054" actId="478"/>
          <ac:picMkLst>
            <pc:docMk/>
            <pc:sldMk cId="3869979538" sldId="1401"/>
            <ac:picMk id="25604" creationId="{C3D0EA32-C311-84A1-6650-30AB81B61639}"/>
          </ac:picMkLst>
        </pc:picChg>
        <pc:picChg chg="add">
          <ac:chgData name="伊健 杜" userId="e69aded81da48593" providerId="LiveId" clId="{EA4C37AB-7749-4299-B76B-BBB67C384176}" dt="2022-11-10T12:16:42.965" v="2053"/>
          <ac:picMkLst>
            <pc:docMk/>
            <pc:sldMk cId="3869979538" sldId="1401"/>
            <ac:picMk id="25606" creationId="{82CEF583-D3A0-B47B-DAEF-BDA934841878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2424839761" sldId="140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2424839761" sldId="140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18:54.971" v="2134" actId="478"/>
          <ac:picMkLst>
            <pc:docMk/>
            <pc:sldMk cId="2424839761" sldId="1402"/>
            <ac:picMk id="20484" creationId="{48CFAEE1-FB61-97C4-64B0-46C17BD1E9C8}"/>
          </ac:picMkLst>
        </pc:picChg>
        <pc:picChg chg="add mod">
          <ac:chgData name="伊健 杜" userId="e69aded81da48593" providerId="LiveId" clId="{EA4C37AB-7749-4299-B76B-BBB67C384176}" dt="2022-11-10T12:20:10.780" v="2136" actId="1076"/>
          <ac:picMkLst>
            <pc:docMk/>
            <pc:sldMk cId="2424839761" sldId="1402"/>
            <ac:picMk id="26626" creationId="{98AD4BEA-F28D-E33E-CC1B-8DF4FC5AFEBC}"/>
          </ac:picMkLst>
        </pc:picChg>
      </pc:sldChg>
      <pc:sldChg chg="new del">
        <pc:chgData name="伊健 杜" userId="e69aded81da48593" providerId="LiveId" clId="{EA4C37AB-7749-4299-B76B-BBB67C384176}" dt="2022-11-10T12:16:50.139" v="2056" actId="47"/>
        <pc:sldMkLst>
          <pc:docMk/>
          <pc:sldMk cId="2587168116" sldId="1402"/>
        </pc:sldMkLst>
      </pc:sldChg>
      <pc:sldChg chg="addSp delSp modSp add del mod">
        <pc:chgData name="伊健 杜" userId="e69aded81da48593" providerId="LiveId" clId="{EA4C37AB-7749-4299-B76B-BBB67C384176}" dt="2022-11-10T12:22:43.306" v="2402" actId="47"/>
        <pc:sldMkLst>
          <pc:docMk/>
          <pc:sldMk cId="3654579877" sldId="1403"/>
        </pc:sldMkLst>
        <pc:spChg chg="mod">
          <ac:chgData name="伊健 杜" userId="e69aded81da48593" providerId="LiveId" clId="{EA4C37AB-7749-4299-B76B-BBB67C384176}" dt="2022-11-10T12:20:50.401" v="2183" actId="20577"/>
          <ac:spMkLst>
            <pc:docMk/>
            <pc:sldMk cId="3654579877" sldId="1403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21:57.463" v="2281" actId="1076"/>
          <ac:spMkLst>
            <pc:docMk/>
            <pc:sldMk cId="3654579877" sldId="1403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1:24.124" v="2184" actId="478"/>
          <ac:picMkLst>
            <pc:docMk/>
            <pc:sldMk cId="3654579877" sldId="1403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1:58.426" v="2282" actId="1076"/>
          <ac:picMkLst>
            <pc:docMk/>
            <pc:sldMk cId="3654579877" sldId="1403"/>
            <ac:picMk id="27650" creationId="{C9CDF340-FCD3-A99B-2A78-5B8CBCF5A61A}"/>
          </ac:picMkLst>
        </pc:picChg>
      </pc:sldChg>
      <pc:sldChg chg="modSp add mod ord">
        <pc:chgData name="伊健 杜" userId="e69aded81da48593" providerId="LiveId" clId="{EA4C37AB-7749-4299-B76B-BBB67C384176}" dt="2022-11-10T12:42:57.703" v="3470"/>
        <pc:sldMkLst>
          <pc:docMk/>
          <pc:sldMk cId="4194455912" sldId="140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194455912" sldId="1404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EA4C37AB-7749-4299-B76B-BBB67C384176}" dt="2022-11-10T12:42:57.703" v="3470"/>
        <pc:sldMkLst>
          <pc:docMk/>
          <pc:sldMk cId="3432965728" sldId="140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432965728" sldId="1405"/>
            <ac:spMk id="2" creationId="{E210CC56-4A1D-9F24-3288-C13E0C30F2B7}"/>
          </ac:spMkLst>
        </pc:spChg>
        <pc:spChg chg="del">
          <ac:chgData name="伊健 杜" userId="e69aded81da48593" providerId="LiveId" clId="{EA4C37AB-7749-4299-B76B-BBB67C384176}" dt="2022-11-10T12:22:48.952" v="2404" actId="478"/>
          <ac:spMkLst>
            <pc:docMk/>
            <pc:sldMk cId="3432965728" sldId="1405"/>
            <ac:spMk id="3" creationId="{95B78209-CD7C-2E1D-8F84-92DC4F1DB8D1}"/>
          </ac:spMkLst>
        </pc:spChg>
        <pc:picChg chg="add mod">
          <ac:chgData name="伊健 杜" userId="e69aded81da48593" providerId="LiveId" clId="{EA4C37AB-7749-4299-B76B-BBB67C384176}" dt="2022-11-10T12:23:45.372" v="2524" actId="14100"/>
          <ac:picMkLst>
            <pc:docMk/>
            <pc:sldMk cId="3432965728" sldId="1405"/>
            <ac:picMk id="28674" creationId="{F7463E76-82C1-C74F-FA4E-8D3ABC91787E}"/>
          </ac:picMkLst>
        </pc:picChg>
        <pc:picChg chg="add mod">
          <ac:chgData name="伊健 杜" userId="e69aded81da48593" providerId="LiveId" clId="{EA4C37AB-7749-4299-B76B-BBB67C384176}" dt="2022-11-10T12:24:00.603" v="2528" actId="1076"/>
          <ac:picMkLst>
            <pc:docMk/>
            <pc:sldMk cId="3432965728" sldId="1405"/>
            <ac:picMk id="28676" creationId="{F11D9B56-27A0-1543-63EB-B51F09F4986F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207194641" sldId="1406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207194641" sldId="1406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6:15.673" v="2559" actId="478"/>
          <ac:picMkLst>
            <pc:docMk/>
            <pc:sldMk cId="3207194641" sldId="1406"/>
            <ac:picMk id="26626" creationId="{98AD4BEA-F28D-E33E-CC1B-8DF4FC5AFEBC}"/>
          </ac:picMkLst>
        </pc:picChg>
        <pc:picChg chg="add mod">
          <ac:chgData name="伊健 杜" userId="e69aded81da48593" providerId="LiveId" clId="{EA4C37AB-7749-4299-B76B-BBB67C384176}" dt="2022-11-10T12:27:32.154" v="2765" actId="14100"/>
          <ac:picMkLst>
            <pc:docMk/>
            <pc:sldMk cId="3207194641" sldId="1406"/>
            <ac:picMk id="30722" creationId="{C463E581-6CC7-23D2-C00A-28E8BD391A5E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42207976" sldId="1407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42207976" sldId="1407"/>
            <ac:spMk id="5" creationId="{E7287B0E-EF55-E721-8EFA-9A9183C0EDF9}"/>
          </ac:spMkLst>
        </pc:spChg>
        <pc:picChg chg="del mod">
          <ac:chgData name="伊健 杜" userId="e69aded81da48593" providerId="LiveId" clId="{EA4C37AB-7749-4299-B76B-BBB67C384176}" dt="2022-11-10T12:28:05.881" v="2875" actId="478"/>
          <ac:picMkLst>
            <pc:docMk/>
            <pc:sldMk cId="42207976" sldId="1407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28:37.874" v="2881" actId="1076"/>
          <ac:picMkLst>
            <pc:docMk/>
            <pc:sldMk cId="42207976" sldId="1407"/>
            <ac:picMk id="31746" creationId="{614738ED-E45A-4127-D9B5-BD27FABA3083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906479213" sldId="1408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906479213" sldId="1408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29:04.799" v="2918" actId="478"/>
          <ac:picMkLst>
            <pc:docMk/>
            <pc:sldMk cId="906479213" sldId="1408"/>
            <ac:picMk id="31746" creationId="{614738ED-E45A-4127-D9B5-BD27FABA3083}"/>
          </ac:picMkLst>
        </pc:picChg>
        <pc:picChg chg="add del">
          <ac:chgData name="伊健 杜" userId="e69aded81da48593" providerId="LiveId" clId="{EA4C37AB-7749-4299-B76B-BBB67C384176}" dt="2022-11-10T12:31:09.613" v="2920" actId="478"/>
          <ac:picMkLst>
            <pc:docMk/>
            <pc:sldMk cId="906479213" sldId="1408"/>
            <ac:picMk id="32770" creationId="{66B89C64-D016-17D0-BB63-D1F86AB28644}"/>
          </ac:picMkLst>
        </pc:picChg>
        <pc:picChg chg="add mod">
          <ac:chgData name="伊健 杜" userId="e69aded81da48593" providerId="LiveId" clId="{EA4C37AB-7749-4299-B76B-BBB67C384176}" dt="2022-11-10T12:33:04.663" v="3018" actId="1076"/>
          <ac:picMkLst>
            <pc:docMk/>
            <pc:sldMk cId="906479213" sldId="1408"/>
            <ac:picMk id="32772" creationId="{9D84D354-58E1-7CF8-46AD-5890F82DB7B3}"/>
          </ac:picMkLst>
        </pc:picChg>
      </pc:sldChg>
      <pc:sldChg chg="delSp modSp new mod">
        <pc:chgData name="伊健 杜" userId="e69aded81da48593" providerId="LiveId" clId="{EA4C37AB-7749-4299-B76B-BBB67C384176}" dt="2022-11-10T12:42:57.703" v="3470"/>
        <pc:sldMkLst>
          <pc:docMk/>
          <pc:sldMk cId="2827558912" sldId="1409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2827558912" sldId="1409"/>
            <ac:spMk id="2" creationId="{285F258E-25AF-A553-C39B-BE23B5B5490D}"/>
          </ac:spMkLst>
        </pc:spChg>
        <pc:spChg chg="del">
          <ac:chgData name="伊健 杜" userId="e69aded81da48593" providerId="LiveId" clId="{EA4C37AB-7749-4299-B76B-BBB67C384176}" dt="2022-11-10T12:33:10.779" v="3020" actId="478"/>
          <ac:spMkLst>
            <pc:docMk/>
            <pc:sldMk cId="2827558912" sldId="1409"/>
            <ac:spMk id="3" creationId="{FAD691A2-9696-63F8-D4E0-17FB827019E2}"/>
          </ac:spMkLst>
        </pc:spChg>
      </pc:sldChg>
      <pc:sldChg chg="modSp add mod">
        <pc:chgData name="伊健 杜" userId="e69aded81da48593" providerId="LiveId" clId="{EA4C37AB-7749-4299-B76B-BBB67C384176}" dt="2022-11-10T12:42:57.703" v="3470"/>
        <pc:sldMkLst>
          <pc:docMk/>
          <pc:sldMk cId="3210831898" sldId="1410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210831898" sldId="1410"/>
            <ac:spMk id="2" creationId="{285F258E-25AF-A553-C39B-BE23B5B5490D}"/>
          </ac:spMkLst>
        </pc:sp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3348683242" sldId="1411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3348683242" sldId="1411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4:04.257" v="3137" actId="478"/>
          <ac:picMkLst>
            <pc:docMk/>
            <pc:sldMk cId="3348683242" sldId="1411"/>
            <ac:picMk id="30722" creationId="{C463E581-6CC7-23D2-C00A-28E8BD391A5E}"/>
          </ac:picMkLst>
        </pc:picChg>
        <pc:picChg chg="add mod">
          <ac:chgData name="伊健 杜" userId="e69aded81da48593" providerId="LiveId" clId="{EA4C37AB-7749-4299-B76B-BBB67C384176}" dt="2022-11-10T12:39:42.975" v="3249" actId="1076"/>
          <ac:picMkLst>
            <pc:docMk/>
            <pc:sldMk cId="3348683242" sldId="1411"/>
            <ac:picMk id="33794" creationId="{F79097A3-CB98-61E7-519F-63802278395B}"/>
          </ac:picMkLst>
        </pc:picChg>
      </pc:sldChg>
      <pc:sldChg chg="addSp delSp modSp add mod">
        <pc:chgData name="伊健 杜" userId="e69aded81da48593" providerId="LiveId" clId="{EA4C37AB-7749-4299-B76B-BBB67C384176}" dt="2022-11-10T12:42:57.703" v="3470"/>
        <pc:sldMkLst>
          <pc:docMk/>
          <pc:sldMk cId="1903495974" sldId="1412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2" creationId="{10304424-DB4A-36E7-9E0D-D32A5DD0F26C}"/>
          </ac:spMkLst>
        </pc:spChg>
        <pc:spChg chg="mod">
          <ac:chgData name="伊健 杜" userId="e69aded81da48593" providerId="LiveId" clId="{EA4C37AB-7749-4299-B76B-BBB67C384176}" dt="2022-11-10T12:42:57.703" v="3470"/>
          <ac:spMkLst>
            <pc:docMk/>
            <pc:sldMk cId="1903495974" sldId="1412"/>
            <ac:spMk id="5" creationId="{E7287B0E-EF55-E721-8EFA-9A9183C0EDF9}"/>
          </ac:spMkLst>
        </pc:spChg>
        <pc:picChg chg="del">
          <ac:chgData name="伊健 杜" userId="e69aded81da48593" providerId="LiveId" clId="{EA4C37AB-7749-4299-B76B-BBB67C384176}" dt="2022-11-10T12:39:46.541" v="3251" actId="478"/>
          <ac:picMkLst>
            <pc:docMk/>
            <pc:sldMk cId="1903495974" sldId="1412"/>
            <ac:picMk id="33794" creationId="{F79097A3-CB98-61E7-519F-63802278395B}"/>
          </ac:picMkLst>
        </pc:picChg>
        <pc:picChg chg="add mod">
          <ac:chgData name="伊健 杜" userId="e69aded81da48593" providerId="LiveId" clId="{EA4C37AB-7749-4299-B76B-BBB67C384176}" dt="2022-11-10T12:40:34.906" v="3311" actId="1076"/>
          <ac:picMkLst>
            <pc:docMk/>
            <pc:sldMk cId="1903495974" sldId="1412"/>
            <ac:picMk id="34818" creationId="{1800097B-350C-F855-DFB0-83E28F0DA9CB}"/>
          </ac:picMkLst>
        </pc:pic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804412428" sldId="1413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804412428" sldId="1413"/>
            <ac:spMk id="3" creationId="{D9DBD6F6-3EF9-C321-8B79-A36053030CCC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1943037660" sldId="1414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1943037660" sldId="1414"/>
            <ac:spMk id="3" creationId="{84E12CE9-1F5E-D41F-917F-9BE55F0CC37F}"/>
          </ac:spMkLst>
        </pc:spChg>
      </pc:sldChg>
      <pc:sldChg chg="addSp modSp add mod">
        <pc:chgData name="伊健 杜" userId="e69aded81da48593" providerId="LiveId" clId="{EA4C37AB-7749-4299-B76B-BBB67C384176}" dt="2022-11-10T12:42:57.703" v="3470"/>
        <pc:sldMkLst>
          <pc:docMk/>
          <pc:sldMk cId="576638868" sldId="1415"/>
        </pc:sldMkLst>
        <pc:spChg chg="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2" creationId="{285F258E-25AF-A553-C39B-BE23B5B5490D}"/>
          </ac:spMkLst>
        </pc:spChg>
        <pc:spChg chg="add mod">
          <ac:chgData name="伊健 杜" userId="e69aded81da48593" providerId="LiveId" clId="{EA4C37AB-7749-4299-B76B-BBB67C384176}" dt="2022-11-10T12:42:57.703" v="3470"/>
          <ac:spMkLst>
            <pc:docMk/>
            <pc:sldMk cId="576638868" sldId="1415"/>
            <ac:spMk id="3" creationId="{1F1F3257-9087-2E05-A82A-9C1C3AB6C51A}"/>
          </ac:spMkLst>
        </pc:spChg>
      </pc:sldChg>
      <pc:sldChg chg="delSp new mod">
        <pc:chgData name="伊健 杜" userId="e69aded81da48593" providerId="LiveId" clId="{EA4C37AB-7749-4299-B76B-BBB67C384176}" dt="2022-11-10T12:43:31.473" v="3502" actId="478"/>
        <pc:sldMkLst>
          <pc:docMk/>
          <pc:sldMk cId="1448871973" sldId="1416"/>
        </pc:sldMkLst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2" creationId="{C1CC6B58-BAAB-6D6E-C00F-8B9B20141374}"/>
          </ac:spMkLst>
        </pc:spChg>
        <pc:spChg chg="del">
          <ac:chgData name="伊健 杜" userId="e69aded81da48593" providerId="LiveId" clId="{EA4C37AB-7749-4299-B76B-BBB67C384176}" dt="2022-11-10T12:43:31.473" v="3502" actId="478"/>
          <ac:spMkLst>
            <pc:docMk/>
            <pc:sldMk cId="1448871973" sldId="1416"/>
            <ac:spMk id="3" creationId="{EA64B303-F55D-3B0A-D263-44D66E73E7D2}"/>
          </ac:spMkLst>
        </pc:spChg>
      </pc:sldChg>
      <pc:sldChg chg="delSp modSp add mod">
        <pc:chgData name="伊健 杜" userId="e69aded81da48593" providerId="LiveId" clId="{EA4C37AB-7749-4299-B76B-BBB67C384176}" dt="2022-11-10T12:44:34.258" v="3561" actId="1076"/>
        <pc:sldMkLst>
          <pc:docMk/>
          <pc:sldMk cId="772246356" sldId="1417"/>
        </pc:sldMkLst>
        <pc:spChg chg="mod">
          <ac:chgData name="伊健 杜" userId="e69aded81da48593" providerId="LiveId" clId="{EA4C37AB-7749-4299-B76B-BBB67C384176}" dt="2022-11-10T12:43:56.216" v="3509"/>
          <ac:spMkLst>
            <pc:docMk/>
            <pc:sldMk cId="772246356" sldId="1417"/>
            <ac:spMk id="2" creationId="{1302A11A-625D-774F-23B3-739301B530C3}"/>
          </ac:spMkLst>
        </pc:spChg>
        <pc:spChg chg="mod">
          <ac:chgData name="伊健 杜" userId="e69aded81da48593" providerId="LiveId" clId="{EA4C37AB-7749-4299-B76B-BBB67C384176}" dt="2022-11-10T12:44:16.106" v="3545" actId="1076"/>
          <ac:spMkLst>
            <pc:docMk/>
            <pc:sldMk cId="772246356" sldId="1417"/>
            <ac:spMk id="3" creationId="{ABC6FAE7-B0DC-C53F-ABA7-511046C801BC}"/>
          </ac:spMkLst>
        </pc:spChg>
        <pc:spChg chg="mod">
          <ac:chgData name="伊健 杜" userId="e69aded81da48593" providerId="LiveId" clId="{EA4C37AB-7749-4299-B76B-BBB67C384176}" dt="2022-11-10T12:44:34.258" v="3561" actId="1076"/>
          <ac:spMkLst>
            <pc:docMk/>
            <pc:sldMk cId="772246356" sldId="1417"/>
            <ac:spMk id="8" creationId="{0438729B-0F82-A5C2-5BC7-7451302EC36A}"/>
          </ac:spMkLst>
        </pc:sp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2" creationId="{29A061BA-316A-A452-A8B8-D7B599A4976A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4" creationId="{82E388C1-3A61-6080-8A16-6F693FA0E244}"/>
          </ac:picMkLst>
        </pc:picChg>
        <pc:picChg chg="del">
          <ac:chgData name="伊健 杜" userId="e69aded81da48593" providerId="LiveId" clId="{EA4C37AB-7749-4299-B76B-BBB67C384176}" dt="2022-11-10T12:43:58.989" v="3510" actId="478"/>
          <ac:picMkLst>
            <pc:docMk/>
            <pc:sldMk cId="772246356" sldId="1417"/>
            <ac:picMk id="5126" creationId="{224AB632-4E6A-778B-79B3-875535E6FC65}"/>
          </ac:picMkLst>
        </pc:picChg>
      </pc:sldChg>
      <pc:sldChg chg="addSp delSp modSp add mod">
        <pc:chgData name="伊健 杜" userId="e69aded81da48593" providerId="LiveId" clId="{EA4C37AB-7749-4299-B76B-BBB67C384176}" dt="2022-11-10T12:46:36.152" v="3647"/>
        <pc:sldMkLst>
          <pc:docMk/>
          <pc:sldMk cId="1212169619" sldId="1418"/>
        </pc:sldMkLst>
        <pc:spChg chg="mod">
          <ac:chgData name="伊健 杜" userId="e69aded81da48593" providerId="LiveId" clId="{EA4C37AB-7749-4299-B76B-BBB67C384176}" dt="2022-11-10T12:46:36.152" v="3647"/>
          <ac:spMkLst>
            <pc:docMk/>
            <pc:sldMk cId="1212169619" sldId="1418"/>
            <ac:spMk id="3" creationId="{ABC6FAE7-B0DC-C53F-ABA7-511046C801BC}"/>
          </ac:spMkLst>
        </pc:spChg>
        <pc:spChg chg="add mod">
          <ac:chgData name="伊健 杜" userId="e69aded81da48593" providerId="LiveId" clId="{EA4C37AB-7749-4299-B76B-BBB67C384176}" dt="2022-11-10T12:45:38.122" v="3634" actId="403"/>
          <ac:spMkLst>
            <pc:docMk/>
            <pc:sldMk cId="1212169619" sldId="1418"/>
            <ac:spMk id="4" creationId="{5B48491E-F01D-5E7F-B62C-12111181C643}"/>
          </ac:spMkLst>
        </pc:spChg>
        <pc:spChg chg="add mod">
          <ac:chgData name="伊健 杜" userId="e69aded81da48593" providerId="LiveId" clId="{EA4C37AB-7749-4299-B76B-BBB67C384176}" dt="2022-11-10T12:45:46.290" v="3641"/>
          <ac:spMkLst>
            <pc:docMk/>
            <pc:sldMk cId="1212169619" sldId="1418"/>
            <ac:spMk id="6" creationId="{ED21FF67-1F60-7361-7A29-31A8AC30470B}"/>
          </ac:spMkLst>
        </pc:spChg>
        <pc:spChg chg="del">
          <ac:chgData name="伊健 杜" userId="e69aded81da48593" providerId="LiveId" clId="{EA4C37AB-7749-4299-B76B-BBB67C384176}" dt="2022-11-10T12:44:51.348" v="3563" actId="478"/>
          <ac:spMkLst>
            <pc:docMk/>
            <pc:sldMk cId="1212169619" sldId="1418"/>
            <ac:spMk id="8" creationId="{0438729B-0F82-A5C2-5BC7-7451302EC36A}"/>
          </ac:spMkLst>
        </pc:spChg>
        <pc:picChg chg="add mod">
          <ac:chgData name="伊健 杜" userId="e69aded81da48593" providerId="LiveId" clId="{EA4C37AB-7749-4299-B76B-BBB67C384176}" dt="2022-11-10T12:45:40.722" v="3637" actId="1076"/>
          <ac:picMkLst>
            <pc:docMk/>
            <pc:sldMk cId="1212169619" sldId="1418"/>
            <ac:picMk id="5" creationId="{085F21F4-43C5-B6E0-9A58-11F14A556704}"/>
          </ac:picMkLst>
        </pc:picChg>
        <pc:picChg chg="add mod">
          <ac:chgData name="伊健 杜" userId="e69aded81da48593" providerId="LiveId" clId="{EA4C37AB-7749-4299-B76B-BBB67C384176}" dt="2022-11-10T12:45:38.922" v="3635" actId="1076"/>
          <ac:picMkLst>
            <pc:docMk/>
            <pc:sldMk cId="1212169619" sldId="1418"/>
            <ac:picMk id="35842" creationId="{B6C2B8B3-74AE-620F-E4E3-A155EF477E27}"/>
          </ac:picMkLst>
        </pc:picChg>
        <pc:picChg chg="add mod">
          <ac:chgData name="伊健 杜" userId="e69aded81da48593" providerId="LiveId" clId="{EA4C37AB-7749-4299-B76B-BBB67C384176}" dt="2022-11-10T12:46:03.916" v="3643" actId="1076"/>
          <ac:picMkLst>
            <pc:docMk/>
            <pc:sldMk cId="1212169619" sldId="1418"/>
            <ac:picMk id="35844" creationId="{34823D5C-3D1B-C39C-F21E-35ED793ADA7F}"/>
          </ac:picMkLst>
        </pc:picChg>
        <pc:picChg chg="add mod">
          <ac:chgData name="伊健 杜" userId="e69aded81da48593" providerId="LiveId" clId="{EA4C37AB-7749-4299-B76B-BBB67C384176}" dt="2022-11-10T12:46:21.484" v="3646" actId="1076"/>
          <ac:picMkLst>
            <pc:docMk/>
            <pc:sldMk cId="1212169619" sldId="1418"/>
            <ac:picMk id="35846" creationId="{9112949C-CC58-DB05-B8DC-E14B43CFDC0C}"/>
          </ac:picMkLst>
        </pc:picChg>
      </pc:sldChg>
    </pc:docChg>
  </pc:docChgLst>
  <pc:docChgLst>
    <pc:chgData name="伊健 杜" userId="e69aded81da48593" providerId="LiveId" clId="{531402EC-17DD-40C4-9069-9F80CDC93544}"/>
    <pc:docChg chg="undo custSel addSld delSld modSld sldOrd">
      <pc:chgData name="伊健 杜" userId="e69aded81da48593" providerId="LiveId" clId="{531402EC-17DD-40C4-9069-9F80CDC93544}" dt="2022-09-11T23:00:39.119" v="4500"/>
      <pc:docMkLst>
        <pc:docMk/>
      </pc:docMkLst>
      <pc:sldChg chg="modSp mod">
        <pc:chgData name="伊健 杜" userId="e69aded81da48593" providerId="LiveId" clId="{531402EC-17DD-40C4-9069-9F80CDC93544}" dt="2022-09-07T18:08:29.593" v="13"/>
        <pc:sldMkLst>
          <pc:docMk/>
          <pc:sldMk cId="3180688205" sldId="256"/>
        </pc:sldMkLst>
        <pc:spChg chg="mod">
          <ac:chgData name="伊健 杜" userId="e69aded81da48593" providerId="LiveId" clId="{531402EC-17DD-40C4-9069-9F80CDC93544}" dt="2022-09-07T18:08:29.593" v="13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add mod modAnim">
        <pc:chgData name="伊健 杜" userId="e69aded81da48593" providerId="LiveId" clId="{531402EC-17DD-40C4-9069-9F80CDC93544}" dt="2022-09-08T07:51:11.729" v="583"/>
        <pc:sldMkLst>
          <pc:docMk/>
          <pc:sldMk cId="0" sldId="268"/>
        </pc:sldMkLst>
        <pc:spChg chg="del">
          <ac:chgData name="伊健 杜" userId="e69aded81da48593" providerId="LiveId" clId="{531402EC-17DD-40C4-9069-9F80CDC93544}" dt="2022-09-08T07:40:00.601" v="434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2.979" v="443" actId="478"/>
          <ac:spMkLst>
            <pc:docMk/>
            <pc:sldMk cId="0" sldId="268"/>
            <ac:spMk id="3" creationId="{00000000-0000-0000-0000-000000000000}"/>
          </ac:spMkLst>
        </pc:spChg>
        <pc:spChg chg="del mod">
          <ac:chgData name="伊健 杜" userId="e69aded81da48593" providerId="LiveId" clId="{531402EC-17DD-40C4-9069-9F80CDC93544}" dt="2022-09-08T07:40:11.959" v="442" actId="478"/>
          <ac:spMkLst>
            <pc:docMk/>
            <pc:sldMk cId="0" sldId="268"/>
            <ac:spMk id="4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7.958" v="447" actId="478"/>
          <ac:spMkLst>
            <pc:docMk/>
            <pc:sldMk cId="0" sldId="268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40:15.836" v="445" actId="478"/>
          <ac:spMkLst>
            <pc:docMk/>
            <pc:sldMk cId="0" sldId="268"/>
            <ac:spMk id="6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40:02.213" v="435" actId="478"/>
          <ac:spMkLst>
            <pc:docMk/>
            <pc:sldMk cId="0" sldId="268"/>
            <ac:spMk id="12" creationId="{2FE46C08-F505-33B8-893F-8AA55223A82B}"/>
          </ac:spMkLst>
        </pc:spChg>
        <pc:spChg chg="add del mod">
          <ac:chgData name="伊健 杜" userId="e69aded81da48593" providerId="LiveId" clId="{531402EC-17DD-40C4-9069-9F80CDC93544}" dt="2022-09-08T07:40:14.741" v="444" actId="478"/>
          <ac:spMkLst>
            <pc:docMk/>
            <pc:sldMk cId="0" sldId="268"/>
            <ac:spMk id="14" creationId="{6D9217D3-E384-C4BD-84DC-4BA4F572C218}"/>
          </ac:spMkLst>
        </pc:spChg>
        <pc:spChg chg="add mod">
          <ac:chgData name="伊健 杜" userId="e69aded81da48593" providerId="LiveId" clId="{531402EC-17DD-40C4-9069-9F80CDC93544}" dt="2022-09-08T07:47:05.132" v="461" actId="688"/>
          <ac:spMkLst>
            <pc:docMk/>
            <pc:sldMk cId="0" sldId="268"/>
            <ac:spMk id="15" creationId="{78D0FABC-AEC7-562D-C804-16EF400B0322}"/>
          </ac:spMkLst>
        </pc:spChg>
        <pc:spChg chg="add mod">
          <ac:chgData name="伊健 杜" userId="e69aded81da48593" providerId="LiveId" clId="{531402EC-17DD-40C4-9069-9F80CDC93544}" dt="2022-09-08T07:47:07.603" v="463" actId="1076"/>
          <ac:spMkLst>
            <pc:docMk/>
            <pc:sldMk cId="0" sldId="268"/>
            <ac:spMk id="16" creationId="{27682E03-062B-E2DF-D395-914D5CC28E53}"/>
          </ac:spMkLst>
        </pc:spChg>
        <pc:spChg chg="add mod">
          <ac:chgData name="伊健 杜" userId="e69aded81da48593" providerId="LiveId" clId="{531402EC-17DD-40C4-9069-9F80CDC93544}" dt="2022-09-08T07:50:27.722" v="549" actId="14100"/>
          <ac:spMkLst>
            <pc:docMk/>
            <pc:sldMk cId="0" sldId="268"/>
            <ac:spMk id="17" creationId="{0EDA3855-B2C4-740A-EFBE-0E3F6D02148F}"/>
          </ac:spMkLst>
        </pc:spChg>
        <pc:spChg chg="add mod">
          <ac:chgData name="伊健 杜" userId="e69aded81da48593" providerId="LiveId" clId="{531402EC-17DD-40C4-9069-9F80CDC93544}" dt="2022-09-08T07:47:22.693" v="473" actId="688"/>
          <ac:spMkLst>
            <pc:docMk/>
            <pc:sldMk cId="0" sldId="268"/>
            <ac:spMk id="18" creationId="{354FC820-03B0-AED9-FBBA-01680607E97F}"/>
          </ac:spMkLst>
        </pc:spChg>
        <pc:spChg chg="add mod">
          <ac:chgData name="伊健 杜" userId="e69aded81da48593" providerId="LiveId" clId="{531402EC-17DD-40C4-9069-9F80CDC93544}" dt="2022-09-08T07:47:52.774" v="517" actId="20577"/>
          <ac:spMkLst>
            <pc:docMk/>
            <pc:sldMk cId="0" sldId="268"/>
            <ac:spMk id="19" creationId="{B9C643B4-A6EC-E57B-192D-E2513A1C8CB4}"/>
          </ac:spMkLst>
        </pc:spChg>
        <pc:spChg chg="add del mod">
          <ac:chgData name="伊健 杜" userId="e69aded81da48593" providerId="LiveId" clId="{531402EC-17DD-40C4-9069-9F80CDC93544}" dt="2022-09-08T07:51:11.729" v="583"/>
          <ac:spMkLst>
            <pc:docMk/>
            <pc:sldMk cId="0" sldId="268"/>
            <ac:spMk id="20" creationId="{CD423FAC-BCAA-4CD5-C394-15D56F2D48D6}"/>
          </ac:spMkLst>
        </pc:spChg>
        <pc:spChg chg="add mod">
          <ac:chgData name="伊健 杜" userId="e69aded81da48593" providerId="LiveId" clId="{531402EC-17DD-40C4-9069-9F80CDC93544}" dt="2022-09-08T07:49:36.495" v="534" actId="1076"/>
          <ac:spMkLst>
            <pc:docMk/>
            <pc:sldMk cId="0" sldId="268"/>
            <ac:spMk id="21" creationId="{2B36E23F-C9C0-AD87-4176-980F2FE1EAE5}"/>
          </ac:spMkLst>
        </pc:spChg>
        <pc:spChg chg="add mod">
          <ac:chgData name="伊健 杜" userId="e69aded81da48593" providerId="LiveId" clId="{531402EC-17DD-40C4-9069-9F80CDC93544}" dt="2022-09-08T07:50:26.149" v="548" actId="1076"/>
          <ac:spMkLst>
            <pc:docMk/>
            <pc:sldMk cId="0" sldId="268"/>
            <ac:spMk id="22" creationId="{D13A348C-0FF3-B51D-1D12-43E78F44BE33}"/>
          </ac:spMkLst>
        </pc:spChg>
        <pc:spChg chg="add mod">
          <ac:chgData name="伊健 杜" userId="e69aded81da48593" providerId="LiveId" clId="{531402EC-17DD-40C4-9069-9F80CDC93544}" dt="2022-09-08T07:50:45.074" v="561" actId="1076"/>
          <ac:spMkLst>
            <pc:docMk/>
            <pc:sldMk cId="0" sldId="268"/>
            <ac:spMk id="23" creationId="{1AF04876-3A1E-25C8-40F9-C8F7AE7AA221}"/>
          </ac:spMkLst>
        </pc:spChg>
        <pc:spChg chg="add mod">
          <ac:chgData name="伊健 杜" userId="e69aded81da48593" providerId="LiveId" clId="{531402EC-17DD-40C4-9069-9F80CDC93544}" dt="2022-09-08T07:51:10.033" v="580" actId="1076"/>
          <ac:spMkLst>
            <pc:docMk/>
            <pc:sldMk cId="0" sldId="268"/>
            <ac:spMk id="24" creationId="{6630302F-46C8-B9D7-52AE-426C29F837B8}"/>
          </ac:spMkLst>
        </pc:spChg>
        <pc:picChg chg="mod">
          <ac:chgData name="伊健 杜" userId="e69aded81da48593" providerId="LiveId" clId="{531402EC-17DD-40C4-9069-9F80CDC93544}" dt="2022-09-08T07:40:03.090" v="436" actId="1076"/>
          <ac:picMkLst>
            <pc:docMk/>
            <pc:sldMk cId="0" sldId="268"/>
            <ac:picMk id="7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45:21.003" v="454" actId="1076"/>
          <ac:picMkLst>
            <pc:docMk/>
            <pc:sldMk cId="0" sldId="268"/>
            <ac:picMk id="8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24.112" v="547" actId="1076"/>
          <ac:picMkLst>
            <pc:docMk/>
            <pc:sldMk cId="0" sldId="268"/>
            <ac:picMk id="9" creationId="{00000000-0000-0000-0000-000000000000}"/>
          </ac:picMkLst>
        </pc:picChg>
        <pc:picChg chg="mod">
          <ac:chgData name="伊健 杜" userId="e69aded81da48593" providerId="LiveId" clId="{531402EC-17DD-40C4-9069-9F80CDC93544}" dt="2022-09-08T07:50:37.914" v="554" actId="1076"/>
          <ac:picMkLst>
            <pc:docMk/>
            <pc:sldMk cId="0" sldId="268"/>
            <ac:picMk id="10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51:11.136" v="581" actId="1076"/>
          <ac:picMkLst>
            <pc:docMk/>
            <pc:sldMk cId="0" sldId="268"/>
            <ac:picMk id="8194" creationId="{9CE154B4-2679-03B5-2E4E-1FB0762CB9B3}"/>
          </ac:picMkLst>
        </pc:picChg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0" sldId="28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626716164" sldId="35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940987383" sldId="35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724778850" sldId="432"/>
        </pc:sldMkLst>
      </pc:sldChg>
      <pc:sldChg chg="modSp add mod">
        <pc:chgData name="伊健 杜" userId="e69aded81da48593" providerId="LiveId" clId="{531402EC-17DD-40C4-9069-9F80CDC93544}" dt="2022-09-11T23:00:39.119" v="4500"/>
        <pc:sldMkLst>
          <pc:docMk/>
          <pc:sldMk cId="1437134219" sldId="524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1437134219" sldId="524"/>
            <ac:spMk id="6" creationId="{49D758B4-247D-41D6-B5F9-5A1A1F2313BA}"/>
          </ac:spMkLst>
        </pc:spChg>
      </pc:sldChg>
      <pc:sldChg chg="modSp add">
        <pc:chgData name="伊健 杜" userId="e69aded81da48593" providerId="LiveId" clId="{531402EC-17DD-40C4-9069-9F80CDC93544}" dt="2022-09-11T23:00:39.119" v="4500"/>
        <pc:sldMkLst>
          <pc:docMk/>
          <pc:sldMk cId="3551850107" sldId="526"/>
        </pc:sldMkLst>
        <pc:spChg chg="mod">
          <ac:chgData name="伊健 杜" userId="e69aded81da48593" providerId="LiveId" clId="{531402EC-17DD-40C4-9069-9F80CDC93544}" dt="2022-09-11T23:00:39.119" v="4500"/>
          <ac:spMkLst>
            <pc:docMk/>
            <pc:sldMk cId="3551850107" sldId="526"/>
            <ac:spMk id="5" creationId="{23FF1512-B1B8-486D-97E2-CF91D032DDED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090569073" sldId="529"/>
        </pc:sldMkLst>
      </pc:sldChg>
      <pc:sldChg chg="addSp delSp modSp add del mod">
        <pc:chgData name="伊健 杜" userId="e69aded81da48593" providerId="LiveId" clId="{531402EC-17DD-40C4-9069-9F80CDC93544}" dt="2022-09-08T11:24:43.614" v="1486" actId="20577"/>
        <pc:sldMkLst>
          <pc:docMk/>
          <pc:sldMk cId="351764247" sldId="533"/>
        </pc:sldMkLst>
        <pc:spChg chg="mod">
          <ac:chgData name="伊健 杜" userId="e69aded81da48593" providerId="LiveId" clId="{531402EC-17DD-40C4-9069-9F80CDC93544}" dt="2022-09-08T11:24:43.614" v="1486" actId="20577"/>
          <ac:spMkLst>
            <pc:docMk/>
            <pc:sldMk cId="351764247" sldId="533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6:24:21.609" v="36" actId="478"/>
          <ac:picMkLst>
            <pc:docMk/>
            <pc:sldMk cId="351764247" sldId="533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6:26:23.193" v="42" actId="1076"/>
          <ac:picMkLst>
            <pc:docMk/>
            <pc:sldMk cId="351764247" sldId="533"/>
            <ac:picMk id="1026" creationId="{EED01B3D-7101-BA00-0C73-6F6270FEACC4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929717935" sldId="53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0455245" sldId="545"/>
        </pc:sldMkLst>
      </pc:sldChg>
      <pc:sldChg chg="addSp delSp modSp add del mod modAnim">
        <pc:chgData name="伊健 杜" userId="e69aded81da48593" providerId="LiveId" clId="{531402EC-17DD-40C4-9069-9F80CDC93544}" dt="2022-09-11T19:14:12.208" v="3132" actId="1076"/>
        <pc:sldMkLst>
          <pc:docMk/>
          <pc:sldMk cId="3530567302" sldId="550"/>
        </pc:sldMkLst>
        <pc:spChg chg="add del">
          <ac:chgData name="伊健 杜" userId="e69aded81da48593" providerId="LiveId" clId="{531402EC-17DD-40C4-9069-9F80CDC93544}" dt="2022-09-09T07:14:06.061" v="1510"/>
          <ac:spMkLst>
            <pc:docMk/>
            <pc:sldMk cId="3530567302" sldId="550"/>
            <ac:spMk id="2" creationId="{D9443DFF-5B89-CEB0-29D9-F860CA64DDED}"/>
          </ac:spMkLst>
        </pc:spChg>
        <pc:spChg chg="add mod">
          <ac:chgData name="伊健 杜" userId="e69aded81da48593" providerId="LiveId" clId="{531402EC-17DD-40C4-9069-9F80CDC93544}" dt="2022-09-08T07:21:52.057" v="287" actId="1076"/>
          <ac:spMkLst>
            <pc:docMk/>
            <pc:sldMk cId="3530567302" sldId="550"/>
            <ac:spMk id="3" creationId="{E470495F-EAEA-1501-3D53-46B4A3C06733}"/>
          </ac:spMkLst>
        </pc:spChg>
        <pc:spChg chg="add del mod">
          <ac:chgData name="伊健 杜" userId="e69aded81da48593" providerId="LiveId" clId="{531402EC-17DD-40C4-9069-9F80CDC93544}" dt="2022-09-08T07:19:26.640" v="220"/>
          <ac:spMkLst>
            <pc:docMk/>
            <pc:sldMk cId="3530567302" sldId="550"/>
            <ac:spMk id="4" creationId="{4C5BB3A8-8E79-AE17-82DC-B000C2B459CA}"/>
          </ac:spMkLst>
        </pc:spChg>
        <pc:spChg chg="mod">
          <ac:chgData name="伊健 杜" userId="e69aded81da48593" providerId="LiveId" clId="{531402EC-17DD-40C4-9069-9F80CDC93544}" dt="2022-09-09T07:14:10.372" v="1513" actId="1076"/>
          <ac:spMkLst>
            <pc:docMk/>
            <pc:sldMk cId="3530567302" sldId="550"/>
            <ac:spMk id="5" creationId="{00000000-0000-0000-0000-000000000000}"/>
          </ac:spMkLst>
        </pc:spChg>
        <pc:spChg chg="add mod">
          <ac:chgData name="伊健 杜" userId="e69aded81da48593" providerId="LiveId" clId="{531402EC-17DD-40C4-9069-9F80CDC93544}" dt="2022-09-11T19:14:09.786" v="3131" actId="1076"/>
          <ac:spMkLst>
            <pc:docMk/>
            <pc:sldMk cId="3530567302" sldId="550"/>
            <ac:spMk id="6" creationId="{7C25336C-5B01-674D-DAD9-8FD2D5CDF04E}"/>
          </ac:spMkLst>
        </pc:spChg>
        <pc:spChg chg="add del mod">
          <ac:chgData name="伊健 杜" userId="e69aded81da48593" providerId="LiveId" clId="{531402EC-17DD-40C4-9069-9F80CDC93544}" dt="2022-09-08T07:19:38.720" v="232" actId="478"/>
          <ac:spMkLst>
            <pc:docMk/>
            <pc:sldMk cId="3530567302" sldId="550"/>
            <ac:spMk id="7" creationId="{AE4FD813-9A3B-123E-5B01-9DCC12F81454}"/>
          </ac:spMkLst>
        </pc:spChg>
        <pc:spChg chg="add mod">
          <ac:chgData name="伊健 杜" userId="e69aded81da48593" providerId="LiveId" clId="{531402EC-17DD-40C4-9069-9F80CDC93544}" dt="2022-09-08T07:22:16.121" v="307" actId="1076"/>
          <ac:spMkLst>
            <pc:docMk/>
            <pc:sldMk cId="3530567302" sldId="550"/>
            <ac:spMk id="8" creationId="{E6C5E7AC-DF1B-B00D-D413-A76ECD42709D}"/>
          </ac:spMkLst>
        </pc:spChg>
        <pc:spChg chg="add mod">
          <ac:chgData name="伊健 杜" userId="e69aded81da48593" providerId="LiveId" clId="{531402EC-17DD-40C4-9069-9F80CDC93544}" dt="2022-09-11T19:14:12.208" v="3132" actId="1076"/>
          <ac:spMkLst>
            <pc:docMk/>
            <pc:sldMk cId="3530567302" sldId="550"/>
            <ac:spMk id="9" creationId="{91019879-3B66-42A9-53E4-4542BBD9FED0}"/>
          </ac:spMkLst>
        </pc:spChg>
        <pc:spChg chg="add mod">
          <ac:chgData name="伊健 杜" userId="e69aded81da48593" providerId="LiveId" clId="{531402EC-17DD-40C4-9069-9F80CDC93544}" dt="2022-09-08T07:23:25.139" v="340" actId="13822"/>
          <ac:spMkLst>
            <pc:docMk/>
            <pc:sldMk cId="3530567302" sldId="550"/>
            <ac:spMk id="10" creationId="{0A639568-419E-D611-E649-C0FAACA47EA4}"/>
          </ac:spMkLst>
        </pc:spChg>
        <pc:picChg chg="del mod">
          <ac:chgData name="伊健 杜" userId="e69aded81da48593" providerId="LiveId" clId="{531402EC-17DD-40C4-9069-9F80CDC93544}" dt="2022-09-08T07:18:57.339" v="200" actId="478"/>
          <ac:picMkLst>
            <pc:docMk/>
            <pc:sldMk cId="3530567302" sldId="550"/>
            <ac:picMk id="2" creationId="{00000000-0000-0000-0000-000000000000}"/>
          </ac:picMkLst>
        </pc:picChg>
        <pc:picChg chg="add mod">
          <ac:chgData name="伊健 杜" userId="e69aded81da48593" providerId="LiveId" clId="{531402EC-17DD-40C4-9069-9F80CDC93544}" dt="2022-09-08T07:21:49.185" v="286" actId="1076"/>
          <ac:picMkLst>
            <pc:docMk/>
            <pc:sldMk cId="3530567302" sldId="550"/>
            <ac:picMk id="5122" creationId="{97A1F574-196B-11BE-D7A5-D53851C25EDA}"/>
          </ac:picMkLst>
        </pc:picChg>
        <pc:picChg chg="add mod">
          <ac:chgData name="伊健 杜" userId="e69aded81da48593" providerId="LiveId" clId="{531402EC-17DD-40C4-9069-9F80CDC93544}" dt="2022-09-08T07:22:08.323" v="298" actId="1076"/>
          <ac:picMkLst>
            <pc:docMk/>
            <pc:sldMk cId="3530567302" sldId="550"/>
            <ac:picMk id="5124" creationId="{10CD34A0-4CDB-8BB4-9BED-A4270887ACC8}"/>
          </ac:picMkLst>
        </pc:picChg>
      </pc:sldChg>
      <pc:sldChg chg="add del">
        <pc:chgData name="伊健 杜" userId="e69aded81da48593" providerId="LiveId" clId="{531402EC-17DD-40C4-9069-9F80CDC93544}" dt="2022-09-08T11:24:13.145" v="1477" actId="47"/>
        <pc:sldMkLst>
          <pc:docMk/>
          <pc:sldMk cId="770386409" sldId="551"/>
        </pc:sldMkLst>
      </pc:sldChg>
      <pc:sldChg chg="addSp delSp modSp new mod ord">
        <pc:chgData name="伊健 杜" userId="e69aded81da48593" providerId="LiveId" clId="{531402EC-17DD-40C4-9069-9F80CDC93544}" dt="2022-09-08T07:16:38.806" v="184" actId="1440"/>
        <pc:sldMkLst>
          <pc:docMk/>
          <pc:sldMk cId="272651860" sldId="552"/>
        </pc:sldMkLst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2" creationId="{096FE75C-9024-F759-9FD8-C73F7BC14765}"/>
          </ac:spMkLst>
        </pc:spChg>
        <pc:spChg chg="del">
          <ac:chgData name="伊健 杜" userId="e69aded81da48593" providerId="LiveId" clId="{531402EC-17DD-40C4-9069-9F80CDC93544}" dt="2022-09-08T07:10:39.625" v="123" actId="478"/>
          <ac:spMkLst>
            <pc:docMk/>
            <pc:sldMk cId="272651860" sldId="552"/>
            <ac:spMk id="3" creationId="{F7812AE5-252A-E595-E541-5EFF89089C53}"/>
          </ac:spMkLst>
        </pc:spChg>
        <pc:spChg chg="add mod">
          <ac:chgData name="伊健 杜" userId="e69aded81da48593" providerId="LiveId" clId="{531402EC-17DD-40C4-9069-9F80CDC93544}" dt="2022-09-08T07:11:23.191" v="150" actId="1076"/>
          <ac:spMkLst>
            <pc:docMk/>
            <pc:sldMk cId="272651860" sldId="552"/>
            <ac:spMk id="5" creationId="{514E68A6-00E8-67B6-857B-4E5D46C0B845}"/>
          </ac:spMkLst>
        </pc:spChg>
        <pc:picChg chg="add mod">
          <ac:chgData name="伊健 杜" userId="e69aded81da48593" providerId="LiveId" clId="{531402EC-17DD-40C4-9069-9F80CDC93544}" dt="2022-09-08T07:10:48.800" v="129" actId="1076"/>
          <ac:picMkLst>
            <pc:docMk/>
            <pc:sldMk cId="272651860" sldId="552"/>
            <ac:picMk id="4" creationId="{00555E9A-5E9C-FA9D-39D9-86F108CD9D44}"/>
          </ac:picMkLst>
        </pc:picChg>
        <pc:picChg chg="add del mod">
          <ac:chgData name="伊健 杜" userId="e69aded81da48593" providerId="LiveId" clId="{531402EC-17DD-40C4-9069-9F80CDC93544}" dt="2022-09-08T07:15:32.466" v="176" actId="478"/>
          <ac:picMkLst>
            <pc:docMk/>
            <pc:sldMk cId="272651860" sldId="552"/>
            <ac:picMk id="3074" creationId="{631FFEF6-ACD5-6B57-1479-F03F1965C15F}"/>
          </ac:picMkLst>
        </pc:picChg>
        <pc:picChg chg="add mod">
          <ac:chgData name="伊健 杜" userId="e69aded81da48593" providerId="LiveId" clId="{531402EC-17DD-40C4-9069-9F80CDC93544}" dt="2022-09-08T07:16:38.806" v="184" actId="1440"/>
          <ac:picMkLst>
            <pc:docMk/>
            <pc:sldMk cId="272651860" sldId="552"/>
            <ac:picMk id="3076" creationId="{CBF31390-AEE4-2C3A-07CF-84E9E338EB7D}"/>
          </ac:picMkLst>
        </pc:picChg>
      </pc:sldChg>
      <pc:sldChg chg="addSp delSp modSp new mod ord">
        <pc:chgData name="伊健 杜" userId="e69aded81da48593" providerId="LiveId" clId="{531402EC-17DD-40C4-9069-9F80CDC93544}" dt="2022-09-08T11:26:00.964" v="1500" actId="1076"/>
        <pc:sldMkLst>
          <pc:docMk/>
          <pc:sldMk cId="1296948113" sldId="553"/>
        </pc:sldMkLst>
        <pc:spChg chg="mod">
          <ac:chgData name="伊健 杜" userId="e69aded81da48593" providerId="LiveId" clId="{531402EC-17DD-40C4-9069-9F80CDC93544}" dt="2022-09-08T11:25:49.070" v="1492" actId="20577"/>
          <ac:spMkLst>
            <pc:docMk/>
            <pc:sldMk cId="1296948113" sldId="553"/>
            <ac:spMk id="2" creationId="{DFB4DF0C-A79D-2E06-1BAA-7A8EC1576ED4}"/>
          </ac:spMkLst>
        </pc:spChg>
        <pc:spChg chg="del">
          <ac:chgData name="伊健 杜" userId="e69aded81da48593" providerId="LiveId" clId="{531402EC-17DD-40C4-9069-9F80CDC93544}" dt="2022-09-08T06:27:08.638" v="89" actId="478"/>
          <ac:spMkLst>
            <pc:docMk/>
            <pc:sldMk cId="1296948113" sldId="553"/>
            <ac:spMk id="3" creationId="{F02AB213-A906-9D1F-D36C-02E27131C5FE}"/>
          </ac:spMkLst>
        </pc:spChg>
        <pc:spChg chg="add mod">
          <ac:chgData name="伊健 杜" userId="e69aded81da48593" providerId="LiveId" clId="{531402EC-17DD-40C4-9069-9F80CDC93544}" dt="2022-09-08T07:12:09.010" v="159" actId="14100"/>
          <ac:spMkLst>
            <pc:docMk/>
            <pc:sldMk cId="1296948113" sldId="553"/>
            <ac:spMk id="5" creationId="{99719CF7-A5D1-6584-E61C-232AB2089847}"/>
          </ac:spMkLst>
        </pc:spChg>
        <pc:spChg chg="add del">
          <ac:chgData name="伊健 杜" userId="e69aded81da48593" providerId="LiveId" clId="{531402EC-17DD-40C4-9069-9F80CDC93544}" dt="2022-09-08T11:24:55.974" v="1489"/>
          <ac:spMkLst>
            <pc:docMk/>
            <pc:sldMk cId="1296948113" sldId="553"/>
            <ac:spMk id="6" creationId="{1F763CDF-241B-43B4-9E01-5AB1D2273067}"/>
          </ac:spMkLst>
        </pc:spChg>
        <pc:spChg chg="add mod">
          <ac:chgData name="伊健 杜" userId="e69aded81da48593" providerId="LiveId" clId="{531402EC-17DD-40C4-9069-9F80CDC93544}" dt="2022-09-08T11:26:00.964" v="1500" actId="1076"/>
          <ac:spMkLst>
            <pc:docMk/>
            <pc:sldMk cId="1296948113" sldId="553"/>
            <ac:spMk id="7" creationId="{2372D31D-BE0B-08BC-0016-BA1CB33FCC17}"/>
          </ac:spMkLst>
        </pc:spChg>
        <pc:picChg chg="add del mod">
          <ac:chgData name="伊健 杜" userId="e69aded81da48593" providerId="LiveId" clId="{531402EC-17DD-40C4-9069-9F80CDC93544}" dt="2022-09-08T07:12:11.072" v="160" actId="478"/>
          <ac:picMkLst>
            <pc:docMk/>
            <pc:sldMk cId="1296948113" sldId="553"/>
            <ac:picMk id="4" creationId="{4E4A6FE8-689D-17D6-5942-D43543270062}"/>
          </ac:picMkLst>
        </pc:picChg>
        <pc:picChg chg="add mod">
          <ac:chgData name="伊健 杜" userId="e69aded81da48593" providerId="LiveId" clId="{531402EC-17DD-40C4-9069-9F80CDC93544}" dt="2022-09-08T07:12:05.207" v="157" actId="1076"/>
          <ac:picMkLst>
            <pc:docMk/>
            <pc:sldMk cId="1296948113" sldId="553"/>
            <ac:picMk id="2050" creationId="{35F62033-99D8-77FA-4651-2FB541AC6443}"/>
          </ac:picMkLst>
        </pc:picChg>
        <pc:picChg chg="add mod">
          <ac:chgData name="伊健 杜" userId="e69aded81da48593" providerId="LiveId" clId="{531402EC-17DD-40C4-9069-9F80CDC93544}" dt="2022-09-08T07:12:12.551" v="162" actId="1076"/>
          <ac:picMkLst>
            <pc:docMk/>
            <pc:sldMk cId="1296948113" sldId="553"/>
            <ac:picMk id="2052" creationId="{E9047EE1-4C2E-FC05-943A-9E7746D9F7E4}"/>
          </ac:picMkLst>
        </pc:picChg>
      </pc:sldChg>
      <pc:sldChg chg="addSp delSp modSp add mod ord">
        <pc:chgData name="伊健 杜" userId="e69aded81da48593" providerId="LiveId" clId="{531402EC-17DD-40C4-9069-9F80CDC93544}" dt="2022-09-08T07:16:56.061" v="188" actId="1076"/>
        <pc:sldMkLst>
          <pc:docMk/>
          <pc:sldMk cId="4184378258" sldId="554"/>
        </pc:sldMkLst>
        <pc:spChg chg="mod">
          <ac:chgData name="伊健 杜" userId="e69aded81da48593" providerId="LiveId" clId="{531402EC-17DD-40C4-9069-9F80CDC93544}" dt="2022-09-08T07:14:47.747" v="175" actId="1076"/>
          <ac:spMkLst>
            <pc:docMk/>
            <pc:sldMk cId="4184378258" sldId="554"/>
            <ac:spMk id="5" creationId="{514E68A6-00E8-67B6-857B-4E5D46C0B845}"/>
          </ac:spMkLst>
        </pc:spChg>
        <pc:picChg chg="del">
          <ac:chgData name="伊健 杜" userId="e69aded81da48593" providerId="LiveId" clId="{531402EC-17DD-40C4-9069-9F80CDC93544}" dt="2022-09-08T07:14:37.658" v="164" actId="478"/>
          <ac:picMkLst>
            <pc:docMk/>
            <pc:sldMk cId="4184378258" sldId="554"/>
            <ac:picMk id="3074" creationId="{631FFEF6-ACD5-6B57-1479-F03F1965C15F}"/>
          </ac:picMkLst>
        </pc:picChg>
        <pc:picChg chg="add del mod">
          <ac:chgData name="伊健 杜" userId="e69aded81da48593" providerId="LiveId" clId="{531402EC-17DD-40C4-9069-9F80CDC93544}" dt="2022-09-08T07:16:42.051" v="185" actId="478"/>
          <ac:picMkLst>
            <pc:docMk/>
            <pc:sldMk cId="4184378258" sldId="554"/>
            <ac:picMk id="4098" creationId="{76A5C036-5BFA-34D1-F302-AB13637E85A3}"/>
          </ac:picMkLst>
        </pc:picChg>
        <pc:picChg chg="add mod">
          <ac:chgData name="伊健 杜" userId="e69aded81da48593" providerId="LiveId" clId="{531402EC-17DD-40C4-9069-9F80CDC93544}" dt="2022-09-08T07:16:56.061" v="188" actId="1076"/>
          <ac:picMkLst>
            <pc:docMk/>
            <pc:sldMk cId="4184378258" sldId="554"/>
            <ac:picMk id="4100" creationId="{8D9B38D5-B4F6-549B-B641-9462D318D13E}"/>
          </ac:picMkLst>
        </pc:picChg>
      </pc:sldChg>
      <pc:sldChg chg="addSp delSp modSp add mod delAnim">
        <pc:chgData name="伊健 杜" userId="e69aded81da48593" providerId="LiveId" clId="{531402EC-17DD-40C4-9069-9F80CDC93544}" dt="2022-09-08T07:25:13.578" v="401" actId="1076"/>
        <pc:sldMkLst>
          <pc:docMk/>
          <pc:sldMk cId="1631623774" sldId="555"/>
        </pc:sldMkLst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2" creationId="{D3AD4A55-4626-5BDE-FA65-7104DBAAF3B3}"/>
          </ac:spMkLst>
        </pc:spChg>
        <pc:spChg chg="del">
          <ac:chgData name="伊健 杜" userId="e69aded81da48593" providerId="LiveId" clId="{531402EC-17DD-40C4-9069-9F80CDC93544}" dt="2022-09-08T07:24:01.963" v="345" actId="478"/>
          <ac:spMkLst>
            <pc:docMk/>
            <pc:sldMk cId="1631623774" sldId="555"/>
            <ac:spMk id="3" creationId="{E470495F-EAEA-1501-3D53-46B4A3C06733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4" creationId="{7BBFD771-A15C-6688-9F11-5D1EEAA85FA5}"/>
          </ac:spMkLst>
        </pc:spChg>
        <pc:spChg chg="mod">
          <ac:chgData name="伊健 杜" userId="e69aded81da48593" providerId="LiveId" clId="{531402EC-17DD-40C4-9069-9F80CDC93544}" dt="2022-09-08T07:24:59.648" v="398" actId="1076"/>
          <ac:spMkLst>
            <pc:docMk/>
            <pc:sldMk cId="1631623774" sldId="555"/>
            <ac:spMk id="5" creationId="{00000000-0000-0000-0000-000000000000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6" creationId="{7C25336C-5B01-674D-DAD9-8FD2D5CDF04E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7" creationId="{0DEE9C6B-369E-9FF3-EB9A-A6B969AC6B13}"/>
          </ac:spMkLst>
        </pc:spChg>
        <pc:spChg chg="del">
          <ac:chgData name="伊健 杜" userId="e69aded81da48593" providerId="LiveId" clId="{531402EC-17DD-40C4-9069-9F80CDC93544}" dt="2022-09-08T07:23:58.532" v="343" actId="478"/>
          <ac:spMkLst>
            <pc:docMk/>
            <pc:sldMk cId="1631623774" sldId="555"/>
            <ac:spMk id="8" creationId="{E6C5E7AC-DF1B-B00D-D413-A76ECD42709D}"/>
          </ac:spMkLst>
        </pc:spChg>
        <pc:spChg chg="del">
          <ac:chgData name="伊健 杜" userId="e69aded81da48593" providerId="LiveId" clId="{531402EC-17DD-40C4-9069-9F80CDC93544}" dt="2022-09-08T07:24:00.705" v="344" actId="478"/>
          <ac:spMkLst>
            <pc:docMk/>
            <pc:sldMk cId="1631623774" sldId="555"/>
            <ac:spMk id="9" creationId="{91019879-3B66-42A9-53E4-4542BBD9FED0}"/>
          </ac:spMkLst>
        </pc:spChg>
        <pc:spChg chg="del mod">
          <ac:chgData name="伊健 杜" userId="e69aded81da48593" providerId="LiveId" clId="{531402EC-17DD-40C4-9069-9F80CDC93544}" dt="2022-09-08T07:24:32.578" v="365" actId="478"/>
          <ac:spMkLst>
            <pc:docMk/>
            <pc:sldMk cId="1631623774" sldId="555"/>
            <ac:spMk id="10" creationId="{0A639568-419E-D611-E649-C0FAACA47EA4}"/>
          </ac:spMkLst>
        </pc:spChg>
        <pc:spChg chg="add mod">
          <ac:chgData name="伊健 杜" userId="e69aded81da48593" providerId="LiveId" clId="{531402EC-17DD-40C4-9069-9F80CDC93544}" dt="2022-09-08T07:25:13.578" v="401" actId="1076"/>
          <ac:spMkLst>
            <pc:docMk/>
            <pc:sldMk cId="1631623774" sldId="555"/>
            <ac:spMk id="11" creationId="{C3826E15-BB5D-F236-E3DF-6CB9A599E59B}"/>
          </ac:spMkLst>
        </pc:sp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2" creationId="{97A1F574-196B-11BE-D7A5-D53851C25EDA}"/>
          </ac:picMkLst>
        </pc:picChg>
        <pc:picChg chg="del">
          <ac:chgData name="伊健 杜" userId="e69aded81da48593" providerId="LiveId" clId="{531402EC-17DD-40C4-9069-9F80CDC93544}" dt="2022-09-08T07:23:58.532" v="343" actId="478"/>
          <ac:picMkLst>
            <pc:docMk/>
            <pc:sldMk cId="1631623774" sldId="555"/>
            <ac:picMk id="5124" creationId="{10CD34A0-4CDB-8BB4-9BED-A4270887ACC8}"/>
          </ac:picMkLst>
        </pc:picChg>
        <pc:picChg chg="add mod">
          <ac:chgData name="伊健 杜" userId="e69aded81da48593" providerId="LiveId" clId="{531402EC-17DD-40C4-9069-9F80CDC93544}" dt="2022-09-08T07:25:08.221" v="400" actId="1076"/>
          <ac:picMkLst>
            <pc:docMk/>
            <pc:sldMk cId="1631623774" sldId="555"/>
            <ac:picMk id="6146" creationId="{27D9342A-2075-9950-2352-AA5B4C8C3666}"/>
          </ac:picMkLst>
        </pc:picChg>
      </pc:sldChg>
      <pc:sldChg chg="addSp delSp modSp add mod">
        <pc:chgData name="伊健 杜" userId="e69aded81da48593" providerId="LiveId" clId="{531402EC-17DD-40C4-9069-9F80CDC93544}" dt="2022-09-09T07:13:51.832" v="1507" actId="1076"/>
        <pc:sldMkLst>
          <pc:docMk/>
          <pc:sldMk cId="4206941983" sldId="556"/>
        </pc:sldMkLst>
        <pc:spChg chg="add del">
          <ac:chgData name="伊健 杜" userId="e69aded81da48593" providerId="LiveId" clId="{531402EC-17DD-40C4-9069-9F80CDC93544}" dt="2022-09-09T07:13:45.958" v="1503"/>
          <ac:spMkLst>
            <pc:docMk/>
            <pc:sldMk cId="4206941983" sldId="556"/>
            <ac:spMk id="2" creationId="{64553B80-38F5-7CA2-93DC-4C2E08E0157C}"/>
          </ac:spMkLst>
        </pc:spChg>
        <pc:spChg chg="mod">
          <ac:chgData name="伊健 杜" userId="e69aded81da48593" providerId="LiveId" clId="{531402EC-17DD-40C4-9069-9F80CDC93544}" dt="2022-09-09T07:13:51.832" v="1507" actId="1076"/>
          <ac:spMkLst>
            <pc:docMk/>
            <pc:sldMk cId="4206941983" sldId="556"/>
            <ac:spMk id="5" creationId="{00000000-0000-0000-0000-000000000000}"/>
          </ac:spMkLst>
        </pc:spChg>
        <pc:picChg chg="del">
          <ac:chgData name="伊健 杜" userId="e69aded81da48593" providerId="LiveId" clId="{531402EC-17DD-40C4-9069-9F80CDC93544}" dt="2022-09-08T07:32:39.648" v="425" actId="478"/>
          <ac:picMkLst>
            <pc:docMk/>
            <pc:sldMk cId="4206941983" sldId="556"/>
            <ac:picMk id="1026" creationId="{EED01B3D-7101-BA00-0C73-6F6270FEACC4}"/>
          </ac:picMkLst>
        </pc:picChg>
        <pc:picChg chg="add mod">
          <ac:chgData name="伊健 杜" userId="e69aded81da48593" providerId="LiveId" clId="{531402EC-17DD-40C4-9069-9F80CDC93544}" dt="2022-09-08T07:34:34.098" v="427" actId="1076"/>
          <ac:picMkLst>
            <pc:docMk/>
            <pc:sldMk cId="4206941983" sldId="556"/>
            <ac:picMk id="7170" creationId="{214B4ED9-6AB4-5F38-D4DD-2139424B60BE}"/>
          </ac:picMkLst>
        </pc:picChg>
        <pc:picChg chg="add mod">
          <ac:chgData name="伊健 杜" userId="e69aded81da48593" providerId="LiveId" clId="{531402EC-17DD-40C4-9069-9F80CDC93544}" dt="2022-09-08T07:37:05.773" v="429" actId="1076"/>
          <ac:picMkLst>
            <pc:docMk/>
            <pc:sldMk cId="4206941983" sldId="556"/>
            <ac:picMk id="7172" creationId="{EA634D35-641B-C559-53D2-34DB516AA6F0}"/>
          </ac:picMkLst>
        </pc:picChg>
      </pc:sldChg>
      <pc:sldChg chg="addSp delSp modSp new mod">
        <pc:chgData name="伊健 杜" userId="e69aded81da48593" providerId="LiveId" clId="{531402EC-17DD-40C4-9069-9F80CDC93544}" dt="2022-09-08T08:32:26.473" v="684"/>
        <pc:sldMkLst>
          <pc:docMk/>
          <pc:sldMk cId="4280656927" sldId="557"/>
        </pc:sldMkLst>
        <pc:spChg chg="del">
          <ac:chgData name="伊健 杜" userId="e69aded81da48593" providerId="LiveId" clId="{531402EC-17DD-40C4-9069-9F80CDC93544}" dt="2022-09-08T07:37:25.395" v="432" actId="478"/>
          <ac:spMkLst>
            <pc:docMk/>
            <pc:sldMk cId="4280656927" sldId="557"/>
            <ac:spMk id="2" creationId="{2258694B-FB0C-680A-47B8-220803E4F79D}"/>
          </ac:spMkLst>
        </pc:spChg>
        <pc:spChg chg="del">
          <ac:chgData name="伊健 杜" userId="e69aded81da48593" providerId="LiveId" clId="{531402EC-17DD-40C4-9069-9F80CDC93544}" dt="2022-09-08T07:37:21.339" v="431" actId="478"/>
          <ac:spMkLst>
            <pc:docMk/>
            <pc:sldMk cId="4280656927" sldId="557"/>
            <ac:spMk id="3" creationId="{9492051C-4146-1B3A-5D03-87BDF4776B42}"/>
          </ac:spMkLst>
        </pc:spChg>
        <pc:picChg chg="add del mod">
          <ac:chgData name="伊健 杜" userId="e69aded81da48593" providerId="LiveId" clId="{531402EC-17DD-40C4-9069-9F80CDC93544}" dt="2022-09-08T08:29:59.644" v="683" actId="478"/>
          <ac:picMkLst>
            <pc:docMk/>
            <pc:sldMk cId="4280656927" sldId="557"/>
            <ac:picMk id="9218" creationId="{B4AE24C2-11CB-8883-1E4D-6054C4CEDC70}"/>
          </ac:picMkLst>
        </pc:picChg>
        <pc:picChg chg="add">
          <ac:chgData name="伊健 杜" userId="e69aded81da48593" providerId="LiveId" clId="{531402EC-17DD-40C4-9069-9F80CDC93544}" dt="2022-09-08T08:32:26.473" v="684"/>
          <ac:picMkLst>
            <pc:docMk/>
            <pc:sldMk cId="4280656927" sldId="557"/>
            <ac:picMk id="9220" creationId="{AC6574AC-3A44-30A0-BDE4-446E086CB4B3}"/>
          </ac:picMkLst>
        </pc:picChg>
      </pc:sldChg>
      <pc:sldChg chg="addSp add">
        <pc:chgData name="伊健 杜" userId="e69aded81da48593" providerId="LiveId" clId="{531402EC-17DD-40C4-9069-9F80CDC93544}" dt="2022-09-08T08:32:35.936" v="685"/>
        <pc:sldMkLst>
          <pc:docMk/>
          <pc:sldMk cId="622670879" sldId="558"/>
        </pc:sldMkLst>
        <pc:picChg chg="add">
          <ac:chgData name="伊健 杜" userId="e69aded81da48593" providerId="LiveId" clId="{531402EC-17DD-40C4-9069-9F80CDC93544}" dt="2022-09-08T08:32:35.936" v="685"/>
          <ac:picMkLst>
            <pc:docMk/>
            <pc:sldMk cId="622670879" sldId="558"/>
            <ac:picMk id="11266" creationId="{8749B257-80A7-6C2F-D3E3-BE188D21CD1B}"/>
          </ac:picMkLst>
        </pc:picChg>
      </pc:sldChg>
      <pc:sldChg chg="addSp delSp modSp add mod modAnim">
        <pc:chgData name="伊健 杜" userId="e69aded81da48593" providerId="LiveId" clId="{531402EC-17DD-40C4-9069-9F80CDC93544}" dt="2022-09-11T12:29:35.341" v="2350"/>
        <pc:sldMkLst>
          <pc:docMk/>
          <pc:sldMk cId="2864649712" sldId="559"/>
        </pc:sldMkLst>
        <pc:spChg chg="add del">
          <ac:chgData name="伊健 杜" userId="e69aded81da48593" providerId="LiveId" clId="{531402EC-17DD-40C4-9069-9F80CDC93544}" dt="2022-09-09T07:14:30.771" v="1518"/>
          <ac:spMkLst>
            <pc:docMk/>
            <pc:sldMk cId="2864649712" sldId="559"/>
            <ac:spMk id="2" creationId="{C3D9D6D1-A98E-D4C0-0699-0C75711767B9}"/>
          </ac:spMkLst>
        </pc:spChg>
        <pc:spChg chg="add del">
          <ac:chgData name="伊健 杜" userId="e69aded81da48593" providerId="LiveId" clId="{531402EC-17DD-40C4-9069-9F80CDC93544}" dt="2022-09-08T07:54:57.981" v="593" actId="478"/>
          <ac:spMkLst>
            <pc:docMk/>
            <pc:sldMk cId="2864649712" sldId="559"/>
            <ac:spMk id="4" creationId="{4590DCBE-4BA3-5562-D60B-1C151757519E}"/>
          </ac:spMkLst>
        </pc:spChg>
        <pc:spChg chg="add del">
          <ac:chgData name="伊健 杜" userId="e69aded81da48593" providerId="LiveId" clId="{531402EC-17DD-40C4-9069-9F80CDC93544}" dt="2022-09-09T07:14:45.900" v="1524"/>
          <ac:spMkLst>
            <pc:docMk/>
            <pc:sldMk cId="2864649712" sldId="559"/>
            <ac:spMk id="4" creationId="{96F08BDF-27F6-E7DF-B6E7-C1BB518DD81E}"/>
          </ac:spMkLst>
        </pc:spChg>
        <pc:spChg chg="mod">
          <ac:chgData name="伊健 杜" userId="e69aded81da48593" providerId="LiveId" clId="{531402EC-17DD-40C4-9069-9F80CDC93544}" dt="2022-09-11T12:29:35.341" v="2350"/>
          <ac:spMkLst>
            <pc:docMk/>
            <pc:sldMk cId="2864649712" sldId="559"/>
            <ac:spMk id="5" creationId="{00000000-0000-0000-0000-000000000000}"/>
          </ac:spMkLst>
        </pc:spChg>
        <pc:spChg chg="add del mod">
          <ac:chgData name="伊健 杜" userId="e69aded81da48593" providerId="LiveId" clId="{531402EC-17DD-40C4-9069-9F80CDC93544}" dt="2022-09-08T07:56:27.175" v="619" actId="478"/>
          <ac:spMkLst>
            <pc:docMk/>
            <pc:sldMk cId="2864649712" sldId="559"/>
            <ac:spMk id="8" creationId="{B6F62A83-D377-EADD-E0E1-BACBDE0D1885}"/>
          </ac:spMkLst>
        </pc:spChg>
        <pc:spChg chg="add del mod">
          <ac:chgData name="伊健 杜" userId="e69aded81da48593" providerId="LiveId" clId="{531402EC-17DD-40C4-9069-9F80CDC93544}" dt="2022-09-08T07:56:26.224" v="618" actId="478"/>
          <ac:spMkLst>
            <pc:docMk/>
            <pc:sldMk cId="2864649712" sldId="559"/>
            <ac:spMk id="9" creationId="{D0B9AA68-9A04-A142-4F57-A63AE3F4CC52}"/>
          </ac:spMkLst>
        </pc:spChg>
        <pc:spChg chg="add del mod">
          <ac:chgData name="伊健 杜" userId="e69aded81da48593" providerId="LiveId" clId="{531402EC-17DD-40C4-9069-9F80CDC93544}" dt="2022-09-08T07:56:25.620" v="617" actId="478"/>
          <ac:spMkLst>
            <pc:docMk/>
            <pc:sldMk cId="2864649712" sldId="559"/>
            <ac:spMk id="10" creationId="{97A7A241-D36D-C5AA-77F5-545B1891CAC2}"/>
          </ac:spMkLst>
        </pc:spChg>
        <pc:spChg chg="add mod">
          <ac:chgData name="伊健 杜" userId="e69aded81da48593" providerId="LiveId" clId="{531402EC-17DD-40C4-9069-9F80CDC93544}" dt="2022-09-09T07:14:46.996" v="1525"/>
          <ac:spMkLst>
            <pc:docMk/>
            <pc:sldMk cId="2864649712" sldId="559"/>
            <ac:spMk id="11" creationId="{520A2859-4FDB-4734-A773-67E87A8F1F45}"/>
          </ac:spMkLst>
        </pc:spChg>
        <pc:spChg chg="add mod">
          <ac:chgData name="伊健 杜" userId="e69aded81da48593" providerId="LiveId" clId="{531402EC-17DD-40C4-9069-9F80CDC93544}" dt="2022-09-09T07:14:49.248" v="1526" actId="1076"/>
          <ac:spMkLst>
            <pc:docMk/>
            <pc:sldMk cId="2864649712" sldId="559"/>
            <ac:spMk id="12" creationId="{6E376E3C-0CBC-EB31-15C6-D8406CF262E4}"/>
          </ac:spMkLst>
        </pc:spChg>
        <pc:spChg chg="add mod">
          <ac:chgData name="伊健 杜" userId="e69aded81da48593" providerId="LiveId" clId="{531402EC-17DD-40C4-9069-9F80CDC93544}" dt="2022-09-09T07:14:33.821" v="1520" actId="1076"/>
          <ac:spMkLst>
            <pc:docMk/>
            <pc:sldMk cId="2864649712" sldId="559"/>
            <ac:spMk id="13" creationId="{CA931882-57C2-0D88-D04C-7BE8839B6ACB}"/>
          </ac:spMkLst>
        </pc:spChg>
        <pc:picChg chg="add mod ord">
          <ac:chgData name="伊健 杜" userId="e69aded81da48593" providerId="LiveId" clId="{531402EC-17DD-40C4-9069-9F80CDC93544}" dt="2022-09-08T07:56:41.044" v="625" actId="1076"/>
          <ac:picMkLst>
            <pc:docMk/>
            <pc:sldMk cId="2864649712" sldId="559"/>
            <ac:picMk id="3" creationId="{47B5AE9B-8D29-3D7E-1FA0-F52BEF5B2438}"/>
          </ac:picMkLst>
        </pc:picChg>
        <pc:picChg chg="del">
          <ac:chgData name="伊健 杜" userId="e69aded81da48593" providerId="LiveId" clId="{531402EC-17DD-40C4-9069-9F80CDC93544}" dt="2022-09-08T07:52:40.337" v="586" actId="478"/>
          <ac:picMkLst>
            <pc:docMk/>
            <pc:sldMk cId="2864649712" sldId="559"/>
            <ac:picMk id="7170" creationId="{214B4ED9-6AB4-5F38-D4DD-2139424B60BE}"/>
          </ac:picMkLst>
        </pc:picChg>
        <pc:picChg chg="del">
          <ac:chgData name="伊健 杜" userId="e69aded81da48593" providerId="LiveId" clId="{531402EC-17DD-40C4-9069-9F80CDC93544}" dt="2022-09-08T07:52:41.485" v="587" actId="478"/>
          <ac:picMkLst>
            <pc:docMk/>
            <pc:sldMk cId="2864649712" sldId="559"/>
            <ac:picMk id="7172" creationId="{EA634D35-641B-C559-53D2-34DB516AA6F0}"/>
          </ac:picMkLst>
        </pc:picChg>
        <pc:cxnChg chg="add del mod">
          <ac:chgData name="伊健 杜" userId="e69aded81da48593" providerId="LiveId" clId="{531402EC-17DD-40C4-9069-9F80CDC93544}" dt="2022-09-08T07:55:25.928" v="596" actId="478"/>
          <ac:cxnSpMkLst>
            <pc:docMk/>
            <pc:sldMk cId="2864649712" sldId="559"/>
            <ac:cxnSpMk id="7" creationId="{2ED395CF-958E-F6C0-0AD6-30169E46793B}"/>
          </ac:cxnSpMkLst>
        </pc:cxnChg>
      </pc:sldChg>
      <pc:sldChg chg="addSp delSp new mod">
        <pc:chgData name="伊健 杜" userId="e69aded81da48593" providerId="LiveId" clId="{531402EC-17DD-40C4-9069-9F80CDC93544}" dt="2022-09-08T08:34:05.201" v="688"/>
        <pc:sldMkLst>
          <pc:docMk/>
          <pc:sldMk cId="1628338440" sldId="560"/>
        </pc:sldMkLst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2" creationId="{4AD62F28-2349-3BB4-FEF6-16F7022B7256}"/>
          </ac:spMkLst>
        </pc:spChg>
        <pc:spChg chg="del">
          <ac:chgData name="伊健 杜" userId="e69aded81da48593" providerId="LiveId" clId="{531402EC-17DD-40C4-9069-9F80CDC93544}" dt="2022-09-08T08:34:04.545" v="687" actId="478"/>
          <ac:spMkLst>
            <pc:docMk/>
            <pc:sldMk cId="1628338440" sldId="560"/>
            <ac:spMk id="3" creationId="{3789ACA8-C14E-7717-1CD4-F969C782B6EF}"/>
          </ac:spMkLst>
        </pc:spChg>
        <pc:picChg chg="add">
          <ac:chgData name="伊健 杜" userId="e69aded81da48593" providerId="LiveId" clId="{531402EC-17DD-40C4-9069-9F80CDC93544}" dt="2022-09-08T08:34:05.201" v="688"/>
          <ac:picMkLst>
            <pc:docMk/>
            <pc:sldMk cId="1628338440" sldId="560"/>
            <ac:picMk id="12290" creationId="{C032F622-918B-B960-8085-BB75537420CA}"/>
          </ac:picMkLst>
        </pc:picChg>
      </pc:sldChg>
      <pc:sldChg chg="addSp delSp new mod">
        <pc:chgData name="伊健 杜" userId="e69aded81da48593" providerId="LiveId" clId="{531402EC-17DD-40C4-9069-9F80CDC93544}" dt="2022-09-08T08:34:45.934" v="691"/>
        <pc:sldMkLst>
          <pc:docMk/>
          <pc:sldMk cId="3635318586" sldId="561"/>
        </pc:sldMkLst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2" creationId="{D9852BD2-E744-AEA4-5C86-D01657C2DD7C}"/>
          </ac:spMkLst>
        </pc:spChg>
        <pc:spChg chg="del">
          <ac:chgData name="伊健 杜" userId="e69aded81da48593" providerId="LiveId" clId="{531402EC-17DD-40C4-9069-9F80CDC93544}" dt="2022-09-08T08:34:45.508" v="690" actId="478"/>
          <ac:spMkLst>
            <pc:docMk/>
            <pc:sldMk cId="3635318586" sldId="561"/>
            <ac:spMk id="3" creationId="{3BF357A3-3F0B-C2D7-9285-29CDD39AA398}"/>
          </ac:spMkLst>
        </pc:spChg>
        <pc:picChg chg="add">
          <ac:chgData name="伊健 杜" userId="e69aded81da48593" providerId="LiveId" clId="{531402EC-17DD-40C4-9069-9F80CDC93544}" dt="2022-09-08T08:34:45.934" v="691"/>
          <ac:picMkLst>
            <pc:docMk/>
            <pc:sldMk cId="3635318586" sldId="561"/>
            <ac:picMk id="13314" creationId="{C1438686-C70E-0AB4-5EE3-795292081796}"/>
          </ac:picMkLst>
        </pc:picChg>
      </pc:sldChg>
      <pc:sldChg chg="addSp delSp modSp new mod">
        <pc:chgData name="伊健 杜" userId="e69aded81da48593" providerId="LiveId" clId="{531402EC-17DD-40C4-9069-9F80CDC93544}" dt="2022-09-08T08:35:21.570" v="698" actId="1076"/>
        <pc:sldMkLst>
          <pc:docMk/>
          <pc:sldMk cId="522429702" sldId="562"/>
        </pc:sldMkLst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2" creationId="{22D84198-8B79-842F-DDB0-70EEA4388464}"/>
          </ac:spMkLst>
        </pc:spChg>
        <pc:spChg chg="del">
          <ac:chgData name="伊健 杜" userId="e69aded81da48593" providerId="LiveId" clId="{531402EC-17DD-40C4-9069-9F80CDC93544}" dt="2022-09-08T08:35:06.710" v="693" actId="478"/>
          <ac:spMkLst>
            <pc:docMk/>
            <pc:sldMk cId="522429702" sldId="562"/>
            <ac:spMk id="3" creationId="{CB3FAE61-1C2C-05DC-6B84-16CE3323A17D}"/>
          </ac:spMkLst>
        </pc:spChg>
        <pc:picChg chg="add del">
          <ac:chgData name="伊健 杜" userId="e69aded81da48593" providerId="LiveId" clId="{531402EC-17DD-40C4-9069-9F80CDC93544}" dt="2022-09-08T08:35:09.803" v="695" actId="478"/>
          <ac:picMkLst>
            <pc:docMk/>
            <pc:sldMk cId="522429702" sldId="562"/>
            <ac:picMk id="5" creationId="{E41A93B3-E41D-78AF-0922-5F92F2904F42}"/>
          </ac:picMkLst>
        </pc:picChg>
        <pc:picChg chg="add mod">
          <ac:chgData name="伊健 杜" userId="e69aded81da48593" providerId="LiveId" clId="{531402EC-17DD-40C4-9069-9F80CDC93544}" dt="2022-09-08T08:35:21.570" v="698" actId="1076"/>
          <ac:picMkLst>
            <pc:docMk/>
            <pc:sldMk cId="522429702" sldId="562"/>
            <ac:picMk id="14338" creationId="{5E8A03BD-CC02-1254-5F06-3E59C94300FA}"/>
          </ac:picMkLst>
        </pc:pic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985495157" sldId="563"/>
        </pc:sldMkLst>
      </pc:sldChg>
      <pc:sldChg chg="addSp delSp new mod">
        <pc:chgData name="伊健 杜" userId="e69aded81da48593" providerId="LiveId" clId="{531402EC-17DD-40C4-9069-9F80CDC93544}" dt="2022-09-08T08:35:35.916" v="701"/>
        <pc:sldMkLst>
          <pc:docMk/>
          <pc:sldMk cId="3856980748" sldId="563"/>
        </pc:sldMkLst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2" creationId="{C8B3CE72-5679-A15D-34A1-30CB1A6C0814}"/>
          </ac:spMkLst>
        </pc:spChg>
        <pc:spChg chg="del">
          <ac:chgData name="伊健 杜" userId="e69aded81da48593" providerId="LiveId" clId="{531402EC-17DD-40C4-9069-9F80CDC93544}" dt="2022-09-08T08:35:35.232" v="700" actId="478"/>
          <ac:spMkLst>
            <pc:docMk/>
            <pc:sldMk cId="3856980748" sldId="563"/>
            <ac:spMk id="3" creationId="{752EB6BE-EC7B-CB5F-5981-D57106CAE84B}"/>
          </ac:spMkLst>
        </pc:spChg>
        <pc:picChg chg="add">
          <ac:chgData name="伊健 杜" userId="e69aded81da48593" providerId="LiveId" clId="{531402EC-17DD-40C4-9069-9F80CDC93544}" dt="2022-09-08T08:35:35.916" v="701"/>
          <ac:picMkLst>
            <pc:docMk/>
            <pc:sldMk cId="3856980748" sldId="563"/>
            <ac:picMk id="15362" creationId="{9BD75212-1386-FA98-96FC-6EB39F5AD954}"/>
          </ac:picMkLst>
        </pc:picChg>
      </pc:sldChg>
      <pc:sldChg chg="addSp new ord">
        <pc:chgData name="伊健 杜" userId="e69aded81da48593" providerId="LiveId" clId="{531402EC-17DD-40C4-9069-9F80CDC93544}" dt="2022-09-08T08:36:18.177" v="705"/>
        <pc:sldMkLst>
          <pc:docMk/>
          <pc:sldMk cId="308552847" sldId="564"/>
        </pc:sldMkLst>
        <pc:picChg chg="add">
          <ac:chgData name="伊健 杜" userId="e69aded81da48593" providerId="LiveId" clId="{531402EC-17DD-40C4-9069-9F80CDC93544}" dt="2022-09-08T08:36:18.177" v="705"/>
          <ac:picMkLst>
            <pc:docMk/>
            <pc:sldMk cId="308552847" sldId="564"/>
            <ac:picMk id="16386" creationId="{2737EBB5-5E9B-36BF-B1FF-76EBBCEFE0D5}"/>
          </ac:picMkLst>
        </pc:picChg>
      </pc:sldChg>
      <pc:sldChg chg="addSp delSp modSp new mod">
        <pc:chgData name="伊健 杜" userId="e69aded81da48593" providerId="LiveId" clId="{531402EC-17DD-40C4-9069-9F80CDC93544}" dt="2022-09-08T09:52:42.479" v="872" actId="207"/>
        <pc:sldMkLst>
          <pc:docMk/>
          <pc:sldMk cId="2559525265" sldId="565"/>
        </pc:sldMkLst>
        <pc:spChg chg="mod">
          <ac:chgData name="伊健 杜" userId="e69aded81da48593" providerId="LiveId" clId="{531402EC-17DD-40C4-9069-9F80CDC93544}" dt="2022-09-08T09:52:33.708" v="869" actId="1076"/>
          <ac:spMkLst>
            <pc:docMk/>
            <pc:sldMk cId="2559525265" sldId="565"/>
            <ac:spMk id="2" creationId="{BA718AB1-3610-6368-CAE9-4EAD84E42E5D}"/>
          </ac:spMkLst>
        </pc:spChg>
        <pc:spChg chg="del">
          <ac:chgData name="伊健 杜" userId="e69aded81da48593" providerId="LiveId" clId="{531402EC-17DD-40C4-9069-9F80CDC93544}" dt="2022-09-08T08:41:27.661" v="707" actId="478"/>
          <ac:spMkLst>
            <pc:docMk/>
            <pc:sldMk cId="2559525265" sldId="565"/>
            <ac:spMk id="3" creationId="{60909F5C-223D-B29B-F958-7FCBCF513E22}"/>
          </ac:spMkLst>
        </pc:spChg>
        <pc:spChg chg="add mod">
          <ac:chgData name="伊健 杜" userId="e69aded81da48593" providerId="LiveId" clId="{531402EC-17DD-40C4-9069-9F80CDC93544}" dt="2022-09-08T09:52:42.479" v="872" actId="207"/>
          <ac:spMkLst>
            <pc:docMk/>
            <pc:sldMk cId="2559525265" sldId="565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09:52:18.064" v="865" actId="1076"/>
          <ac:spMkLst>
            <pc:docMk/>
            <pc:sldMk cId="2559525265" sldId="565"/>
            <ac:spMk id="6" creationId="{73A41983-5C20-2554-044C-D5C9197DFA43}"/>
          </ac:spMkLst>
        </pc:spChg>
        <pc:picChg chg="add mod">
          <ac:chgData name="伊健 杜" userId="e69aded81da48593" providerId="LiveId" clId="{531402EC-17DD-40C4-9069-9F80CDC93544}" dt="2022-09-08T09:52:18.064" v="865" actId="1076"/>
          <ac:picMkLst>
            <pc:docMk/>
            <pc:sldMk cId="2559525265" sldId="565"/>
            <ac:picMk id="5" creationId="{42D37DE6-9871-E3D8-0A61-6ABEAF54FA80}"/>
          </ac:picMkLst>
        </pc:picChg>
        <pc:picChg chg="add mod">
          <ac:chgData name="伊健 杜" userId="e69aded81da48593" providerId="LiveId" clId="{531402EC-17DD-40C4-9069-9F80CDC93544}" dt="2022-09-08T09:52:20.734" v="867" actId="1076"/>
          <ac:picMkLst>
            <pc:docMk/>
            <pc:sldMk cId="2559525265" sldId="565"/>
            <ac:picMk id="17410" creationId="{C1283C63-862B-9B6C-AAC8-DBF7EF61B351}"/>
          </ac:picMkLst>
        </pc:picChg>
      </pc:sldChg>
      <pc:sldChg chg="addSp delSp modSp add mod modAnim">
        <pc:chgData name="伊健 杜" userId="e69aded81da48593" providerId="LiveId" clId="{531402EC-17DD-40C4-9069-9F80CDC93544}" dt="2022-09-08T10:11:38.800" v="1175" actId="1076"/>
        <pc:sldMkLst>
          <pc:docMk/>
          <pc:sldMk cId="2215827503" sldId="566"/>
        </pc:sldMkLst>
        <pc:spChg chg="mod">
          <ac:chgData name="伊健 杜" userId="e69aded81da48593" providerId="LiveId" clId="{531402EC-17DD-40C4-9069-9F80CDC93544}" dt="2022-09-08T09:52:56.503" v="874" actId="1076"/>
          <ac:spMkLst>
            <pc:docMk/>
            <pc:sldMk cId="2215827503" sldId="566"/>
            <ac:spMk id="2" creationId="{BA718AB1-3610-6368-CAE9-4EAD84E42E5D}"/>
          </ac:spMkLst>
        </pc:spChg>
        <pc:spChg chg="add mod">
          <ac:chgData name="伊健 杜" userId="e69aded81da48593" providerId="LiveId" clId="{531402EC-17DD-40C4-9069-9F80CDC93544}" dt="2022-09-08T10:01:09.749" v="967" actId="14100"/>
          <ac:spMkLst>
            <pc:docMk/>
            <pc:sldMk cId="2215827503" sldId="566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5:36.633" v="1085" actId="1076"/>
          <ac:spMkLst>
            <pc:docMk/>
            <pc:sldMk cId="2215827503" sldId="566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09:55:05.338" v="935" actId="1076"/>
          <ac:spMkLst>
            <pc:docMk/>
            <pc:sldMk cId="2215827503" sldId="566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09:55:16.652" v="939" actId="1076"/>
          <ac:spMkLst>
            <pc:docMk/>
            <pc:sldMk cId="2215827503" sldId="566"/>
            <ac:spMk id="9" creationId="{3654AB39-B246-5E96-6FCB-A2FE037102F2}"/>
          </ac:spMkLst>
        </pc:spChg>
        <pc:spChg chg="add mod">
          <ac:chgData name="伊健 杜" userId="e69aded81da48593" providerId="LiveId" clId="{531402EC-17DD-40C4-9069-9F80CDC93544}" dt="2022-09-08T10:11:36.194" v="1174" actId="1076"/>
          <ac:spMkLst>
            <pc:docMk/>
            <pc:sldMk cId="2215827503" sldId="566"/>
            <ac:spMk id="10" creationId="{21A3E9DA-A477-9FA4-A30F-DEBCC8EBE84F}"/>
          </ac:spMkLst>
        </pc:spChg>
        <pc:spChg chg="add del mod">
          <ac:chgData name="伊健 杜" userId="e69aded81da48593" providerId="LiveId" clId="{531402EC-17DD-40C4-9069-9F80CDC93544}" dt="2022-09-08T09:54:39.804" v="924" actId="478"/>
          <ac:spMkLst>
            <pc:docMk/>
            <pc:sldMk cId="2215827503" sldId="566"/>
            <ac:spMk id="11" creationId="{07A8B456-B2BC-6E10-E469-45B594371B6B}"/>
          </ac:spMkLst>
        </pc:spChg>
        <pc:spChg chg="add mod">
          <ac:chgData name="伊健 杜" userId="e69aded81da48593" providerId="LiveId" clId="{531402EC-17DD-40C4-9069-9F80CDC93544}" dt="2022-09-08T10:11:38.800" v="1175" actId="1076"/>
          <ac:spMkLst>
            <pc:docMk/>
            <pc:sldMk cId="2215827503" sldId="566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0:06:07.891" v="1092" actId="1076"/>
          <ac:spMkLst>
            <pc:docMk/>
            <pc:sldMk cId="2215827503" sldId="566"/>
            <ac:spMk id="14" creationId="{88B866BC-87FC-9AC4-527A-9A37A35D2E0E}"/>
          </ac:spMkLst>
        </pc:spChg>
        <pc:picChg chg="del">
          <ac:chgData name="伊健 杜" userId="e69aded81da48593" providerId="LiveId" clId="{531402EC-17DD-40C4-9069-9F80CDC93544}" dt="2022-09-08T09:53:04.189" v="878" actId="478"/>
          <ac:picMkLst>
            <pc:docMk/>
            <pc:sldMk cId="2215827503" sldId="566"/>
            <ac:picMk id="5" creationId="{42D37DE6-9871-E3D8-0A61-6ABEAF54FA80}"/>
          </ac:picMkLst>
        </pc:picChg>
        <pc:picChg chg="mod">
          <ac:chgData name="伊健 杜" userId="e69aded81da48593" providerId="LiveId" clId="{531402EC-17DD-40C4-9069-9F80CDC93544}" dt="2022-09-08T09:55:08.156" v="936" actId="1076"/>
          <ac:picMkLst>
            <pc:docMk/>
            <pc:sldMk cId="2215827503" sldId="566"/>
            <ac:picMk id="17410" creationId="{C1283C63-862B-9B6C-AAC8-DBF7EF61B351}"/>
          </ac:picMkLst>
        </pc:picChg>
        <pc:picChg chg="add mod">
          <ac:chgData name="伊健 杜" userId="e69aded81da48593" providerId="LiveId" clId="{531402EC-17DD-40C4-9069-9F80CDC93544}" dt="2022-09-08T10:01:13.970" v="969" actId="1076"/>
          <ac:picMkLst>
            <pc:docMk/>
            <pc:sldMk cId="2215827503" sldId="566"/>
            <ac:picMk id="18434" creationId="{C93749E3-300C-AD9B-4EBE-54DE1F1D4012}"/>
          </ac:picMkLst>
        </pc:picChg>
        <pc:picChg chg="add mod">
          <ac:chgData name="伊健 杜" userId="e69aded81da48593" providerId="LiveId" clId="{531402EC-17DD-40C4-9069-9F80CDC93544}" dt="2022-09-08T10:01:15.033" v="970" actId="1076"/>
          <ac:picMkLst>
            <pc:docMk/>
            <pc:sldMk cId="2215827503" sldId="566"/>
            <ac:picMk id="18436" creationId="{ED6B9866-D400-4823-0823-2A54A06F4283}"/>
          </ac:picMkLst>
        </pc:picChg>
        <pc:picChg chg="add mod">
          <ac:chgData name="伊健 杜" userId="e69aded81da48593" providerId="LiveId" clId="{531402EC-17DD-40C4-9069-9F80CDC93544}" dt="2022-09-08T10:01:16.785" v="972" actId="1076"/>
          <ac:picMkLst>
            <pc:docMk/>
            <pc:sldMk cId="2215827503" sldId="566"/>
            <ac:picMk id="18438" creationId="{B1CAF510-0B4A-9097-D9B7-E52D36820EE4}"/>
          </ac:picMkLst>
        </pc:picChg>
        <pc:picChg chg="add mod">
          <ac:chgData name="伊健 杜" userId="e69aded81da48593" providerId="LiveId" clId="{531402EC-17DD-40C4-9069-9F80CDC93544}" dt="2022-09-08T10:01:17.681" v="973" actId="1076"/>
          <ac:picMkLst>
            <pc:docMk/>
            <pc:sldMk cId="2215827503" sldId="566"/>
            <ac:picMk id="18440" creationId="{31D3A249-920E-2F54-2A52-17AF31D55960}"/>
          </ac:picMkLst>
        </pc:picChg>
        <pc:picChg chg="add mod">
          <ac:chgData name="伊健 杜" userId="e69aded81da48593" providerId="LiveId" clId="{531402EC-17DD-40C4-9069-9F80CDC93544}" dt="2022-09-08T10:01:15.947" v="971" actId="1076"/>
          <ac:picMkLst>
            <pc:docMk/>
            <pc:sldMk cId="2215827503" sldId="566"/>
            <ac:picMk id="18442" creationId="{050E079B-5FFA-5378-1241-0ED29348985B}"/>
          </ac:picMkLst>
        </pc:picChg>
        <pc:cxnChg chg="add mod">
          <ac:chgData name="伊健 杜" userId="e69aded81da48593" providerId="LiveId" clId="{531402EC-17DD-40C4-9069-9F80CDC93544}" dt="2022-09-08T10:01:12.137" v="968" actId="14100"/>
          <ac:cxnSpMkLst>
            <pc:docMk/>
            <pc:sldMk cId="2215827503" sldId="566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434059187" sldId="567"/>
        </pc:sldMkLst>
      </pc:sldChg>
      <pc:sldChg chg="addSp modSp add mod modAnim">
        <pc:chgData name="伊健 杜" userId="e69aded81da48593" providerId="LiveId" clId="{531402EC-17DD-40C4-9069-9F80CDC93544}" dt="2022-09-08T10:11:22.110" v="1171" actId="1076"/>
        <pc:sldMkLst>
          <pc:docMk/>
          <pc:sldMk cId="1528000990" sldId="567"/>
        </pc:sldMkLst>
        <pc:spChg chg="mod">
          <ac:chgData name="伊健 杜" userId="e69aded81da48593" providerId="LiveId" clId="{531402EC-17DD-40C4-9069-9F80CDC93544}" dt="2022-09-08T10:02:36.157" v="1013" actId="14100"/>
          <ac:spMkLst>
            <pc:docMk/>
            <pc:sldMk cId="1528000990" sldId="567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11.001" v="1111" actId="1076"/>
          <ac:spMkLst>
            <pc:docMk/>
            <pc:sldMk cId="1528000990" sldId="567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0:02:38.707" v="1014" actId="1076"/>
          <ac:spMkLst>
            <pc:docMk/>
            <pc:sldMk cId="1528000990" sldId="567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0:07:05.130" v="1110" actId="20577"/>
          <ac:spMkLst>
            <pc:docMk/>
            <pc:sldMk cId="1528000990" sldId="567"/>
            <ac:spMk id="7" creationId="{E7A5BD1F-E845-0523-5946-A696A3F17A80}"/>
          </ac:spMkLst>
        </pc:spChg>
        <pc:spChg chg="mod">
          <ac:chgData name="伊健 杜" userId="e69aded81da48593" providerId="LiveId" clId="{531402EC-17DD-40C4-9069-9F80CDC93544}" dt="2022-09-08T10:02:27.747" v="1008" actId="1076"/>
          <ac:spMkLst>
            <pc:docMk/>
            <pc:sldMk cId="1528000990" sldId="567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19.420" v="1170" actId="1076"/>
          <ac:spMkLst>
            <pc:docMk/>
            <pc:sldMk cId="1528000990" sldId="567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2.110" v="1171" actId="1076"/>
          <ac:spMkLst>
            <pc:docMk/>
            <pc:sldMk cId="1528000990" sldId="567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1:48.308" v="982" actId="1076"/>
          <ac:picMkLst>
            <pc:docMk/>
            <pc:sldMk cId="1528000990" sldId="567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0:02:28.491" v="1009" actId="1076"/>
          <ac:picMkLst>
            <pc:docMk/>
            <pc:sldMk cId="1528000990" sldId="567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2:03.167" v="989" actId="1076"/>
          <ac:picMkLst>
            <pc:docMk/>
            <pc:sldMk cId="1528000990" sldId="567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1:44.163" v="980" actId="14100"/>
          <ac:cxnSpMkLst>
            <pc:docMk/>
            <pc:sldMk cId="1528000990" sldId="567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067000475" sldId="568"/>
        </pc:sldMkLst>
      </pc:sldChg>
      <pc:sldChg chg="addSp modSp add mod modAnim">
        <pc:chgData name="伊健 杜" userId="e69aded81da48593" providerId="LiveId" clId="{531402EC-17DD-40C4-9069-9F80CDC93544}" dt="2022-09-08T10:11:29.636" v="1173" actId="1076"/>
        <pc:sldMkLst>
          <pc:docMk/>
          <pc:sldMk cId="2523345187" sldId="568"/>
        </pc:sldMkLst>
        <pc:spChg chg="mod">
          <ac:chgData name="伊健 杜" userId="e69aded81da48593" providerId="LiveId" clId="{531402EC-17DD-40C4-9069-9F80CDC93544}" dt="2022-09-08T10:03:50.458" v="1037" actId="1076"/>
          <ac:spMkLst>
            <pc:docMk/>
            <pc:sldMk cId="2523345187" sldId="568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0:07:58.104" v="1123" actId="20577"/>
          <ac:spMkLst>
            <pc:docMk/>
            <pc:sldMk cId="2523345187" sldId="568"/>
            <ac:spMk id="4" creationId="{AB10C4C4-8897-5FCF-88D7-880418BECCE3}"/>
          </ac:spMkLst>
        </pc:spChg>
        <pc:spChg chg="add mod">
          <ac:chgData name="伊健 杜" userId="e69aded81da48593" providerId="LiveId" clId="{531402EC-17DD-40C4-9069-9F80CDC93544}" dt="2022-09-08T10:08:38.333" v="1163" actId="1076"/>
          <ac:spMkLst>
            <pc:docMk/>
            <pc:sldMk cId="2523345187" sldId="568"/>
            <ac:spMk id="5" creationId="{531D2625-AB90-3F9F-904F-9F4734395CAB}"/>
          </ac:spMkLst>
        </pc:spChg>
        <pc:spChg chg="mod">
          <ac:chgData name="伊健 杜" userId="e69aded81da48593" providerId="LiveId" clId="{531402EC-17DD-40C4-9069-9F80CDC93544}" dt="2022-09-08T10:05:11.959" v="1075" actId="1076"/>
          <ac:spMkLst>
            <pc:docMk/>
            <pc:sldMk cId="2523345187" sldId="568"/>
            <ac:spMk id="6" creationId="{73A41983-5C20-2554-044C-D5C9197DFA43}"/>
          </ac:spMkLst>
        </pc:spChg>
        <pc:spChg chg="mod">
          <ac:chgData name="伊健 杜" userId="e69aded81da48593" providerId="LiveId" clId="{531402EC-17DD-40C4-9069-9F80CDC93544}" dt="2022-09-08T10:04:14.736" v="1066" actId="20577"/>
          <ac:spMkLst>
            <pc:docMk/>
            <pc:sldMk cId="2523345187" sldId="568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0:11:26.030" v="1172" actId="1076"/>
          <ac:spMkLst>
            <pc:docMk/>
            <pc:sldMk cId="2523345187" sldId="568"/>
            <ac:spMk id="10" creationId="{21A3E9DA-A477-9FA4-A30F-DEBCC8EBE84F}"/>
          </ac:spMkLst>
        </pc:spChg>
        <pc:spChg chg="mod">
          <ac:chgData name="伊健 杜" userId="e69aded81da48593" providerId="LiveId" clId="{531402EC-17DD-40C4-9069-9F80CDC93544}" dt="2022-09-08T10:11:29.636" v="1173" actId="1076"/>
          <ac:spMkLst>
            <pc:docMk/>
            <pc:sldMk cId="2523345187" sldId="568"/>
            <ac:spMk id="12" creationId="{8F6E4C8E-4B45-A6F1-8781-3C67747D438A}"/>
          </ac:spMkLst>
        </pc:spChg>
        <pc:picChg chg="mod">
          <ac:chgData name="伊健 杜" userId="e69aded81da48593" providerId="LiveId" clId="{531402EC-17DD-40C4-9069-9F80CDC93544}" dt="2022-09-08T10:03:36.005" v="1032" actId="1076"/>
          <ac:picMkLst>
            <pc:docMk/>
            <pc:sldMk cId="2523345187" sldId="568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0:03:42.041" v="1035" actId="1076"/>
          <ac:picMkLst>
            <pc:docMk/>
            <pc:sldMk cId="2523345187" sldId="568"/>
            <ac:picMk id="18436" creationId="{ED6B9866-D400-4823-0823-2A54A06F4283}"/>
          </ac:picMkLst>
        </pc:picChg>
        <pc:cxnChg chg="mod">
          <ac:chgData name="伊健 杜" userId="e69aded81da48593" providerId="LiveId" clId="{531402EC-17DD-40C4-9069-9F80CDC93544}" dt="2022-09-08T10:03:44.783" v="1036" actId="1076"/>
          <ac:cxnSpMkLst>
            <pc:docMk/>
            <pc:sldMk cId="2523345187" sldId="568"/>
            <ac:cxnSpMk id="8" creationId="{9B7C2E7A-7C48-2388-E8EE-74F24A697416}"/>
          </ac:cxnSpMkLst>
        </pc:cxnChg>
      </pc:sldChg>
      <pc:sldChg chg="addSp delSp modSp add mod">
        <pc:chgData name="伊健 杜" userId="e69aded81da48593" providerId="LiveId" clId="{531402EC-17DD-40C4-9069-9F80CDC93544}" dt="2022-09-08T11:05:16.583" v="1319" actId="1076"/>
        <pc:sldMkLst>
          <pc:docMk/>
          <pc:sldMk cId="1556728297" sldId="569"/>
        </pc:sldMkLst>
        <pc:spChg chg="mod">
          <ac:chgData name="伊健 杜" userId="e69aded81da48593" providerId="LiveId" clId="{531402EC-17DD-40C4-9069-9F80CDC93544}" dt="2022-09-08T11:05:16.583" v="1319" actId="1076"/>
          <ac:spMkLst>
            <pc:docMk/>
            <pc:sldMk cId="1556728297" sldId="569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03:20.299" v="1237" actId="14100"/>
          <ac:spMkLst>
            <pc:docMk/>
            <pc:sldMk cId="1556728297" sldId="569"/>
            <ac:spMk id="3" creationId="{4D819C13-4EB9-2F43-FF37-418B8046D6E0}"/>
          </ac:spMkLst>
        </pc:spChg>
        <pc:spChg chg="mod">
          <ac:chgData name="伊健 杜" userId="e69aded81da48593" providerId="LiveId" clId="{531402EC-17DD-40C4-9069-9F80CDC93544}" dt="2022-09-08T11:04:08.291" v="1283" actId="27636"/>
          <ac:spMkLst>
            <pc:docMk/>
            <pc:sldMk cId="1556728297" sldId="569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05:11.425" v="1318" actId="1076"/>
          <ac:spMkLst>
            <pc:docMk/>
            <pc:sldMk cId="1556728297" sldId="569"/>
            <ac:spMk id="5" creationId="{531D2625-AB90-3F9F-904F-9F4734395CAB}"/>
          </ac:spMkLst>
        </pc:spChg>
        <pc:spChg chg="del">
          <ac:chgData name="伊健 杜" userId="e69aded81da48593" providerId="LiveId" clId="{531402EC-17DD-40C4-9069-9F80CDC93544}" dt="2022-09-08T11:02:42.743" v="1215" actId="478"/>
          <ac:spMkLst>
            <pc:docMk/>
            <pc:sldMk cId="1556728297" sldId="569"/>
            <ac:spMk id="6" creationId="{73A41983-5C20-2554-044C-D5C9197DFA43}"/>
          </ac:spMkLst>
        </pc:spChg>
        <pc:spChg chg="add mod">
          <ac:chgData name="伊健 杜" userId="e69aded81da48593" providerId="LiveId" clId="{531402EC-17DD-40C4-9069-9F80CDC93544}" dt="2022-09-08T11:03:23.578" v="1239" actId="14100"/>
          <ac:spMkLst>
            <pc:docMk/>
            <pc:sldMk cId="1556728297" sldId="569"/>
            <ac:spMk id="7" creationId="{5A7FE8D5-5985-1903-58A0-DF109626992A}"/>
          </ac:spMkLst>
        </pc:spChg>
        <pc:spChg chg="mod">
          <ac:chgData name="伊健 杜" userId="e69aded81da48593" providerId="LiveId" clId="{531402EC-17DD-40C4-9069-9F80CDC93544}" dt="2022-09-08T11:03:40.634" v="1253" actId="207"/>
          <ac:spMkLst>
            <pc:docMk/>
            <pc:sldMk cId="1556728297" sldId="569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02:10.497" v="1203" actId="1076"/>
          <ac:spMkLst>
            <pc:docMk/>
            <pc:sldMk cId="1556728297" sldId="569"/>
            <ac:spMk id="10" creationId="{21A3E9DA-A477-9FA4-A30F-DEBCC8EBE84F}"/>
          </ac:spMkLst>
        </pc:spChg>
        <pc:spChg chg="add mod">
          <ac:chgData name="伊健 杜" userId="e69aded81da48593" providerId="LiveId" clId="{531402EC-17DD-40C4-9069-9F80CDC93544}" dt="2022-09-08T11:03:59.192" v="1274" actId="207"/>
          <ac:spMkLst>
            <pc:docMk/>
            <pc:sldMk cId="1556728297" sldId="569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03:12.533" v="1232" actId="1076"/>
          <ac:spMkLst>
            <pc:docMk/>
            <pc:sldMk cId="1556728297" sldId="569"/>
            <ac:spMk id="12" creationId="{8F6E4C8E-4B45-A6F1-8781-3C67747D438A}"/>
          </ac:spMkLst>
        </pc:spChg>
        <pc:spChg chg="add mod">
          <ac:chgData name="伊健 杜" userId="e69aded81da48593" providerId="LiveId" clId="{531402EC-17DD-40C4-9069-9F80CDC93544}" dt="2022-09-08T11:04:33.927" v="1288" actId="14100"/>
          <ac:spMkLst>
            <pc:docMk/>
            <pc:sldMk cId="1556728297" sldId="569"/>
            <ac:spMk id="13" creationId="{A5E090CF-78E3-E735-7053-0FD18F1BCE93}"/>
          </ac:spMkLst>
        </pc:spChg>
        <pc:picChg chg="del mod">
          <ac:chgData name="伊健 杜" userId="e69aded81da48593" providerId="LiveId" clId="{531402EC-17DD-40C4-9069-9F80CDC93544}" dt="2022-09-08T11:03:09.504" v="1231" actId="478"/>
          <ac:picMkLst>
            <pc:docMk/>
            <pc:sldMk cId="1556728297" sldId="569"/>
            <ac:picMk id="17410" creationId="{C1283C63-862B-9B6C-AAC8-DBF7EF61B351}"/>
          </ac:picMkLst>
        </pc:picChg>
        <pc:picChg chg="mod">
          <ac:chgData name="伊健 杜" userId="e69aded81da48593" providerId="LiveId" clId="{531402EC-17DD-40C4-9069-9F80CDC93544}" dt="2022-09-08T11:03:25.651" v="1240" actId="1076"/>
          <ac:picMkLst>
            <pc:docMk/>
            <pc:sldMk cId="1556728297" sldId="569"/>
            <ac:picMk id="18434" creationId="{C93749E3-300C-AD9B-4EBE-54DE1F1D4012}"/>
          </ac:picMkLst>
        </pc:picChg>
        <pc:picChg chg="del mod">
          <ac:chgData name="伊健 杜" userId="e69aded81da48593" providerId="LiveId" clId="{531402EC-17DD-40C4-9069-9F80CDC93544}" dt="2022-09-08T11:03:08.877" v="1229" actId="478"/>
          <ac:picMkLst>
            <pc:docMk/>
            <pc:sldMk cId="1556728297" sldId="569"/>
            <ac:picMk id="18436" creationId="{ED6B9866-D400-4823-0823-2A54A06F4283}"/>
          </ac:picMkLst>
        </pc:picChg>
        <pc:picChg chg="mod">
          <ac:chgData name="伊健 杜" userId="e69aded81da48593" providerId="LiveId" clId="{531402EC-17DD-40C4-9069-9F80CDC93544}" dt="2022-09-08T11:02:15.857" v="1206" actId="1076"/>
          <ac:picMkLst>
            <pc:docMk/>
            <pc:sldMk cId="1556728297" sldId="569"/>
            <ac:picMk id="18438" creationId="{B1CAF510-0B4A-9097-D9B7-E52D36820EE4}"/>
          </ac:picMkLst>
        </pc:picChg>
        <pc:picChg chg="mod">
          <ac:chgData name="伊健 杜" userId="e69aded81da48593" providerId="LiveId" clId="{531402EC-17DD-40C4-9069-9F80CDC93544}" dt="2022-09-08T11:02:40.032" v="1214" actId="1076"/>
          <ac:picMkLst>
            <pc:docMk/>
            <pc:sldMk cId="1556728297" sldId="569"/>
            <ac:picMk id="18440" creationId="{31D3A249-920E-2F54-2A52-17AF31D55960}"/>
          </ac:picMkLst>
        </pc:picChg>
        <pc:picChg chg="mod">
          <ac:chgData name="伊健 杜" userId="e69aded81da48593" providerId="LiveId" clId="{531402EC-17DD-40C4-9069-9F80CDC93544}" dt="2022-09-08T11:02:18.425" v="1207" actId="1076"/>
          <ac:picMkLst>
            <pc:docMk/>
            <pc:sldMk cId="1556728297" sldId="569"/>
            <ac:picMk id="18442" creationId="{050E079B-5FFA-5378-1241-0ED29348985B}"/>
          </ac:picMkLst>
        </pc:picChg>
        <pc:cxnChg chg="mod">
          <ac:chgData name="伊健 杜" userId="e69aded81da48593" providerId="LiveId" clId="{531402EC-17DD-40C4-9069-9F80CDC93544}" dt="2022-09-08T11:03:38.060" v="1252" actId="1076"/>
          <ac:cxnSpMkLst>
            <pc:docMk/>
            <pc:sldMk cId="1556728297" sldId="569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778531364" sldId="569"/>
        </pc:sldMkLst>
      </pc:sldChg>
      <pc:sldChg chg="addSp delSp modSp add mod delAnim modAnim">
        <pc:chgData name="伊健 杜" userId="e69aded81da48593" providerId="LiveId" clId="{531402EC-17DD-40C4-9069-9F80CDC93544}" dt="2022-09-08T11:15:21.917" v="1476" actId="1076"/>
        <pc:sldMkLst>
          <pc:docMk/>
          <pc:sldMk cId="1145142541" sldId="570"/>
        </pc:sldMkLst>
        <pc:spChg chg="mod">
          <ac:chgData name="伊健 杜" userId="e69aded81da48593" providerId="LiveId" clId="{531402EC-17DD-40C4-9069-9F80CDC93544}" dt="2022-09-08T11:14:50.325" v="1467" actId="1076"/>
          <ac:spMkLst>
            <pc:docMk/>
            <pc:sldMk cId="1145142541" sldId="570"/>
            <ac:spMk id="2" creationId="{BA718AB1-3610-6368-CAE9-4EAD84E42E5D}"/>
          </ac:spMkLst>
        </pc:spChg>
        <pc:spChg chg="mod">
          <ac:chgData name="伊健 杜" userId="e69aded81da48593" providerId="LiveId" clId="{531402EC-17DD-40C4-9069-9F80CDC93544}" dt="2022-09-08T11:15:11.780" v="1473" actId="1076"/>
          <ac:spMkLst>
            <pc:docMk/>
            <pc:sldMk cId="1145142541" sldId="570"/>
            <ac:spMk id="3" creationId="{4D819C13-4EB9-2F43-FF37-418B8046D6E0}"/>
          </ac:spMkLst>
        </pc:spChg>
        <pc:spChg chg="del">
          <ac:chgData name="伊健 杜" userId="e69aded81da48593" providerId="LiveId" clId="{531402EC-17DD-40C4-9069-9F80CDC93544}" dt="2022-09-08T11:10:39.019" v="1386" actId="478"/>
          <ac:spMkLst>
            <pc:docMk/>
            <pc:sldMk cId="1145142541" sldId="570"/>
            <ac:spMk id="4" creationId="{AB10C4C4-8897-5FCF-88D7-880418BECCE3}"/>
          </ac:spMkLst>
        </pc:spChg>
        <pc:spChg chg="mod">
          <ac:chgData name="伊健 杜" userId="e69aded81da48593" providerId="LiveId" clId="{531402EC-17DD-40C4-9069-9F80CDC93544}" dt="2022-09-08T11:14:52.626" v="1468" actId="1076"/>
          <ac:spMkLst>
            <pc:docMk/>
            <pc:sldMk cId="1145142541" sldId="57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08T11:15:21.917" v="1476" actId="1076"/>
          <ac:spMkLst>
            <pc:docMk/>
            <pc:sldMk cId="1145142541" sldId="570"/>
            <ac:spMk id="6" creationId="{6D632D80-E024-8568-9475-7932445A5FE3}"/>
          </ac:spMkLst>
        </pc:spChg>
        <pc:spChg chg="mod">
          <ac:chgData name="伊健 杜" userId="e69aded81da48593" providerId="LiveId" clId="{531402EC-17DD-40C4-9069-9F80CDC93544}" dt="2022-09-08T11:15:15.320" v="1474" actId="1076"/>
          <ac:spMkLst>
            <pc:docMk/>
            <pc:sldMk cId="1145142541" sldId="570"/>
            <ac:spMk id="7" creationId="{5A7FE8D5-5985-1903-58A0-DF109626992A}"/>
          </ac:spMkLst>
        </pc:spChg>
        <pc:spChg chg="add del 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9" creationId="{3654AB39-B246-5E96-6FCB-A2FE037102F2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0" creationId="{21A3E9DA-A477-9FA4-A30F-DEBCC8EBE84F}"/>
          </ac:spMkLst>
        </pc:spChg>
        <pc:spChg chg="del">
          <ac:chgData name="伊健 杜" userId="e69aded81da48593" providerId="LiveId" clId="{531402EC-17DD-40C4-9069-9F80CDC93544}" dt="2022-09-08T11:12:41.492" v="1427" actId="478"/>
          <ac:spMkLst>
            <pc:docMk/>
            <pc:sldMk cId="1145142541" sldId="570"/>
            <ac:spMk id="11" creationId="{D4463B7B-D680-51AA-6C18-23775CD6D2B4}"/>
          </ac:spMkLst>
        </pc:spChg>
        <pc:spChg chg="mod">
          <ac:chgData name="伊健 杜" userId="e69aded81da48593" providerId="LiveId" clId="{531402EC-17DD-40C4-9069-9F80CDC93544}" dt="2022-09-08T11:14:44.389" v="1465" actId="1076"/>
          <ac:spMkLst>
            <pc:docMk/>
            <pc:sldMk cId="1145142541" sldId="570"/>
            <ac:spMk id="12" creationId="{8F6E4C8E-4B45-A6F1-8781-3C67747D438A}"/>
          </ac:spMkLst>
        </pc:spChg>
        <pc:spChg chg="mod">
          <ac:chgData name="伊健 杜" userId="e69aded81da48593" providerId="LiveId" clId="{531402EC-17DD-40C4-9069-9F80CDC93544}" dt="2022-09-08T11:15:07.338" v="1472" actId="1076"/>
          <ac:spMkLst>
            <pc:docMk/>
            <pc:sldMk cId="1145142541" sldId="570"/>
            <ac:spMk id="13" creationId="{A5E090CF-78E3-E735-7053-0FD18F1BCE93}"/>
          </ac:spMkLst>
        </pc:spChg>
        <pc:spChg chg="add mod">
          <ac:chgData name="伊健 杜" userId="e69aded81da48593" providerId="LiveId" clId="{531402EC-17DD-40C4-9069-9F80CDC93544}" dt="2022-09-08T11:15:18.324" v="1475" actId="1076"/>
          <ac:spMkLst>
            <pc:docMk/>
            <pc:sldMk cId="1145142541" sldId="570"/>
            <ac:spMk id="15" creationId="{97B08B32-4623-2446-FC54-471F7871FEF0}"/>
          </ac:spMkLst>
        </pc:spChg>
        <pc:picChg chg="del">
          <ac:chgData name="伊健 杜" userId="e69aded81da48593" providerId="LiveId" clId="{531402EC-17DD-40C4-9069-9F80CDC93544}" dt="2022-09-08T11:11:39.474" v="1392" actId="478"/>
          <ac:picMkLst>
            <pc:docMk/>
            <pc:sldMk cId="1145142541" sldId="570"/>
            <ac:picMk id="18434" creationId="{C93749E3-300C-AD9B-4EBE-54DE1F1D4012}"/>
          </ac:picMkLst>
        </pc:picChg>
        <pc:picChg chg="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8438" creationId="{B1CAF510-0B4A-9097-D9B7-E52D36820EE4}"/>
          </ac:picMkLst>
        </pc:picChg>
        <pc:picChg chg="del mod">
          <ac:chgData name="伊健 杜" userId="e69aded81da48593" providerId="LiveId" clId="{531402EC-17DD-40C4-9069-9F80CDC93544}" dt="2022-09-08T11:13:58.083" v="1452" actId="478"/>
          <ac:picMkLst>
            <pc:docMk/>
            <pc:sldMk cId="1145142541" sldId="570"/>
            <ac:picMk id="18440" creationId="{31D3A249-920E-2F54-2A52-17AF31D55960}"/>
          </ac:picMkLst>
        </pc:picChg>
        <pc:picChg chg="del mod">
          <ac:chgData name="伊健 杜" userId="e69aded81da48593" providerId="LiveId" clId="{531402EC-17DD-40C4-9069-9F80CDC93544}" dt="2022-09-08T11:10:26.908" v="1378" actId="478"/>
          <ac:picMkLst>
            <pc:docMk/>
            <pc:sldMk cId="1145142541" sldId="570"/>
            <ac:picMk id="18442" creationId="{050E079B-5FFA-5378-1241-0ED29348985B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58" creationId="{CE3EC3FC-599B-D298-4CD0-BBE09E3F4FF6}"/>
          </ac:picMkLst>
        </pc:picChg>
        <pc:picChg chg="add mod">
          <ac:chgData name="伊健 杜" userId="e69aded81da48593" providerId="LiveId" clId="{531402EC-17DD-40C4-9069-9F80CDC93544}" dt="2022-09-08T11:15:07.338" v="1472" actId="1076"/>
          <ac:picMkLst>
            <pc:docMk/>
            <pc:sldMk cId="1145142541" sldId="570"/>
            <ac:picMk id="19460" creationId="{F25661D8-8A38-0D86-002E-39BB50A4409C}"/>
          </ac:picMkLst>
        </pc:picChg>
        <pc:cxnChg chg="mod">
          <ac:chgData name="伊健 杜" userId="e69aded81da48593" providerId="LiveId" clId="{531402EC-17DD-40C4-9069-9F80CDC93544}" dt="2022-09-08T11:14:44.389" v="1465" actId="1076"/>
          <ac:cxnSpMkLst>
            <pc:docMk/>
            <pc:sldMk cId="1145142541" sldId="570"/>
            <ac:cxnSpMk id="8" creationId="{9B7C2E7A-7C48-2388-E8EE-74F24A697416}"/>
          </ac:cxnSpMkLst>
        </pc:cxn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321442840" sldId="57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454664311" sldId="571"/>
        </pc:sldMkLst>
      </pc:sldChg>
      <pc:sldChg chg="del">
        <pc:chgData name="伊健 杜" userId="e69aded81da48593" providerId="LiveId" clId="{531402EC-17DD-40C4-9069-9F80CDC93544}" dt="2022-09-11T13:21:48.765" v="2900" actId="47"/>
        <pc:sldMkLst>
          <pc:docMk/>
          <pc:sldMk cId="4058726974" sldId="572"/>
        </pc:sldMkLst>
      </pc:sldChg>
      <pc:sldChg chg="addSp delSp modSp new mod">
        <pc:chgData name="伊健 杜" userId="e69aded81da48593" providerId="LiveId" clId="{531402EC-17DD-40C4-9069-9F80CDC93544}" dt="2022-09-11T11:36:33.397" v="1684" actId="20577"/>
        <pc:sldMkLst>
          <pc:docMk/>
          <pc:sldMk cId="67159782" sldId="573"/>
        </pc:sldMkLst>
        <pc:spChg chg="mod">
          <ac:chgData name="伊健 杜" userId="e69aded81da48593" providerId="LiveId" clId="{531402EC-17DD-40C4-9069-9F80CDC93544}" dt="2022-09-11T10:46:39.835" v="1577" actId="1076"/>
          <ac:spMkLst>
            <pc:docMk/>
            <pc:sldMk cId="67159782" sldId="573"/>
            <ac:spMk id="2" creationId="{6CD2613B-40DA-A174-BCA7-61650244967D}"/>
          </ac:spMkLst>
        </pc:spChg>
        <pc:spChg chg="del">
          <ac:chgData name="伊健 杜" userId="e69aded81da48593" providerId="LiveId" clId="{531402EC-17DD-40C4-9069-9F80CDC93544}" dt="2022-09-11T10:46:01.476" v="1567" actId="478"/>
          <ac:spMkLst>
            <pc:docMk/>
            <pc:sldMk cId="67159782" sldId="573"/>
            <ac:spMk id="3" creationId="{1CB803B9-152F-947C-8C8D-B181C4DBE5CF}"/>
          </ac:spMkLst>
        </pc:spChg>
        <pc:spChg chg="add mod ord">
          <ac:chgData name="伊健 杜" userId="e69aded81da48593" providerId="LiveId" clId="{531402EC-17DD-40C4-9069-9F80CDC93544}" dt="2022-09-11T11:36:33.397" v="1684" actId="20577"/>
          <ac:spMkLst>
            <pc:docMk/>
            <pc:sldMk cId="67159782" sldId="573"/>
            <ac:spMk id="4" creationId="{B2A95D0F-5105-5826-69D6-9250508456D1}"/>
          </ac:spMkLst>
        </pc:spChg>
        <pc:spChg chg="add mod">
          <ac:chgData name="伊健 杜" userId="e69aded81da48593" providerId="LiveId" clId="{531402EC-17DD-40C4-9069-9F80CDC93544}" dt="2022-09-11T10:52:53.607" v="1617"/>
          <ac:spMkLst>
            <pc:docMk/>
            <pc:sldMk cId="67159782" sldId="573"/>
            <ac:spMk id="5" creationId="{237FF05E-0AC6-7A5F-83B1-4092C5133472}"/>
          </ac:spMkLst>
        </pc:spChg>
        <pc:picChg chg="add del mod">
          <ac:chgData name="伊健 杜" userId="e69aded81da48593" providerId="LiveId" clId="{531402EC-17DD-40C4-9069-9F80CDC93544}" dt="2022-09-11T10:49:07.984" v="1584" actId="478"/>
          <ac:picMkLst>
            <pc:docMk/>
            <pc:sldMk cId="67159782" sldId="573"/>
            <ac:picMk id="1026" creationId="{E2089132-2EB0-F547-2ACC-150243665E72}"/>
          </ac:picMkLst>
        </pc:picChg>
        <pc:picChg chg="add mod">
          <ac:chgData name="伊健 杜" userId="e69aded81da48593" providerId="LiveId" clId="{531402EC-17DD-40C4-9069-9F80CDC93544}" dt="2022-09-11T10:49:11.835" v="1586" actId="1076"/>
          <ac:picMkLst>
            <pc:docMk/>
            <pc:sldMk cId="67159782" sldId="573"/>
            <ac:picMk id="1028" creationId="{99125D5D-81AE-7F7B-03E3-0550F9345A2E}"/>
          </ac:picMkLst>
        </pc:picChg>
        <pc:picChg chg="add mod">
          <ac:chgData name="伊健 杜" userId="e69aded81da48593" providerId="LiveId" clId="{531402EC-17DD-40C4-9069-9F80CDC93544}" dt="2022-09-11T10:49:29.025" v="1590" actId="1076"/>
          <ac:picMkLst>
            <pc:docMk/>
            <pc:sldMk cId="67159782" sldId="573"/>
            <ac:picMk id="1030" creationId="{E3271504-4FC0-8A9E-DE1D-573E674B8EDD}"/>
          </ac:picMkLst>
        </pc:picChg>
        <pc:picChg chg="add mod">
          <ac:chgData name="伊健 杜" userId="e69aded81da48593" providerId="LiveId" clId="{531402EC-17DD-40C4-9069-9F80CDC93544}" dt="2022-09-11T10:51:13.473" v="1595" actId="1076"/>
          <ac:picMkLst>
            <pc:docMk/>
            <pc:sldMk cId="67159782" sldId="573"/>
            <ac:picMk id="1032" creationId="{8C69446A-E2A1-3BA0-7821-2525FF6F63B9}"/>
          </ac:picMkLst>
        </pc:picChg>
        <pc:picChg chg="add mod">
          <ac:chgData name="伊健 杜" userId="e69aded81da48593" providerId="LiveId" clId="{531402EC-17DD-40C4-9069-9F80CDC93544}" dt="2022-09-11T10:53:18.299" v="1622" actId="1076"/>
          <ac:picMkLst>
            <pc:docMk/>
            <pc:sldMk cId="67159782" sldId="573"/>
            <ac:picMk id="1035" creationId="{F2D21FC4-54E5-A6B7-0633-AFAF8242DC3F}"/>
          </ac:picMkLst>
        </pc:picChg>
      </pc:sldChg>
      <pc:sldChg chg="new del">
        <pc:chgData name="伊健 杜" userId="e69aded81da48593" providerId="LiveId" clId="{531402EC-17DD-40C4-9069-9F80CDC93544}" dt="2022-09-11T10:42:38.537" v="1528" actId="47"/>
        <pc:sldMkLst>
          <pc:docMk/>
          <pc:sldMk cId="638797294" sldId="573"/>
        </pc:sldMkLst>
      </pc:sldChg>
      <pc:sldChg chg="addSp modSp new mod">
        <pc:chgData name="伊健 杜" userId="e69aded81da48593" providerId="LiveId" clId="{531402EC-17DD-40C4-9069-9F80CDC93544}" dt="2022-09-11T11:09:56.906" v="1642" actId="207"/>
        <pc:sldMkLst>
          <pc:docMk/>
          <pc:sldMk cId="2807426920" sldId="574"/>
        </pc:sldMkLst>
        <pc:spChg chg="add mod">
          <ac:chgData name="伊健 杜" userId="e69aded81da48593" providerId="LiveId" clId="{531402EC-17DD-40C4-9069-9F80CDC93544}" dt="2022-09-11T11:09:56.906" v="1642" actId="207"/>
          <ac:spMkLst>
            <pc:docMk/>
            <pc:sldMk cId="2807426920" sldId="574"/>
            <ac:spMk id="4" creationId="{F9988E81-C47A-735F-C937-F27802A1CFD7}"/>
          </ac:spMkLst>
        </pc:spChg>
        <pc:picChg chg="add">
          <ac:chgData name="伊健 杜" userId="e69aded81da48593" providerId="LiveId" clId="{531402EC-17DD-40C4-9069-9F80CDC93544}" dt="2022-09-11T11:08:22.771" v="1628"/>
          <ac:picMkLst>
            <pc:docMk/>
            <pc:sldMk cId="2807426920" sldId="574"/>
            <ac:picMk id="2050" creationId="{5EAF6704-751B-65CA-6FE6-FD9AFFBA49AA}"/>
          </ac:picMkLst>
        </pc:picChg>
      </pc:sldChg>
      <pc:sldChg chg="addSp delSp new mod">
        <pc:chgData name="伊健 杜" userId="e69aded81da48593" providerId="LiveId" clId="{531402EC-17DD-40C4-9069-9F80CDC93544}" dt="2022-09-11T11:08:46.662" v="1631"/>
        <pc:sldMkLst>
          <pc:docMk/>
          <pc:sldMk cId="3573080160" sldId="575"/>
        </pc:sldMkLst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2" creationId="{7B54EA09-D158-E0D9-10CE-89B7D87A9CBD}"/>
          </ac:spMkLst>
        </pc:spChg>
        <pc:spChg chg="del">
          <ac:chgData name="伊健 杜" userId="e69aded81da48593" providerId="LiveId" clId="{531402EC-17DD-40C4-9069-9F80CDC93544}" dt="2022-09-11T11:08:45.600" v="1630" actId="478"/>
          <ac:spMkLst>
            <pc:docMk/>
            <pc:sldMk cId="3573080160" sldId="575"/>
            <ac:spMk id="3" creationId="{06399D88-66E1-677C-9357-FD80A18A381E}"/>
          </ac:spMkLst>
        </pc:spChg>
        <pc:picChg chg="add">
          <ac:chgData name="伊健 杜" userId="e69aded81da48593" providerId="LiveId" clId="{531402EC-17DD-40C4-9069-9F80CDC93544}" dt="2022-09-11T11:08:46.662" v="1631"/>
          <ac:picMkLst>
            <pc:docMk/>
            <pc:sldMk cId="3573080160" sldId="575"/>
            <ac:picMk id="3074" creationId="{B8F63341-9DCB-2DA2-A87D-8F08CA82CC54}"/>
          </ac:picMkLst>
        </pc:picChg>
      </pc:sldChg>
      <pc:sldChg chg="addSp delSp new mod">
        <pc:chgData name="伊健 杜" userId="e69aded81da48593" providerId="LiveId" clId="{531402EC-17DD-40C4-9069-9F80CDC93544}" dt="2022-09-11T11:09:18.840" v="1634"/>
        <pc:sldMkLst>
          <pc:docMk/>
          <pc:sldMk cId="2973191360" sldId="576"/>
        </pc:sldMkLst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2" creationId="{9A0D4E7B-260F-C79B-5270-BDA70B9E8BCA}"/>
          </ac:spMkLst>
        </pc:spChg>
        <pc:spChg chg="del">
          <ac:chgData name="伊健 杜" userId="e69aded81da48593" providerId="LiveId" clId="{531402EC-17DD-40C4-9069-9F80CDC93544}" dt="2022-09-11T11:08:57.529" v="1633" actId="478"/>
          <ac:spMkLst>
            <pc:docMk/>
            <pc:sldMk cId="2973191360" sldId="576"/>
            <ac:spMk id="3" creationId="{FAFACEF8-3B45-115B-D0A4-03CEBC62F29C}"/>
          </ac:spMkLst>
        </pc:spChg>
        <pc:picChg chg="add">
          <ac:chgData name="伊健 杜" userId="e69aded81da48593" providerId="LiveId" clId="{531402EC-17DD-40C4-9069-9F80CDC93544}" dt="2022-09-11T11:09:18.840" v="1634"/>
          <ac:picMkLst>
            <pc:docMk/>
            <pc:sldMk cId="2973191360" sldId="576"/>
            <ac:picMk id="4098" creationId="{7C9145DE-4A4C-B89C-ADC1-D53498053175}"/>
          </ac:picMkLst>
        </pc:picChg>
      </pc:sldChg>
      <pc:sldChg chg="addSp delSp modSp new mod">
        <pc:chgData name="伊健 杜" userId="e69aded81da48593" providerId="LiveId" clId="{531402EC-17DD-40C4-9069-9F80CDC93544}" dt="2022-09-11T12:13:07.521" v="2143" actId="1076"/>
        <pc:sldMkLst>
          <pc:docMk/>
          <pc:sldMk cId="1145777651" sldId="577"/>
        </pc:sldMkLst>
        <pc:spChg chg="mod">
          <ac:chgData name="伊健 杜" userId="e69aded81da48593" providerId="LiveId" clId="{531402EC-17DD-40C4-9069-9F80CDC93544}" dt="2022-09-11T12:00:07.477" v="1926" actId="1076"/>
          <ac:spMkLst>
            <pc:docMk/>
            <pc:sldMk cId="1145777651" sldId="577"/>
            <ac:spMk id="2" creationId="{5E7A5ECD-8082-5CB0-80C4-3B7DD1EAD5D5}"/>
          </ac:spMkLst>
        </pc:spChg>
        <pc:spChg chg="del mod">
          <ac:chgData name="伊健 杜" userId="e69aded81da48593" providerId="LiveId" clId="{531402EC-17DD-40C4-9069-9F80CDC93544}" dt="2022-09-11T11:10:26.668" v="1657" actId="478"/>
          <ac:spMkLst>
            <pc:docMk/>
            <pc:sldMk cId="1145777651" sldId="577"/>
            <ac:spMk id="3" creationId="{B31A26E6-5734-3E2D-9AA2-FEE42C708C14}"/>
          </ac:spMkLst>
        </pc:spChg>
        <pc:spChg chg="add mod">
          <ac:chgData name="伊健 杜" userId="e69aded81da48593" providerId="LiveId" clId="{531402EC-17DD-40C4-9069-9F80CDC93544}" dt="2022-09-11T12:00:16.977" v="1928" actId="1076"/>
          <ac:spMkLst>
            <pc:docMk/>
            <pc:sldMk cId="1145777651" sldId="577"/>
            <ac:spMk id="5" creationId="{A372329C-4D0E-C343-8030-C06D17D2EF5C}"/>
          </ac:spMkLst>
        </pc:spChg>
        <pc:spChg chg="add mod">
          <ac:chgData name="伊健 杜" userId="e69aded81da48593" providerId="LiveId" clId="{531402EC-17DD-40C4-9069-9F80CDC93544}" dt="2022-09-11T12:00:19.733" v="1929" actId="1076"/>
          <ac:spMkLst>
            <pc:docMk/>
            <pc:sldMk cId="1145777651" sldId="577"/>
            <ac:spMk id="6" creationId="{AF0187AF-0CBC-84E3-527F-EEE059021FF8}"/>
          </ac:spMkLst>
        </pc:spChg>
        <pc:spChg chg="add mod">
          <ac:chgData name="伊健 杜" userId="e69aded81da48593" providerId="LiveId" clId="{531402EC-17DD-40C4-9069-9F80CDC93544}" dt="2022-09-11T12:00:14.475" v="1927" actId="1076"/>
          <ac:spMkLst>
            <pc:docMk/>
            <pc:sldMk cId="1145777651" sldId="577"/>
            <ac:spMk id="7" creationId="{B23C9784-6A87-5D20-061D-CE24DF94A312}"/>
          </ac:spMkLst>
        </pc:spChg>
        <pc:spChg chg="add del">
          <ac:chgData name="伊健 杜" userId="e69aded81da48593" providerId="LiveId" clId="{531402EC-17DD-40C4-9069-9F80CDC93544}" dt="2022-09-11T12:01:18.424" v="1931" actId="478"/>
          <ac:spMkLst>
            <pc:docMk/>
            <pc:sldMk cId="1145777651" sldId="577"/>
            <ac:spMk id="8" creationId="{581D7FDB-A2CE-657B-AEFA-209D215C1C17}"/>
          </ac:spMkLst>
        </pc:spChg>
        <pc:spChg chg="add mod">
          <ac:chgData name="伊健 杜" userId="e69aded81da48593" providerId="LiveId" clId="{531402EC-17DD-40C4-9069-9F80CDC93544}" dt="2022-09-11T12:13:07.521" v="2143" actId="1076"/>
          <ac:spMkLst>
            <pc:docMk/>
            <pc:sldMk cId="1145777651" sldId="577"/>
            <ac:spMk id="9" creationId="{4EB93A0F-D5CE-839B-8490-ED0DF9046D42}"/>
          </ac:spMkLst>
        </pc:spChg>
        <pc:spChg chg="add mod">
          <ac:chgData name="伊健 杜" userId="e69aded81da48593" providerId="LiveId" clId="{531402EC-17DD-40C4-9069-9F80CDC93544}" dt="2022-09-11T12:04:07.838" v="1985" actId="403"/>
          <ac:spMkLst>
            <pc:docMk/>
            <pc:sldMk cId="1145777651" sldId="577"/>
            <ac:spMk id="10" creationId="{43237F5A-DB1A-1250-8EAB-37C2502A7D61}"/>
          </ac:spMkLst>
        </pc:spChg>
        <pc:spChg chg="add mod">
          <ac:chgData name="伊健 杜" userId="e69aded81da48593" providerId="LiveId" clId="{531402EC-17DD-40C4-9069-9F80CDC93544}" dt="2022-09-11T12:13:04.956" v="2142" actId="1076"/>
          <ac:spMkLst>
            <pc:docMk/>
            <pc:sldMk cId="1145777651" sldId="577"/>
            <ac:spMk id="12" creationId="{92396A2A-C0D3-3FD9-94E4-B2A37B0AC862}"/>
          </ac:spMkLst>
        </pc:spChg>
        <pc:picChg chg="add mod">
          <ac:chgData name="伊健 杜" userId="e69aded81da48593" providerId="LiveId" clId="{531402EC-17DD-40C4-9069-9F80CDC93544}" dt="2022-09-11T12:00:01.439" v="1925" actId="1076"/>
          <ac:picMkLst>
            <pc:docMk/>
            <pc:sldMk cId="1145777651" sldId="577"/>
            <ac:picMk id="8194" creationId="{8A9D9CFC-DE75-44DD-914E-8338C9705243}"/>
          </ac:picMkLst>
        </pc:picChg>
        <pc:picChg chg="add mod">
          <ac:chgData name="伊健 杜" userId="e69aded81da48593" providerId="LiveId" clId="{531402EC-17DD-40C4-9069-9F80CDC93544}" dt="2022-09-11T12:04:10.545" v="1986" actId="1076"/>
          <ac:picMkLst>
            <pc:docMk/>
            <pc:sldMk cId="1145777651" sldId="577"/>
            <ac:picMk id="8196" creationId="{29CFEB58-8E0C-E366-B0E2-4F5241B89D04}"/>
          </ac:picMkLst>
        </pc:picChg>
      </pc:sldChg>
      <pc:sldChg chg="new del">
        <pc:chgData name="伊健 杜" userId="e69aded81da48593" providerId="LiveId" clId="{531402EC-17DD-40C4-9069-9F80CDC93544}" dt="2022-09-11T11:09:24.480" v="1636" actId="47"/>
        <pc:sldMkLst>
          <pc:docMk/>
          <pc:sldMk cId="3057424730" sldId="577"/>
        </pc:sldMkLst>
      </pc:sldChg>
      <pc:sldChg chg="delSp new del mod">
        <pc:chgData name="伊健 杜" userId="e69aded81da48593" providerId="LiveId" clId="{531402EC-17DD-40C4-9069-9F80CDC93544}" dt="2022-09-11T11:15:29.781" v="1664" actId="47"/>
        <pc:sldMkLst>
          <pc:docMk/>
          <pc:sldMk cId="3187859001" sldId="578"/>
        </pc:sldMkLst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2" creationId="{051C4270-89FC-31AC-F8A1-A087897A6F67}"/>
          </ac:spMkLst>
        </pc:spChg>
        <pc:spChg chg="del">
          <ac:chgData name="伊健 杜" userId="e69aded81da48593" providerId="LiveId" clId="{531402EC-17DD-40C4-9069-9F80CDC93544}" dt="2022-09-11T11:15:20.830" v="1663" actId="478"/>
          <ac:spMkLst>
            <pc:docMk/>
            <pc:sldMk cId="3187859001" sldId="578"/>
            <ac:spMk id="3" creationId="{759E5172-745A-E338-F431-80D1A14D1F1C}"/>
          </ac:spMkLst>
        </pc:spChg>
      </pc:sldChg>
      <pc:sldChg chg="addSp delSp modSp new mod modAnim">
        <pc:chgData name="伊健 杜" userId="e69aded81da48593" providerId="LiveId" clId="{531402EC-17DD-40C4-9069-9F80CDC93544}" dt="2022-09-11T12:29:19.872" v="2349" actId="20577"/>
        <pc:sldMkLst>
          <pc:docMk/>
          <pc:sldMk cId="3683411461" sldId="578"/>
        </pc:sldMkLst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2" creationId="{39128E90-B89D-8AF6-DA7C-C7B25FBA85C0}"/>
          </ac:spMkLst>
        </pc:spChg>
        <pc:spChg chg="del">
          <ac:chgData name="伊健 杜" userId="e69aded81da48593" providerId="LiveId" clId="{531402EC-17DD-40C4-9069-9F80CDC93544}" dt="2022-09-11T11:16:14.078" v="1666" actId="478"/>
          <ac:spMkLst>
            <pc:docMk/>
            <pc:sldMk cId="3683411461" sldId="578"/>
            <ac:spMk id="3" creationId="{A59AA2B9-79D4-2447-55D0-8FA2624F74C7}"/>
          </ac:spMkLst>
        </pc:spChg>
        <pc:spChg chg="add mod">
          <ac:chgData name="伊健 杜" userId="e69aded81da48593" providerId="LiveId" clId="{531402EC-17DD-40C4-9069-9F80CDC93544}" dt="2022-09-11T12:29:09.685" v="2335"/>
          <ac:spMkLst>
            <pc:docMk/>
            <pc:sldMk cId="3683411461" sldId="578"/>
            <ac:spMk id="4" creationId="{89789CD5-3DD3-309B-E53B-9D0EB836D6C0}"/>
          </ac:spMkLst>
        </pc:spChg>
        <pc:spChg chg="add mod">
          <ac:chgData name="伊健 杜" userId="e69aded81da48593" providerId="LiveId" clId="{531402EC-17DD-40C4-9069-9F80CDC93544}" dt="2022-09-11T12:29:03.685" v="2327" actId="20577"/>
          <ac:spMkLst>
            <pc:docMk/>
            <pc:sldMk cId="3683411461" sldId="578"/>
            <ac:spMk id="6" creationId="{61043636-DFB0-17EC-5E6F-FD0ED8D87424}"/>
          </ac:spMkLst>
        </pc:spChg>
        <pc:spChg chg="add mod">
          <ac:chgData name="伊健 杜" userId="e69aded81da48593" providerId="LiveId" clId="{531402EC-17DD-40C4-9069-9F80CDC93544}" dt="2022-09-11T12:29:14.623" v="2341" actId="20577"/>
          <ac:spMkLst>
            <pc:docMk/>
            <pc:sldMk cId="3683411461" sldId="578"/>
            <ac:spMk id="7" creationId="{4A83946F-E7D5-B97A-F131-C3DBEE0D882C}"/>
          </ac:spMkLst>
        </pc:spChg>
        <pc:spChg chg="add mod">
          <ac:chgData name="伊健 杜" userId="e69aded81da48593" providerId="LiveId" clId="{531402EC-17DD-40C4-9069-9F80CDC93544}" dt="2022-09-11T12:29:19.872" v="2349" actId="20577"/>
          <ac:spMkLst>
            <pc:docMk/>
            <pc:sldMk cId="3683411461" sldId="578"/>
            <ac:spMk id="9" creationId="{00072881-C061-03F7-9CE0-4658B83000DB}"/>
          </ac:spMkLst>
        </pc:spChg>
        <pc:picChg chg="add mod">
          <ac:chgData name="伊健 杜" userId="e69aded81da48593" providerId="LiveId" clId="{531402EC-17DD-40C4-9069-9F80CDC93544}" dt="2022-09-11T11:16:58.392" v="1668" actId="1076"/>
          <ac:picMkLst>
            <pc:docMk/>
            <pc:sldMk cId="3683411461" sldId="578"/>
            <ac:picMk id="5122" creationId="{32AD67FA-A474-1D93-0D01-B4D55CF0CC58}"/>
          </ac:picMkLst>
        </pc:picChg>
        <pc:picChg chg="add mod">
          <ac:chgData name="伊健 杜" userId="e69aded81da48593" providerId="LiveId" clId="{531402EC-17DD-40C4-9069-9F80CDC93544}" dt="2022-09-11T11:17:43.448" v="1673" actId="1076"/>
          <ac:picMkLst>
            <pc:docMk/>
            <pc:sldMk cId="3683411461" sldId="578"/>
            <ac:picMk id="5124" creationId="{ACAFA819-DA32-ABAC-5683-0580AC8924BD}"/>
          </ac:picMkLst>
        </pc:picChg>
        <pc:picChg chg="add mod">
          <ac:chgData name="伊健 杜" userId="e69aded81da48593" providerId="LiveId" clId="{531402EC-17DD-40C4-9069-9F80CDC93544}" dt="2022-09-11T11:46:17.511" v="1851" actId="1076"/>
          <ac:picMkLst>
            <pc:docMk/>
            <pc:sldMk cId="3683411461" sldId="578"/>
            <ac:picMk id="5126" creationId="{2E1A6469-0CD0-7344-CD2C-505A8021015E}"/>
          </ac:picMkLst>
        </pc:picChg>
        <pc:picChg chg="add mod">
          <ac:chgData name="伊健 杜" userId="e69aded81da48593" providerId="LiveId" clId="{531402EC-17DD-40C4-9069-9F80CDC93544}" dt="2022-09-11T11:47:16.600" v="1857" actId="1076"/>
          <ac:picMkLst>
            <pc:docMk/>
            <pc:sldMk cId="3683411461" sldId="578"/>
            <ac:picMk id="5128" creationId="{9C80889F-5C66-4E29-81BC-74B1FBE4A99D}"/>
          </ac:picMkLst>
        </pc:picChg>
      </pc:sldChg>
      <pc:sldChg chg="addSp delSp modSp new mod">
        <pc:chgData name="伊健 杜" userId="e69aded81da48593" providerId="LiveId" clId="{531402EC-17DD-40C4-9069-9F80CDC93544}" dt="2022-09-11T11:44:33.975" v="1835" actId="1076"/>
        <pc:sldMkLst>
          <pc:docMk/>
          <pc:sldMk cId="98886815" sldId="579"/>
        </pc:sldMkLst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2" creationId="{4BCEAF2B-F64B-8102-8D44-4C1487DA9F16}"/>
          </ac:spMkLst>
        </pc:spChg>
        <pc:spChg chg="del">
          <ac:chgData name="伊健 杜" userId="e69aded81da48593" providerId="LiveId" clId="{531402EC-17DD-40C4-9069-9F80CDC93544}" dt="2022-09-11T11:41:39.486" v="1723" actId="478"/>
          <ac:spMkLst>
            <pc:docMk/>
            <pc:sldMk cId="98886815" sldId="579"/>
            <ac:spMk id="3" creationId="{79F2DE93-74F1-0A14-8646-1454138D37AE}"/>
          </ac:spMkLst>
        </pc:spChg>
        <pc:picChg chg="add mod">
          <ac:chgData name="伊健 杜" userId="e69aded81da48593" providerId="LiveId" clId="{531402EC-17DD-40C4-9069-9F80CDC93544}" dt="2022-09-11T11:41:54.440" v="1733" actId="1076"/>
          <ac:picMkLst>
            <pc:docMk/>
            <pc:sldMk cId="98886815" sldId="579"/>
            <ac:picMk id="4" creationId="{DFE52320-A302-BCF3-7327-3F8530C2A905}"/>
          </ac:picMkLst>
        </pc:picChg>
        <pc:picChg chg="add mod">
          <ac:chgData name="伊健 杜" userId="e69aded81da48593" providerId="LiveId" clId="{531402EC-17DD-40C4-9069-9F80CDC93544}" dt="2022-09-11T11:41:53.449" v="1732" actId="1076"/>
          <ac:picMkLst>
            <pc:docMk/>
            <pc:sldMk cId="98886815" sldId="579"/>
            <ac:picMk id="5" creationId="{250D0559-5EB3-4753-2D24-517A566D9567}"/>
          </ac:picMkLst>
        </pc:picChg>
        <pc:picChg chg="add mod">
          <ac:chgData name="伊健 杜" userId="e69aded81da48593" providerId="LiveId" clId="{531402EC-17DD-40C4-9069-9F80CDC93544}" dt="2022-09-11T11:44:26.915" v="1832" actId="1076"/>
          <ac:picMkLst>
            <pc:docMk/>
            <pc:sldMk cId="98886815" sldId="579"/>
            <ac:picMk id="6" creationId="{6B643542-5CE4-6063-8FD3-559D43F5BF8B}"/>
          </ac:picMkLst>
        </pc:picChg>
        <pc:picChg chg="add mod">
          <ac:chgData name="伊健 杜" userId="e69aded81da48593" providerId="LiveId" clId="{531402EC-17DD-40C4-9069-9F80CDC93544}" dt="2022-09-11T11:42:22.247" v="1753" actId="1076"/>
          <ac:picMkLst>
            <pc:docMk/>
            <pc:sldMk cId="98886815" sldId="579"/>
            <ac:picMk id="7" creationId="{EB75B2E1-27FD-9734-FCC2-3453D84B9B14}"/>
          </ac:picMkLst>
        </pc:picChg>
        <pc:picChg chg="add mod">
          <ac:chgData name="伊健 杜" userId="e69aded81da48593" providerId="LiveId" clId="{531402EC-17DD-40C4-9069-9F80CDC93544}" dt="2022-09-11T11:44:02.741" v="1817" actId="1076"/>
          <ac:picMkLst>
            <pc:docMk/>
            <pc:sldMk cId="98886815" sldId="579"/>
            <ac:picMk id="8" creationId="{2A8B0B80-8AFD-F23E-81EA-48AF47EE5588}"/>
          </ac:picMkLst>
        </pc:picChg>
        <pc:picChg chg="add mod">
          <ac:chgData name="伊健 杜" userId="e69aded81da48593" providerId="LiveId" clId="{531402EC-17DD-40C4-9069-9F80CDC93544}" dt="2022-09-11T11:44:12.006" v="1824" actId="1076"/>
          <ac:picMkLst>
            <pc:docMk/>
            <pc:sldMk cId="98886815" sldId="579"/>
            <ac:picMk id="9" creationId="{25C3C035-3951-E490-68CD-349562335924}"/>
          </ac:picMkLst>
        </pc:picChg>
        <pc:picChg chg="add mod">
          <ac:chgData name="伊健 杜" userId="e69aded81da48593" providerId="LiveId" clId="{531402EC-17DD-40C4-9069-9F80CDC93544}" dt="2022-09-11T11:42:31.185" v="1761" actId="1076"/>
          <ac:picMkLst>
            <pc:docMk/>
            <pc:sldMk cId="98886815" sldId="579"/>
            <ac:picMk id="10" creationId="{1FC6EBAC-1C3A-AB1C-5449-919FA536DCB1}"/>
          </ac:picMkLst>
        </pc:picChg>
        <pc:picChg chg="add mod">
          <ac:chgData name="伊健 杜" userId="e69aded81da48593" providerId="LiveId" clId="{531402EC-17DD-40C4-9069-9F80CDC93544}" dt="2022-09-11T11:42:29.635" v="1759" actId="1076"/>
          <ac:picMkLst>
            <pc:docMk/>
            <pc:sldMk cId="98886815" sldId="579"/>
            <ac:picMk id="11" creationId="{01F87F1E-111B-53E8-54F0-E5E708E9203B}"/>
          </ac:picMkLst>
        </pc:picChg>
        <pc:picChg chg="add del mod">
          <ac:chgData name="伊健 杜" userId="e69aded81da48593" providerId="LiveId" clId="{531402EC-17DD-40C4-9069-9F80CDC93544}" dt="2022-09-11T11:43:32.593" v="1791" actId="478"/>
          <ac:picMkLst>
            <pc:docMk/>
            <pc:sldMk cId="98886815" sldId="579"/>
            <ac:picMk id="12" creationId="{64C82153-FC81-8B1B-B3C7-3732193E79FB}"/>
          </ac:picMkLst>
        </pc:picChg>
        <pc:picChg chg="add del mod">
          <ac:chgData name="伊健 杜" userId="e69aded81da48593" providerId="LiveId" clId="{531402EC-17DD-40C4-9069-9F80CDC93544}" dt="2022-09-11T11:43:33.097" v="1792" actId="478"/>
          <ac:picMkLst>
            <pc:docMk/>
            <pc:sldMk cId="98886815" sldId="579"/>
            <ac:picMk id="13" creationId="{B8D4E073-9ACC-E8EF-AB28-2C2BA2232012}"/>
          </ac:picMkLst>
        </pc:picChg>
        <pc:picChg chg="add mod">
          <ac:chgData name="伊健 杜" userId="e69aded81da48593" providerId="LiveId" clId="{531402EC-17DD-40C4-9069-9F80CDC93544}" dt="2022-09-11T11:43:43.560" v="1806" actId="1076"/>
          <ac:picMkLst>
            <pc:docMk/>
            <pc:sldMk cId="98886815" sldId="579"/>
            <ac:picMk id="14" creationId="{20DD4E0F-DE99-A2C1-B8FC-F31906FBCA9F}"/>
          </ac:picMkLst>
        </pc:picChg>
        <pc:picChg chg="add del mod">
          <ac:chgData name="伊健 杜" userId="e69aded81da48593" providerId="LiveId" clId="{531402EC-17DD-40C4-9069-9F80CDC93544}" dt="2022-09-11T11:43:34.595" v="1795" actId="478"/>
          <ac:picMkLst>
            <pc:docMk/>
            <pc:sldMk cId="98886815" sldId="579"/>
            <ac:picMk id="15" creationId="{BB6A7FF5-53D5-3693-628A-59DD54BE4B3E}"/>
          </ac:picMkLst>
        </pc:picChg>
        <pc:picChg chg="add mod">
          <ac:chgData name="伊健 杜" userId="e69aded81da48593" providerId="LiveId" clId="{531402EC-17DD-40C4-9069-9F80CDC93544}" dt="2022-09-11T11:43:46.654" v="1808" actId="1076"/>
          <ac:picMkLst>
            <pc:docMk/>
            <pc:sldMk cId="98886815" sldId="579"/>
            <ac:picMk id="16" creationId="{4A0CE71E-C979-3C08-6F89-2C16335A3EF2}"/>
          </ac:picMkLst>
        </pc:picChg>
        <pc:picChg chg="add mod">
          <ac:chgData name="伊健 杜" userId="e69aded81da48593" providerId="LiveId" clId="{531402EC-17DD-40C4-9069-9F80CDC93544}" dt="2022-09-11T11:44:13.031" v="1825" actId="1076"/>
          <ac:picMkLst>
            <pc:docMk/>
            <pc:sldMk cId="98886815" sldId="579"/>
            <ac:picMk id="17" creationId="{44D94E6A-CBCB-3B79-DACB-4A5820C79DE9}"/>
          </ac:picMkLst>
        </pc:picChg>
        <pc:picChg chg="add mod">
          <ac:chgData name="伊健 杜" userId="e69aded81da48593" providerId="LiveId" clId="{531402EC-17DD-40C4-9069-9F80CDC93544}" dt="2022-09-11T11:43:44.628" v="1807" actId="1076"/>
          <ac:picMkLst>
            <pc:docMk/>
            <pc:sldMk cId="98886815" sldId="579"/>
            <ac:picMk id="18" creationId="{8A625D3B-05ED-CF43-F539-9F572AC8556D}"/>
          </ac:picMkLst>
        </pc:picChg>
        <pc:picChg chg="add mod">
          <ac:chgData name="伊健 杜" userId="e69aded81da48593" providerId="LiveId" clId="{531402EC-17DD-40C4-9069-9F80CDC93544}" dt="2022-09-11T11:44:01.259" v="1816" actId="1076"/>
          <ac:picMkLst>
            <pc:docMk/>
            <pc:sldMk cId="98886815" sldId="579"/>
            <ac:picMk id="19" creationId="{FA82676B-E485-F77E-08B2-0C88DA34F871}"/>
          </ac:picMkLst>
        </pc:picChg>
        <pc:picChg chg="add mod">
          <ac:chgData name="伊健 杜" userId="e69aded81da48593" providerId="LiveId" clId="{531402EC-17DD-40C4-9069-9F80CDC93544}" dt="2022-09-11T11:44:07.160" v="1821" actId="1076"/>
          <ac:picMkLst>
            <pc:docMk/>
            <pc:sldMk cId="98886815" sldId="579"/>
            <ac:picMk id="20" creationId="{7CD4F775-9823-6D25-9200-C55DB23977AB}"/>
          </ac:picMkLst>
        </pc:picChg>
        <pc:picChg chg="add mod">
          <ac:chgData name="伊健 杜" userId="e69aded81da48593" providerId="LiveId" clId="{531402EC-17DD-40C4-9069-9F80CDC93544}" dt="2022-09-11T11:44:09.578" v="1823" actId="1076"/>
          <ac:picMkLst>
            <pc:docMk/>
            <pc:sldMk cId="98886815" sldId="579"/>
            <ac:picMk id="21" creationId="{1F520B17-A21A-A770-3809-74055B77890C}"/>
          </ac:picMkLst>
        </pc:picChg>
        <pc:picChg chg="add del mod">
          <ac:chgData name="伊健 杜" userId="e69aded81da48593" providerId="LiveId" clId="{531402EC-17DD-40C4-9069-9F80CDC93544}" dt="2022-09-11T11:44:16.096" v="1827" actId="478"/>
          <ac:picMkLst>
            <pc:docMk/>
            <pc:sldMk cId="98886815" sldId="579"/>
            <ac:picMk id="22" creationId="{DA7BDCB3-AC4B-D558-776E-20266331B35E}"/>
          </ac:picMkLst>
        </pc:picChg>
        <pc:picChg chg="add mod">
          <ac:chgData name="伊健 杜" userId="e69aded81da48593" providerId="LiveId" clId="{531402EC-17DD-40C4-9069-9F80CDC93544}" dt="2022-09-11T11:44:19.766" v="1829" actId="1076"/>
          <ac:picMkLst>
            <pc:docMk/>
            <pc:sldMk cId="98886815" sldId="579"/>
            <ac:picMk id="23" creationId="{AA1501E5-3E8A-8DE7-B9EB-8145D752A933}"/>
          </ac:picMkLst>
        </pc:picChg>
        <pc:picChg chg="add mod">
          <ac:chgData name="伊健 杜" userId="e69aded81da48593" providerId="LiveId" clId="{531402EC-17DD-40C4-9069-9F80CDC93544}" dt="2022-09-11T11:44:27.563" v="1833" actId="1076"/>
          <ac:picMkLst>
            <pc:docMk/>
            <pc:sldMk cId="98886815" sldId="579"/>
            <ac:picMk id="24" creationId="{65FC6FC3-BEB1-E53E-B15B-07A36DCD8B28}"/>
          </ac:picMkLst>
        </pc:picChg>
        <pc:picChg chg="add mod">
          <ac:chgData name="伊健 杜" userId="e69aded81da48593" providerId="LiveId" clId="{531402EC-17DD-40C4-9069-9F80CDC93544}" dt="2022-09-11T11:44:33.975" v="1835" actId="1076"/>
          <ac:picMkLst>
            <pc:docMk/>
            <pc:sldMk cId="98886815" sldId="579"/>
            <ac:picMk id="25" creationId="{7FFCE1C4-468F-D8AF-4DEC-ABFFD31DC19F}"/>
          </ac:picMkLst>
        </pc:picChg>
      </pc:sldChg>
      <pc:sldChg chg="addSp delSp modSp new mod modAnim">
        <pc:chgData name="伊健 杜" userId="e69aded81da48593" providerId="LiveId" clId="{531402EC-17DD-40C4-9069-9F80CDC93544}" dt="2022-09-11T12:28:39.783" v="2319" actId="20577"/>
        <pc:sldMkLst>
          <pc:docMk/>
          <pc:sldMk cId="1891839293" sldId="580"/>
        </pc:sldMkLst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2" creationId="{18C136B4-DF8E-B297-01E0-1E0D93BB28AA}"/>
          </ac:spMkLst>
        </pc:spChg>
        <pc:spChg chg="del">
          <ac:chgData name="伊健 杜" userId="e69aded81da48593" providerId="LiveId" clId="{531402EC-17DD-40C4-9069-9F80CDC93544}" dt="2022-09-11T11:44:41.376" v="1837" actId="478"/>
          <ac:spMkLst>
            <pc:docMk/>
            <pc:sldMk cId="1891839293" sldId="580"/>
            <ac:spMk id="3" creationId="{FBF0B043-B33B-AD9A-B449-03CF40CB0410}"/>
          </ac:spMkLst>
        </pc:spChg>
        <pc:spChg chg="add mod">
          <ac:chgData name="伊健 杜" userId="e69aded81da48593" providerId="LiveId" clId="{531402EC-17DD-40C4-9069-9F80CDC93544}" dt="2022-09-11T12:28:39.783" v="2319" actId="20577"/>
          <ac:spMkLst>
            <pc:docMk/>
            <pc:sldMk cId="1891839293" sldId="580"/>
            <ac:spMk id="4" creationId="{1258895C-26A9-2F39-62F2-382CD13AB069}"/>
          </ac:spMkLst>
        </pc:spChg>
        <pc:picChg chg="add mod">
          <ac:chgData name="伊健 杜" userId="e69aded81da48593" providerId="LiveId" clId="{531402EC-17DD-40C4-9069-9F80CDC93544}" dt="2022-09-11T11:49:00.496" v="1875" actId="1076"/>
          <ac:picMkLst>
            <pc:docMk/>
            <pc:sldMk cId="1891839293" sldId="580"/>
            <ac:picMk id="6146" creationId="{91BD9045-02B1-04C4-91E8-BE0530083238}"/>
          </ac:picMkLst>
        </pc:picChg>
      </pc:sldChg>
      <pc:sldChg chg="addSp delSp modSp new mod modAnim">
        <pc:chgData name="伊健 杜" userId="e69aded81da48593" providerId="LiveId" clId="{531402EC-17DD-40C4-9069-9F80CDC93544}" dt="2022-09-11T12:20:39.105" v="2210"/>
        <pc:sldMkLst>
          <pc:docMk/>
          <pc:sldMk cId="1912899143" sldId="581"/>
        </pc:sldMkLst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2" creationId="{190EA386-EB9A-B32A-55DD-C1FA314266AE}"/>
          </ac:spMkLst>
        </pc:spChg>
        <pc:spChg chg="del">
          <ac:chgData name="伊健 杜" userId="e69aded81da48593" providerId="LiveId" clId="{531402EC-17DD-40C4-9069-9F80CDC93544}" dt="2022-09-11T12:04:28.223" v="1990" actId="478"/>
          <ac:spMkLst>
            <pc:docMk/>
            <pc:sldMk cId="1912899143" sldId="581"/>
            <ac:spMk id="3" creationId="{8531184C-D676-316E-8E89-A37F9047E570}"/>
          </ac:spMkLst>
        </pc:spChg>
        <pc:spChg chg="add mod">
          <ac:chgData name="伊健 杜" userId="e69aded81da48593" providerId="LiveId" clId="{531402EC-17DD-40C4-9069-9F80CDC93544}" dt="2022-09-11T12:16:44.804" v="2171" actId="1076"/>
          <ac:spMkLst>
            <pc:docMk/>
            <pc:sldMk cId="1912899143" sldId="581"/>
            <ac:spMk id="5" creationId="{13A0BFBC-B119-EF65-FC64-62CC386F05C1}"/>
          </ac:spMkLst>
        </pc:spChg>
        <pc:spChg chg="add mod">
          <ac:chgData name="伊健 杜" userId="e69aded81da48593" providerId="LiveId" clId="{531402EC-17DD-40C4-9069-9F80CDC93544}" dt="2022-09-11T12:19:58.298" v="2206" actId="20577"/>
          <ac:spMkLst>
            <pc:docMk/>
            <pc:sldMk cId="1912899143" sldId="581"/>
            <ac:spMk id="6" creationId="{DBBD4B84-6D4B-35E6-E400-6E2D5C55F573}"/>
          </ac:spMkLst>
        </pc:spChg>
        <pc:spChg chg="add mod">
          <ac:chgData name="伊健 杜" userId="e69aded81da48593" providerId="LiveId" clId="{531402EC-17DD-40C4-9069-9F80CDC93544}" dt="2022-09-11T12:09:42.222" v="2117"/>
          <ac:spMkLst>
            <pc:docMk/>
            <pc:sldMk cId="1912899143" sldId="581"/>
            <ac:spMk id="8" creationId="{CA9844B7-708E-5461-2519-229EEA9E637D}"/>
          </ac:spMkLst>
        </pc:spChg>
        <pc:spChg chg="add mod">
          <ac:chgData name="伊健 杜" userId="e69aded81da48593" providerId="LiveId" clId="{531402EC-17DD-40C4-9069-9F80CDC93544}" dt="2022-09-11T12:16:07.182" v="2155" actId="6549"/>
          <ac:spMkLst>
            <pc:docMk/>
            <pc:sldMk cId="1912899143" sldId="581"/>
            <ac:spMk id="9" creationId="{7D0C855E-3BBC-7FE8-5C35-1C6F5BBED4C9}"/>
          </ac:spMkLst>
        </pc:spChg>
        <pc:spChg chg="add mod">
          <ac:chgData name="伊健 杜" userId="e69aded81da48593" providerId="LiveId" clId="{531402EC-17DD-40C4-9069-9F80CDC93544}" dt="2022-09-11T12:13:37.238" v="2147" actId="1076"/>
          <ac:spMkLst>
            <pc:docMk/>
            <pc:sldMk cId="1912899143" sldId="581"/>
            <ac:spMk id="10" creationId="{E29AAB0E-A8CE-32C3-8D94-CB4135765BC6}"/>
          </ac:spMkLst>
        </pc:spChg>
        <pc:spChg chg="add mod">
          <ac:chgData name="伊健 杜" userId="e69aded81da48593" providerId="LiveId" clId="{531402EC-17DD-40C4-9069-9F80CDC93544}" dt="2022-09-11T12:17:42.608" v="2179" actId="255"/>
          <ac:spMkLst>
            <pc:docMk/>
            <pc:sldMk cId="1912899143" sldId="581"/>
            <ac:spMk id="11" creationId="{A0327173-46F4-74C9-AB11-E061D3177F7D}"/>
          </ac:spMkLst>
        </pc:spChg>
        <pc:spChg chg="add mod">
          <ac:chgData name="伊健 杜" userId="e69aded81da48593" providerId="LiveId" clId="{531402EC-17DD-40C4-9069-9F80CDC93544}" dt="2022-09-11T12:16:50.214" v="2172" actId="1076"/>
          <ac:spMkLst>
            <pc:docMk/>
            <pc:sldMk cId="1912899143" sldId="581"/>
            <ac:spMk id="12" creationId="{0ADFA137-B114-9516-40DF-858329AB6A90}"/>
          </ac:spMkLst>
        </pc:spChg>
        <pc:spChg chg="add mod">
          <ac:chgData name="伊健 杜" userId="e69aded81da48593" providerId="LiveId" clId="{531402EC-17DD-40C4-9069-9F80CDC93544}" dt="2022-09-11T12:19:19.422" v="2204" actId="1076"/>
          <ac:spMkLst>
            <pc:docMk/>
            <pc:sldMk cId="1912899143" sldId="581"/>
            <ac:spMk id="13" creationId="{01F1F230-F917-BA35-024A-321A8C5B7CFF}"/>
          </ac:spMkLst>
        </pc:spChg>
        <pc:picChg chg="add mod">
          <ac:chgData name="伊健 杜" userId="e69aded81da48593" providerId="LiveId" clId="{531402EC-17DD-40C4-9069-9F80CDC93544}" dt="2022-09-11T12:07:11.997" v="2045" actId="1076"/>
          <ac:picMkLst>
            <pc:docMk/>
            <pc:sldMk cId="1912899143" sldId="581"/>
            <ac:picMk id="4" creationId="{DD9E0DFD-18BB-185C-61B2-097E0AF0AE21}"/>
          </ac:picMkLst>
        </pc:picChg>
        <pc:picChg chg="add del mod">
          <ac:chgData name="伊健 杜" userId="e69aded81da48593" providerId="LiveId" clId="{531402EC-17DD-40C4-9069-9F80CDC93544}" dt="2022-09-11T12:07:38.404" v="2053" actId="478"/>
          <ac:picMkLst>
            <pc:docMk/>
            <pc:sldMk cId="1912899143" sldId="581"/>
            <ac:picMk id="7" creationId="{CA56EBCF-F3F9-16A6-1845-D62F2FC44B21}"/>
          </ac:picMkLst>
        </pc:picChg>
        <pc:picChg chg="add del mod">
          <ac:chgData name="伊健 杜" userId="e69aded81da48593" providerId="LiveId" clId="{531402EC-17DD-40C4-9069-9F80CDC93544}" dt="2022-09-11T12:18:55.813" v="2191" actId="478"/>
          <ac:picMkLst>
            <pc:docMk/>
            <pc:sldMk cId="1912899143" sldId="581"/>
            <ac:picMk id="9218" creationId="{25FEB546-AA2B-ED9C-49D8-A6F162171D63}"/>
          </ac:picMkLst>
        </pc:picChg>
      </pc:sldChg>
      <pc:sldChg chg="addSp delSp modSp new mod setBg addAnim modAnim">
        <pc:chgData name="伊健 杜" userId="e69aded81da48593" providerId="LiveId" clId="{531402EC-17DD-40C4-9069-9F80CDC93544}" dt="2022-09-11T12:27:33.344" v="2294"/>
        <pc:sldMkLst>
          <pc:docMk/>
          <pc:sldMk cId="2146988900" sldId="582"/>
        </pc:sldMkLst>
        <pc:spChg chg="mod ord">
          <ac:chgData name="伊健 杜" userId="e69aded81da48593" providerId="LiveId" clId="{531402EC-17DD-40C4-9069-9F80CDC93544}" dt="2022-09-11T12:26:52.636" v="2286" actId="1076"/>
          <ac:spMkLst>
            <pc:docMk/>
            <pc:sldMk cId="2146988900" sldId="582"/>
            <ac:spMk id="2" creationId="{B8C46555-F923-0CAD-16B3-5A3677D5A172}"/>
          </ac:spMkLst>
        </pc:spChg>
        <pc:spChg chg="del">
          <ac:chgData name="伊健 杜" userId="e69aded81da48593" providerId="LiveId" clId="{531402EC-17DD-40C4-9069-9F80CDC93544}" dt="2022-09-11T12:22:30.148" v="2253" actId="478"/>
          <ac:spMkLst>
            <pc:docMk/>
            <pc:sldMk cId="2146988900" sldId="582"/>
            <ac:spMk id="3" creationId="{5543EB01-F3CD-7792-432E-EB771842BDCB}"/>
          </ac:spMkLst>
        </pc:spChg>
        <pc:spChg chg="add del">
          <ac:chgData name="伊健 杜" userId="e69aded81da48593" providerId="LiveId" clId="{531402EC-17DD-40C4-9069-9F80CDC93544}" dt="2022-09-11T12:22:26.569" v="2250"/>
          <ac:spMkLst>
            <pc:docMk/>
            <pc:sldMk cId="2146988900" sldId="582"/>
            <ac:spMk id="4" creationId="{DD37B9C0-3E4D-7423-8E1A-29300F22DB95}"/>
          </ac:spMkLst>
        </pc:spChg>
        <pc:spChg chg="add mod">
          <ac:chgData name="伊健 杜" userId="e69aded81da48593" providerId="LiveId" clId="{531402EC-17DD-40C4-9069-9F80CDC93544}" dt="2022-09-11T12:27:28.773" v="2293" actId="13822"/>
          <ac:spMkLst>
            <pc:docMk/>
            <pc:sldMk cId="2146988900" sldId="582"/>
            <ac:spMk id="5" creationId="{7D790B49-E08B-2CBD-6D42-348F93DB352B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0" creationId="{A8CCCB6D-5162-4AAE-A5E3-3AC55410DBCE}"/>
          </ac:spMkLst>
        </pc:spChg>
        <pc:spChg chg="add">
          <ac:chgData name="伊健 杜" userId="e69aded81da48593" providerId="LiveId" clId="{531402EC-17DD-40C4-9069-9F80CDC93544}" dt="2022-09-11T12:26:37.832" v="2274" actId="26606"/>
          <ac:spMkLst>
            <pc:docMk/>
            <pc:sldMk cId="2146988900" sldId="582"/>
            <ac:spMk id="10252" creationId="{0BCD8C04-CC7B-40EF-82EB-E9821F79BB86}"/>
          </ac:spMkLst>
        </pc:spChg>
        <pc:picChg chg="add mod">
          <ac:chgData name="伊健 杜" userId="e69aded81da48593" providerId="LiveId" clId="{531402EC-17DD-40C4-9069-9F80CDC93544}" dt="2022-09-11T12:26:37.832" v="2274" actId="26606"/>
          <ac:picMkLst>
            <pc:docMk/>
            <pc:sldMk cId="2146988900" sldId="582"/>
            <ac:picMk id="10243" creationId="{48F8825E-7CDC-FF2D-6294-525A849DAF03}"/>
          </ac:picMkLst>
        </pc:picChg>
        <pc:picChg chg="add mod">
          <ac:chgData name="伊健 杜" userId="e69aded81da48593" providerId="LiveId" clId="{531402EC-17DD-40C4-9069-9F80CDC93544}" dt="2022-09-11T12:27:25.589" v="2290" actId="1076"/>
          <ac:picMkLst>
            <pc:docMk/>
            <pc:sldMk cId="2146988900" sldId="582"/>
            <ac:picMk id="10245" creationId="{C3464715-71D5-C016-1B5A-AA4E7478976C}"/>
          </ac:picMkLst>
        </pc:picChg>
      </pc:sldChg>
      <pc:sldChg chg="addSp delSp modSp new mod">
        <pc:chgData name="伊健 杜" userId="e69aded81da48593" providerId="LiveId" clId="{531402EC-17DD-40C4-9069-9F80CDC93544}" dt="2022-09-11T13:16:36.154" v="2787" actId="1076"/>
        <pc:sldMkLst>
          <pc:docMk/>
          <pc:sldMk cId="1345219958" sldId="583"/>
        </pc:sldMkLst>
        <pc:spChg chg="mod">
          <ac:chgData name="伊健 杜" userId="e69aded81da48593" providerId="LiveId" clId="{531402EC-17DD-40C4-9069-9F80CDC93544}" dt="2022-09-11T12:30:20.989" v="2388" actId="207"/>
          <ac:spMkLst>
            <pc:docMk/>
            <pc:sldMk cId="1345219958" sldId="583"/>
            <ac:spMk id="2" creationId="{5585E56B-37DA-C9E7-E8A5-9B7D3D04A22F}"/>
          </ac:spMkLst>
        </pc:spChg>
        <pc:spChg chg="del">
          <ac:chgData name="伊健 杜" userId="e69aded81da48593" providerId="LiveId" clId="{531402EC-17DD-40C4-9069-9F80CDC93544}" dt="2022-09-11T12:30:23.087" v="2389" actId="478"/>
          <ac:spMkLst>
            <pc:docMk/>
            <pc:sldMk cId="1345219958" sldId="583"/>
            <ac:spMk id="3" creationId="{BAD01AE6-5A8F-6CE5-F4B2-06C058E6877A}"/>
          </ac:spMkLst>
        </pc:spChg>
        <pc:spChg chg="add mod">
          <ac:chgData name="伊健 杜" userId="e69aded81da48593" providerId="LiveId" clId="{531402EC-17DD-40C4-9069-9F80CDC93544}" dt="2022-09-11T13:16:36.154" v="2787" actId="1076"/>
          <ac:spMkLst>
            <pc:docMk/>
            <pc:sldMk cId="1345219958" sldId="583"/>
            <ac:spMk id="4" creationId="{57CC7A2F-CDCD-AE28-2A0B-865E89A80EA1}"/>
          </ac:spMkLst>
        </pc:spChg>
        <pc:picChg chg="add del mod">
          <ac:chgData name="伊健 杜" userId="e69aded81da48593" providerId="LiveId" clId="{531402EC-17DD-40C4-9069-9F80CDC93544}" dt="2022-09-11T12:30:45.437" v="2394" actId="478"/>
          <ac:picMkLst>
            <pc:docMk/>
            <pc:sldMk cId="1345219958" sldId="583"/>
            <ac:picMk id="11266" creationId="{DA1FA7EC-84CD-4B4E-9B8E-BAC4B0546E38}"/>
          </ac:picMkLst>
        </pc:picChg>
        <pc:picChg chg="add mod">
          <ac:chgData name="伊健 杜" userId="e69aded81da48593" providerId="LiveId" clId="{531402EC-17DD-40C4-9069-9F80CDC93544}" dt="2022-09-11T12:32:16.255" v="2410" actId="1076"/>
          <ac:picMkLst>
            <pc:docMk/>
            <pc:sldMk cId="1345219958" sldId="583"/>
            <ac:picMk id="11268" creationId="{D9FEA443-694C-6CBC-1744-FF10F0CCAC3E}"/>
          </ac:picMkLst>
        </pc:picChg>
        <pc:picChg chg="add mod">
          <ac:chgData name="伊健 杜" userId="e69aded81da48593" providerId="LiveId" clId="{531402EC-17DD-40C4-9069-9F80CDC93544}" dt="2022-09-11T12:32:14.453" v="2409" actId="14100"/>
          <ac:picMkLst>
            <pc:docMk/>
            <pc:sldMk cId="1345219958" sldId="583"/>
            <ac:picMk id="11270" creationId="{5DEA0E76-69D9-4F02-3B16-922587347FE3}"/>
          </ac:picMkLst>
        </pc:picChg>
      </pc:sldChg>
      <pc:sldChg chg="add del">
        <pc:chgData name="伊健 杜" userId="e69aded81da48593" providerId="LiveId" clId="{531402EC-17DD-40C4-9069-9F80CDC93544}" dt="2022-09-11T12:32:28.026" v="2412"/>
        <pc:sldMkLst>
          <pc:docMk/>
          <pc:sldMk cId="313687483" sldId="584"/>
        </pc:sldMkLst>
      </pc:sldChg>
      <pc:sldChg chg="addSp delSp modSp new mod modAnim">
        <pc:chgData name="伊健 杜" userId="e69aded81da48593" providerId="LiveId" clId="{531402EC-17DD-40C4-9069-9F80CDC93544}" dt="2022-09-11T12:34:36.248" v="2446" actId="1076"/>
        <pc:sldMkLst>
          <pc:docMk/>
          <pc:sldMk cId="2595940438" sldId="584"/>
        </pc:sldMkLst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2" creationId="{7891CA92-E20B-2DB3-753F-0E538C713E86}"/>
          </ac:spMkLst>
        </pc:spChg>
        <pc:spChg chg="del">
          <ac:chgData name="伊健 杜" userId="e69aded81da48593" providerId="LiveId" clId="{531402EC-17DD-40C4-9069-9F80CDC93544}" dt="2022-09-11T12:32:32.606" v="2414" actId="478"/>
          <ac:spMkLst>
            <pc:docMk/>
            <pc:sldMk cId="2595940438" sldId="584"/>
            <ac:spMk id="3" creationId="{F3E24E13-C13E-A894-69AE-2B8AE247A44F}"/>
          </ac:spMkLst>
        </pc:spChg>
        <pc:spChg chg="add mod">
          <ac:chgData name="伊健 杜" userId="e69aded81da48593" providerId="LiveId" clId="{531402EC-17DD-40C4-9069-9F80CDC93544}" dt="2022-09-11T12:34:28.332" v="2443" actId="1076"/>
          <ac:spMkLst>
            <pc:docMk/>
            <pc:sldMk cId="2595940438" sldId="584"/>
            <ac:spMk id="5" creationId="{B2D2FEF6-0C0A-2B1E-9948-7E30F53CF3A7}"/>
          </ac:spMkLst>
        </pc:spChg>
        <pc:picChg chg="add mod">
          <ac:chgData name="伊健 杜" userId="e69aded81da48593" providerId="LiveId" clId="{531402EC-17DD-40C4-9069-9F80CDC93544}" dt="2022-09-11T12:34:36.248" v="2446" actId="1076"/>
          <ac:picMkLst>
            <pc:docMk/>
            <pc:sldMk cId="2595940438" sldId="584"/>
            <ac:picMk id="4" creationId="{0F965CC1-D32A-ADC5-80E7-290EC8D2078D}"/>
          </ac:picMkLst>
        </pc:picChg>
      </pc:sldChg>
      <pc:sldChg chg="addSp delSp modSp new mod">
        <pc:chgData name="伊健 杜" userId="e69aded81da48593" providerId="LiveId" clId="{531402EC-17DD-40C4-9069-9F80CDC93544}" dt="2022-09-11T12:37:31.603" v="2504" actId="1076"/>
        <pc:sldMkLst>
          <pc:docMk/>
          <pc:sldMk cId="3943901113" sldId="585"/>
        </pc:sldMkLst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2" creationId="{83AEC208-17E6-24EF-F201-452C366C8EB6}"/>
          </ac:spMkLst>
        </pc:spChg>
        <pc:spChg chg="del">
          <ac:chgData name="伊健 杜" userId="e69aded81da48593" providerId="LiveId" clId="{531402EC-17DD-40C4-9069-9F80CDC93544}" dt="2022-09-11T12:34:51.467" v="2448" actId="478"/>
          <ac:spMkLst>
            <pc:docMk/>
            <pc:sldMk cId="3943901113" sldId="585"/>
            <ac:spMk id="3" creationId="{A4A3CF48-04FD-A74D-BEFC-578E5C23D001}"/>
          </ac:spMkLst>
        </pc:spChg>
        <pc:spChg chg="add mod">
          <ac:chgData name="伊健 杜" userId="e69aded81da48593" providerId="LiveId" clId="{531402EC-17DD-40C4-9069-9F80CDC93544}" dt="2022-09-11T12:35:43.572" v="2469" actId="1076"/>
          <ac:spMkLst>
            <pc:docMk/>
            <pc:sldMk cId="3943901113" sldId="585"/>
            <ac:spMk id="5" creationId="{B46B3A5E-3065-8BF3-BEE6-BCC55A924E9E}"/>
          </ac:spMkLst>
        </pc:spChg>
        <pc:spChg chg="add mod">
          <ac:chgData name="伊健 杜" userId="e69aded81da48593" providerId="LiveId" clId="{531402EC-17DD-40C4-9069-9F80CDC93544}" dt="2022-09-11T12:37:23.069" v="2498" actId="1076"/>
          <ac:spMkLst>
            <pc:docMk/>
            <pc:sldMk cId="3943901113" sldId="585"/>
            <ac:spMk id="6" creationId="{25624310-AAA9-8BFF-57CB-3EC317F71301}"/>
          </ac:spMkLst>
        </pc:spChg>
        <pc:spChg chg="add mod">
          <ac:chgData name="伊健 杜" userId="e69aded81da48593" providerId="LiveId" clId="{531402EC-17DD-40C4-9069-9F80CDC93544}" dt="2022-09-11T12:37:31.603" v="2504" actId="1076"/>
          <ac:spMkLst>
            <pc:docMk/>
            <pc:sldMk cId="3943901113" sldId="585"/>
            <ac:spMk id="7" creationId="{B4B124E7-442E-EA0B-348C-4C31CCCD9280}"/>
          </ac:spMkLst>
        </pc:spChg>
        <pc:picChg chg="add mod">
          <ac:chgData name="伊健 杜" userId="e69aded81da48593" providerId="LiveId" clId="{531402EC-17DD-40C4-9069-9F80CDC93544}" dt="2022-09-11T12:36:52.829" v="2475" actId="1076"/>
          <ac:picMkLst>
            <pc:docMk/>
            <pc:sldMk cId="3943901113" sldId="585"/>
            <ac:picMk id="12290" creationId="{6E389950-2E49-5135-9DF3-D2AFBEB8BF4A}"/>
          </ac:picMkLst>
        </pc:picChg>
        <pc:picChg chg="add mod">
          <ac:chgData name="伊健 杜" userId="e69aded81da48593" providerId="LiveId" clId="{531402EC-17DD-40C4-9069-9F80CDC93544}" dt="2022-09-11T12:36:54.896" v="2477" actId="14100"/>
          <ac:picMkLst>
            <pc:docMk/>
            <pc:sldMk cId="3943901113" sldId="585"/>
            <ac:picMk id="12292" creationId="{3725E00A-0A3E-2482-0D35-7E461DC757C6}"/>
          </ac:picMkLst>
        </pc:picChg>
      </pc:sldChg>
      <pc:sldChg chg="addSp delSp modSp add mod">
        <pc:chgData name="伊健 杜" userId="e69aded81da48593" providerId="LiveId" clId="{531402EC-17DD-40C4-9069-9F80CDC93544}" dt="2022-09-11T12:38:23.432" v="2515" actId="1076"/>
        <pc:sldMkLst>
          <pc:docMk/>
          <pc:sldMk cId="3312480207" sldId="586"/>
        </pc:sldMkLst>
        <pc:spChg chg="del">
          <ac:chgData name="伊健 杜" userId="e69aded81da48593" providerId="LiveId" clId="{531402EC-17DD-40C4-9069-9F80CDC93544}" dt="2022-09-11T12:38:06.837" v="2506" actId="478"/>
          <ac:spMkLst>
            <pc:docMk/>
            <pc:sldMk cId="3312480207" sldId="586"/>
            <ac:spMk id="5" creationId="{B46B3A5E-3065-8BF3-BEE6-BCC55A924E9E}"/>
          </ac:spMkLst>
        </pc:spChg>
        <pc:spChg chg="mod">
          <ac:chgData name="伊健 杜" userId="e69aded81da48593" providerId="LiveId" clId="{531402EC-17DD-40C4-9069-9F80CDC93544}" dt="2022-09-11T12:38:21.751" v="2514" actId="1076"/>
          <ac:spMkLst>
            <pc:docMk/>
            <pc:sldMk cId="3312480207" sldId="586"/>
            <ac:spMk id="6" creationId="{25624310-AAA9-8BFF-57CB-3EC317F71301}"/>
          </ac:spMkLst>
        </pc:spChg>
        <pc:spChg chg="mod">
          <ac:chgData name="伊健 杜" userId="e69aded81da48593" providerId="LiveId" clId="{531402EC-17DD-40C4-9069-9F80CDC93544}" dt="2022-09-11T12:38:23.432" v="2515" actId="1076"/>
          <ac:spMkLst>
            <pc:docMk/>
            <pc:sldMk cId="3312480207" sldId="586"/>
            <ac:spMk id="7" creationId="{B4B124E7-442E-EA0B-348C-4C31CCCD9280}"/>
          </ac:spMkLst>
        </pc:spChg>
        <pc:picChg chg="del">
          <ac:chgData name="伊健 杜" userId="e69aded81da48593" providerId="LiveId" clId="{531402EC-17DD-40C4-9069-9F80CDC93544}" dt="2022-09-11T12:38:07.719" v="2508" actId="478"/>
          <ac:picMkLst>
            <pc:docMk/>
            <pc:sldMk cId="3312480207" sldId="586"/>
            <ac:picMk id="12290" creationId="{6E389950-2E49-5135-9DF3-D2AFBEB8BF4A}"/>
          </ac:picMkLst>
        </pc:picChg>
        <pc:picChg chg="del">
          <ac:chgData name="伊健 杜" userId="e69aded81da48593" providerId="LiveId" clId="{531402EC-17DD-40C4-9069-9F80CDC93544}" dt="2022-09-11T12:38:07.387" v="2507" actId="478"/>
          <ac:picMkLst>
            <pc:docMk/>
            <pc:sldMk cId="3312480207" sldId="586"/>
            <ac:picMk id="12292" creationId="{3725E00A-0A3E-2482-0D35-7E461DC757C6}"/>
          </ac:picMkLst>
        </pc:picChg>
        <pc:picChg chg="add mod">
          <ac:chgData name="伊健 杜" userId="e69aded81da48593" providerId="LiveId" clId="{531402EC-17DD-40C4-9069-9F80CDC93544}" dt="2022-09-11T12:38:20.305" v="2513" actId="1076"/>
          <ac:picMkLst>
            <pc:docMk/>
            <pc:sldMk cId="3312480207" sldId="586"/>
            <ac:picMk id="14338" creationId="{7EEC647A-8D67-0A03-82A3-8EB63D438373}"/>
          </ac:picMkLst>
        </pc:picChg>
      </pc:sldChg>
      <pc:sldChg chg="addSp delSp modSp new mod">
        <pc:chgData name="伊健 杜" userId="e69aded81da48593" providerId="LiveId" clId="{531402EC-17DD-40C4-9069-9F80CDC93544}" dt="2022-09-11T12:40:09.479" v="2532" actId="1076"/>
        <pc:sldMkLst>
          <pc:docMk/>
          <pc:sldMk cId="1282362482" sldId="587"/>
        </pc:sldMkLst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2" creationId="{F7FA4912-8E45-08E7-56E9-675E0E913EC9}"/>
          </ac:spMkLst>
        </pc:spChg>
        <pc:spChg chg="del">
          <ac:chgData name="伊健 杜" userId="e69aded81da48593" providerId="LiveId" clId="{531402EC-17DD-40C4-9069-9F80CDC93544}" dt="2022-09-11T12:38:53.897" v="2517" actId="478"/>
          <ac:spMkLst>
            <pc:docMk/>
            <pc:sldMk cId="1282362482" sldId="587"/>
            <ac:spMk id="3" creationId="{779A64AD-5050-2B9D-51EC-1724AEC1E0C1}"/>
          </ac:spMkLst>
        </pc:spChg>
        <pc:picChg chg="add del mod">
          <ac:chgData name="伊健 杜" userId="e69aded81da48593" providerId="LiveId" clId="{531402EC-17DD-40C4-9069-9F80CDC93544}" dt="2022-09-11T12:39:38.946" v="2527" actId="478"/>
          <ac:picMkLst>
            <pc:docMk/>
            <pc:sldMk cId="1282362482" sldId="587"/>
            <ac:picMk id="15362" creationId="{4B3A2CAB-D258-6082-098F-927DF3ABF8BF}"/>
          </ac:picMkLst>
        </pc:picChg>
        <pc:picChg chg="add mod">
          <ac:chgData name="伊健 杜" userId="e69aded81da48593" providerId="LiveId" clId="{531402EC-17DD-40C4-9069-9F80CDC93544}" dt="2022-09-11T12:39:38.163" v="2526" actId="1076"/>
          <ac:picMkLst>
            <pc:docMk/>
            <pc:sldMk cId="1282362482" sldId="587"/>
            <ac:picMk id="15364" creationId="{9FDD5683-DB7D-37CF-020C-4273476A162B}"/>
          </ac:picMkLst>
        </pc:picChg>
        <pc:picChg chg="add mod">
          <ac:chgData name="伊健 杜" userId="e69aded81da48593" providerId="LiveId" clId="{531402EC-17DD-40C4-9069-9F80CDC93544}" dt="2022-09-11T12:40:09.479" v="2532" actId="1076"/>
          <ac:picMkLst>
            <pc:docMk/>
            <pc:sldMk cId="1282362482" sldId="587"/>
            <ac:picMk id="15366" creationId="{C5DB234D-B2D5-2603-2EE7-0E44FB9E039B}"/>
          </ac:picMkLst>
        </pc:picChg>
      </pc:sldChg>
      <pc:sldChg chg="addSp delSp modSp new mod">
        <pc:chgData name="伊健 杜" userId="e69aded81da48593" providerId="LiveId" clId="{531402EC-17DD-40C4-9069-9F80CDC93544}" dt="2022-09-11T12:41:58.271" v="2545" actId="1076"/>
        <pc:sldMkLst>
          <pc:docMk/>
          <pc:sldMk cId="3003286143" sldId="588"/>
        </pc:sldMkLst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2" creationId="{FC51E33E-3930-6D2E-5E9B-E2F4A5AC0F53}"/>
          </ac:spMkLst>
        </pc:spChg>
        <pc:spChg chg="del">
          <ac:chgData name="伊健 杜" userId="e69aded81da48593" providerId="LiveId" clId="{531402EC-17DD-40C4-9069-9F80CDC93544}" dt="2022-09-11T12:41:22.547" v="2534" actId="478"/>
          <ac:spMkLst>
            <pc:docMk/>
            <pc:sldMk cId="3003286143" sldId="588"/>
            <ac:spMk id="3" creationId="{C3840166-5CED-334B-E64F-D33BD435E73C}"/>
          </ac:spMkLst>
        </pc:spChg>
        <pc:picChg chg="add del mod">
          <ac:chgData name="伊健 杜" userId="e69aded81da48593" providerId="LiveId" clId="{531402EC-17DD-40C4-9069-9F80CDC93544}" dt="2022-09-11T12:41:40.936" v="2542" actId="478"/>
          <ac:picMkLst>
            <pc:docMk/>
            <pc:sldMk cId="3003286143" sldId="588"/>
            <ac:picMk id="16386" creationId="{30C6480D-439C-F4FD-4959-807DCA709939}"/>
          </ac:picMkLst>
        </pc:picChg>
        <pc:picChg chg="add mod">
          <ac:chgData name="伊健 杜" userId="e69aded81da48593" providerId="LiveId" clId="{531402EC-17DD-40C4-9069-9F80CDC93544}" dt="2022-09-11T12:41:41.731" v="2543" actId="1076"/>
          <ac:picMkLst>
            <pc:docMk/>
            <pc:sldMk cId="3003286143" sldId="588"/>
            <ac:picMk id="16388" creationId="{CF02711F-84E1-F8D3-16B6-92E7B7ED623C}"/>
          </ac:picMkLst>
        </pc:picChg>
        <pc:picChg chg="add mod">
          <ac:chgData name="伊健 杜" userId="e69aded81da48593" providerId="LiveId" clId="{531402EC-17DD-40C4-9069-9F80CDC93544}" dt="2022-09-11T12:41:58.271" v="2545" actId="1076"/>
          <ac:picMkLst>
            <pc:docMk/>
            <pc:sldMk cId="3003286143" sldId="588"/>
            <ac:picMk id="16390" creationId="{C99801D3-0A61-A065-B9E7-0B1A7B4B461C}"/>
          </ac:picMkLst>
        </pc:picChg>
      </pc:sldChg>
      <pc:sldChg chg="addSp delSp modSp new mod">
        <pc:chgData name="伊健 杜" userId="e69aded81da48593" providerId="LiveId" clId="{531402EC-17DD-40C4-9069-9F80CDC93544}" dt="2022-09-11T12:46:59.809" v="2608" actId="1076"/>
        <pc:sldMkLst>
          <pc:docMk/>
          <pc:sldMk cId="620618332" sldId="589"/>
        </pc:sldMkLst>
        <pc:spChg chg="mod">
          <ac:chgData name="伊健 杜" userId="e69aded81da48593" providerId="LiveId" clId="{531402EC-17DD-40C4-9069-9F80CDC93544}" dt="2022-09-11T12:43:22.731" v="2565" actId="1076"/>
          <ac:spMkLst>
            <pc:docMk/>
            <pc:sldMk cId="620618332" sldId="589"/>
            <ac:spMk id="2" creationId="{20EDC28A-419E-A41C-31D3-30535A42DC85}"/>
          </ac:spMkLst>
        </pc:spChg>
        <pc:spChg chg="del">
          <ac:chgData name="伊健 杜" userId="e69aded81da48593" providerId="LiveId" clId="{531402EC-17DD-40C4-9069-9F80CDC93544}" dt="2022-09-11T12:43:15.696" v="2563" actId="478"/>
          <ac:spMkLst>
            <pc:docMk/>
            <pc:sldMk cId="620618332" sldId="589"/>
            <ac:spMk id="3" creationId="{F7F5C5E6-894C-6D2D-B4F6-42295B5BB6E7}"/>
          </ac:spMkLst>
        </pc:sp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0" creationId="{41579170-541D-2826-6BF9-FD34797B319C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2" creationId="{D0911B18-2E53-838B-8CEA-0A299874C960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4" creationId="{2DD93EF6-1A42-C31F-4E6B-963AD03D7144}"/>
          </ac:picMkLst>
        </pc:picChg>
        <pc:picChg chg="add mod">
          <ac:chgData name="伊健 杜" userId="e69aded81da48593" providerId="LiveId" clId="{531402EC-17DD-40C4-9069-9F80CDC93544}" dt="2022-09-11T12:46:49.071" v="2603" actId="1076"/>
          <ac:picMkLst>
            <pc:docMk/>
            <pc:sldMk cId="620618332" sldId="589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46:58.141" v="2607" actId="1076"/>
          <ac:picMkLst>
            <pc:docMk/>
            <pc:sldMk cId="620618332" sldId="589"/>
            <ac:picMk id="17418" creationId="{93B6A42D-75A2-1F30-6657-4FF5D6021638}"/>
          </ac:picMkLst>
        </pc:picChg>
        <pc:picChg chg="add mod">
          <ac:chgData name="伊健 杜" userId="e69aded81da48593" providerId="LiveId" clId="{531402EC-17DD-40C4-9069-9F80CDC93544}" dt="2022-09-11T12:46:59.809" v="2608" actId="1076"/>
          <ac:picMkLst>
            <pc:docMk/>
            <pc:sldMk cId="620618332" sldId="589"/>
            <ac:picMk id="17420" creationId="{64F6385C-8AB7-0636-0997-688BA5065DA0}"/>
          </ac:picMkLst>
        </pc:picChg>
      </pc:sldChg>
      <pc:sldChg chg="addSp delSp modSp add mod">
        <pc:chgData name="伊健 杜" userId="e69aded81da48593" providerId="LiveId" clId="{531402EC-17DD-40C4-9069-9F80CDC93544}" dt="2022-09-11T12:51:42.126" v="2668" actId="1076"/>
        <pc:sldMkLst>
          <pc:docMk/>
          <pc:sldMk cId="916563481" sldId="590"/>
        </pc:sldMkLst>
        <pc:spChg chg="mod">
          <ac:chgData name="伊健 杜" userId="e69aded81da48593" providerId="LiveId" clId="{531402EC-17DD-40C4-9069-9F80CDC93544}" dt="2022-09-11T12:46:08.609" v="2601"/>
          <ac:spMkLst>
            <pc:docMk/>
            <pc:sldMk cId="916563481" sldId="590"/>
            <ac:spMk id="2" creationId="{20EDC28A-419E-A41C-31D3-30535A42DC85}"/>
          </ac:spMkLst>
        </pc:spChg>
        <pc:picChg chg="add del mod">
          <ac:chgData name="伊健 杜" userId="e69aded81da48593" providerId="LiveId" clId="{531402EC-17DD-40C4-9069-9F80CDC93544}" dt="2022-09-11T12:50:54.126" v="2648" actId="478"/>
          <ac:picMkLst>
            <pc:docMk/>
            <pc:sldMk cId="916563481" sldId="590"/>
            <ac:picMk id="3" creationId="{71B604F1-5E2C-20B8-8C3A-4597D4276565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4" creationId="{3BD32A69-B790-A93D-7ADF-F8BF08E32399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0" creationId="{41579170-541D-2826-6BF9-FD34797B319C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2" creationId="{D0911B18-2E53-838B-8CEA-0A299874C960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4" creationId="{2DD93EF6-1A42-C31F-4E6B-963AD03D7144}"/>
          </ac:picMkLst>
        </pc:picChg>
        <pc:picChg chg="del">
          <ac:chgData name="伊健 杜" userId="e69aded81da48593" providerId="LiveId" clId="{531402EC-17DD-40C4-9069-9F80CDC93544}" dt="2022-09-11T12:48:37.290" v="2609" actId="478"/>
          <ac:picMkLst>
            <pc:docMk/>
            <pc:sldMk cId="916563481" sldId="590"/>
            <ac:picMk id="17416" creationId="{7D49551C-ACC1-8FD3-F896-E1D45CB88CBD}"/>
          </ac:picMkLst>
        </pc:picChg>
        <pc:picChg chg="add mod">
          <ac:chgData name="伊健 杜" userId="e69aded81da48593" providerId="LiveId" clId="{531402EC-17DD-40C4-9069-9F80CDC93544}" dt="2022-09-11T12:51:05.589" v="2655" actId="1076"/>
          <ac:picMkLst>
            <pc:docMk/>
            <pc:sldMk cId="916563481" sldId="590"/>
            <ac:picMk id="18434" creationId="{A0A563E6-553E-016B-5E5E-0CFB6C528DAA}"/>
          </ac:picMkLst>
        </pc:picChg>
        <pc:picChg chg="add mod">
          <ac:chgData name="伊健 杜" userId="e69aded81da48593" providerId="LiveId" clId="{531402EC-17DD-40C4-9069-9F80CDC93544}" dt="2022-09-11T12:51:35.289" v="2665" actId="1076"/>
          <ac:picMkLst>
            <pc:docMk/>
            <pc:sldMk cId="916563481" sldId="590"/>
            <ac:picMk id="18436" creationId="{BA854D54-99B0-6B31-C206-0CF42D48B884}"/>
          </ac:picMkLst>
        </pc:picChg>
        <pc:picChg chg="add mod">
          <ac:chgData name="伊健 杜" userId="e69aded81da48593" providerId="LiveId" clId="{531402EC-17DD-40C4-9069-9F80CDC93544}" dt="2022-09-11T12:51:42.126" v="2668" actId="1076"/>
          <ac:picMkLst>
            <pc:docMk/>
            <pc:sldMk cId="916563481" sldId="590"/>
            <ac:picMk id="18438" creationId="{A98290A7-388D-DE7D-9158-07E067420A45}"/>
          </ac:picMkLst>
        </pc:picChg>
      </pc:sldChg>
      <pc:sldChg chg="add del">
        <pc:chgData name="伊健 杜" userId="e69aded81da48593" providerId="LiveId" clId="{531402EC-17DD-40C4-9069-9F80CDC93544}" dt="2022-09-11T12:52:05.879" v="2675" actId="47"/>
        <pc:sldMkLst>
          <pc:docMk/>
          <pc:sldMk cId="199672078" sldId="591"/>
        </pc:sldMkLst>
      </pc:sldChg>
      <pc:sldChg chg="addSp delSp modSp add ord">
        <pc:chgData name="伊健 杜" userId="e69aded81da48593" providerId="LiveId" clId="{531402EC-17DD-40C4-9069-9F80CDC93544}" dt="2022-09-11T12:53:09.201" v="2683" actId="1076"/>
        <pc:sldMkLst>
          <pc:docMk/>
          <pc:sldMk cId="4144156396" sldId="592"/>
        </pc:sldMkLst>
        <pc:picChg chg="del">
          <ac:chgData name="伊健 杜" userId="e69aded81da48593" providerId="LiveId" clId="{531402EC-17DD-40C4-9069-9F80CDC93544}" dt="2022-09-11T12:52:13.442" v="2677" actId="478"/>
          <ac:picMkLst>
            <pc:docMk/>
            <pc:sldMk cId="4144156396" sldId="592"/>
            <ac:picMk id="5" creationId="{3045ED0E-9F69-E0F3-1D32-52B42DD172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4" creationId="{A0A563E6-553E-016B-5E5E-0CFB6C528DAA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6" creationId="{BA854D54-99B0-6B31-C206-0CF42D48B884}"/>
          </ac:picMkLst>
        </pc:picChg>
        <pc:picChg chg="del">
          <ac:chgData name="伊健 杜" userId="e69aded81da48593" providerId="LiveId" clId="{531402EC-17DD-40C4-9069-9F80CDC93544}" dt="2022-09-11T12:52:12.094" v="2676" actId="478"/>
          <ac:picMkLst>
            <pc:docMk/>
            <pc:sldMk cId="4144156396" sldId="592"/>
            <ac:picMk id="18438" creationId="{A98290A7-388D-DE7D-9158-07E067420A45}"/>
          </ac:picMkLst>
        </pc:picChg>
        <pc:picChg chg="add mod">
          <ac:chgData name="伊健 杜" userId="e69aded81da48593" providerId="LiveId" clId="{531402EC-17DD-40C4-9069-9F80CDC93544}" dt="2022-09-11T12:52:20.844" v="2681" actId="1076"/>
          <ac:picMkLst>
            <pc:docMk/>
            <pc:sldMk cId="4144156396" sldId="592"/>
            <ac:picMk id="20482" creationId="{94E28690-75C3-052D-4192-4F3AA0CA2A46}"/>
          </ac:picMkLst>
        </pc:picChg>
        <pc:picChg chg="add mod">
          <ac:chgData name="伊健 杜" userId="e69aded81da48593" providerId="LiveId" clId="{531402EC-17DD-40C4-9069-9F80CDC93544}" dt="2022-09-11T12:53:09.201" v="2683" actId="1076"/>
          <ac:picMkLst>
            <pc:docMk/>
            <pc:sldMk cId="4144156396" sldId="592"/>
            <ac:picMk id="20484" creationId="{8C7A0F64-49FE-867B-B586-59F9DAFDB2E7}"/>
          </ac:picMkLst>
        </pc:picChg>
      </pc:sldChg>
      <pc:sldChg chg="addSp delSp modSp new mod">
        <pc:chgData name="伊健 杜" userId="e69aded81da48593" providerId="LiveId" clId="{531402EC-17DD-40C4-9069-9F80CDC93544}" dt="2022-09-11T12:58:43.502" v="2696" actId="1076"/>
        <pc:sldMkLst>
          <pc:docMk/>
          <pc:sldMk cId="3143798824" sldId="593"/>
        </pc:sldMkLst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2" creationId="{9FE4CE08-D396-5AC5-05AF-1E7F4EA77FA7}"/>
          </ac:spMkLst>
        </pc:spChg>
        <pc:spChg chg="del">
          <ac:chgData name="伊健 杜" userId="e69aded81da48593" providerId="LiveId" clId="{531402EC-17DD-40C4-9069-9F80CDC93544}" dt="2022-09-11T12:53:17.609" v="2685" actId="478"/>
          <ac:spMkLst>
            <pc:docMk/>
            <pc:sldMk cId="3143798824" sldId="593"/>
            <ac:spMk id="3" creationId="{5CE63319-DAC1-16FF-E548-59ADBFD2EB22}"/>
          </ac:spMkLst>
        </pc:spChg>
        <pc:picChg chg="add mod">
          <ac:chgData name="伊健 杜" userId="e69aded81da48593" providerId="LiveId" clId="{531402EC-17DD-40C4-9069-9F80CDC93544}" dt="2022-09-11T12:58:39.192" v="2693" actId="1076"/>
          <ac:picMkLst>
            <pc:docMk/>
            <pc:sldMk cId="3143798824" sldId="593"/>
            <ac:picMk id="22530" creationId="{DF68936F-5927-F6E6-43B0-AD238ED9F8D1}"/>
          </ac:picMkLst>
        </pc:picChg>
        <pc:picChg chg="add mod">
          <ac:chgData name="伊健 杜" userId="e69aded81da48593" providerId="LiveId" clId="{531402EC-17DD-40C4-9069-9F80CDC93544}" dt="2022-09-11T12:58:43.502" v="2696" actId="1076"/>
          <ac:picMkLst>
            <pc:docMk/>
            <pc:sldMk cId="3143798824" sldId="593"/>
            <ac:picMk id="22532" creationId="{CA11CDB4-7686-C790-F939-AAFE719D1550}"/>
          </ac:picMkLst>
        </pc:picChg>
      </pc:sldChg>
      <pc:sldChg chg="add del">
        <pc:chgData name="伊健 杜" userId="e69aded81da48593" providerId="LiveId" clId="{531402EC-17DD-40C4-9069-9F80CDC93544}" dt="2022-09-11T12:52:16.106" v="2679"/>
        <pc:sldMkLst>
          <pc:docMk/>
          <pc:sldMk cId="4207310291" sldId="593"/>
        </pc:sldMkLst>
      </pc:sldChg>
      <pc:sldChg chg="addSp delSp modSp new">
        <pc:chgData name="伊健 杜" userId="e69aded81da48593" providerId="LiveId" clId="{531402EC-17DD-40C4-9069-9F80CDC93544}" dt="2022-09-11T13:01:49.762" v="2705" actId="1076"/>
        <pc:sldMkLst>
          <pc:docMk/>
          <pc:sldMk cId="3130246" sldId="594"/>
        </pc:sldMkLst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2" creationId="{EE11B2D4-0F09-C23E-68AC-3E03BDDCE41F}"/>
          </ac:spMkLst>
        </pc:spChg>
        <pc:spChg chg="del">
          <ac:chgData name="伊健 杜" userId="e69aded81da48593" providerId="LiveId" clId="{531402EC-17DD-40C4-9069-9F80CDC93544}" dt="2022-09-11T13:00:31.278" v="2699" actId="478"/>
          <ac:spMkLst>
            <pc:docMk/>
            <pc:sldMk cId="3130246" sldId="594"/>
            <ac:spMk id="3" creationId="{48B91D9F-EF0D-EAB4-7AB8-75DBEDBEB902}"/>
          </ac:spMkLst>
        </pc:spChg>
        <pc:picChg chg="add del">
          <ac:chgData name="伊健 杜" userId="e69aded81da48593" providerId="LiveId" clId="{531402EC-17DD-40C4-9069-9F80CDC93544}" dt="2022-09-11T13:00:31.278" v="2699" actId="478"/>
          <ac:picMkLst>
            <pc:docMk/>
            <pc:sldMk cId="3130246" sldId="594"/>
            <ac:picMk id="23554" creationId="{CBB8D2C2-4D4E-7806-F76B-178D2DD4507B}"/>
          </ac:picMkLst>
        </pc:picChg>
        <pc:picChg chg="add mod">
          <ac:chgData name="伊健 杜" userId="e69aded81da48593" providerId="LiveId" clId="{531402EC-17DD-40C4-9069-9F80CDC93544}" dt="2022-09-11T13:00:35.170" v="2703" actId="1076"/>
          <ac:picMkLst>
            <pc:docMk/>
            <pc:sldMk cId="3130246" sldId="594"/>
            <ac:picMk id="23556" creationId="{19128899-051B-E75D-C56D-5F09D3A68F4B}"/>
          </ac:picMkLst>
        </pc:picChg>
        <pc:picChg chg="add mod">
          <ac:chgData name="伊健 杜" userId="e69aded81da48593" providerId="LiveId" clId="{531402EC-17DD-40C4-9069-9F80CDC93544}" dt="2022-09-11T13:01:49.762" v="2705" actId="1076"/>
          <ac:picMkLst>
            <pc:docMk/>
            <pc:sldMk cId="3130246" sldId="594"/>
            <ac:picMk id="23558" creationId="{807B916B-1121-2079-D18C-AED83AF91E23}"/>
          </ac:picMkLst>
        </pc:picChg>
      </pc:sldChg>
      <pc:sldChg chg="addSp delSp modSp new mod">
        <pc:chgData name="伊健 杜" userId="e69aded81da48593" providerId="LiveId" clId="{531402EC-17DD-40C4-9069-9F80CDC93544}" dt="2022-09-11T13:02:38.160" v="2714" actId="1076"/>
        <pc:sldMkLst>
          <pc:docMk/>
          <pc:sldMk cId="191266590" sldId="595"/>
        </pc:sldMkLst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2" creationId="{43A3166B-DB80-F44A-9AC1-494DAC9C18F3}"/>
          </ac:spMkLst>
        </pc:spChg>
        <pc:spChg chg="del">
          <ac:chgData name="伊健 杜" userId="e69aded81da48593" providerId="LiveId" clId="{531402EC-17DD-40C4-9069-9F80CDC93544}" dt="2022-09-11T13:01:56.150" v="2707" actId="478"/>
          <ac:spMkLst>
            <pc:docMk/>
            <pc:sldMk cId="191266590" sldId="595"/>
            <ac:spMk id="3" creationId="{423DB8C8-D581-E65A-04DB-DA5405589C2C}"/>
          </ac:spMkLst>
        </pc:spChg>
        <pc:picChg chg="add mod">
          <ac:chgData name="伊健 杜" userId="e69aded81da48593" providerId="LiveId" clId="{531402EC-17DD-40C4-9069-9F80CDC93544}" dt="2022-09-11T13:02:38.160" v="2714" actId="1076"/>
          <ac:picMkLst>
            <pc:docMk/>
            <pc:sldMk cId="191266590" sldId="595"/>
            <ac:picMk id="24578" creationId="{EE99AB5F-1764-6011-070F-F3B4C9A0DCC8}"/>
          </ac:picMkLst>
        </pc:picChg>
        <pc:picChg chg="add mod">
          <ac:chgData name="伊健 杜" userId="e69aded81da48593" providerId="LiveId" clId="{531402EC-17DD-40C4-9069-9F80CDC93544}" dt="2022-09-11T13:02:35.918" v="2711" actId="1076"/>
          <ac:picMkLst>
            <pc:docMk/>
            <pc:sldMk cId="191266590" sldId="595"/>
            <ac:picMk id="24580" creationId="{5B0FC05B-CBC9-B625-910E-F22A7D3CBDB9}"/>
          </ac:picMkLst>
        </pc:picChg>
      </pc:sldChg>
      <pc:sldChg chg="addSp delSp modSp new mod">
        <pc:chgData name="伊健 杜" userId="e69aded81da48593" providerId="LiveId" clId="{531402EC-17DD-40C4-9069-9F80CDC93544}" dt="2022-09-11T13:19:23.824" v="2874" actId="1076"/>
        <pc:sldMkLst>
          <pc:docMk/>
          <pc:sldMk cId="5808383" sldId="596"/>
        </pc:sldMkLst>
        <pc:spChg chg="del">
          <ac:chgData name="伊健 杜" userId="e69aded81da48593" providerId="LiveId" clId="{531402EC-17DD-40C4-9069-9F80CDC93544}" dt="2022-09-11T13:16:48.802" v="2790" actId="478"/>
          <ac:spMkLst>
            <pc:docMk/>
            <pc:sldMk cId="5808383" sldId="596"/>
            <ac:spMk id="2" creationId="{F16584CD-6496-5511-4E54-D68705CD8577}"/>
          </ac:spMkLst>
        </pc:spChg>
        <pc:spChg chg="del">
          <ac:chgData name="伊健 杜" userId="e69aded81da48593" providerId="LiveId" clId="{531402EC-17DD-40C4-9069-9F80CDC93544}" dt="2022-09-11T13:16:47.010" v="2789" actId="478"/>
          <ac:spMkLst>
            <pc:docMk/>
            <pc:sldMk cId="5808383" sldId="596"/>
            <ac:spMk id="3" creationId="{12EB9333-D086-9BD8-9F5E-0C2A40842899}"/>
          </ac:spMkLst>
        </pc:spChg>
        <pc:spChg chg="add mod">
          <ac:chgData name="伊健 杜" userId="e69aded81da48593" providerId="LiveId" clId="{531402EC-17DD-40C4-9069-9F80CDC93544}" dt="2022-09-11T13:18:59.546" v="2860" actId="20577"/>
          <ac:spMkLst>
            <pc:docMk/>
            <pc:sldMk cId="5808383" sldId="596"/>
            <ac:spMk id="7" creationId="{D39D335F-2292-94E6-666C-3FD5AF8782FA}"/>
          </ac:spMkLst>
        </pc:spChg>
        <pc:spChg chg="add mod">
          <ac:chgData name="伊健 杜" userId="e69aded81da48593" providerId="LiveId" clId="{531402EC-17DD-40C4-9069-9F80CDC93544}" dt="2022-09-11T13:19:10.886" v="2870" actId="20577"/>
          <ac:spMkLst>
            <pc:docMk/>
            <pc:sldMk cId="5808383" sldId="596"/>
            <ac:spMk id="8" creationId="{CCE0F751-4B79-68C7-4AE9-99546BFECD02}"/>
          </ac:spMkLst>
        </pc:spChg>
        <pc:picChg chg="add mod">
          <ac:chgData name="伊健 杜" userId="e69aded81da48593" providerId="LiveId" clId="{531402EC-17DD-40C4-9069-9F80CDC93544}" dt="2022-09-11T13:19:20.788" v="2873" actId="1076"/>
          <ac:picMkLst>
            <pc:docMk/>
            <pc:sldMk cId="5808383" sldId="596"/>
            <ac:picMk id="4" creationId="{8E7CC135-8F15-5A66-FB16-86BB196A0448}"/>
          </ac:picMkLst>
        </pc:picChg>
        <pc:picChg chg="add mod">
          <ac:chgData name="伊健 杜" userId="e69aded81da48593" providerId="LiveId" clId="{531402EC-17DD-40C4-9069-9F80CDC93544}" dt="2022-09-11T13:18:21.767" v="2820" actId="1076"/>
          <ac:picMkLst>
            <pc:docMk/>
            <pc:sldMk cId="5808383" sldId="596"/>
            <ac:picMk id="5" creationId="{7EEF4F58-36B7-9206-1184-EF9CFD3DC801}"/>
          </ac:picMkLst>
        </pc:picChg>
        <pc:picChg chg="add mod">
          <ac:chgData name="伊健 杜" userId="e69aded81da48593" providerId="LiveId" clId="{531402EC-17DD-40C4-9069-9F80CDC93544}" dt="2022-09-11T13:19:23.824" v="2874" actId="1076"/>
          <ac:picMkLst>
            <pc:docMk/>
            <pc:sldMk cId="5808383" sldId="596"/>
            <ac:picMk id="6" creationId="{5AFE4809-AC30-192B-A576-325E5F355768}"/>
          </ac:picMkLst>
        </pc:picChg>
        <pc:picChg chg="add mod">
          <ac:chgData name="伊健 杜" userId="e69aded81da48593" providerId="LiveId" clId="{531402EC-17DD-40C4-9069-9F80CDC93544}" dt="2022-09-11T13:19:16.935" v="2872" actId="1076"/>
          <ac:picMkLst>
            <pc:docMk/>
            <pc:sldMk cId="5808383" sldId="596"/>
            <ac:picMk id="25602" creationId="{BDF9AB70-5F31-A742-BBAC-16B06ACD66BB}"/>
          </ac:picMkLst>
        </pc:picChg>
      </pc:sldChg>
      <pc:sldChg chg="addSp delSp modSp new mod">
        <pc:chgData name="伊健 杜" userId="e69aded81da48593" providerId="LiveId" clId="{531402EC-17DD-40C4-9069-9F80CDC93544}" dt="2022-09-11T13:20:03.797" v="2884" actId="167"/>
        <pc:sldMkLst>
          <pc:docMk/>
          <pc:sldMk cId="1745411256" sldId="597"/>
        </pc:sldMkLst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2" creationId="{52EF93AE-B436-3E8B-E23B-677C440A0AE4}"/>
          </ac:spMkLst>
        </pc:spChg>
        <pc:spChg chg="del">
          <ac:chgData name="伊健 杜" userId="e69aded81da48593" providerId="LiveId" clId="{531402EC-17DD-40C4-9069-9F80CDC93544}" dt="2022-09-11T13:19:34.284" v="2876" actId="478"/>
          <ac:spMkLst>
            <pc:docMk/>
            <pc:sldMk cId="1745411256" sldId="597"/>
            <ac:spMk id="3" creationId="{E9B1BCFB-3865-9D88-F298-851D3D699F36}"/>
          </ac:spMkLst>
        </pc:spChg>
        <pc:picChg chg="add mod">
          <ac:chgData name="伊健 杜" userId="e69aded81da48593" providerId="LiveId" clId="{531402EC-17DD-40C4-9069-9F80CDC93544}" dt="2022-09-11T13:19:40.258" v="2881" actId="1076"/>
          <ac:picMkLst>
            <pc:docMk/>
            <pc:sldMk cId="1745411256" sldId="597"/>
            <ac:picMk id="4" creationId="{ED5C74A4-7AA1-2205-8DDB-1BB22080EC16}"/>
          </ac:picMkLst>
        </pc:picChg>
        <pc:picChg chg="add mod">
          <ac:chgData name="伊健 杜" userId="e69aded81da48593" providerId="LiveId" clId="{531402EC-17DD-40C4-9069-9F80CDC93544}" dt="2022-09-11T13:20:03.797" v="2884" actId="167"/>
          <ac:picMkLst>
            <pc:docMk/>
            <pc:sldMk cId="1745411256" sldId="597"/>
            <ac:picMk id="26626" creationId="{6A437499-A0F2-79CF-12C6-503368890A5C}"/>
          </ac:picMkLst>
        </pc:picChg>
      </pc:sldChg>
      <pc:sldChg chg="addSp delSp modSp new mod">
        <pc:chgData name="伊健 杜" userId="e69aded81da48593" providerId="LiveId" clId="{531402EC-17DD-40C4-9069-9F80CDC93544}" dt="2022-09-11T13:21:40.691" v="2899" actId="1076"/>
        <pc:sldMkLst>
          <pc:docMk/>
          <pc:sldMk cId="3868525934" sldId="598"/>
        </pc:sldMkLst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2" creationId="{743B7688-9625-B008-23B1-C1CA8C42BE58}"/>
          </ac:spMkLst>
        </pc:spChg>
        <pc:spChg chg="del">
          <ac:chgData name="伊健 杜" userId="e69aded81da48593" providerId="LiveId" clId="{531402EC-17DD-40C4-9069-9F80CDC93544}" dt="2022-09-11T13:20:10.966" v="2886" actId="478"/>
          <ac:spMkLst>
            <pc:docMk/>
            <pc:sldMk cId="3868525934" sldId="598"/>
            <ac:spMk id="3" creationId="{849DFBC4-85E1-0960-EF3D-B521D68811FB}"/>
          </ac:spMkLst>
        </pc:spChg>
        <pc:spChg chg="add del">
          <ac:chgData name="伊健 杜" userId="e69aded81da48593" providerId="LiveId" clId="{531402EC-17DD-40C4-9069-9F80CDC93544}" dt="2022-09-11T13:20:53.604" v="2888" actId="478"/>
          <ac:spMkLst>
            <pc:docMk/>
            <pc:sldMk cId="3868525934" sldId="598"/>
            <ac:spMk id="4" creationId="{9105FB36-19FF-AE07-CC61-9721F2167674}"/>
          </ac:spMkLst>
        </pc:spChg>
        <pc:spChg chg="add del">
          <ac:chgData name="伊健 杜" userId="e69aded81da48593" providerId="LiveId" clId="{531402EC-17DD-40C4-9069-9F80CDC93544}" dt="2022-09-11T13:21:10.178" v="2890" actId="478"/>
          <ac:spMkLst>
            <pc:docMk/>
            <pc:sldMk cId="3868525934" sldId="598"/>
            <ac:spMk id="5" creationId="{B9E614DE-98D3-9905-EBDB-6C41AE8056DC}"/>
          </ac:spMkLst>
        </pc:spChg>
        <pc:picChg chg="add mod">
          <ac:chgData name="伊健 杜" userId="e69aded81da48593" providerId="LiveId" clId="{531402EC-17DD-40C4-9069-9F80CDC93544}" dt="2022-09-11T13:21:40.691" v="2899" actId="1076"/>
          <ac:picMkLst>
            <pc:docMk/>
            <pc:sldMk cId="3868525934" sldId="598"/>
            <ac:picMk id="6" creationId="{3F4FDEE2-7B0A-AF0C-3C51-1FC9AD812E30}"/>
          </ac:picMkLst>
        </pc:picChg>
        <pc:picChg chg="add mod">
          <ac:chgData name="伊健 杜" userId="e69aded81da48593" providerId="LiveId" clId="{531402EC-17DD-40C4-9069-9F80CDC93544}" dt="2022-09-11T13:21:32.339" v="2895" actId="1076"/>
          <ac:picMkLst>
            <pc:docMk/>
            <pc:sldMk cId="3868525934" sldId="598"/>
            <ac:picMk id="27654" creationId="{6A4A5F77-8EF3-110C-7A56-81B351C4F633}"/>
          </ac:picMkLst>
        </pc:picChg>
      </pc:sldChg>
      <pc:sldChg chg="delSp new del mod">
        <pc:chgData name="伊健 杜" userId="e69aded81da48593" providerId="LiveId" clId="{531402EC-17DD-40C4-9069-9F80CDC93544}" dt="2022-09-11T22:57:54.358" v="4328" actId="47"/>
        <pc:sldMkLst>
          <pc:docMk/>
          <pc:sldMk cId="1941646414" sldId="599"/>
        </pc:sldMkLst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2" creationId="{6671A1D0-A4EE-0154-9183-413EC17CBDE3}"/>
          </ac:spMkLst>
        </pc:spChg>
        <pc:spChg chg="del">
          <ac:chgData name="伊健 杜" userId="e69aded81da48593" providerId="LiveId" clId="{531402EC-17DD-40C4-9069-9F80CDC93544}" dt="2022-09-11T13:21:59.987" v="2902" actId="478"/>
          <ac:spMkLst>
            <pc:docMk/>
            <pc:sldMk cId="1941646414" sldId="599"/>
            <ac:spMk id="3" creationId="{5ACE5A79-F3AD-489D-9565-D53347B73620}"/>
          </ac:spMkLst>
        </pc:spChg>
      </pc:sldChg>
      <pc:sldChg chg="addSp delSp modSp add mod delAnim modAnim">
        <pc:chgData name="伊健 杜" userId="e69aded81da48593" providerId="LiveId" clId="{531402EC-17DD-40C4-9069-9F80CDC93544}" dt="2022-09-11T19:17:05.006" v="3230" actId="20577"/>
        <pc:sldMkLst>
          <pc:docMk/>
          <pc:sldMk cId="199664959" sldId="600"/>
        </pc:sldMkLst>
        <pc:spChg chg="del">
          <ac:chgData name="伊健 杜" userId="e69aded81da48593" providerId="LiveId" clId="{531402EC-17DD-40C4-9069-9F80CDC93544}" dt="2022-09-11T19:04:59.155" v="2995" actId="478"/>
          <ac:spMkLst>
            <pc:docMk/>
            <pc:sldMk cId="199664959" sldId="600"/>
            <ac:spMk id="4" creationId="{AB10C4C4-8897-5FCF-88D7-880418BECCE3}"/>
          </ac:spMkLst>
        </pc:spChg>
        <pc:spChg chg="del mod">
          <ac:chgData name="伊健 杜" userId="e69aded81da48593" providerId="LiveId" clId="{531402EC-17DD-40C4-9069-9F80CDC93544}" dt="2022-09-11T19:09:20.312" v="3065" actId="478"/>
          <ac:spMkLst>
            <pc:docMk/>
            <pc:sldMk cId="199664959" sldId="600"/>
            <ac:spMk id="5" creationId="{531D2625-AB90-3F9F-904F-9F4734395CAB}"/>
          </ac:spMkLst>
        </pc:spChg>
        <pc:spChg chg="add mod">
          <ac:chgData name="伊健 杜" userId="e69aded81da48593" providerId="LiveId" clId="{531402EC-17DD-40C4-9069-9F80CDC93544}" dt="2022-09-11T19:06:09.385" v="2998" actId="13822"/>
          <ac:spMkLst>
            <pc:docMk/>
            <pc:sldMk cId="199664959" sldId="600"/>
            <ac:spMk id="7" creationId="{908F3053-49DC-171C-1B09-8F1F47DDFDB4}"/>
          </ac:spMkLst>
        </pc:spChg>
        <pc:spChg chg="add mod">
          <ac:chgData name="伊健 杜" userId="e69aded81da48593" providerId="LiveId" clId="{531402EC-17DD-40C4-9069-9F80CDC93544}" dt="2022-09-11T19:17:05.006" v="3230" actId="20577"/>
          <ac:spMkLst>
            <pc:docMk/>
            <pc:sldMk cId="199664959" sldId="600"/>
            <ac:spMk id="11" creationId="{EB238AA1-E2F1-7DAA-7ED1-2DAB363FC887}"/>
          </ac:spMkLst>
        </pc:spChg>
        <pc:spChg chg="add mod">
          <ac:chgData name="伊健 杜" userId="e69aded81da48593" providerId="LiveId" clId="{531402EC-17DD-40C4-9069-9F80CDC93544}" dt="2022-09-11T19:08:03.574" v="3056" actId="14100"/>
          <ac:spMkLst>
            <pc:docMk/>
            <pc:sldMk cId="199664959" sldId="600"/>
            <ac:spMk id="13" creationId="{0D776D00-3AAE-F8F8-802D-937CA4687419}"/>
          </ac:spMkLst>
        </pc:spChg>
        <pc:spChg chg="add mod">
          <ac:chgData name="伊健 杜" userId="e69aded81da48593" providerId="LiveId" clId="{531402EC-17DD-40C4-9069-9F80CDC93544}" dt="2022-09-11T19:09:20.902" v="3066"/>
          <ac:spMkLst>
            <pc:docMk/>
            <pc:sldMk cId="199664959" sldId="600"/>
            <ac:spMk id="14" creationId="{9DC50BE9-9BF3-36A8-17A9-610174A5A691}"/>
          </ac:spMkLst>
        </pc:spChg>
      </pc:sldChg>
      <pc:sldChg chg="modSp new del mod">
        <pc:chgData name="伊健 杜" userId="e69aded81da48593" providerId="LiveId" clId="{531402EC-17DD-40C4-9069-9F80CDC93544}" dt="2022-09-11T19:04:11.606" v="2992" actId="47"/>
        <pc:sldMkLst>
          <pc:docMk/>
          <pc:sldMk cId="1122666212" sldId="600"/>
        </pc:sldMkLst>
        <pc:spChg chg="mod">
          <ac:chgData name="伊健 杜" userId="e69aded81da48593" providerId="LiveId" clId="{531402EC-17DD-40C4-9069-9F80CDC93544}" dt="2022-09-11T19:04:08.994" v="2991" actId="20577"/>
          <ac:spMkLst>
            <pc:docMk/>
            <pc:sldMk cId="1122666212" sldId="600"/>
            <ac:spMk id="2" creationId="{6862222A-F2F0-456F-A274-4251763623EC}"/>
          </ac:spMkLst>
        </pc:spChg>
      </pc:sldChg>
      <pc:sldChg chg="new del">
        <pc:chgData name="伊健 杜" userId="e69aded81da48593" providerId="LiveId" clId="{531402EC-17DD-40C4-9069-9F80CDC93544}" dt="2022-09-11T13:23:28.952" v="2946" actId="47"/>
        <pc:sldMkLst>
          <pc:docMk/>
          <pc:sldMk cId="3043141157" sldId="600"/>
        </pc:sldMkLst>
      </pc:sldChg>
      <pc:sldChg chg="modSp new del mod">
        <pc:chgData name="伊健 杜" userId="e69aded81da48593" providerId="LiveId" clId="{531402EC-17DD-40C4-9069-9F80CDC93544}" dt="2022-09-11T13:23:28.952" v="2946" actId="47"/>
        <pc:sldMkLst>
          <pc:docMk/>
          <pc:sldMk cId="2897529841" sldId="601"/>
        </pc:sldMkLst>
        <pc:spChg chg="mod">
          <ac:chgData name="伊健 杜" userId="e69aded81da48593" providerId="LiveId" clId="{531402EC-17DD-40C4-9069-9F80CDC93544}" dt="2022-09-11T13:23:25.647" v="2945"/>
          <ac:spMkLst>
            <pc:docMk/>
            <pc:sldMk cId="2897529841" sldId="601"/>
            <ac:spMk id="2" creationId="{DB9690B3-ECB8-5631-83FE-05394D0A6C0F}"/>
          </ac:spMkLst>
        </pc:spChg>
      </pc:sldChg>
      <pc:sldChg chg="addSp delSp modSp new del mod modAnim">
        <pc:chgData name="伊健 杜" userId="e69aded81da48593" providerId="LiveId" clId="{531402EC-17DD-40C4-9069-9F80CDC93544}" dt="2022-09-11T19:51:41.163" v="3465" actId="47"/>
        <pc:sldMkLst>
          <pc:docMk/>
          <pc:sldMk cId="3890247327" sldId="601"/>
        </pc:sldMkLst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2" creationId="{CF2CBE77-43BF-F625-07A9-563650D22F87}"/>
          </ac:spMkLst>
        </pc:spChg>
        <pc:spChg chg="del">
          <ac:chgData name="伊健 杜" userId="e69aded81da48593" providerId="LiveId" clId="{531402EC-17DD-40C4-9069-9F80CDC93544}" dt="2022-09-11T19:10:24.044" v="3078" actId="478"/>
          <ac:spMkLst>
            <pc:docMk/>
            <pc:sldMk cId="3890247327" sldId="601"/>
            <ac:spMk id="3" creationId="{39301490-86DF-79FB-F756-3591F6DE8C89}"/>
          </ac:spMkLst>
        </pc:spChg>
        <pc:spChg chg="add mod">
          <ac:chgData name="伊健 杜" userId="e69aded81da48593" providerId="LiveId" clId="{531402EC-17DD-40C4-9069-9F80CDC93544}" dt="2022-09-11T19:11:19.025" v="3090" actId="1076"/>
          <ac:spMkLst>
            <pc:docMk/>
            <pc:sldMk cId="3890247327" sldId="601"/>
            <ac:spMk id="4" creationId="{7A834790-66BB-BF27-08AF-6828433D3DC3}"/>
          </ac:spMkLst>
        </pc:spChg>
        <pc:spChg chg="add mod">
          <ac:chgData name="伊健 杜" userId="e69aded81da48593" providerId="LiveId" clId="{531402EC-17DD-40C4-9069-9F80CDC93544}" dt="2022-09-11T19:12:10.894" v="3130" actId="1076"/>
          <ac:spMkLst>
            <pc:docMk/>
            <pc:sldMk cId="3890247327" sldId="601"/>
            <ac:spMk id="6" creationId="{BB061F0D-4D30-D88B-C38B-2C61710E2CCB}"/>
          </ac:spMkLst>
        </pc:spChg>
        <pc:spChg chg="add mod">
          <ac:chgData name="伊健 杜" userId="e69aded81da48593" providerId="LiveId" clId="{531402EC-17DD-40C4-9069-9F80CDC93544}" dt="2022-09-11T19:11:11.114" v="3086" actId="1076"/>
          <ac:spMkLst>
            <pc:docMk/>
            <pc:sldMk cId="3890247327" sldId="601"/>
            <ac:spMk id="7" creationId="{99C6598B-2CB4-683B-0D92-6354F8FF154A}"/>
          </ac:spMkLst>
        </pc:spChg>
        <pc:spChg chg="add mod">
          <ac:chgData name="伊健 杜" userId="e69aded81da48593" providerId="LiveId" clId="{531402EC-17DD-40C4-9069-9F80CDC93544}" dt="2022-09-11T19:11:13.066" v="3087" actId="1076"/>
          <ac:spMkLst>
            <pc:docMk/>
            <pc:sldMk cId="3890247327" sldId="601"/>
            <ac:spMk id="8" creationId="{13E2F6D3-6E0B-5846-0C06-BC4AED4F6020}"/>
          </ac:spMkLst>
        </pc:spChg>
        <pc:spChg chg="add del mod">
          <ac:chgData name="伊健 杜" userId="e69aded81da48593" providerId="LiveId" clId="{531402EC-17DD-40C4-9069-9F80CDC93544}" dt="2022-09-11T19:11:22.406" v="3092" actId="478"/>
          <ac:spMkLst>
            <pc:docMk/>
            <pc:sldMk cId="3890247327" sldId="601"/>
            <ac:spMk id="10" creationId="{CC9AB157-07A0-726F-7930-ECAA53737E9C}"/>
          </ac:spMkLst>
        </pc:spChg>
        <pc:spChg chg="add mod">
          <ac:chgData name="伊健 杜" userId="e69aded81da48593" providerId="LiveId" clId="{531402EC-17DD-40C4-9069-9F80CDC93544}" dt="2022-09-11T19:11:53.971" v="3105"/>
          <ac:spMkLst>
            <pc:docMk/>
            <pc:sldMk cId="3890247327" sldId="601"/>
            <ac:spMk id="12" creationId="{751AF19D-9DE6-FE2C-4034-B1046A65F5C3}"/>
          </ac:spMkLst>
        </pc:spChg>
        <pc:spChg chg="add mod">
          <ac:chgData name="伊健 杜" userId="e69aded81da48593" providerId="LiveId" clId="{531402EC-17DD-40C4-9069-9F80CDC93544}" dt="2022-09-11T19:15:50.083" v="3187" actId="1076"/>
          <ac:spMkLst>
            <pc:docMk/>
            <pc:sldMk cId="3890247327" sldId="601"/>
            <ac:spMk id="14" creationId="{1C431774-30AD-4423-DE8E-EAC43BAE9D73}"/>
          </ac:spMkLst>
        </pc:spChg>
        <pc:spChg chg="add mod">
          <ac:chgData name="伊健 杜" userId="e69aded81da48593" providerId="LiveId" clId="{531402EC-17DD-40C4-9069-9F80CDC93544}" dt="2022-09-11T19:16:34.774" v="3227" actId="20577"/>
          <ac:spMkLst>
            <pc:docMk/>
            <pc:sldMk cId="3890247327" sldId="601"/>
            <ac:spMk id="15" creationId="{E375F502-B757-90A9-38BE-B011AEFDA548}"/>
          </ac:spMkLst>
        </pc:spChg>
        <pc:picChg chg="add mod">
          <ac:chgData name="伊健 杜" userId="e69aded81da48593" providerId="LiveId" clId="{531402EC-17DD-40C4-9069-9F80CDC93544}" dt="2022-09-11T19:11:25.243" v="3094" actId="1076"/>
          <ac:picMkLst>
            <pc:docMk/>
            <pc:sldMk cId="3890247327" sldId="601"/>
            <ac:picMk id="9" creationId="{8258E1D8-3FCC-F3EE-FAED-DE61CCCDD0F4}"/>
          </ac:picMkLst>
        </pc:picChg>
        <pc:picChg chg="add mod">
          <ac:chgData name="伊健 杜" userId="e69aded81da48593" providerId="LiveId" clId="{531402EC-17DD-40C4-9069-9F80CDC93544}" dt="2022-09-11T19:11:40.616" v="3098" actId="14100"/>
          <ac:picMkLst>
            <pc:docMk/>
            <pc:sldMk cId="3890247327" sldId="601"/>
            <ac:picMk id="11" creationId="{C4393B38-4136-1D26-8B85-F31DEA55DAA6}"/>
          </ac:picMkLst>
        </pc:picChg>
        <pc:picChg chg="add mod">
          <ac:chgData name="伊健 杜" userId="e69aded81da48593" providerId="LiveId" clId="{531402EC-17DD-40C4-9069-9F80CDC93544}" dt="2022-09-11T19:15:28.245" v="3153" actId="1076"/>
          <ac:picMkLst>
            <pc:docMk/>
            <pc:sldMk cId="3890247327" sldId="601"/>
            <ac:picMk id="13" creationId="{9AC86C9B-36E8-A9BC-F1F8-FCCB0FEB7645}"/>
          </ac:picMkLst>
        </pc:picChg>
        <pc:picChg chg="add mod">
          <ac:chgData name="伊健 杜" userId="e69aded81da48593" providerId="LiveId" clId="{531402EC-17DD-40C4-9069-9F80CDC93544}" dt="2022-09-11T19:15:27.369" v="3152" actId="1076"/>
          <ac:picMkLst>
            <pc:docMk/>
            <pc:sldMk cId="3890247327" sldId="601"/>
            <ac:picMk id="1026" creationId="{A6DD95A9-8B48-B551-1423-E6C52C0151A4}"/>
          </ac:picMkLst>
        </pc:picChg>
        <pc:picChg chg="add mod">
          <ac:chgData name="伊健 杜" userId="e69aded81da48593" providerId="LiveId" clId="{531402EC-17DD-40C4-9069-9F80CDC93544}" dt="2022-09-11T19:34:38.497" v="3231" actId="1076"/>
          <ac:picMkLst>
            <pc:docMk/>
            <pc:sldMk cId="3890247327" sldId="601"/>
            <ac:picMk id="1028" creationId="{665D5D80-D0E8-57E7-D963-8E20CDEC834A}"/>
          </ac:picMkLst>
        </pc:picChg>
        <pc:cxnChg chg="add mod">
          <ac:chgData name="伊健 杜" userId="e69aded81da48593" providerId="LiveId" clId="{531402EC-17DD-40C4-9069-9F80CDC93544}" dt="2022-09-11T19:10:55.397" v="3080" actId="1076"/>
          <ac:cxnSpMkLst>
            <pc:docMk/>
            <pc:sldMk cId="3890247327" sldId="601"/>
            <ac:cxnSpMk id="5" creationId="{C4D84551-B2BE-7C33-B622-7159F1FC32B3}"/>
          </ac:cxnSpMkLst>
        </pc:cxnChg>
      </pc:sldChg>
      <pc:sldChg chg="addSp delSp modSp add mod ord">
        <pc:chgData name="伊健 杜" userId="e69aded81da48593" providerId="LiveId" clId="{531402EC-17DD-40C4-9069-9F80CDC93544}" dt="2022-09-11T19:51:35.053" v="3464" actId="1076"/>
        <pc:sldMkLst>
          <pc:docMk/>
          <pc:sldMk cId="3914670642" sldId="602"/>
        </pc:sldMkLst>
        <pc:spChg chg="add del mod">
          <ac:chgData name="伊健 杜" userId="e69aded81da48593" providerId="LiveId" clId="{531402EC-17DD-40C4-9069-9F80CDC93544}" dt="2022-09-11T19:38:13.957" v="3300"/>
          <ac:spMkLst>
            <pc:docMk/>
            <pc:sldMk cId="3914670642" sldId="602"/>
            <ac:spMk id="3" creationId="{BC685DEB-3057-6E4D-DD88-8BB20A12C55A}"/>
          </ac:spMkLst>
        </pc:spChg>
        <pc:spChg chg="mod">
          <ac:chgData name="伊健 杜" userId="e69aded81da48593" providerId="LiveId" clId="{531402EC-17DD-40C4-9069-9F80CDC93544}" dt="2022-09-11T19:39:27.739" v="3340" actId="20577"/>
          <ac:spMkLst>
            <pc:docMk/>
            <pc:sldMk cId="3914670642" sldId="602"/>
            <ac:spMk id="4" creationId="{7A834790-66BB-BF27-08AF-6828433D3DC3}"/>
          </ac:spMkLst>
        </pc:spChg>
        <pc:spChg chg="mod">
          <ac:chgData name="伊健 杜" userId="e69aded81da48593" providerId="LiveId" clId="{531402EC-17DD-40C4-9069-9F80CDC93544}" dt="2022-09-11T19:39:48.933" v="3355" actId="1076"/>
          <ac:spMkLst>
            <pc:docMk/>
            <pc:sldMk cId="3914670642" sldId="602"/>
            <ac:spMk id="6" creationId="{BB061F0D-4D30-D88B-C38B-2C61710E2CCB}"/>
          </ac:spMkLst>
        </pc:spChg>
        <pc:spChg chg="add del mod">
          <ac:chgData name="伊健 杜" userId="e69aded81da48593" providerId="LiveId" clId="{531402EC-17DD-40C4-9069-9F80CDC93544}" dt="2022-09-11T19:38:31.983" v="3311" actId="21"/>
          <ac:spMkLst>
            <pc:docMk/>
            <pc:sldMk cId="3914670642" sldId="602"/>
            <ac:spMk id="10" creationId="{16528188-97EE-AA1B-C2BD-6CB7AEBD9430}"/>
          </ac:spMkLst>
        </pc:spChg>
        <pc:spChg chg="mod">
          <ac:chgData name="伊健 杜" userId="e69aded81da48593" providerId="LiveId" clId="{531402EC-17DD-40C4-9069-9F80CDC93544}" dt="2022-09-11T19:37:17.426" v="3267" actId="1076"/>
          <ac:spMkLst>
            <pc:docMk/>
            <pc:sldMk cId="3914670642" sldId="602"/>
            <ac:spMk id="12" creationId="{751AF19D-9DE6-FE2C-4034-B1046A65F5C3}"/>
          </ac:spMkLst>
        </pc:spChg>
        <pc:spChg chg="mod">
          <ac:chgData name="伊健 杜" userId="e69aded81da48593" providerId="LiveId" clId="{531402EC-17DD-40C4-9069-9F80CDC93544}" dt="2022-09-11T19:51:35.053" v="3464" actId="1076"/>
          <ac:spMkLst>
            <pc:docMk/>
            <pc:sldMk cId="3914670642" sldId="602"/>
            <ac:spMk id="14" creationId="{1C431774-30AD-4423-DE8E-EAC43BAE9D73}"/>
          </ac:spMkLst>
        </pc:spChg>
        <pc:spChg chg="del">
          <ac:chgData name="伊健 杜" userId="e69aded81da48593" providerId="LiveId" clId="{531402EC-17DD-40C4-9069-9F80CDC93544}" dt="2022-09-11T19:41:20.898" v="3381" actId="478"/>
          <ac:spMkLst>
            <pc:docMk/>
            <pc:sldMk cId="3914670642" sldId="602"/>
            <ac:spMk id="15" creationId="{E375F502-B757-90A9-38BE-B011AEFDA548}"/>
          </ac:spMkLst>
        </pc:spChg>
        <pc:spChg chg="add mod">
          <ac:chgData name="伊健 杜" userId="e69aded81da48593" providerId="LiveId" clId="{531402EC-17DD-40C4-9069-9F80CDC93544}" dt="2022-09-11T19:39:01.161" v="3324" actId="14100"/>
          <ac:spMkLst>
            <pc:docMk/>
            <pc:sldMk cId="3914670642" sldId="602"/>
            <ac:spMk id="16" creationId="{972E2E6A-0C60-4CEF-7AE2-E495FF52775E}"/>
          </ac:spMkLst>
        </pc:spChg>
        <pc:spChg chg="add mod">
          <ac:chgData name="伊健 杜" userId="e69aded81da48593" providerId="LiveId" clId="{531402EC-17DD-40C4-9069-9F80CDC93544}" dt="2022-09-11T19:39:36.148" v="3349" actId="14100"/>
          <ac:spMkLst>
            <pc:docMk/>
            <pc:sldMk cId="3914670642" sldId="602"/>
            <ac:spMk id="17" creationId="{5450F4FE-898C-C76E-F5E3-9101C302635D}"/>
          </ac:spMkLst>
        </pc:spChg>
        <pc:spChg chg="add mod">
          <ac:chgData name="伊健 杜" userId="e69aded81da48593" providerId="LiveId" clId="{531402EC-17DD-40C4-9069-9F80CDC93544}" dt="2022-09-11T19:39:39.300" v="3350" actId="3062"/>
          <ac:spMkLst>
            <pc:docMk/>
            <pc:sldMk cId="3914670642" sldId="602"/>
            <ac:spMk id="18" creationId="{9801B880-4A44-8F34-CC12-2B71F79EE07D}"/>
          </ac:spMkLst>
        </pc:spChg>
        <pc:spChg chg="add mod">
          <ac:chgData name="伊健 杜" userId="e69aded81da48593" providerId="LiveId" clId="{531402EC-17DD-40C4-9069-9F80CDC93544}" dt="2022-09-11T19:41:24.223" v="3382" actId="14100"/>
          <ac:spMkLst>
            <pc:docMk/>
            <pc:sldMk cId="3914670642" sldId="602"/>
            <ac:spMk id="19" creationId="{3AA0DA56-881C-B5C9-24FE-4F0A2E28BA3B}"/>
          </ac:spMkLst>
        </pc:spChg>
        <pc:spChg chg="add mod">
          <ac:chgData name="伊健 杜" userId="e69aded81da48593" providerId="LiveId" clId="{531402EC-17DD-40C4-9069-9F80CDC93544}" dt="2022-09-11T19:41:03.428" v="3379" actId="1076"/>
          <ac:spMkLst>
            <pc:docMk/>
            <pc:sldMk cId="3914670642" sldId="602"/>
            <ac:spMk id="20" creationId="{106F80CE-9924-57E4-8E5B-6863539E802E}"/>
          </ac:spMkLst>
        </pc:spChg>
        <pc:spChg chg="add mod">
          <ac:chgData name="伊健 杜" userId="e69aded81da48593" providerId="LiveId" clId="{531402EC-17DD-40C4-9069-9F80CDC93544}" dt="2022-09-11T19:44:19.445" v="3452" actId="1076"/>
          <ac:spMkLst>
            <pc:docMk/>
            <pc:sldMk cId="3914670642" sldId="602"/>
            <ac:spMk id="21" creationId="{07A6C5C9-7573-5FFC-5AE7-177DDCD82400}"/>
          </ac:spMkLst>
        </pc:spChg>
        <pc:picChg chg="add mod">
          <ac:chgData name="伊健 杜" userId="e69aded81da48593" providerId="LiveId" clId="{531402EC-17DD-40C4-9069-9F80CDC93544}" dt="2022-09-11T19:36:53.462" v="3249" actId="14100"/>
          <ac:picMkLst>
            <pc:docMk/>
            <pc:sldMk cId="3914670642" sldId="602"/>
            <ac:picMk id="2" creationId="{C06B6EA8-CB7F-50AF-FA37-31A040381091}"/>
          </ac:picMkLst>
        </pc:picChg>
        <pc:picChg chg="del">
          <ac:chgData name="伊健 杜" userId="e69aded81da48593" providerId="LiveId" clId="{531402EC-17DD-40C4-9069-9F80CDC93544}" dt="2022-09-11T19:36:16.840" v="3236" actId="478"/>
          <ac:picMkLst>
            <pc:docMk/>
            <pc:sldMk cId="3914670642" sldId="602"/>
            <ac:picMk id="9" creationId="{8258E1D8-3FCC-F3EE-FAED-DE61CCCDD0F4}"/>
          </ac:picMkLst>
        </pc:picChg>
        <pc:picChg chg="mod">
          <ac:chgData name="伊健 杜" userId="e69aded81da48593" providerId="LiveId" clId="{531402EC-17DD-40C4-9069-9F80CDC93544}" dt="2022-09-11T19:39:45.926" v="3353" actId="1076"/>
          <ac:picMkLst>
            <pc:docMk/>
            <pc:sldMk cId="3914670642" sldId="602"/>
            <ac:picMk id="11" creationId="{C4393B38-4136-1D26-8B85-F31DEA55DAA6}"/>
          </ac:picMkLst>
        </pc:picChg>
        <pc:picChg chg="del mod">
          <ac:chgData name="伊健 杜" userId="e69aded81da48593" providerId="LiveId" clId="{531402EC-17DD-40C4-9069-9F80CDC93544}" dt="2022-09-11T19:40:24.316" v="3356" actId="478"/>
          <ac:picMkLst>
            <pc:docMk/>
            <pc:sldMk cId="3914670642" sldId="602"/>
            <ac:picMk id="13" creationId="{9AC86C9B-36E8-A9BC-F1F8-FCCB0FEB7645}"/>
          </ac:picMkLst>
        </pc:picChg>
        <pc:picChg chg="del">
          <ac:chgData name="伊健 杜" userId="e69aded81da48593" providerId="LiveId" clId="{531402EC-17DD-40C4-9069-9F80CDC93544}" dt="2022-09-11T19:39:44.029" v="3351" actId="478"/>
          <ac:picMkLst>
            <pc:docMk/>
            <pc:sldMk cId="3914670642" sldId="602"/>
            <ac:picMk id="1026" creationId="{A6DD95A9-8B48-B551-1423-E6C52C0151A4}"/>
          </ac:picMkLst>
        </pc:picChg>
        <pc:picChg chg="del">
          <ac:chgData name="伊健 杜" userId="e69aded81da48593" providerId="LiveId" clId="{531402EC-17DD-40C4-9069-9F80CDC93544}" dt="2022-09-11T19:41:18.307" v="3380" actId="478"/>
          <ac:picMkLst>
            <pc:docMk/>
            <pc:sldMk cId="3914670642" sldId="602"/>
            <ac:picMk id="1028" creationId="{665D5D80-D0E8-57E7-D963-8E20CDEC834A}"/>
          </ac:picMkLst>
        </pc:picChg>
        <pc:picChg chg="add mod">
          <ac:chgData name="伊健 杜" userId="e69aded81da48593" providerId="LiveId" clId="{531402EC-17DD-40C4-9069-9F80CDC93544}" dt="2022-09-11T19:37:01.820" v="3252" actId="1076"/>
          <ac:picMkLst>
            <pc:docMk/>
            <pc:sldMk cId="3914670642" sldId="602"/>
            <ac:picMk id="3074" creationId="{EC17D3D4-A42D-D3F3-6D39-FD2C4145C344}"/>
          </ac:picMkLst>
        </pc:picChg>
        <pc:picChg chg="add mod">
          <ac:chgData name="伊健 杜" userId="e69aded81da48593" providerId="LiveId" clId="{531402EC-17DD-40C4-9069-9F80CDC93544}" dt="2022-09-11T19:51:31.792" v="3462" actId="1076"/>
          <ac:picMkLst>
            <pc:docMk/>
            <pc:sldMk cId="3914670642" sldId="602"/>
            <ac:picMk id="3076" creationId="{13286E21-27D8-BD3E-6766-7FBEFA066EE5}"/>
          </ac:picMkLst>
        </pc:picChg>
        <pc:picChg chg="add mod">
          <ac:chgData name="伊健 杜" userId="e69aded81da48593" providerId="LiveId" clId="{531402EC-17DD-40C4-9069-9F80CDC93544}" dt="2022-09-11T19:43:57.043" v="3426" actId="1076"/>
          <ac:picMkLst>
            <pc:docMk/>
            <pc:sldMk cId="3914670642" sldId="602"/>
            <ac:picMk id="3078" creationId="{B706A4CC-F23F-4EFC-F26E-8C5F206F27CE}"/>
          </ac:picMkLst>
        </pc:picChg>
      </pc:sldChg>
      <pc:sldChg chg="addSp modSp add mod ord">
        <pc:chgData name="伊健 杜" userId="e69aded81da48593" providerId="LiveId" clId="{531402EC-17DD-40C4-9069-9F80CDC93544}" dt="2022-09-11T19:38:53.230" v="3319"/>
        <pc:sldMkLst>
          <pc:docMk/>
          <pc:sldMk cId="2978506397" sldId="603"/>
        </pc:sldMkLst>
        <pc:spChg chg="add mod">
          <ac:chgData name="伊健 杜" userId="e69aded81da48593" providerId="LiveId" clId="{531402EC-17DD-40C4-9069-9F80CDC93544}" dt="2022-09-11T19:38:42.108" v="3315" actId="1076"/>
          <ac:spMkLst>
            <pc:docMk/>
            <pc:sldMk cId="2978506397" sldId="603"/>
            <ac:spMk id="2" creationId="{50DD4EA1-FC65-B2CF-2B40-81398D0A9714}"/>
          </ac:spMkLst>
        </pc:spChg>
      </pc:sldChg>
      <pc:sldChg chg="delSp modSp new del mod">
        <pc:chgData name="伊健 杜" userId="e69aded81da48593" providerId="LiveId" clId="{531402EC-17DD-40C4-9069-9F80CDC93544}" dt="2022-09-11T22:51:10.727" v="3770" actId="47"/>
        <pc:sldMkLst>
          <pc:docMk/>
          <pc:sldMk cId="428199814" sldId="604"/>
        </pc:sldMkLst>
        <pc:spChg chg="mod">
          <ac:chgData name="伊健 杜" userId="e69aded81da48593" providerId="LiveId" clId="{531402EC-17DD-40C4-9069-9F80CDC93544}" dt="2022-09-11T22:26:36.034" v="3674"/>
          <ac:spMkLst>
            <pc:docMk/>
            <pc:sldMk cId="428199814" sldId="604"/>
            <ac:spMk id="2" creationId="{C77F7683-BBFF-B022-1640-971BE2D3450B}"/>
          </ac:spMkLst>
        </pc:spChg>
        <pc:spChg chg="del">
          <ac:chgData name="伊健 杜" userId="e69aded81da48593" providerId="LiveId" clId="{531402EC-17DD-40C4-9069-9F80CDC93544}" dt="2022-09-11T21:35:23.062" v="3471" actId="478"/>
          <ac:spMkLst>
            <pc:docMk/>
            <pc:sldMk cId="428199814" sldId="604"/>
            <ac:spMk id="3" creationId="{5BDFB24B-189E-40FF-67BE-86240C2C944E}"/>
          </ac:spMkLst>
        </pc:spChg>
      </pc:sldChg>
      <pc:sldChg chg="new del">
        <pc:chgData name="伊健 杜" userId="e69aded81da48593" providerId="LiveId" clId="{531402EC-17DD-40C4-9069-9F80CDC93544}" dt="2022-09-11T22:51:15.378" v="3771" actId="47"/>
        <pc:sldMkLst>
          <pc:docMk/>
          <pc:sldMk cId="1881623030" sldId="605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075359360" sldId="606"/>
        </pc:sldMkLst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2" creationId="{F1EE843B-C26D-530C-DAEB-7870D6136831}"/>
          </ac:spMkLst>
        </pc:spChg>
        <pc:spChg chg="del">
          <ac:chgData name="伊健 杜" userId="e69aded81da48593" providerId="LiveId" clId="{531402EC-17DD-40C4-9069-9F80CDC93544}" dt="2022-09-11T22:51:19.017" v="3772" actId="478"/>
          <ac:spMkLst>
            <pc:docMk/>
            <pc:sldMk cId="3075359360" sldId="606"/>
            <ac:spMk id="3" creationId="{B747DDEA-E8D4-247B-2AE9-59464E7128E8}"/>
          </ac:spMkLst>
        </pc:spChg>
        <pc:graphicFrameChg chg="add mod modGraphic">
          <ac:chgData name="伊健 杜" userId="e69aded81da48593" providerId="LiveId" clId="{531402EC-17DD-40C4-9069-9F80CDC93544}" dt="2022-09-11T23:00:39.119" v="4500"/>
          <ac:graphicFrameMkLst>
            <pc:docMk/>
            <pc:sldMk cId="3075359360" sldId="606"/>
            <ac:graphicFrameMk id="4" creationId="{8DE6178C-F29D-EBDB-0809-8FEC0DDD78D1}"/>
          </ac:graphicFrameMkLst>
        </pc:graphicFrameChg>
      </pc:sldChg>
      <pc:sldChg chg="new del">
        <pc:chgData name="伊健 杜" userId="e69aded81da48593" providerId="LiveId" clId="{531402EC-17DD-40C4-9069-9F80CDC93544}" dt="2022-09-11T22:51:10.727" v="3770" actId="47"/>
        <pc:sldMkLst>
          <pc:docMk/>
          <pc:sldMk cId="1049473992" sldId="607"/>
        </pc:sldMkLst>
      </pc:sldChg>
      <pc:sldChg chg="addSp delSp modSp add mod">
        <pc:chgData name="伊健 杜" userId="e69aded81da48593" providerId="LiveId" clId="{531402EC-17DD-40C4-9069-9F80CDC93544}" dt="2022-09-11T22:40:51.239" v="3733"/>
        <pc:sldMkLst>
          <pc:docMk/>
          <pc:sldMk cId="3786313440" sldId="608"/>
        </pc:sldMkLst>
        <pc:spChg chg="add del">
          <ac:chgData name="伊健 杜" userId="e69aded81da48593" providerId="LiveId" clId="{531402EC-17DD-40C4-9069-9F80CDC93544}" dt="2022-09-11T22:40:51.239" v="3733"/>
          <ac:spMkLst>
            <pc:docMk/>
            <pc:sldMk cId="3786313440" sldId="608"/>
            <ac:spMk id="2" creationId="{30651D1F-3F26-D57C-D4B0-689F87466302}"/>
          </ac:spMkLst>
        </pc:spChg>
        <pc:spChg chg="mod">
          <ac:chgData name="伊健 杜" userId="e69aded81da48593" providerId="LiveId" clId="{531402EC-17DD-40C4-9069-9F80CDC93544}" dt="2022-09-11T22:39:02.659" v="3731" actId="20577"/>
          <ac:spMkLst>
            <pc:docMk/>
            <pc:sldMk cId="3786313440" sldId="608"/>
            <ac:spMk id="6" creationId="{49D758B4-247D-41D6-B5F9-5A1A1F2313BA}"/>
          </ac:spMkLst>
        </pc:spChg>
      </pc:sldChg>
      <pc:sldChg chg="modSp add mod">
        <pc:chgData name="伊健 杜" userId="e69aded81da48593" providerId="LiveId" clId="{531402EC-17DD-40C4-9069-9F80CDC93544}" dt="2022-09-11T22:52:11.809" v="3846" actId="20577"/>
        <pc:sldMkLst>
          <pc:docMk/>
          <pc:sldMk cId="1239308445" sldId="609"/>
        </pc:sldMkLst>
        <pc:spChg chg="mod">
          <ac:chgData name="伊健 杜" userId="e69aded81da48593" providerId="LiveId" clId="{531402EC-17DD-40C4-9069-9F80CDC93544}" dt="2022-09-11T22:52:11.809" v="3846" actId="20577"/>
          <ac:spMkLst>
            <pc:docMk/>
            <pc:sldMk cId="1239308445" sldId="609"/>
            <ac:spMk id="6" creationId="{49D758B4-247D-41D6-B5F9-5A1A1F2313BA}"/>
          </ac:spMkLst>
        </pc:spChg>
      </pc:sldChg>
      <pc:sldChg chg="add del">
        <pc:chgData name="伊健 杜" userId="e69aded81da48593" providerId="LiveId" clId="{531402EC-17DD-40C4-9069-9F80CDC93544}" dt="2022-09-11T22:47:21.044" v="3736" actId="47"/>
        <pc:sldMkLst>
          <pc:docMk/>
          <pc:sldMk cId="2963995471" sldId="610"/>
        </pc:sldMkLst>
      </pc:sldChg>
      <pc:sldChg chg="addSp delSp modSp new mod">
        <pc:chgData name="伊健 杜" userId="e69aded81da48593" providerId="LiveId" clId="{531402EC-17DD-40C4-9069-9F80CDC93544}" dt="2022-09-11T23:00:39.119" v="4500"/>
        <pc:sldMkLst>
          <pc:docMk/>
          <pc:sldMk cId="3894735546" sldId="610"/>
        </pc:sldMkLst>
        <pc:spChg chg="del">
          <ac:chgData name="伊健 杜" userId="e69aded81da48593" providerId="LiveId" clId="{531402EC-17DD-40C4-9069-9F80CDC93544}" dt="2022-09-11T22:58:24.112" v="4332" actId="478"/>
          <ac:spMkLst>
            <pc:docMk/>
            <pc:sldMk cId="3894735546" sldId="610"/>
            <ac:spMk id="2" creationId="{C12774D8-127C-54C9-99B0-C4AD7B3EDBAD}"/>
          </ac:spMkLst>
        </pc:spChg>
        <pc:spChg chg="del">
          <ac:chgData name="伊健 杜" userId="e69aded81da48593" providerId="LiveId" clId="{531402EC-17DD-40C4-9069-9F80CDC93544}" dt="2022-09-11T22:58:22.841" v="4331" actId="478"/>
          <ac:spMkLst>
            <pc:docMk/>
            <pc:sldMk cId="3894735546" sldId="610"/>
            <ac:spMk id="3" creationId="{8A01D3EF-93C4-87D6-1795-BFAE1A0B884E}"/>
          </ac:spMkLst>
        </pc:spChg>
        <pc:spChg chg="add mod">
          <ac:chgData name="伊健 杜" userId="e69aded81da48593" providerId="LiveId" clId="{531402EC-17DD-40C4-9069-9F80CDC93544}" dt="2022-09-11T23:00:39.119" v="4500"/>
          <ac:spMkLst>
            <pc:docMk/>
            <pc:sldMk cId="3894735546" sldId="610"/>
            <ac:spMk id="4" creationId="{3125AC4F-247F-0422-A8F9-1E32C7ABB980}"/>
          </ac:spMkLst>
        </pc:spChg>
        <pc:spChg chg="add mod">
          <ac:chgData name="伊健 杜" userId="e69aded81da48593" providerId="LiveId" clId="{531402EC-17DD-40C4-9069-9F80CDC93544}" dt="2022-09-11T23:00:03.753" v="4467" actId="1076"/>
          <ac:spMkLst>
            <pc:docMk/>
            <pc:sldMk cId="3894735546" sldId="610"/>
            <ac:spMk id="5" creationId="{5D1B016D-0FFA-519F-0F0B-CC74AE264690}"/>
          </ac:spMkLst>
        </pc:spChg>
        <pc:spChg chg="add del mod">
          <ac:chgData name="伊健 杜" userId="e69aded81da48593" providerId="LiveId" clId="{531402EC-17DD-40C4-9069-9F80CDC93544}" dt="2022-09-11T22:59:17.501" v="4426" actId="478"/>
          <ac:spMkLst>
            <pc:docMk/>
            <pc:sldMk cId="3894735546" sldId="610"/>
            <ac:spMk id="6" creationId="{11DB9F8C-525E-3660-E9A7-BE3DF5E16250}"/>
          </ac:spMkLst>
        </pc:spChg>
        <pc:spChg chg="add mod">
          <ac:chgData name="伊健 杜" userId="e69aded81da48593" providerId="LiveId" clId="{531402EC-17DD-40C4-9069-9F80CDC93544}" dt="2022-09-11T23:00:06.405" v="4468" actId="1076"/>
          <ac:spMkLst>
            <pc:docMk/>
            <pc:sldMk cId="3894735546" sldId="610"/>
            <ac:spMk id="7" creationId="{AA112D0F-E273-FAC5-8D61-266FD950317F}"/>
          </ac:spMkLst>
        </pc:spChg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103197194" sldId="70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855929529" sldId="71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299903039" sldId="71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2667791426" sldId="715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538861601" sldId="716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7886555" sldId="717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9402481" sldId="719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836792975" sldId="720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177925625" sldId="721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3505297139" sldId="724"/>
        </pc:sldMkLst>
      </pc:sldChg>
      <pc:sldChg chg="add del">
        <pc:chgData name="伊健 杜" userId="e69aded81da48593" providerId="LiveId" clId="{531402EC-17DD-40C4-9069-9F80CDC93544}" dt="2022-09-07T18:08:14.386" v="3" actId="47"/>
        <pc:sldMkLst>
          <pc:docMk/>
          <pc:sldMk cId="1297414149" sldId="72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637500194" sldId="728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802509804" sldId="72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962297758" sldId="730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345563600" sldId="73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1441547274" sldId="73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84099794" sldId="733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650538820" sldId="734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151547950" sldId="735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523061631" sldId="736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313142924" sldId="737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045390768" sldId="739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262957855" sldId="740"/>
        </pc:sldMkLst>
      </pc:sldChg>
      <pc:sldChg chg="del">
        <pc:chgData name="伊健 杜" userId="e69aded81da48593" providerId="LiveId" clId="{531402EC-17DD-40C4-9069-9F80CDC93544}" dt="2022-09-07T18:08:14.386" v="3" actId="47"/>
        <pc:sldMkLst>
          <pc:docMk/>
          <pc:sldMk cId="1748706981" sldId="741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2401546957" sldId="742"/>
        </pc:sldMkLst>
      </pc:sldChg>
      <pc:sldChg chg="add del">
        <pc:chgData name="伊健 杜" userId="e69aded81da48593" providerId="LiveId" clId="{531402EC-17DD-40C4-9069-9F80CDC93544}" dt="2022-09-07T18:08:03.378" v="2" actId="47"/>
        <pc:sldMkLst>
          <pc:docMk/>
          <pc:sldMk cId="3802490696" sldId="743"/>
        </pc:sldMkLst>
      </pc:sldChg>
    </pc:docChg>
  </pc:docChgLst>
  <pc:docChgLst>
    <pc:chgData name="伊健 杜" userId="e69aded81da48593" providerId="LiveId" clId="{44E9D8D9-3818-4B73-ABCE-99D8F3DA982F}"/>
    <pc:docChg chg="undo custSel addSld delSld modSld sldOrd">
      <pc:chgData name="伊健 杜" userId="e69aded81da48593" providerId="LiveId" clId="{44E9D8D9-3818-4B73-ABCE-99D8F3DA982F}" dt="2022-11-09T15:57:15.913" v="3329" actId="478"/>
      <pc:docMkLst>
        <pc:docMk/>
      </pc:docMkLst>
      <pc:sldChg chg="del">
        <pc:chgData name="伊健 杜" userId="e69aded81da48593" providerId="LiveId" clId="{44E9D8D9-3818-4B73-ABCE-99D8F3DA982F}" dt="2022-11-08T12:49:24.405" v="0" actId="47"/>
        <pc:sldMkLst>
          <pc:docMk/>
          <pc:sldMk cId="908993150" sldId="105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20748793" sldId="105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12884570" sldId="105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12783076" sldId="105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59696134" sldId="106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13634241" sldId="106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9116573" sldId="106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73620914" sldId="110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09910865" sldId="11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07629675" sldId="11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02287553" sldId="11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218884673" sldId="128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83672570" sldId="128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25299379" sldId="131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330264523" sldId="131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387651184" sldId="131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570062756" sldId="131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51624357" sldId="131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455723292" sldId="131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629711549" sldId="1320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376481575" sldId="132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935581333" sldId="132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63218652" sldId="132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15593242" sldId="132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722400407" sldId="132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012879993" sldId="132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830340413" sldId="132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533938312" sldId="132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6492511" sldId="1329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075560344" sldId="1331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899718" sldId="1332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136878403" sldId="1333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3286441463" sldId="1334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01269251" sldId="1335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191015823" sldId="1336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1622450669" sldId="1337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4245350664" sldId="1338"/>
        </pc:sldMkLst>
      </pc:sldChg>
      <pc:sldChg chg="del">
        <pc:chgData name="伊健 杜" userId="e69aded81da48593" providerId="LiveId" clId="{44E9D8D9-3818-4B73-ABCE-99D8F3DA982F}" dt="2022-11-08T12:49:24.405" v="0" actId="47"/>
        <pc:sldMkLst>
          <pc:docMk/>
          <pc:sldMk cId="2013525724" sldId="1339"/>
        </pc:sldMkLst>
      </pc:sldChg>
      <pc:sldChg chg="modSp mod">
        <pc:chgData name="伊健 杜" userId="e69aded81da48593" providerId="LiveId" clId="{44E9D8D9-3818-4B73-ABCE-99D8F3DA982F}" dt="2022-11-08T15:19:50.538" v="3251" actId="20577"/>
        <pc:sldMkLst>
          <pc:docMk/>
          <pc:sldMk cId="3336084374" sldId="1344"/>
        </pc:sldMkLst>
        <pc:spChg chg="mod">
          <ac:chgData name="伊健 杜" userId="e69aded81da48593" providerId="LiveId" clId="{44E9D8D9-3818-4B73-ABCE-99D8F3DA982F}" dt="2022-11-08T15:19:50.538" v="3251" actId="20577"/>
          <ac:spMkLst>
            <pc:docMk/>
            <pc:sldMk cId="3336084374" sldId="1344"/>
            <ac:spMk id="4" creationId="{CD51F1A4-557D-97DD-DAE2-94D888CF547E}"/>
          </ac:spMkLst>
        </pc:spChg>
      </pc:sldChg>
      <pc:sldChg chg="addSp delSp modSp mod">
        <pc:chgData name="伊健 杜" userId="e69aded81da48593" providerId="LiveId" clId="{44E9D8D9-3818-4B73-ABCE-99D8F3DA982F}" dt="2022-11-08T15:04:59.997" v="3232"/>
        <pc:sldMkLst>
          <pc:docMk/>
          <pc:sldMk cId="1447223873" sldId="1348"/>
        </pc:sldMkLst>
        <pc:spChg chg="mod">
          <ac:chgData name="伊健 杜" userId="e69aded81da48593" providerId="LiveId" clId="{44E9D8D9-3818-4B73-ABCE-99D8F3DA982F}" dt="2022-11-08T12:50:25.683" v="34" actId="20577"/>
          <ac:spMkLst>
            <pc:docMk/>
            <pc:sldMk cId="1447223873" sldId="134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447223873" sldId="1348"/>
            <ac:spMk id="4" creationId="{CD51F1A4-557D-97DD-DAE2-94D888CF547E}"/>
          </ac:spMkLst>
        </pc:spChg>
        <pc:picChg chg="add mod">
          <ac:chgData name="伊健 杜" userId="e69aded81da48593" providerId="LiveId" clId="{44E9D8D9-3818-4B73-ABCE-99D8F3DA982F}" dt="2022-11-08T12:52:50.709" v="103" actId="1076"/>
          <ac:picMkLst>
            <pc:docMk/>
            <pc:sldMk cId="1447223873" sldId="1348"/>
            <ac:picMk id="1026" creationId="{DD9647FD-D301-3AD0-DA37-AF412169D84D}"/>
          </ac:picMkLst>
        </pc:picChg>
        <pc:picChg chg="del">
          <ac:chgData name="伊健 杜" userId="e69aded81da48593" providerId="LiveId" clId="{44E9D8D9-3818-4B73-ABCE-99D8F3DA982F}" dt="2022-11-08T12:52:08.260" v="101" actId="478"/>
          <ac:picMkLst>
            <pc:docMk/>
            <pc:sldMk cId="1447223873" sldId="1348"/>
            <ac:picMk id="3074" creationId="{F6061779-A623-C430-50D2-8FFF28309971}"/>
          </ac:picMkLst>
        </pc:picChg>
      </pc:sldChg>
      <pc:sldChg chg="addSp">
        <pc:chgData name="伊健 杜" userId="e69aded81da48593" providerId="LiveId" clId="{44E9D8D9-3818-4B73-ABCE-99D8F3DA982F}" dt="2022-11-08T15:32:49.721" v="3252"/>
        <pc:sldMkLst>
          <pc:docMk/>
          <pc:sldMk cId="2226104690" sldId="1350"/>
        </pc:sldMkLst>
        <pc:inkChg chg="add">
          <ac:chgData name="伊健 杜" userId="e69aded81da48593" providerId="LiveId" clId="{44E9D8D9-3818-4B73-ABCE-99D8F3DA982F}" dt="2022-11-08T15:32:49.721" v="3252"/>
          <ac:inkMkLst>
            <pc:docMk/>
            <pc:sldMk cId="2226104690" sldId="1350"/>
            <ac:inkMk id="5" creationId="{89CD9E1B-92A9-A4E8-8139-95A6D4E80295}"/>
          </ac:inkMkLst>
        </pc:ink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213862680" sldId="1352"/>
        </pc:sldMkLst>
        <pc:spChg chg="mod">
          <ac:chgData name="伊健 杜" userId="e69aded81da48593" providerId="LiveId" clId="{44E9D8D9-3818-4B73-ABCE-99D8F3DA982F}" dt="2022-11-08T13:02:23.047" v="225" actId="20577"/>
          <ac:spMkLst>
            <pc:docMk/>
            <pc:sldMk cId="3213862680" sldId="1352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213862680" sldId="1352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2:57:50.297" v="105" actId="478"/>
          <ac:picMkLst>
            <pc:docMk/>
            <pc:sldMk cId="3213862680" sldId="1352"/>
            <ac:picMk id="1026" creationId="{DD9647FD-D301-3AD0-DA37-AF412169D84D}"/>
          </ac:picMkLst>
        </pc:picChg>
        <pc:picChg chg="add mod">
          <ac:chgData name="伊健 杜" userId="e69aded81da48593" providerId="LiveId" clId="{44E9D8D9-3818-4B73-ABCE-99D8F3DA982F}" dt="2022-11-08T13:00:23.131" v="109" actId="1076"/>
          <ac:picMkLst>
            <pc:docMk/>
            <pc:sldMk cId="3213862680" sldId="1352"/>
            <ac:picMk id="2050" creationId="{35674F0E-15FD-2EFE-0E44-7323458230ED}"/>
          </ac:picMkLst>
        </pc:picChg>
        <pc:picChg chg="add mod">
          <ac:chgData name="伊健 杜" userId="e69aded81da48593" providerId="LiveId" clId="{44E9D8D9-3818-4B73-ABCE-99D8F3DA982F}" dt="2022-11-08T13:00:44.481" v="113" actId="14100"/>
          <ac:picMkLst>
            <pc:docMk/>
            <pc:sldMk cId="3213862680" sldId="1352"/>
            <ac:picMk id="2052" creationId="{078D451D-AF44-7DDD-26C2-E8ADACF9DC1E}"/>
          </ac:picMkLst>
        </pc:picChg>
        <pc:picChg chg="add mod">
          <ac:chgData name="伊健 杜" userId="e69aded81da48593" providerId="LiveId" clId="{44E9D8D9-3818-4B73-ABCE-99D8F3DA982F}" dt="2022-11-08T13:00:56.774" v="115" actId="1076"/>
          <ac:picMkLst>
            <pc:docMk/>
            <pc:sldMk cId="3213862680" sldId="1352"/>
            <ac:picMk id="2054" creationId="{B54BCB9C-2BFB-18D4-2726-2D998CE11E1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2123708486" sldId="1353"/>
        </pc:sldMkLst>
        <pc:spChg chg="mod">
          <ac:chgData name="伊健 杜" userId="e69aded81da48593" providerId="LiveId" clId="{44E9D8D9-3818-4B73-ABCE-99D8F3DA982F}" dt="2022-11-08T13:02:26.450" v="230" actId="20577"/>
          <ac:spMkLst>
            <pc:docMk/>
            <pc:sldMk cId="2123708486" sldId="1353"/>
            <ac:spMk id="2" creationId="{10304424-DB4A-36E7-9E0D-D32A5DD0F26C}"/>
          </ac:spMkLst>
        </pc:spChg>
        <pc:spChg chg="mod ord">
          <ac:chgData name="伊健 杜" userId="e69aded81da48593" providerId="LiveId" clId="{44E9D8D9-3818-4B73-ABCE-99D8F3DA982F}" dt="2022-11-08T15:04:59.997" v="3232"/>
          <ac:spMkLst>
            <pc:docMk/>
            <pc:sldMk cId="2123708486" sldId="1353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0" creationId="{35674F0E-15FD-2EFE-0E44-7323458230ED}"/>
          </ac:picMkLst>
        </pc:picChg>
        <pc:picChg chg="del mod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2" creationId="{078D451D-AF44-7DDD-26C2-E8ADACF9DC1E}"/>
          </ac:picMkLst>
        </pc:picChg>
        <pc:picChg chg="del">
          <ac:chgData name="伊健 杜" userId="e69aded81da48593" providerId="LiveId" clId="{44E9D8D9-3818-4B73-ABCE-99D8F3DA982F}" dt="2022-11-08T13:05:22.769" v="232" actId="478"/>
          <ac:picMkLst>
            <pc:docMk/>
            <pc:sldMk cId="2123708486" sldId="1353"/>
            <ac:picMk id="2054" creationId="{B54BCB9C-2BFB-18D4-2726-2D998CE11E1B}"/>
          </ac:picMkLst>
        </pc:picChg>
        <pc:picChg chg="add mod">
          <ac:chgData name="伊健 杜" userId="e69aded81da48593" providerId="LiveId" clId="{44E9D8D9-3818-4B73-ABCE-99D8F3DA982F}" dt="2022-11-08T13:07:55.564" v="234" actId="1076"/>
          <ac:picMkLst>
            <pc:docMk/>
            <pc:sldMk cId="2123708486" sldId="1353"/>
            <ac:picMk id="3074" creationId="{04D6B51D-8245-7D91-24C1-8BEF32B2E9AF}"/>
          </ac:picMkLst>
        </pc:picChg>
        <pc:picChg chg="add mod">
          <ac:chgData name="伊健 杜" userId="e69aded81da48593" providerId="LiveId" clId="{44E9D8D9-3818-4B73-ABCE-99D8F3DA982F}" dt="2022-11-08T13:09:37.587" v="314" actId="1076"/>
          <ac:picMkLst>
            <pc:docMk/>
            <pc:sldMk cId="2123708486" sldId="1353"/>
            <ac:picMk id="3076" creationId="{3459B541-000A-A1FA-8B44-AB45264CC961}"/>
          </ac:picMkLst>
        </pc:picChg>
        <pc:picChg chg="add mod">
          <ac:chgData name="伊健 杜" userId="e69aded81da48593" providerId="LiveId" clId="{44E9D8D9-3818-4B73-ABCE-99D8F3DA982F}" dt="2022-11-08T13:09:27.082" v="310" actId="14100"/>
          <ac:picMkLst>
            <pc:docMk/>
            <pc:sldMk cId="2123708486" sldId="1353"/>
            <ac:picMk id="3078" creationId="{38F0E1D3-40E6-455C-3DE9-BD24A98E2C38}"/>
          </ac:picMkLst>
        </pc:picChg>
        <pc:picChg chg="add mod">
          <ac:chgData name="伊健 杜" userId="e69aded81da48593" providerId="LiveId" clId="{44E9D8D9-3818-4B73-ABCE-99D8F3DA982F}" dt="2022-11-08T13:09:59.135" v="319" actId="1076"/>
          <ac:picMkLst>
            <pc:docMk/>
            <pc:sldMk cId="2123708486" sldId="1353"/>
            <ac:picMk id="3080" creationId="{EEE1AB98-9567-9370-973A-5BACD0BABD6B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845333162" sldId="135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845333162" sldId="1354"/>
            <ac:spMk id="2" creationId="{D2C34D6B-9D74-5A40-A4EB-E483659E36B7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3519373040" sldId="135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519373040" sldId="1355"/>
            <ac:spMk id="2" creationId="{D2C34D6B-9D74-5A40-A4EB-E483659E36B7}"/>
          </ac:spMkLst>
        </pc:spChg>
      </pc:sldChg>
      <pc:sldChg chg="modSp add mod ord">
        <pc:chgData name="伊健 杜" userId="e69aded81da48593" providerId="LiveId" clId="{44E9D8D9-3818-4B73-ABCE-99D8F3DA982F}" dt="2022-11-08T15:04:59.997" v="3232"/>
        <pc:sldMkLst>
          <pc:docMk/>
          <pc:sldMk cId="3056407504" sldId="135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3056407504" sldId="1356"/>
            <ac:spMk id="2" creationId="{D2C34D6B-9D74-5A40-A4EB-E483659E36B7}"/>
          </ac:spMkLst>
        </pc:spChg>
      </pc:sldChg>
      <pc:sldChg chg="add del">
        <pc:chgData name="伊健 杜" userId="e69aded81da48593" providerId="LiveId" clId="{44E9D8D9-3818-4B73-ABCE-99D8F3DA982F}" dt="2022-11-08T13:17:19.481" v="597" actId="47"/>
        <pc:sldMkLst>
          <pc:docMk/>
          <pc:sldMk cId="56264993" sldId="1357"/>
        </pc:sldMkLst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880548816" sldId="1357"/>
        </pc:sldMkLst>
        <pc:spChg chg="mod">
          <ac:chgData name="伊健 杜" userId="e69aded81da48593" providerId="LiveId" clId="{44E9D8D9-3818-4B73-ABCE-99D8F3DA982F}" dt="2022-11-08T13:37:13.355" v="609"/>
          <ac:spMkLst>
            <pc:docMk/>
            <pc:sldMk cId="1880548816" sldId="1357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880548816" sldId="1357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39:36.282" v="683" actId="478"/>
          <ac:picMkLst>
            <pc:docMk/>
            <pc:sldMk cId="1880548816" sldId="1357"/>
            <ac:picMk id="1026" creationId="{DD9647FD-D301-3AD0-DA37-AF412169D84D}"/>
          </ac:picMkLst>
        </pc:picChg>
        <pc:picChg chg="add del mod">
          <ac:chgData name="伊健 杜" userId="e69aded81da48593" providerId="LiveId" clId="{44E9D8D9-3818-4B73-ABCE-99D8F3DA982F}" dt="2022-11-08T13:40:29.276" v="693" actId="478"/>
          <ac:picMkLst>
            <pc:docMk/>
            <pc:sldMk cId="1880548816" sldId="1357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0:36.776" v="697" actId="1076"/>
          <ac:picMkLst>
            <pc:docMk/>
            <pc:sldMk cId="1880548816" sldId="1357"/>
            <ac:picMk id="4100" creationId="{E092F4DC-105D-6AB5-80F5-B820D885303F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964930671" sldId="1358"/>
        </pc:sldMkLst>
        <pc:spChg chg="mod">
          <ac:chgData name="伊健 杜" userId="e69aded81da48593" providerId="LiveId" clId="{44E9D8D9-3818-4B73-ABCE-99D8F3DA982F}" dt="2022-11-08T13:40:18.447" v="691" actId="20577"/>
          <ac:spMkLst>
            <pc:docMk/>
            <pc:sldMk cId="1964930671" sldId="1358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964930671" sldId="1358"/>
            <ac:spMk id="4" creationId="{CD51F1A4-557D-97DD-DAE2-94D888CF547E}"/>
          </ac:spMkLst>
        </pc:spChg>
        <pc:spChg chg="add del mod">
          <ac:chgData name="伊健 杜" userId="e69aded81da48593" providerId="LiveId" clId="{44E9D8D9-3818-4B73-ABCE-99D8F3DA982F}" dt="2022-11-08T13:47:28.603" v="818" actId="478"/>
          <ac:spMkLst>
            <pc:docMk/>
            <pc:sldMk cId="1964930671" sldId="1358"/>
            <ac:spMk id="5" creationId="{6EC3ED43-3274-4ECE-9504-FD067091B75A}"/>
          </ac:spMkLst>
        </pc:spChg>
        <pc:picChg chg="del">
          <ac:chgData name="伊健 杜" userId="e69aded81da48593" providerId="LiveId" clId="{44E9D8D9-3818-4B73-ABCE-99D8F3DA982F}" dt="2022-11-08T13:40:19.958" v="692" actId="478"/>
          <ac:picMkLst>
            <pc:docMk/>
            <pc:sldMk cId="1964930671" sldId="1358"/>
            <ac:picMk id="4098" creationId="{85D580ED-E944-0A12-8E48-A15229657F9B}"/>
          </ac:picMkLst>
        </pc:picChg>
        <pc:picChg chg="add mod">
          <ac:chgData name="伊健 杜" userId="e69aded81da48593" providerId="LiveId" clId="{44E9D8D9-3818-4B73-ABCE-99D8F3DA982F}" dt="2022-11-08T13:47:51.974" v="821" actId="1076"/>
          <ac:picMkLst>
            <pc:docMk/>
            <pc:sldMk cId="1964930671" sldId="1358"/>
            <ac:picMk id="5124" creationId="{EFC29E07-B52F-BDBB-A93F-27CA87FBF290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462147061" sldId="1359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462147061" sldId="1359"/>
            <ac:spMk id="4" creationId="{CD51F1A4-557D-97DD-DAE2-94D888CF547E}"/>
          </ac:spMkLst>
        </pc:spChg>
        <pc:picChg chg="del">
          <ac:chgData name="伊健 杜" userId="e69aded81da48593" providerId="LiveId" clId="{44E9D8D9-3818-4B73-ABCE-99D8F3DA982F}" dt="2022-11-08T13:47:59.307" v="823" actId="478"/>
          <ac:picMkLst>
            <pc:docMk/>
            <pc:sldMk cId="1462147061" sldId="1359"/>
            <ac:picMk id="5124" creationId="{EFC29E07-B52F-BDBB-A93F-27CA87FBF290}"/>
          </ac:picMkLst>
        </pc:picChg>
        <pc:picChg chg="add mod">
          <ac:chgData name="伊健 杜" userId="e69aded81da48593" providerId="LiveId" clId="{44E9D8D9-3818-4B73-ABCE-99D8F3DA982F}" dt="2022-11-08T13:50:31.228" v="937" actId="1076"/>
          <ac:picMkLst>
            <pc:docMk/>
            <pc:sldMk cId="1462147061" sldId="1359"/>
            <ac:picMk id="6146" creationId="{23502534-17F6-877D-2EFD-2F47D2E85FCE}"/>
          </ac:picMkLst>
        </pc:picChg>
      </pc:sldChg>
      <pc:sldChg chg="addSp delSp modSp new mod">
        <pc:chgData name="伊健 杜" userId="e69aded81da48593" providerId="LiveId" clId="{44E9D8D9-3818-4B73-ABCE-99D8F3DA982F}" dt="2022-11-08T16:02:40.713" v="3273" actId="1076"/>
        <pc:sldMkLst>
          <pc:docMk/>
          <pc:sldMk cId="1290959149" sldId="1360"/>
        </pc:sldMkLst>
        <pc:spChg chg="add mod">
          <ac:chgData name="伊健 杜" userId="e69aded81da48593" providerId="LiveId" clId="{44E9D8D9-3818-4B73-ABCE-99D8F3DA982F}" dt="2022-11-08T16:02:40.713" v="3273" actId="1076"/>
          <ac:spMkLst>
            <pc:docMk/>
            <pc:sldMk cId="1290959149" sldId="1360"/>
            <ac:spMk id="2" creationId="{9D9EF1CC-C20A-B06A-06A3-93C12A094B82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2" creationId="{CEF6749B-56AA-68D4-2837-4416699817C1}"/>
          </ac:spMkLst>
        </pc:spChg>
        <pc:spChg chg="del">
          <ac:chgData name="伊健 杜" userId="e69aded81da48593" providerId="LiveId" clId="{44E9D8D9-3818-4B73-ABCE-99D8F3DA982F}" dt="2022-11-08T13:50:46.163" v="939" actId="478"/>
          <ac:spMkLst>
            <pc:docMk/>
            <pc:sldMk cId="1290959149" sldId="1360"/>
            <ac:spMk id="3" creationId="{A1B8F2BC-74E5-A4FB-84B6-BBF3D74C2A8E}"/>
          </ac:spMkLst>
        </pc:spChg>
        <pc:spChg chg="add del mod">
          <ac:chgData name="伊健 杜" userId="e69aded81da48593" providerId="LiveId" clId="{44E9D8D9-3818-4B73-ABCE-99D8F3DA982F}" dt="2022-11-08T15:47:53.014" v="3271" actId="478"/>
          <ac:spMkLst>
            <pc:docMk/>
            <pc:sldMk cId="1290959149" sldId="1360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8T15:47:56.720" v="3272" actId="478"/>
          <ac:spMkLst>
            <pc:docMk/>
            <pc:sldMk cId="1290959149" sldId="1360"/>
            <ac:spMk id="5" creationId="{BD8D0C7B-AC50-2898-648A-FC40A18871D6}"/>
          </ac:spMkLst>
        </pc:spChg>
      </pc:sldChg>
      <pc:sldChg chg="modSp add del mod">
        <pc:chgData name="伊健 杜" userId="e69aded81da48593" providerId="LiveId" clId="{44E9D8D9-3818-4B73-ABCE-99D8F3DA982F}" dt="2022-11-08T13:52:28.110" v="1002" actId="47"/>
        <pc:sldMkLst>
          <pc:docMk/>
          <pc:sldMk cId="205544076" sldId="1361"/>
        </pc:sldMkLst>
        <pc:spChg chg="mod">
          <ac:chgData name="伊健 杜" userId="e69aded81da48593" providerId="LiveId" clId="{44E9D8D9-3818-4B73-ABCE-99D8F3DA982F}" dt="2022-11-08T13:52:23.533" v="1001" actId="20577"/>
          <ac:spMkLst>
            <pc:docMk/>
            <pc:sldMk cId="205544076" sldId="1361"/>
            <ac:spMk id="2" creationId="{10304424-DB4A-36E7-9E0D-D32A5DD0F26C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180302470" sldId="1361"/>
        </pc:sldMkLst>
        <pc:spChg chg="mod">
          <ac:chgData name="伊健 杜" userId="e69aded81da48593" providerId="LiveId" clId="{44E9D8D9-3818-4B73-ABCE-99D8F3DA982F}" dt="2022-11-08T13:52:55.432" v="1024" actId="1076"/>
          <ac:spMkLst>
            <pc:docMk/>
            <pc:sldMk cId="3180302470" sldId="1361"/>
            <ac:spMk id="2" creationId="{1302A11A-625D-774F-23B3-739301B530C3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3180302470" sldId="1361"/>
            <ac:spMk id="8" creationId="{0438729B-0F82-A5C2-5BC7-7451302EC36A}"/>
          </ac:spMkLst>
        </pc:spChg>
        <pc:picChg chg="add mod">
          <ac:chgData name="伊健 杜" userId="e69aded81da48593" providerId="LiveId" clId="{44E9D8D9-3818-4B73-ABCE-99D8F3DA982F}" dt="2022-11-08T13:56:37.194" v="1225" actId="1076"/>
          <ac:picMkLst>
            <pc:docMk/>
            <pc:sldMk cId="3180302470" sldId="1361"/>
            <ac:picMk id="7170" creationId="{EE0814A4-B31C-09C2-9557-CCA1E36628E3}"/>
          </ac:picMkLst>
        </pc:picChg>
        <pc:picChg chg="del mod">
          <ac:chgData name="伊健 杜" userId="e69aded81da48593" providerId="LiveId" clId="{44E9D8D9-3818-4B73-ABCE-99D8F3DA982F}" dt="2022-11-08T13:52:57.030" v="1026" actId="478"/>
          <ac:picMkLst>
            <pc:docMk/>
            <pc:sldMk cId="3180302470" sldId="1361"/>
            <ac:picMk id="31746" creationId="{EC53C62C-27C5-B32B-13E6-9B061AD850F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776947752" sldId="136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76947752" sldId="1362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3:56:42.346" v="1227" actId="478"/>
          <ac:picMkLst>
            <pc:docMk/>
            <pc:sldMk cId="776947752" sldId="1362"/>
            <ac:picMk id="7170" creationId="{EE0814A4-B31C-09C2-9557-CCA1E36628E3}"/>
          </ac:picMkLst>
        </pc:picChg>
        <pc:picChg chg="add mod">
          <ac:chgData name="伊健 杜" userId="e69aded81da48593" providerId="LiveId" clId="{44E9D8D9-3818-4B73-ABCE-99D8F3DA982F}" dt="2022-11-08T14:01:30.905" v="1332" actId="1076"/>
          <ac:picMkLst>
            <pc:docMk/>
            <pc:sldMk cId="776947752" sldId="1362"/>
            <ac:picMk id="8194" creationId="{D5E33884-26A5-6158-2F71-338DA1EE3ECB}"/>
          </ac:picMkLst>
        </pc:pic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103607178" sldId="136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103607178" sldId="1363"/>
            <ac:spMk id="8" creationId="{0438729B-0F82-A5C2-5BC7-7451302EC36A}"/>
          </ac:spMkLst>
        </pc:spChg>
        <pc:picChg chg="del">
          <ac:chgData name="伊健 杜" userId="e69aded81da48593" providerId="LiveId" clId="{44E9D8D9-3818-4B73-ABCE-99D8F3DA982F}" dt="2022-11-08T14:02:07.114" v="1334" actId="478"/>
          <ac:picMkLst>
            <pc:docMk/>
            <pc:sldMk cId="1103607178" sldId="1363"/>
            <ac:picMk id="8194" creationId="{D5E33884-26A5-6158-2F71-338DA1EE3ECB}"/>
          </ac:picMkLst>
        </pc:picChg>
        <pc:picChg chg="add mod">
          <ac:chgData name="伊健 杜" userId="e69aded81da48593" providerId="LiveId" clId="{44E9D8D9-3818-4B73-ABCE-99D8F3DA982F}" dt="2022-11-08T14:05:52.524" v="1501" actId="1076"/>
          <ac:picMkLst>
            <pc:docMk/>
            <pc:sldMk cId="1103607178" sldId="1363"/>
            <ac:picMk id="9218" creationId="{FA6016D8-9419-1D03-5041-8B872FF7C3D7}"/>
          </ac:picMkLst>
        </pc:picChg>
      </pc:sldChg>
      <pc:sldChg chg="addSp delSp modSp add mod">
        <pc:chgData name="伊健 杜" userId="e69aded81da48593" providerId="LiveId" clId="{44E9D8D9-3818-4B73-ABCE-99D8F3DA982F}" dt="2022-11-08T16:03:06.395" v="3286" actId="478"/>
        <pc:sldMkLst>
          <pc:docMk/>
          <pc:sldMk cId="2726543373" sldId="1364"/>
        </pc:sldMkLst>
        <pc:spChg chg="add mod">
          <ac:chgData name="伊健 杜" userId="e69aded81da48593" providerId="LiveId" clId="{44E9D8D9-3818-4B73-ABCE-99D8F3DA982F}" dt="2022-11-08T14:14:29.520" v="1622" actId="20577"/>
          <ac:spMkLst>
            <pc:docMk/>
            <pc:sldMk cId="2726543373" sldId="1364"/>
            <ac:spMk id="2" creationId="{D91CBC05-7D4D-04C2-4C5E-B03DC567A419}"/>
          </ac:spMkLst>
        </pc:spChg>
        <pc:spChg chg="add del mod">
          <ac:chgData name="伊健 杜" userId="e69aded81da48593" providerId="LiveId" clId="{44E9D8D9-3818-4B73-ABCE-99D8F3DA982F}" dt="2022-11-08T16:03:06.395" v="3286" actId="478"/>
          <ac:spMkLst>
            <pc:docMk/>
            <pc:sldMk cId="2726543373" sldId="1364"/>
            <ac:spMk id="3" creationId="{22030E71-7913-1ABD-89E4-890476E9FFAD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726543373" sldId="1364"/>
            <ac:spMk id="4" creationId="{3B50B9CE-D1CC-40A1-E959-15FEB992355F}"/>
          </ac:spMkLst>
        </pc:spChg>
      </pc:sldChg>
      <pc:sldChg chg="addSp delSp modSp add mod">
        <pc:chgData name="伊健 杜" userId="e69aded81da48593" providerId="LiveId" clId="{44E9D8D9-3818-4B73-ABCE-99D8F3DA982F}" dt="2022-11-09T15:57:15.913" v="3329" actId="478"/>
        <pc:sldMkLst>
          <pc:docMk/>
          <pc:sldMk cId="258313583" sldId="1365"/>
        </pc:sldMkLst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3" creationId="{B40FCE87-ABC1-F532-B008-898536112ECF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258313583" sldId="1365"/>
            <ac:spMk id="4" creationId="{3B50B9CE-D1CC-40A1-E959-15FEB992355F}"/>
          </ac:spMkLst>
        </pc:spChg>
        <pc:spChg chg="add del mod">
          <ac:chgData name="伊健 杜" userId="e69aded81da48593" providerId="LiveId" clId="{44E9D8D9-3818-4B73-ABCE-99D8F3DA982F}" dt="2022-11-09T15:57:15.913" v="3329" actId="478"/>
          <ac:spMkLst>
            <pc:docMk/>
            <pc:sldMk cId="258313583" sldId="1365"/>
            <ac:spMk id="6" creationId="{B11F5E04-4EFB-E3BB-24DF-A073AB77CD33}"/>
          </ac:spMkLst>
        </pc:spChg>
        <pc:spChg chg="add del mod">
          <ac:chgData name="伊健 杜" userId="e69aded81da48593" providerId="LiveId" clId="{44E9D8D9-3818-4B73-ABCE-99D8F3DA982F}" dt="2022-11-08T16:10:45.562" v="3324" actId="478"/>
          <ac:spMkLst>
            <pc:docMk/>
            <pc:sldMk cId="258313583" sldId="1365"/>
            <ac:spMk id="7" creationId="{2A6F4464-43EF-53D5-E235-0AA7B54D6DB0}"/>
          </ac:spMkLst>
        </pc:spChg>
        <pc:picChg chg="add mod">
          <ac:chgData name="伊健 杜" userId="e69aded81da48593" providerId="LiveId" clId="{44E9D8D9-3818-4B73-ABCE-99D8F3DA982F}" dt="2022-11-08T14:18:30.951" v="1930" actId="1076"/>
          <ac:picMkLst>
            <pc:docMk/>
            <pc:sldMk cId="258313583" sldId="1365"/>
            <ac:picMk id="5" creationId="{9782687C-5587-39C7-49A5-D01D7A0A8ED1}"/>
          </ac:picMkLst>
        </pc:picChg>
      </pc:sldChg>
      <pc:sldChg chg="new del">
        <pc:chgData name="伊健 杜" userId="e69aded81da48593" providerId="LiveId" clId="{44E9D8D9-3818-4B73-ABCE-99D8F3DA982F}" dt="2022-11-08T14:16:24.789" v="1848" actId="47"/>
        <pc:sldMkLst>
          <pc:docMk/>
          <pc:sldMk cId="3422545127" sldId="1365"/>
        </pc:sldMkLst>
      </pc:sldChg>
      <pc:sldChg chg="delSp modSp new mod">
        <pc:chgData name="伊健 杜" userId="e69aded81da48593" providerId="LiveId" clId="{44E9D8D9-3818-4B73-ABCE-99D8F3DA982F}" dt="2022-11-08T14:19:38.611" v="2046" actId="122"/>
        <pc:sldMkLst>
          <pc:docMk/>
          <pc:sldMk cId="2032691627" sldId="1366"/>
        </pc:sldMkLst>
        <pc:spChg chg="mod">
          <ac:chgData name="伊健 杜" userId="e69aded81da48593" providerId="LiveId" clId="{44E9D8D9-3818-4B73-ABCE-99D8F3DA982F}" dt="2022-11-08T14:19:38.611" v="2046" actId="122"/>
          <ac:spMkLst>
            <pc:docMk/>
            <pc:sldMk cId="2032691627" sldId="1366"/>
            <ac:spMk id="2" creationId="{6084B583-4B82-A4DC-19D1-BC381BD4D41F}"/>
          </ac:spMkLst>
        </pc:spChg>
        <pc:spChg chg="del">
          <ac:chgData name="伊健 杜" userId="e69aded81da48593" providerId="LiveId" clId="{44E9D8D9-3818-4B73-ABCE-99D8F3DA982F}" dt="2022-11-08T14:19:30.391" v="2040" actId="478"/>
          <ac:spMkLst>
            <pc:docMk/>
            <pc:sldMk cId="2032691627" sldId="1366"/>
            <ac:spMk id="3" creationId="{8F0274CB-9319-6FBB-31C2-C92D4110EFA0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925321847" sldId="1367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25321847" sldId="1367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201298377" sldId="1368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201298377" sldId="1368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3489661798" sldId="1369"/>
        </pc:sldMkLst>
        <pc:spChg chg="mod">
          <ac:chgData name="伊健 杜" userId="e69aded81da48593" providerId="LiveId" clId="{44E9D8D9-3818-4B73-ABCE-99D8F3DA982F}" dt="2022-11-08T14:21:59.017" v="2203"/>
          <ac:spMkLst>
            <pc:docMk/>
            <pc:sldMk cId="3489661798" sldId="1369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4:22:03.846" v="2211" actId="20577"/>
          <ac:spMkLst>
            <pc:docMk/>
            <pc:sldMk cId="3489661798" sldId="1369"/>
            <ac:spMk id="4" creationId="{CD51F1A4-557D-97DD-DAE2-94D888CF547E}"/>
          </ac:spMkLst>
        </pc:spChg>
        <pc:spChg chg="add mod">
          <ac:chgData name="伊健 杜" userId="e69aded81da48593" providerId="LiveId" clId="{44E9D8D9-3818-4B73-ABCE-99D8F3DA982F}" dt="2022-11-08T14:24:36.556" v="2247" actId="1076"/>
          <ac:spMkLst>
            <pc:docMk/>
            <pc:sldMk cId="3489661798" sldId="1369"/>
            <ac:spMk id="8" creationId="{A2DBC4E4-CAE4-0DDD-D5CD-63E97D8863E7}"/>
          </ac:spMkLst>
        </pc:spChg>
        <pc:spChg chg="add del mod">
          <ac:chgData name="伊健 杜" userId="e69aded81da48593" providerId="LiveId" clId="{44E9D8D9-3818-4B73-ABCE-99D8F3DA982F}" dt="2022-11-08T14:24:29.710" v="2246" actId="478"/>
          <ac:spMkLst>
            <pc:docMk/>
            <pc:sldMk cId="3489661798" sldId="1369"/>
            <ac:spMk id="9" creationId="{4CDA07AB-F271-7B2D-289A-924D0389910B}"/>
          </ac:spMkLst>
        </pc:spChg>
        <pc:spChg chg="add mod">
          <ac:chgData name="伊健 杜" userId="e69aded81da48593" providerId="LiveId" clId="{44E9D8D9-3818-4B73-ABCE-99D8F3DA982F}" dt="2022-11-08T14:25:38.689" v="2257" actId="1076"/>
          <ac:spMkLst>
            <pc:docMk/>
            <pc:sldMk cId="3489661798" sldId="1369"/>
            <ac:spMk id="10" creationId="{C563D12D-C672-DCA2-94E7-1AFD51EC851A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1" creationId="{99DACB77-177C-DAEE-E1C9-C4DAB3D5FD71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3489661798" sldId="1369"/>
            <ac:spMk id="12" creationId="{A5D315CA-7291-1677-2789-560A0291ADFC}"/>
          </ac:spMkLst>
        </pc:spChg>
        <pc:picChg chg="add del mod">
          <ac:chgData name="伊健 杜" userId="e69aded81da48593" providerId="LiveId" clId="{44E9D8D9-3818-4B73-ABCE-99D8F3DA982F}" dt="2022-11-08T14:25:00.500" v="2250" actId="478"/>
          <ac:picMkLst>
            <pc:docMk/>
            <pc:sldMk cId="3489661798" sldId="1369"/>
            <ac:picMk id="6" creationId="{CD497D7D-A8C2-3E76-BD93-62A9E9724222}"/>
          </ac:picMkLst>
        </pc:picChg>
        <pc:picChg chg="del">
          <ac:chgData name="伊健 杜" userId="e69aded81da48593" providerId="LiveId" clId="{44E9D8D9-3818-4B73-ABCE-99D8F3DA982F}" dt="2022-11-08T14:22:05.298" v="2212" actId="478"/>
          <ac:picMkLst>
            <pc:docMk/>
            <pc:sldMk cId="3489661798" sldId="1369"/>
            <ac:picMk id="3074" creationId="{F6061779-A623-C430-50D2-8FFF28309971}"/>
          </ac:picMkLst>
        </pc:picChg>
        <pc:picChg chg="add mod">
          <ac:chgData name="伊健 杜" userId="e69aded81da48593" providerId="LiveId" clId="{44E9D8D9-3818-4B73-ABCE-99D8F3DA982F}" dt="2022-11-08T14:25:36.104" v="2255" actId="1076"/>
          <ac:picMkLst>
            <pc:docMk/>
            <pc:sldMk cId="3489661798" sldId="1369"/>
            <ac:picMk id="10242" creationId="{3E4190FF-54BF-1623-8760-C155B5E686E7}"/>
          </ac:picMkLst>
        </pc:picChg>
        <pc:picChg chg="add mod">
          <ac:chgData name="伊健 杜" userId="e69aded81da48593" providerId="LiveId" clId="{44E9D8D9-3818-4B73-ABCE-99D8F3DA982F}" dt="2022-11-08T14:25:32.506" v="2253" actId="1076"/>
          <ac:picMkLst>
            <pc:docMk/>
            <pc:sldMk cId="3489661798" sldId="1369"/>
            <ac:picMk id="10244" creationId="{BD52D9C9-3D34-CF76-C17A-8CCD7040E6B7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147561219" sldId="1370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147561219" sldId="1370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819749412" sldId="1371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819749412" sldId="1371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90922646" sldId="1372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2" creationId="{10304424-DB4A-36E7-9E0D-D32A5DD0F26C}"/>
          </ac:spMkLst>
        </pc:spChg>
        <pc:spChg chg="add mod">
          <ac:chgData name="伊健 杜" userId="e69aded81da48593" providerId="LiveId" clId="{44E9D8D9-3818-4B73-ABCE-99D8F3DA982F}" dt="2022-11-08T15:04:59.997" v="3232"/>
          <ac:spMkLst>
            <pc:docMk/>
            <pc:sldMk cId="90922646" sldId="1372"/>
            <ac:spMk id="5" creationId="{E7287B0E-EF55-E721-8EFA-9A9183C0EDF9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8" creationId="{A2DBC4E4-CAE4-0DDD-D5CD-63E97D8863E7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0" creationId="{C563D12D-C672-DCA2-94E7-1AFD51EC851A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1" creationId="{99DACB77-177C-DAEE-E1C9-C4DAB3D5FD71}"/>
          </ac:spMkLst>
        </pc:spChg>
        <pc:spChg chg="del">
          <ac:chgData name="伊健 杜" userId="e69aded81da48593" providerId="LiveId" clId="{44E9D8D9-3818-4B73-ABCE-99D8F3DA982F}" dt="2022-11-08T14:37:22.489" v="2402" actId="478"/>
          <ac:spMkLst>
            <pc:docMk/>
            <pc:sldMk cId="90922646" sldId="1372"/>
            <ac:spMk id="12" creationId="{A5D315CA-7291-1677-2789-560A0291ADFC}"/>
          </ac:spMkLst>
        </pc:sp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2" creationId="{3E4190FF-54BF-1623-8760-C155B5E686E7}"/>
          </ac:picMkLst>
        </pc:picChg>
        <pc:picChg chg="del">
          <ac:chgData name="伊健 杜" userId="e69aded81da48593" providerId="LiveId" clId="{44E9D8D9-3818-4B73-ABCE-99D8F3DA982F}" dt="2022-11-08T14:37:22.489" v="2402" actId="478"/>
          <ac:picMkLst>
            <pc:docMk/>
            <pc:sldMk cId="90922646" sldId="1372"/>
            <ac:picMk id="10244" creationId="{BD52D9C9-3D34-CF76-C17A-8CCD7040E6B7}"/>
          </ac:picMkLst>
        </pc:picChg>
        <pc:picChg chg="add mod">
          <ac:chgData name="伊健 杜" userId="e69aded81da48593" providerId="LiveId" clId="{44E9D8D9-3818-4B73-ABCE-99D8F3DA982F}" dt="2022-11-08T14:37:35.921" v="2410" actId="1076"/>
          <ac:picMkLst>
            <pc:docMk/>
            <pc:sldMk cId="90922646" sldId="1372"/>
            <ac:picMk id="11266" creationId="{A5E8A16D-DA69-7191-543B-B95427F0EB35}"/>
          </ac:picMkLst>
        </pc:pic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49833426" sldId="1373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49833426" sldId="1373"/>
            <ac:spMk id="2" creationId="{6084B583-4B82-A4DC-19D1-BC381BD4D41F}"/>
          </ac:spMkLst>
        </pc:spChg>
      </pc:sldChg>
      <pc:sldChg chg="modSp add mod">
        <pc:chgData name="伊健 杜" userId="e69aded81da48593" providerId="LiveId" clId="{44E9D8D9-3818-4B73-ABCE-99D8F3DA982F}" dt="2022-11-08T15:04:59.997" v="3232"/>
        <pc:sldMkLst>
          <pc:docMk/>
          <pc:sldMk cId="486638814" sldId="1374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486638814" sldId="1374"/>
            <ac:spMk id="2" creationId="{6084B583-4B82-A4DC-19D1-BC381BD4D41F}"/>
          </ac:spMkLst>
        </pc:spChg>
      </pc:sldChg>
      <pc:sldChg chg="addSp delSp modSp add mod">
        <pc:chgData name="伊健 杜" userId="e69aded81da48593" providerId="LiveId" clId="{44E9D8D9-3818-4B73-ABCE-99D8F3DA982F}" dt="2022-11-08T15:04:59.997" v="3232"/>
        <pc:sldMkLst>
          <pc:docMk/>
          <pc:sldMk cId="1276298087" sldId="1375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1276298087" sldId="1375"/>
            <ac:spMk id="5" creationId="{E7287B0E-EF55-E721-8EFA-9A9183C0EDF9}"/>
          </ac:spMkLst>
        </pc:spChg>
        <pc:picChg chg="add del mod">
          <ac:chgData name="伊健 杜" userId="e69aded81da48593" providerId="LiveId" clId="{44E9D8D9-3818-4B73-ABCE-99D8F3DA982F}" dt="2022-11-08T14:46:35.164" v="2964" actId="478"/>
          <ac:picMkLst>
            <pc:docMk/>
            <pc:sldMk cId="1276298087" sldId="1375"/>
            <ac:picMk id="6" creationId="{B7600CC4-A281-6A6A-78CD-48668CBF49B2}"/>
          </ac:picMkLst>
        </pc:picChg>
        <pc:picChg chg="del">
          <ac:chgData name="伊健 杜" userId="e69aded81da48593" providerId="LiveId" clId="{44E9D8D9-3818-4B73-ABCE-99D8F3DA982F}" dt="2022-11-08T14:42:57.632" v="2655" actId="478"/>
          <ac:picMkLst>
            <pc:docMk/>
            <pc:sldMk cId="1276298087" sldId="1375"/>
            <ac:picMk id="11266" creationId="{A5E8A16D-DA69-7191-543B-B95427F0EB35}"/>
          </ac:picMkLst>
        </pc:picChg>
        <pc:picChg chg="add del mod">
          <ac:chgData name="伊健 杜" userId="e69aded81da48593" providerId="LiveId" clId="{44E9D8D9-3818-4B73-ABCE-99D8F3DA982F}" dt="2022-11-08T14:46:36.569" v="2965" actId="478"/>
          <ac:picMkLst>
            <pc:docMk/>
            <pc:sldMk cId="1276298087" sldId="1375"/>
            <ac:picMk id="12290" creationId="{69574E62-66C6-D0BC-33D0-5611CB62428A}"/>
          </ac:picMkLst>
        </pc:picChg>
        <pc:picChg chg="add mod">
          <ac:chgData name="伊健 杜" userId="e69aded81da48593" providerId="LiveId" clId="{44E9D8D9-3818-4B73-ABCE-99D8F3DA982F}" dt="2022-11-08T14:46:39.693" v="2968" actId="1076"/>
          <ac:picMkLst>
            <pc:docMk/>
            <pc:sldMk cId="1276298087" sldId="1375"/>
            <ac:picMk id="12292" creationId="{10A1B122-578C-C919-3162-47F896AC7681}"/>
          </ac:picMkLst>
        </pc:picChg>
      </pc:sldChg>
      <pc:sldChg chg="delSp modSp add mod ord">
        <pc:chgData name="伊健 杜" userId="e69aded81da48593" providerId="LiveId" clId="{44E9D8D9-3818-4B73-ABCE-99D8F3DA982F}" dt="2022-11-08T15:04:59.997" v="3232"/>
        <pc:sldMkLst>
          <pc:docMk/>
          <pc:sldMk cId="795428135" sldId="1376"/>
        </pc:sldMkLst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2" creationId="{10304424-DB4A-36E7-9E0D-D32A5DD0F26C}"/>
          </ac:spMkLst>
        </pc:spChg>
        <pc:spChg chg="mod">
          <ac:chgData name="伊健 杜" userId="e69aded81da48593" providerId="LiveId" clId="{44E9D8D9-3818-4B73-ABCE-99D8F3DA982F}" dt="2022-11-08T15:04:59.997" v="3232"/>
          <ac:spMkLst>
            <pc:docMk/>
            <pc:sldMk cId="795428135" sldId="1376"/>
            <ac:spMk id="5" creationId="{E7287B0E-EF55-E721-8EFA-9A9183C0EDF9}"/>
          </ac:spMkLst>
        </pc:spChg>
        <pc:picChg chg="mod">
          <ac:chgData name="伊健 杜" userId="e69aded81da48593" providerId="LiveId" clId="{44E9D8D9-3818-4B73-ABCE-99D8F3DA982F}" dt="2022-11-08T14:47:29.538" v="3073" actId="1076"/>
          <ac:picMkLst>
            <pc:docMk/>
            <pc:sldMk cId="795428135" sldId="1376"/>
            <ac:picMk id="12290" creationId="{69574E62-66C6-D0BC-33D0-5611CB62428A}"/>
          </ac:picMkLst>
        </pc:picChg>
        <pc:picChg chg="del">
          <ac:chgData name="伊健 杜" userId="e69aded81da48593" providerId="LiveId" clId="{44E9D8D9-3818-4B73-ABCE-99D8F3DA982F}" dt="2022-11-08T14:45:53.536" v="2914" actId="21"/>
          <ac:picMkLst>
            <pc:docMk/>
            <pc:sldMk cId="795428135" sldId="1376"/>
            <ac:picMk id="12292" creationId="{10A1B122-578C-C919-3162-47F896AC7681}"/>
          </ac:picMkLst>
        </pc:picChg>
      </pc:sldChg>
      <pc:sldChg chg="addSp delSp modSp add mod modNotes modNotesTx">
        <pc:chgData name="伊健 杜" userId="e69aded81da48593" providerId="LiveId" clId="{44E9D8D9-3818-4B73-ABCE-99D8F3DA982F}" dt="2022-11-08T15:04:59.997" v="3232"/>
        <pc:sldMkLst>
          <pc:docMk/>
          <pc:sldMk cId="3846005690" sldId="1377"/>
        </pc:sldMkLst>
        <pc:spChg chg="del mod">
          <ac:chgData name="伊健 杜" userId="e69aded81da48593" providerId="LiveId" clId="{44E9D8D9-3818-4B73-ABCE-99D8F3DA982F}" dt="2022-11-08T14:47:48.792" v="3096" actId="478"/>
          <ac:spMkLst>
            <pc:docMk/>
            <pc:sldMk cId="3846005690" sldId="1377"/>
            <ac:spMk id="2" creationId="{6084B583-4B82-A4DC-19D1-BC381BD4D41F}"/>
          </ac:spMkLst>
        </pc:spChg>
        <pc:picChg chg="add mod">
          <ac:chgData name="伊健 杜" userId="e69aded81da48593" providerId="LiveId" clId="{44E9D8D9-3818-4B73-ABCE-99D8F3DA982F}" dt="2022-11-08T14:49:37.863" v="3231" actId="14100"/>
          <ac:picMkLst>
            <pc:docMk/>
            <pc:sldMk cId="3846005690" sldId="1377"/>
            <ac:picMk id="3" creationId="{85B49AE4-2867-BA70-7CB0-A38633520F3B}"/>
          </ac:picMkLst>
        </pc:picChg>
        <pc:picChg chg="add mod">
          <ac:chgData name="伊健 杜" userId="e69aded81da48593" providerId="LiveId" clId="{44E9D8D9-3818-4B73-ABCE-99D8F3DA982F}" dt="2022-11-08T14:49:26.272" v="3226" actId="1076"/>
          <ac:picMkLst>
            <pc:docMk/>
            <pc:sldMk cId="3846005690" sldId="1377"/>
            <ac:picMk id="4" creationId="{B36B8DB1-4155-B858-EF91-27496DAB7CD6}"/>
          </ac:picMkLst>
        </pc:picChg>
      </pc:sldChg>
    </pc:docChg>
  </pc:docChgLst>
  <pc:docChgLst>
    <pc:chgData name="伊健 杜" userId="e69aded81da48593" providerId="LiveId" clId="{CC7C7BC4-EEE8-4F79-8F24-10457C27808C}"/>
    <pc:docChg chg="undo custSel addSld delSld modSld sldOrd addSection delSection modSection">
      <pc:chgData name="伊健 杜" userId="e69aded81da48593" providerId="LiveId" clId="{CC7C7BC4-EEE8-4F79-8F24-10457C27808C}" dt="2022-10-20T08:32:29.954" v="4468"/>
      <pc:docMkLst>
        <pc:docMk/>
      </pc:docMkLst>
      <pc:sldChg chg="del">
        <pc:chgData name="伊健 杜" userId="e69aded81da48593" providerId="LiveId" clId="{CC7C7BC4-EEE8-4F79-8F24-10457C27808C}" dt="2022-10-18T04:02:49.265" v="0" actId="47"/>
        <pc:sldMkLst>
          <pc:docMk/>
          <pc:sldMk cId="1387541516" sldId="101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93839984" sldId="105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20932515" sldId="106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8798790" sldId="106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13209311" sldId="106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38983976" sldId="106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0893639" sldId="106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18643386" sldId="106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81850640" sldId="106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35759287" sldId="107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478377091" sldId="107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1693379" sldId="107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311926945" sldId="107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278360670" sldId="107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61682436" sldId="107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015753526" sldId="107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694945641" sldId="1077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286339575" sldId="107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151952145" sldId="108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61524092" sldId="108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803573272" sldId="108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933829164" sldId="108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82826174" sldId="108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520258108" sldId="108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4082069867" sldId="1086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664409466" sldId="1088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3174787" sldId="1089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045876542" sldId="1090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730838071" sldId="1091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327491522" sldId="1092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746583694" sldId="1093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2483754863" sldId="1094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1210823189" sldId="1095"/>
        </pc:sldMkLst>
      </pc:sldChg>
      <pc:sldChg chg="del">
        <pc:chgData name="伊健 杜" userId="e69aded81da48593" providerId="LiveId" clId="{CC7C7BC4-EEE8-4F79-8F24-10457C27808C}" dt="2022-10-18T04:02:49.265" v="0" actId="47"/>
        <pc:sldMkLst>
          <pc:docMk/>
          <pc:sldMk cId="3656494132" sldId="1096"/>
        </pc:sldMkLst>
      </pc:sldChg>
      <pc:sldChg chg="del">
        <pc:chgData name="伊健 杜" userId="e69aded81da48593" providerId="LiveId" clId="{CC7C7BC4-EEE8-4F79-8F24-10457C27808C}" dt="2022-10-18T04:03:07.074" v="2" actId="47"/>
        <pc:sldMkLst>
          <pc:docMk/>
          <pc:sldMk cId="1740091384" sldId="1097"/>
        </pc:sldMkLst>
      </pc:sldChg>
      <pc:sldChg chg="modSp mod">
        <pc:chgData name="伊健 杜" userId="e69aded81da48593" providerId="LiveId" clId="{CC7C7BC4-EEE8-4F79-8F24-10457C27808C}" dt="2022-10-18T04:27:36.003" v="368" actId="1076"/>
        <pc:sldMkLst>
          <pc:docMk/>
          <pc:sldMk cId="3868215057" sldId="1102"/>
        </pc:sldMkLst>
        <pc:spChg chg="mod">
          <ac:chgData name="伊健 杜" userId="e69aded81da48593" providerId="LiveId" clId="{CC7C7BC4-EEE8-4F79-8F24-10457C27808C}" dt="2022-10-18T04:27:36.003" v="368" actId="1076"/>
          <ac:spMkLst>
            <pc:docMk/>
            <pc:sldMk cId="3868215057" sldId="1102"/>
            <ac:spMk id="2" creationId="{28E4E05A-2CE6-A827-13DF-99EFA11BEC3F}"/>
          </ac:spMkLst>
        </pc:spChg>
      </pc:sldChg>
      <pc:sldChg chg="modSp del mod ord">
        <pc:chgData name="伊健 杜" userId="e69aded81da48593" providerId="LiveId" clId="{CC7C7BC4-EEE8-4F79-8F24-10457C27808C}" dt="2022-10-18T04:36:58.854" v="461" actId="47"/>
        <pc:sldMkLst>
          <pc:docMk/>
          <pc:sldMk cId="4021544420" sldId="1106"/>
        </pc:sldMkLst>
        <pc:spChg chg="mod">
          <ac:chgData name="伊健 杜" userId="e69aded81da48593" providerId="LiveId" clId="{CC7C7BC4-EEE8-4F79-8F24-10457C27808C}" dt="2022-10-18T04:36:51.401" v="460"/>
          <ac:spMkLst>
            <pc:docMk/>
            <pc:sldMk cId="4021544420" sldId="1106"/>
            <ac:spMk id="2" creationId="{28E4E05A-2CE6-A827-13DF-99EFA11BEC3F}"/>
          </ac:spMkLst>
        </pc:sp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086397345" sldId="1107"/>
        </pc:sldMkLst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2" creationId="{1079A775-AB54-B1E9-C22B-D3F6FEBD8928}"/>
          </ac:spMkLst>
        </pc:spChg>
        <pc:spChg chg="del">
          <ac:chgData name="伊健 杜" userId="e69aded81da48593" providerId="LiveId" clId="{CC7C7BC4-EEE8-4F79-8F24-10457C27808C}" dt="2022-10-18T04:03:10.827" v="3" actId="478"/>
          <ac:spMkLst>
            <pc:docMk/>
            <pc:sldMk cId="3086397345" sldId="1107"/>
            <ac:spMk id="3" creationId="{4A249649-4D95-E766-4074-EA980FEB6143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4" creationId="{AB8172A4-90F2-816D-054C-E3CA07187B06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5" creationId="{39A86ACF-F1AA-63AD-C94E-7FEF8787E535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086397345" sldId="1107"/>
            <ac:spMk id="7" creationId="{3E87BC17-E8DE-8C4F-47E6-A054DF0D6608}"/>
          </ac:spMkLst>
        </pc:spChg>
        <pc:picChg chg="add mod">
          <ac:chgData name="伊健 杜" userId="e69aded81da48593" providerId="LiveId" clId="{CC7C7BC4-EEE8-4F79-8F24-10457C27808C}" dt="2022-10-18T04:08:46.856" v="87" actId="14100"/>
          <ac:picMkLst>
            <pc:docMk/>
            <pc:sldMk cId="3086397345" sldId="1107"/>
            <ac:picMk id="6" creationId="{DFD46DDC-0E17-41DA-88DA-BF4BF3AA0B1F}"/>
          </ac:picMkLst>
        </pc:picChg>
        <pc:picChg chg="add mod">
          <ac:chgData name="伊健 杜" userId="e69aded81da48593" providerId="LiveId" clId="{CC7C7BC4-EEE8-4F79-8F24-10457C27808C}" dt="2022-10-18T04:07:41.346" v="69" actId="1076"/>
          <ac:picMkLst>
            <pc:docMk/>
            <pc:sldMk cId="3086397345" sldId="1107"/>
            <ac:picMk id="1026" creationId="{33EEE77F-F634-C5F2-8740-9573D3F6F2F8}"/>
          </ac:picMkLst>
        </pc:picChg>
        <pc:picChg chg="add mod">
          <ac:chgData name="伊健 杜" userId="e69aded81da48593" providerId="LiveId" clId="{CC7C7BC4-EEE8-4F79-8F24-10457C27808C}" dt="2022-10-18T04:08:54.630" v="99" actId="1076"/>
          <ac:picMkLst>
            <pc:docMk/>
            <pc:sldMk cId="3086397345" sldId="1107"/>
            <ac:picMk id="1028" creationId="{7E7A5616-DFB8-3661-B61A-EEE434A948DE}"/>
          </ac:picMkLst>
        </pc:picChg>
      </pc:sldChg>
      <pc:sldChg chg="addSp delSp modSp add mod">
        <pc:chgData name="伊健 杜" userId="e69aded81da48593" providerId="LiveId" clId="{CC7C7BC4-EEE8-4F79-8F24-10457C27808C}" dt="2022-10-18T04:17:18.165" v="186"/>
        <pc:sldMkLst>
          <pc:docMk/>
          <pc:sldMk cId="2148110155" sldId="1108"/>
        </pc:sldMkLst>
        <pc:spChg chg="add mod">
          <ac:chgData name="伊健 杜" userId="e69aded81da48593" providerId="LiveId" clId="{CC7C7BC4-EEE8-4F79-8F24-10457C27808C}" dt="2022-10-18T04:17:18.165" v="186"/>
          <ac:spMkLst>
            <pc:docMk/>
            <pc:sldMk cId="2148110155" sldId="1108"/>
            <ac:spMk id="3" creationId="{7A0A17B9-B232-1D27-A3FE-10425689822F}"/>
          </ac:spMkLst>
        </pc:spChg>
        <pc:picChg chg="add mod">
          <ac:chgData name="伊健 杜" userId="e69aded81da48593" providerId="LiveId" clId="{CC7C7BC4-EEE8-4F79-8F24-10457C27808C}" dt="2022-10-18T04:16:33.329" v="134" actId="14100"/>
          <ac:picMkLst>
            <pc:docMk/>
            <pc:sldMk cId="2148110155" sldId="1108"/>
            <ac:picMk id="2" creationId="{0169FB45-E096-E987-3F3B-A177B870C014}"/>
          </ac:picMkLst>
        </pc:picChg>
        <pc:picChg chg="add mod">
          <ac:chgData name="伊健 杜" userId="e69aded81da48593" providerId="LiveId" clId="{CC7C7BC4-EEE8-4F79-8F24-10457C27808C}" dt="2022-10-18T04:16:26.795" v="131" actId="1076"/>
          <ac:picMkLst>
            <pc:docMk/>
            <pc:sldMk cId="2148110155" sldId="1108"/>
            <ac:picMk id="2050" creationId="{7288A914-2974-CE47-9D93-5D09CFF00C36}"/>
          </ac:picMkLst>
        </pc:picChg>
        <pc:picChg chg="add del">
          <ac:chgData name="伊健 杜" userId="e69aded81da48593" providerId="LiveId" clId="{CC7C7BC4-EEE8-4F79-8F24-10457C27808C}" dt="2022-10-18T04:15:59.152" v="117" actId="478"/>
          <ac:picMkLst>
            <pc:docMk/>
            <pc:sldMk cId="2148110155" sldId="1108"/>
            <ac:picMk id="2052" creationId="{AB568000-4CA4-A555-0137-1931393C5613}"/>
          </ac:picMkLst>
        </pc:picChg>
        <pc:picChg chg="add mod">
          <ac:chgData name="伊健 杜" userId="e69aded81da48593" providerId="LiveId" clId="{CC7C7BC4-EEE8-4F79-8F24-10457C27808C}" dt="2022-10-18T04:16:24.005" v="129" actId="1076"/>
          <ac:picMkLst>
            <pc:docMk/>
            <pc:sldMk cId="2148110155" sldId="1108"/>
            <ac:picMk id="2054" creationId="{C9336A68-DD95-C400-D862-4F96E3C403F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812571754" sldId="1109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12571754" sldId="1109"/>
            <ac:spMk id="3" creationId="{E71D0211-5FA3-042D-C36A-FCA1DF54B9D2}"/>
          </ac:spMkLst>
        </pc:spChg>
        <pc:spChg chg="add mod">
          <ac:chgData name="伊健 杜" userId="e69aded81da48593" providerId="LiveId" clId="{CC7C7BC4-EEE8-4F79-8F24-10457C27808C}" dt="2022-10-18T04:24:17.644" v="243" actId="13822"/>
          <ac:spMkLst>
            <pc:docMk/>
            <pc:sldMk cId="812571754" sldId="1109"/>
            <ac:spMk id="4" creationId="{F2167970-068E-B254-7E13-90920664CBD5}"/>
          </ac:spMkLst>
        </pc:spChg>
        <pc:picChg chg="add del mod">
          <ac:chgData name="伊健 杜" userId="e69aded81da48593" providerId="LiveId" clId="{CC7C7BC4-EEE8-4F79-8F24-10457C27808C}" dt="2022-10-18T04:22:44.823" v="220" actId="478"/>
          <ac:picMkLst>
            <pc:docMk/>
            <pc:sldMk cId="812571754" sldId="1109"/>
            <ac:picMk id="2" creationId="{26412EEA-6FB2-67F0-6A0B-1D84E5FD0989}"/>
          </ac:picMkLst>
        </pc:picChg>
        <pc:picChg chg="add mod">
          <ac:chgData name="伊健 杜" userId="e69aded81da48593" providerId="LiveId" clId="{CC7C7BC4-EEE8-4F79-8F24-10457C27808C}" dt="2022-10-18T04:24:29.427" v="249" actId="1076"/>
          <ac:picMkLst>
            <pc:docMk/>
            <pc:sldMk cId="812571754" sldId="1109"/>
            <ac:picMk id="3074" creationId="{33A7C626-BA4E-CE73-51AD-1756F1D059CB}"/>
          </ac:picMkLst>
        </pc:picChg>
        <pc:picChg chg="add mod">
          <ac:chgData name="伊健 杜" userId="e69aded81da48593" providerId="LiveId" clId="{CC7C7BC4-EEE8-4F79-8F24-10457C27808C}" dt="2022-10-18T04:24:18.219" v="244" actId="1076"/>
          <ac:picMkLst>
            <pc:docMk/>
            <pc:sldMk cId="812571754" sldId="1109"/>
            <ac:picMk id="3076" creationId="{387D097E-37AB-D341-2F89-E6484E30396A}"/>
          </ac:picMkLst>
        </pc:picChg>
        <pc:picChg chg="add del mod">
          <ac:chgData name="伊健 杜" userId="e69aded81da48593" providerId="LiveId" clId="{CC7C7BC4-EEE8-4F79-8F24-10457C27808C}" dt="2022-10-18T04:23:59.896" v="232" actId="478"/>
          <ac:picMkLst>
            <pc:docMk/>
            <pc:sldMk cId="812571754" sldId="1109"/>
            <ac:picMk id="3078" creationId="{B7064E2B-FEC1-829A-0898-9A03D3CD20E3}"/>
          </ac:picMkLst>
        </pc:picChg>
        <pc:picChg chg="add mod">
          <ac:chgData name="伊健 杜" userId="e69aded81da48593" providerId="LiveId" clId="{CC7C7BC4-EEE8-4F79-8F24-10457C27808C}" dt="2022-10-18T04:24:32.487" v="250" actId="1076"/>
          <ac:picMkLst>
            <pc:docMk/>
            <pc:sldMk cId="812571754" sldId="1109"/>
            <ac:picMk id="3080" creationId="{9F17557C-FB30-BB46-989E-DE92CF4F1337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051382445" sldId="111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2" creationId="{56B8F175-23B8-86A5-61ED-E30C79851778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051382445" sldId="1110"/>
            <ac:spMk id="3" creationId="{E71D0211-5FA3-042D-C36A-FCA1DF54B9D2}"/>
          </ac:spMkLst>
        </pc:spChg>
        <pc:spChg chg="del">
          <ac:chgData name="伊健 杜" userId="e69aded81da48593" providerId="LiveId" clId="{CC7C7BC4-EEE8-4F79-8F24-10457C27808C}" dt="2022-10-18T04:24:53.098" v="268" actId="478"/>
          <ac:spMkLst>
            <pc:docMk/>
            <pc:sldMk cId="2051382445" sldId="1110"/>
            <ac:spMk id="4" creationId="{F2167970-068E-B254-7E13-90920664CBD5}"/>
          </ac:spMkLst>
        </pc:spChg>
        <pc:picChg chg="del">
          <ac:chgData name="伊健 杜" userId="e69aded81da48593" providerId="LiveId" clId="{CC7C7BC4-EEE8-4F79-8F24-10457C27808C}" dt="2022-10-18T04:24:52.298" v="267" actId="478"/>
          <ac:picMkLst>
            <pc:docMk/>
            <pc:sldMk cId="2051382445" sldId="1110"/>
            <ac:picMk id="3074" creationId="{33A7C626-BA4E-CE73-51AD-1756F1D059CB}"/>
          </ac:picMkLst>
        </pc:picChg>
        <pc:picChg chg="del">
          <ac:chgData name="伊健 杜" userId="e69aded81da48593" providerId="LiveId" clId="{CC7C7BC4-EEE8-4F79-8F24-10457C27808C}" dt="2022-10-18T04:24:51.473" v="265" actId="478"/>
          <ac:picMkLst>
            <pc:docMk/>
            <pc:sldMk cId="2051382445" sldId="1110"/>
            <ac:picMk id="3076" creationId="{387D097E-37AB-D341-2F89-E6484E30396A}"/>
          </ac:picMkLst>
        </pc:picChg>
        <pc:picChg chg="del">
          <ac:chgData name="伊健 杜" userId="e69aded81da48593" providerId="LiveId" clId="{CC7C7BC4-EEE8-4F79-8F24-10457C27808C}" dt="2022-10-18T04:24:51.911" v="266" actId="478"/>
          <ac:picMkLst>
            <pc:docMk/>
            <pc:sldMk cId="2051382445" sldId="1110"/>
            <ac:picMk id="3080" creationId="{9F17557C-FB30-BB46-989E-DE92CF4F1337}"/>
          </ac:picMkLst>
        </pc:picChg>
        <pc:picChg chg="add mod">
          <ac:chgData name="伊健 杜" userId="e69aded81da48593" providerId="LiveId" clId="{CC7C7BC4-EEE8-4F79-8F24-10457C27808C}" dt="2022-10-18T04:25:15.031" v="272" actId="1076"/>
          <ac:picMkLst>
            <pc:docMk/>
            <pc:sldMk cId="2051382445" sldId="1110"/>
            <ac:picMk id="4098" creationId="{BA6A9F97-B013-70FF-FB39-803C2611A251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698211774" sldId="1111"/>
        </pc:sldMkLst>
        <pc:spChg chg="mod">
          <ac:chgData name="伊健 杜" userId="e69aded81da48593" providerId="LiveId" clId="{CC7C7BC4-EEE8-4F79-8F24-10457C27808C}" dt="2022-10-18T04:37:09.289" v="472"/>
          <ac:spMkLst>
            <pc:docMk/>
            <pc:sldMk cId="2698211774" sldId="111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698211774" sldId="1111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4:42:28.677" v="555" actId="1076"/>
          <ac:picMkLst>
            <pc:docMk/>
            <pc:sldMk cId="2698211774" sldId="1111"/>
            <ac:picMk id="2" creationId="{7E21C7A9-917C-BC80-2305-EDA727C07305}"/>
          </ac:picMkLst>
        </pc:picChg>
        <pc:picChg chg="del">
          <ac:chgData name="伊健 杜" userId="e69aded81da48593" providerId="LiveId" clId="{CC7C7BC4-EEE8-4F79-8F24-10457C27808C}" dt="2022-10-18T04:41:31.985" v="551" actId="478"/>
          <ac:picMkLst>
            <pc:docMk/>
            <pc:sldMk cId="2698211774" sldId="1111"/>
            <ac:picMk id="5122" creationId="{CA04FE56-0CD3-999C-E562-FBA3A137DF7B}"/>
          </ac:picMkLst>
        </pc:picChg>
      </pc:sldChg>
      <pc:sldChg chg="add">
        <pc:chgData name="伊健 杜" userId="e69aded81da48593" providerId="LiveId" clId="{CC7C7BC4-EEE8-4F79-8F24-10457C27808C}" dt="2022-10-18T04:29:05.152" v="370"/>
        <pc:sldMkLst>
          <pc:docMk/>
          <pc:sldMk cId="936677294" sldId="1112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16279265" sldId="1113"/>
        </pc:sldMkLst>
        <pc:spChg chg="mod">
          <ac:chgData name="伊健 杜" userId="e69aded81da48593" providerId="LiveId" clId="{CC7C7BC4-EEE8-4F79-8F24-10457C27808C}" dt="2022-10-18T04:57:01.389" v="558" actId="20577"/>
          <ac:spMkLst>
            <pc:docMk/>
            <pc:sldMk cId="3416279265" sldId="111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16279265" sldId="1113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4:57:21.691" v="630" actId="478"/>
          <ac:picMkLst>
            <pc:docMk/>
            <pc:sldMk cId="3416279265" sldId="1113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4:58:54.203" v="633" actId="14100"/>
          <ac:picMkLst>
            <pc:docMk/>
            <pc:sldMk cId="3416279265" sldId="1113"/>
            <ac:picMk id="6146" creationId="{A64179C6-5A27-E439-5079-10F9BE932CD2}"/>
          </ac:picMkLst>
        </pc:picChg>
        <pc:picChg chg="add mod">
          <ac:chgData name="伊健 杜" userId="e69aded81da48593" providerId="LiveId" clId="{CC7C7BC4-EEE8-4F79-8F24-10457C27808C}" dt="2022-10-18T04:59:06.461" v="637" actId="14100"/>
          <ac:picMkLst>
            <pc:docMk/>
            <pc:sldMk cId="3416279265" sldId="1113"/>
            <ac:picMk id="6148" creationId="{09CA8A8B-8E98-D528-80CE-4B641FC7AF3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105826302" sldId="111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05826302" sldId="111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6" creationId="{A64179C6-5A27-E439-5079-10F9BE932CD2}"/>
          </ac:picMkLst>
        </pc:picChg>
        <pc:picChg chg="del">
          <ac:chgData name="伊健 杜" userId="e69aded81da48593" providerId="LiveId" clId="{CC7C7BC4-EEE8-4F79-8F24-10457C27808C}" dt="2022-10-18T05:02:26.446" v="703" actId="478"/>
          <ac:picMkLst>
            <pc:docMk/>
            <pc:sldMk cId="1105826302" sldId="1114"/>
            <ac:picMk id="6148" creationId="{09CA8A8B-8E98-D528-80CE-4B641FC7AF3C}"/>
          </ac:picMkLst>
        </pc:picChg>
        <pc:picChg chg="add del mod">
          <ac:chgData name="伊健 杜" userId="e69aded81da48593" providerId="LiveId" clId="{CC7C7BC4-EEE8-4F79-8F24-10457C27808C}" dt="2022-10-18T05:10:02.542" v="716" actId="478"/>
          <ac:picMkLst>
            <pc:docMk/>
            <pc:sldMk cId="1105826302" sldId="1114"/>
            <ac:picMk id="7170" creationId="{FFE3B763-4B70-1AAA-9DCA-3CDF4056C92F}"/>
          </ac:picMkLst>
        </pc:picChg>
        <pc:picChg chg="add mod">
          <ac:chgData name="伊健 杜" userId="e69aded81da48593" providerId="LiveId" clId="{CC7C7BC4-EEE8-4F79-8F24-10457C27808C}" dt="2022-10-18T05:10:05.980" v="720" actId="1076"/>
          <ac:picMkLst>
            <pc:docMk/>
            <pc:sldMk cId="1105826302" sldId="1114"/>
            <ac:picMk id="7172" creationId="{E26D43D5-73E9-317E-1495-E2DB5A87C066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161924852" sldId="1115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61924852" sldId="1115"/>
            <ac:spMk id="2" creationId="{28E4E05A-2CE6-A827-13DF-99EFA11BEC3F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524859685" sldId="111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524859685" sldId="1116"/>
            <ac:spMk id="2" creationId="{28E4E05A-2CE6-A827-13DF-99EFA11BEC3F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60721910" sldId="111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60721910" sldId="1117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19:08.198" v="1056" actId="478"/>
          <ac:picMkLst>
            <pc:docMk/>
            <pc:sldMk cId="3460721910" sldId="1117"/>
            <ac:picMk id="2" creationId="{7E21C7A9-917C-BC80-2305-EDA727C07305}"/>
          </ac:picMkLst>
        </pc:picChg>
        <pc:picChg chg="add mod">
          <ac:chgData name="伊健 杜" userId="e69aded81da48593" providerId="LiveId" clId="{CC7C7BC4-EEE8-4F79-8F24-10457C27808C}" dt="2022-10-18T05:20:44.750" v="1059" actId="1076"/>
          <ac:picMkLst>
            <pc:docMk/>
            <pc:sldMk cId="3460721910" sldId="1117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2577874230" sldId="1118"/>
        </pc:sldMkLst>
        <pc:spChg chg="add del">
          <ac:chgData name="伊健 杜" userId="e69aded81da48593" providerId="LiveId" clId="{CC7C7BC4-EEE8-4F79-8F24-10457C27808C}" dt="2022-10-18T05:21:43.203" v="1067" actId="478"/>
          <ac:spMkLst>
            <pc:docMk/>
            <pc:sldMk cId="2577874230" sldId="1118"/>
            <ac:spMk id="2" creationId="{2C4FBF58-2B33-741A-3C76-621B89AAA487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2577874230" sldId="111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05:21:55.728" v="1071" actId="1076"/>
          <ac:picMkLst>
            <pc:docMk/>
            <pc:sldMk cId="2577874230" sldId="1118"/>
            <ac:picMk id="4" creationId="{C2725D7D-1A16-4F87-2196-1D9CC707516C}"/>
          </ac:picMkLst>
        </pc:picChg>
        <pc:picChg chg="del">
          <ac:chgData name="伊健 杜" userId="e69aded81da48593" providerId="LiveId" clId="{CC7C7BC4-EEE8-4F79-8F24-10457C27808C}" dt="2022-10-18T05:21:41.183" v="1065" actId="478"/>
          <ac:picMkLst>
            <pc:docMk/>
            <pc:sldMk cId="2577874230" sldId="1118"/>
            <ac:picMk id="8194" creationId="{D86E1E92-DE65-8696-0D5B-8C3D73116BD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138375103" sldId="111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138375103" sldId="1119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2:51.326" v="1143" actId="478"/>
          <ac:picMkLst>
            <pc:docMk/>
            <pc:sldMk cId="4138375103" sldId="1119"/>
            <ac:picMk id="4" creationId="{C2725D7D-1A16-4F87-2196-1D9CC707516C}"/>
          </ac:picMkLst>
        </pc:picChg>
        <pc:picChg chg="add mod">
          <ac:chgData name="伊健 杜" userId="e69aded81da48593" providerId="LiveId" clId="{CC7C7BC4-EEE8-4F79-8F24-10457C27808C}" dt="2022-10-18T05:22:57.271" v="1146" actId="1076"/>
          <ac:picMkLst>
            <pc:docMk/>
            <pc:sldMk cId="4138375103" sldId="1119"/>
            <ac:picMk id="10242" creationId="{EDB0637A-120C-58F4-C276-350C8370BA96}"/>
          </ac:picMkLst>
        </pc:picChg>
      </pc:sldChg>
      <pc:sldChg chg="delSp modSp new mod">
        <pc:chgData name="伊健 杜" userId="e69aded81da48593" providerId="LiveId" clId="{CC7C7BC4-EEE8-4F79-8F24-10457C27808C}" dt="2022-10-18T13:47:10.385" v="3627"/>
        <pc:sldMkLst>
          <pc:docMk/>
          <pc:sldMk cId="2973887748" sldId="112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973887748" sldId="1120"/>
            <ac:spMk id="2" creationId="{43A1F068-3985-0295-71CD-975E87AAC153}"/>
          </ac:spMkLst>
        </pc:spChg>
        <pc:spChg chg="del">
          <ac:chgData name="伊健 杜" userId="e69aded81da48593" providerId="LiveId" clId="{CC7C7BC4-EEE8-4F79-8F24-10457C27808C}" dt="2022-10-18T05:30:55.985" v="1342" actId="478"/>
          <ac:spMkLst>
            <pc:docMk/>
            <pc:sldMk cId="2973887748" sldId="1120"/>
            <ac:spMk id="3" creationId="{725BF7BD-706A-A972-ED91-2D00E386779F}"/>
          </ac:spMkLst>
        </pc:spChg>
      </pc:sldChg>
      <pc:sldChg chg="add del">
        <pc:chgData name="伊健 杜" userId="e69aded81da48593" providerId="LiveId" clId="{CC7C7BC4-EEE8-4F79-8F24-10457C27808C}" dt="2022-10-18T05:26:43.085" v="1206" actId="47"/>
        <pc:sldMkLst>
          <pc:docMk/>
          <pc:sldMk cId="2150888454" sldId="1121"/>
        </pc:sldMkLst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495959917" sldId="112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495959917" sldId="112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29:16.520" v="1329" actId="478"/>
          <ac:picMkLst>
            <pc:docMk/>
            <pc:sldMk cId="3495959917" sldId="1121"/>
            <ac:picMk id="10242" creationId="{EDB0637A-120C-58F4-C276-350C8370BA96}"/>
          </ac:picMkLst>
        </pc:picChg>
        <pc:picChg chg="add mod">
          <ac:chgData name="伊健 杜" userId="e69aded81da48593" providerId="LiveId" clId="{CC7C7BC4-EEE8-4F79-8F24-10457C27808C}" dt="2022-10-18T05:30:43.165" v="1334" actId="1076"/>
          <ac:picMkLst>
            <pc:docMk/>
            <pc:sldMk cId="3495959917" sldId="1121"/>
            <ac:picMk id="11266" creationId="{6E3630D2-8BAA-1361-CF69-BB7F8EED8A25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199731061" sldId="112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199731061" sldId="1122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1:24.510" v="1406" actId="478"/>
          <ac:picMkLst>
            <pc:docMk/>
            <pc:sldMk cId="3199731061" sldId="1122"/>
            <ac:picMk id="11266" creationId="{6E3630D2-8BAA-1361-CF69-BB7F8EED8A25}"/>
          </ac:picMkLst>
        </pc:picChg>
        <pc:picChg chg="add mod">
          <ac:chgData name="伊健 杜" userId="e69aded81da48593" providerId="LiveId" clId="{CC7C7BC4-EEE8-4F79-8F24-10457C27808C}" dt="2022-10-18T05:32:24.064" v="1483" actId="1076"/>
          <ac:picMkLst>
            <pc:docMk/>
            <pc:sldMk cId="3199731061" sldId="1122"/>
            <ac:picMk id="13314" creationId="{C3D23A43-677B-C772-97D8-97B75686D167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671302223" sldId="112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671302223" sldId="1123"/>
            <ac:spMk id="2" creationId="{43A1F068-3985-0295-71CD-975E87AAC153}"/>
          </ac:spMkLst>
        </pc:sp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824985032" sldId="1124"/>
        </pc:sldMkLst>
        <pc:spChg chg="mod">
          <ac:chgData name="伊健 杜" userId="e69aded81da48593" providerId="LiveId" clId="{CC7C7BC4-EEE8-4F79-8F24-10457C27808C}" dt="2022-10-18T05:35:22.664" v="1673"/>
          <ac:spMkLst>
            <pc:docMk/>
            <pc:sldMk cId="3824985032" sldId="1124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824985032" sldId="1124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6:18.416" v="1750" actId="478"/>
          <ac:picMkLst>
            <pc:docMk/>
            <pc:sldMk cId="3824985032" sldId="1124"/>
            <ac:picMk id="8194" creationId="{D86E1E92-DE65-8696-0D5B-8C3D73116BD5}"/>
          </ac:picMkLst>
        </pc:picChg>
        <pc:picChg chg="add mod">
          <ac:chgData name="伊健 杜" userId="e69aded81da48593" providerId="LiveId" clId="{CC7C7BC4-EEE8-4F79-8F24-10457C27808C}" dt="2022-10-18T05:36:39.641" v="1752" actId="1076"/>
          <ac:picMkLst>
            <pc:docMk/>
            <pc:sldMk cId="3824985032" sldId="1124"/>
            <ac:picMk id="14338" creationId="{A0EA03A5-D911-2D6C-9310-A68F39F1016A}"/>
          </ac:picMkLst>
        </pc:picChg>
        <pc:picChg chg="add del">
          <ac:chgData name="伊健 杜" userId="e69aded81da48593" providerId="LiveId" clId="{CC7C7BC4-EEE8-4F79-8F24-10457C27808C}" dt="2022-10-18T05:36:58.833" v="1754"/>
          <ac:picMkLst>
            <pc:docMk/>
            <pc:sldMk cId="3824985032" sldId="1124"/>
            <ac:picMk id="14340" creationId="{C672F5C6-059B-A37E-9413-024F3D739E5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00929601" sldId="1125"/>
        </pc:sldMkLst>
        <pc:spChg chg="mod">
          <ac:chgData name="伊健 杜" userId="e69aded81da48593" providerId="LiveId" clId="{CC7C7BC4-EEE8-4F79-8F24-10457C27808C}" dt="2022-10-18T05:37:02.511" v="1757" actId="20577"/>
          <ac:spMkLst>
            <pc:docMk/>
            <pc:sldMk cId="700929601" sldId="1125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00929601" sldId="1125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37:23.795" v="1800" actId="478"/>
          <ac:picMkLst>
            <pc:docMk/>
            <pc:sldMk cId="700929601" sldId="1125"/>
            <ac:picMk id="14338" creationId="{A0EA03A5-D911-2D6C-9310-A68F39F1016A}"/>
          </ac:picMkLst>
        </pc:picChg>
        <pc:picChg chg="add mod">
          <ac:chgData name="伊健 杜" userId="e69aded81da48593" providerId="LiveId" clId="{CC7C7BC4-EEE8-4F79-8F24-10457C27808C}" dt="2022-10-18T05:37:27.995" v="1804" actId="1076"/>
          <ac:picMkLst>
            <pc:docMk/>
            <pc:sldMk cId="700929601" sldId="1125"/>
            <ac:picMk id="15362" creationId="{4DE61E9E-B953-0D0E-765B-62805E6628E8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739487469" sldId="112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9487469" sldId="1126"/>
            <ac:spMk id="7" creationId="{8A134A8E-94C3-0EE7-C065-45DB3136BA45}"/>
          </ac:spMkLst>
        </pc:spChg>
        <pc:picChg chg="del mod">
          <ac:chgData name="伊健 杜" userId="e69aded81da48593" providerId="LiveId" clId="{CC7C7BC4-EEE8-4F79-8F24-10457C27808C}" dt="2022-10-18T05:38:24.364" v="1866" actId="478"/>
          <ac:picMkLst>
            <pc:docMk/>
            <pc:sldMk cId="739487469" sldId="1126"/>
            <ac:picMk id="15362" creationId="{4DE61E9E-B953-0D0E-765B-62805E6628E8}"/>
          </ac:picMkLst>
        </pc:picChg>
        <pc:picChg chg="add del mod">
          <ac:chgData name="伊健 杜" userId="e69aded81da48593" providerId="LiveId" clId="{CC7C7BC4-EEE8-4F79-8F24-10457C27808C}" dt="2022-10-18T05:40:55.016" v="1869" actId="478"/>
          <ac:picMkLst>
            <pc:docMk/>
            <pc:sldMk cId="739487469" sldId="1126"/>
            <ac:picMk id="16386" creationId="{3FA2E5EE-2CC9-DF59-60E9-FB590E2A0750}"/>
          </ac:picMkLst>
        </pc:picChg>
        <pc:picChg chg="add mod">
          <ac:chgData name="伊健 杜" userId="e69aded81da48593" providerId="LiveId" clId="{CC7C7BC4-EEE8-4F79-8F24-10457C27808C}" dt="2022-10-18T05:41:41.673" v="1965" actId="1076"/>
          <ac:picMkLst>
            <pc:docMk/>
            <pc:sldMk cId="739487469" sldId="1126"/>
            <ac:picMk id="16388" creationId="{7A8CE0DB-8F43-DD53-2603-9FDE7F57C9F7}"/>
          </ac:picMkLst>
        </pc:picChg>
      </pc:sldChg>
      <pc:sldChg chg="addSp delSp modSp new mod">
        <pc:chgData name="伊健 杜" userId="e69aded81da48593" providerId="LiveId" clId="{CC7C7BC4-EEE8-4F79-8F24-10457C27808C}" dt="2022-10-19T15:16:27.134" v="4458"/>
        <pc:sldMkLst>
          <pc:docMk/>
          <pc:sldMk cId="833358025" sldId="1127"/>
        </pc:sldMkLst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2" creationId="{DB0BB703-BCC8-5D14-9373-61F479A46221}"/>
          </ac:spMkLst>
        </pc:spChg>
        <pc:spChg chg="del">
          <ac:chgData name="伊健 杜" userId="e69aded81da48593" providerId="LiveId" clId="{CC7C7BC4-EEE8-4F79-8F24-10457C27808C}" dt="2022-10-18T13:29:45.230" v="3026" actId="478"/>
          <ac:spMkLst>
            <pc:docMk/>
            <pc:sldMk cId="833358025" sldId="1127"/>
            <ac:spMk id="3" creationId="{86DB13E1-732D-0E5D-DB00-6AD741218EFE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833358025" sldId="1127"/>
            <ac:spMk id="4" creationId="{0EA6604D-BBCB-52CC-89DE-9C52BD52019F}"/>
          </ac:spMkLst>
        </pc:spChg>
        <pc:inkChg chg="add">
          <ac:chgData name="伊健 杜" userId="e69aded81da48593" providerId="LiveId" clId="{CC7C7BC4-EEE8-4F79-8F24-10457C27808C}" dt="2022-10-19T15:16:27.134" v="4458"/>
          <ac:inkMkLst>
            <pc:docMk/>
            <pc:sldMk cId="833358025" sldId="1127"/>
            <ac:inkMk id="2" creationId="{CC84F3B5-DD5C-0DBC-2ABD-6BA7EE35FA2C}"/>
          </ac:inkMkLst>
        </pc:ink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531622277" sldId="1128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531622277" sldId="1128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05:42:21.287" v="2069" actId="478"/>
          <ac:picMkLst>
            <pc:docMk/>
            <pc:sldMk cId="3531622277" sldId="1128"/>
            <ac:picMk id="15362" creationId="{4DE61E9E-B953-0D0E-765B-62805E6628E8}"/>
          </ac:picMkLst>
        </pc:picChg>
        <pc:picChg chg="add mod">
          <ac:chgData name="伊健 杜" userId="e69aded81da48593" providerId="LiveId" clId="{CC7C7BC4-EEE8-4F79-8F24-10457C27808C}" dt="2022-10-18T05:43:29.344" v="2073" actId="1076"/>
          <ac:picMkLst>
            <pc:docMk/>
            <pc:sldMk cId="3531622277" sldId="1128"/>
            <ac:picMk id="17410" creationId="{1C2E6AEE-D1AF-B465-0278-AA2FC88747C3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3951542382" sldId="112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51542382" sldId="1129"/>
            <ac:spMk id="2" creationId="{43A1F068-3985-0295-71CD-975E87AAC153}"/>
          </ac:spMkLst>
        </pc:spChg>
      </pc:sldChg>
      <pc:sldChg chg="addSp delSp modSp add del mod ord">
        <pc:chgData name="伊健 杜" userId="e69aded81da48593" providerId="LiveId" clId="{CC7C7BC4-EEE8-4F79-8F24-10457C27808C}" dt="2022-10-18T13:47:10.385" v="3627"/>
        <pc:sldMkLst>
          <pc:docMk/>
          <pc:sldMk cId="3202789022" sldId="1130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02789022" sldId="113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25:52.926" v="2292" actId="1076"/>
          <ac:picMkLst>
            <pc:docMk/>
            <pc:sldMk cId="3202789022" sldId="1130"/>
            <ac:picMk id="1026" creationId="{BED37056-2174-4EE6-5FE7-D50F9857C930}"/>
          </ac:picMkLst>
        </pc:picChg>
        <pc:picChg chg="del mod">
          <ac:chgData name="伊健 杜" userId="e69aded81da48593" providerId="LiveId" clId="{CC7C7BC4-EEE8-4F79-8F24-10457C27808C}" dt="2022-10-18T11:25:18.309" v="2286" actId="478"/>
          <ac:picMkLst>
            <pc:docMk/>
            <pc:sldMk cId="3202789022" sldId="1130"/>
            <ac:picMk id="17410" creationId="{1C2E6AEE-D1AF-B465-0278-AA2FC88747C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358453517" sldId="113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358453517" sldId="113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6:34.087" v="2377" actId="478"/>
          <ac:picMkLst>
            <pc:docMk/>
            <pc:sldMk cId="1358453517" sldId="1131"/>
            <ac:picMk id="1026" creationId="{BED37056-2174-4EE6-5FE7-D50F9857C930}"/>
          </ac:picMkLst>
        </pc:picChg>
        <pc:picChg chg="add del mod">
          <ac:chgData name="伊健 杜" userId="e69aded81da48593" providerId="LiveId" clId="{CC7C7BC4-EEE8-4F79-8F24-10457C27808C}" dt="2022-10-18T11:50:13.974" v="2840" actId="478"/>
          <ac:picMkLst>
            <pc:docMk/>
            <pc:sldMk cId="1358453517" sldId="1131"/>
            <ac:picMk id="5122" creationId="{5792614B-9C67-DA80-DC8D-8EB41C3E61B8}"/>
          </ac:picMkLst>
        </pc:picChg>
        <pc:picChg chg="add mod">
          <ac:chgData name="伊健 杜" userId="e69aded81da48593" providerId="LiveId" clId="{CC7C7BC4-EEE8-4F79-8F24-10457C27808C}" dt="2022-10-18T11:54:06.699" v="2843" actId="1076"/>
          <ac:picMkLst>
            <pc:docMk/>
            <pc:sldMk cId="1358453517" sldId="1131"/>
            <ac:picMk id="5124" creationId="{1A860367-4B38-127D-3A76-3AEE6BE0FDD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84242262" sldId="1132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84242262" sldId="1132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1:38:51.791" v="2406" actId="478"/>
          <ac:picMkLst>
            <pc:docMk/>
            <pc:sldMk cId="1084242262" sldId="1132"/>
            <ac:picMk id="1026" creationId="{BED37056-2174-4EE6-5FE7-D50F9857C930}"/>
          </ac:picMkLst>
        </pc:picChg>
        <pc:picChg chg="add mod">
          <ac:chgData name="伊健 杜" userId="e69aded81da48593" providerId="LiveId" clId="{CC7C7BC4-EEE8-4F79-8F24-10457C27808C}" dt="2022-10-18T11:56:10.216" v="2846" actId="1076"/>
          <ac:picMkLst>
            <pc:docMk/>
            <pc:sldMk cId="1084242262" sldId="1132"/>
            <ac:picMk id="4098" creationId="{7DE63D62-34AF-4908-6125-C1F22E0E861D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117363478" sldId="1133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117363478" sldId="1133"/>
            <ac:spMk id="2" creationId="{43A1F068-3985-0295-71CD-975E87AAC153}"/>
          </ac:spMkLst>
        </pc:sp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1002926207" sldId="1134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1002926207" sldId="1134"/>
            <ac:spMk id="2" creationId="{43A1F068-3985-0295-71CD-975E87AAC153}"/>
          </ac:spMkLst>
        </pc:spChg>
      </pc:sldChg>
      <pc:sldChg chg="modSp add del mod">
        <pc:chgData name="伊健 杜" userId="e69aded81da48593" providerId="LiveId" clId="{CC7C7BC4-EEE8-4F79-8F24-10457C27808C}" dt="2022-10-18T11:56:46.669" v="2847" actId="47"/>
        <pc:sldMkLst>
          <pc:docMk/>
          <pc:sldMk cId="1376909438" sldId="1135"/>
        </pc:sldMkLst>
        <pc:spChg chg="mod">
          <ac:chgData name="伊健 杜" userId="e69aded81da48593" providerId="LiveId" clId="{CC7C7BC4-EEE8-4F79-8F24-10457C27808C}" dt="2022-10-18T11:42:40.053" v="2551" actId="20577"/>
          <ac:spMkLst>
            <pc:docMk/>
            <pc:sldMk cId="1376909438" sldId="1135"/>
            <ac:spMk id="6" creationId="{F83A6AC8-56F1-EB9E-DD47-C1CFF9753BBA}"/>
          </ac:spMkLst>
        </pc:spChg>
      </pc:sldChg>
      <pc:sldChg chg="addSp modSp add mod">
        <pc:chgData name="伊健 杜" userId="e69aded81da48593" providerId="LiveId" clId="{CC7C7BC4-EEE8-4F79-8F24-10457C27808C}" dt="2022-10-18T13:47:10.385" v="3627"/>
        <pc:sldMkLst>
          <pc:docMk/>
          <pc:sldMk cId="73485093" sldId="1136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73485093" sldId="1136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1:57:13.359" v="2850" actId="14100"/>
          <ac:picMkLst>
            <pc:docMk/>
            <pc:sldMk cId="73485093" sldId="1136"/>
            <ac:picMk id="2050" creationId="{740DB4AC-5B42-E5C1-6601-AE2A688AAD23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40146665" sldId="1137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40146665" sldId="1137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19.782" v="3022" actId="1076"/>
          <ac:picMkLst>
            <pc:docMk/>
            <pc:sldMk cId="3940146665" sldId="1137"/>
            <ac:picMk id="6146" creationId="{41F78B7A-78FE-3FF1-09A7-95ADD9E373AC}"/>
          </ac:picMkLst>
        </pc:picChg>
        <pc:picChg chg="del">
          <ac:chgData name="伊健 杜" userId="e69aded81da48593" providerId="LiveId" clId="{CC7C7BC4-EEE8-4F79-8F24-10457C27808C}" dt="2022-10-18T12:59:16.132" v="3019" actId="478"/>
          <ac:picMkLst>
            <pc:docMk/>
            <pc:sldMk cId="3940146665" sldId="1137"/>
            <ac:picMk id="14338" creationId="{A0EA03A5-D911-2D6C-9310-A68F39F1016A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4260008325" sldId="1138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2" creationId="{6A3A71D0-B15D-6B88-B3C9-2DA12BD1304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4260008325" sldId="1138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2:59:40.909" v="3024" actId="1076"/>
          <ac:picMkLst>
            <pc:docMk/>
            <pc:sldMk cId="4260008325" sldId="1138"/>
            <ac:picMk id="7170" creationId="{4D95AE6D-0BFA-1040-D2FE-58628CAB7022}"/>
          </ac:picMkLst>
        </pc:picChg>
        <pc:picChg chg="del">
          <ac:chgData name="伊健 杜" userId="e69aded81da48593" providerId="LiveId" clId="{CC7C7BC4-EEE8-4F79-8F24-10457C27808C}" dt="2022-10-18T12:41:48.153" v="3018" actId="478"/>
          <ac:picMkLst>
            <pc:docMk/>
            <pc:sldMk cId="4260008325" sldId="1138"/>
            <ac:picMk id="14338" creationId="{A0EA03A5-D911-2D6C-9310-A68F39F1016A}"/>
          </ac:picMkLst>
        </pc:picChg>
      </pc:sldChg>
      <pc:sldChg chg="modSp add mod">
        <pc:chgData name="伊健 杜" userId="e69aded81da48593" providerId="LiveId" clId="{CC7C7BC4-EEE8-4F79-8F24-10457C27808C}" dt="2022-10-18T13:47:10.385" v="3627"/>
        <pc:sldMkLst>
          <pc:docMk/>
          <pc:sldMk cId="2708693073" sldId="1139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2708693073" sldId="1139"/>
            <ac:spMk id="4" creationId="{0EA6604D-BBCB-52CC-89DE-9C52BD52019F}"/>
          </ac:spMkLst>
        </pc:spChg>
      </pc:sldChg>
      <pc:sldChg chg="addSp delSp modSp add mod ord">
        <pc:chgData name="伊健 杜" userId="e69aded81da48593" providerId="LiveId" clId="{CC7C7BC4-EEE8-4F79-8F24-10457C27808C}" dt="2022-10-18T13:47:10.385" v="3627"/>
        <pc:sldMkLst>
          <pc:docMk/>
          <pc:sldMk cId="323648693" sldId="1140"/>
        </pc:sldMkLst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2" creationId="{6D831F36-BE66-EFC9-9E71-D859FE244594}"/>
          </ac:spMkLst>
        </pc:spChg>
        <pc:spChg chg="del mod">
          <ac:chgData name="伊健 杜" userId="e69aded81da48593" providerId="LiveId" clId="{CC7C7BC4-EEE8-4F79-8F24-10457C27808C}" dt="2022-10-18T13:33:20.066" v="3214" actId="21"/>
          <ac:spMkLst>
            <pc:docMk/>
            <pc:sldMk cId="323648693" sldId="1140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23648693" sldId="1140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35:29.158" v="3297" actId="1076"/>
          <ac:picMkLst>
            <pc:docMk/>
            <pc:sldMk cId="323648693" sldId="1140"/>
            <ac:picMk id="1026" creationId="{29078817-7283-96AD-591C-A52B31A187BE}"/>
          </ac:picMkLst>
        </pc:picChg>
        <pc:picChg chg="del mod">
          <ac:chgData name="伊健 杜" userId="e69aded81da48593" providerId="LiveId" clId="{CC7C7BC4-EEE8-4F79-8F24-10457C27808C}" dt="2022-10-18T13:33:58.895" v="3287" actId="478"/>
          <ac:picMkLst>
            <pc:docMk/>
            <pc:sldMk cId="323648693" sldId="1140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088897928" sldId="1141"/>
        </pc:sldMkLst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2" creationId="{6D831F36-BE66-EFC9-9E71-D859FE244594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088897928" sldId="1141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35:38.834" v="3303" actId="478"/>
          <ac:picMkLst>
            <pc:docMk/>
            <pc:sldMk cId="3088897928" sldId="1141"/>
            <ac:picMk id="1026" creationId="{29078817-7283-96AD-591C-A52B31A187BE}"/>
          </ac:picMkLst>
        </pc:picChg>
        <pc:picChg chg="add mod">
          <ac:chgData name="伊健 杜" userId="e69aded81da48593" providerId="LiveId" clId="{CC7C7BC4-EEE8-4F79-8F24-10457C27808C}" dt="2022-10-18T13:36:04.839" v="3306" actId="1076"/>
          <ac:picMkLst>
            <pc:docMk/>
            <pc:sldMk cId="3088897928" sldId="1141"/>
            <ac:picMk id="2050" creationId="{6C84E18E-7CA1-2941-C8B4-013C3DF6474B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1060657016" sldId="1142"/>
        </pc:sldMkLst>
        <pc:spChg chg="mod">
          <ac:chgData name="伊健 杜" userId="e69aded81da48593" providerId="LiveId" clId="{CC7C7BC4-EEE8-4F79-8F24-10457C27808C}" dt="2022-10-18T13:37:42.453" v="3407" actId="20577"/>
          <ac:spMkLst>
            <pc:docMk/>
            <pc:sldMk cId="1060657016" sldId="1142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1060657016" sldId="1142"/>
            <ac:spMk id="7" creationId="{8A134A8E-94C3-0EE7-C065-45DB3136BA45}"/>
          </ac:spMkLst>
        </pc:spChg>
        <pc:picChg chg="add mod">
          <ac:chgData name="伊健 杜" userId="e69aded81da48593" providerId="LiveId" clId="{CC7C7BC4-EEE8-4F79-8F24-10457C27808C}" dt="2022-10-18T13:42:18.045" v="3495" actId="1076"/>
          <ac:picMkLst>
            <pc:docMk/>
            <pc:sldMk cId="1060657016" sldId="1142"/>
            <ac:picMk id="3074" creationId="{E954E593-5BD2-A8A7-3EAE-3FA0BEF64C26}"/>
          </ac:picMkLst>
        </pc:picChg>
        <pc:picChg chg="del">
          <ac:chgData name="伊健 杜" userId="e69aded81da48593" providerId="LiveId" clId="{CC7C7BC4-EEE8-4F79-8F24-10457C27808C}" dt="2022-10-18T13:39:45.869" v="3408" actId="478"/>
          <ac:picMkLst>
            <pc:docMk/>
            <pc:sldMk cId="1060657016" sldId="1142"/>
            <ac:picMk id="6146" creationId="{41F78B7A-78FE-3FF1-09A7-95ADD9E373AC}"/>
          </ac:picMkLst>
        </pc:picChg>
      </pc:sldChg>
      <pc:sldChg chg="addSp delSp modSp add mod">
        <pc:chgData name="伊健 杜" userId="e69aded81da48593" providerId="LiveId" clId="{CC7C7BC4-EEE8-4F79-8F24-10457C27808C}" dt="2022-10-18T13:47:10.385" v="3627"/>
        <pc:sldMkLst>
          <pc:docMk/>
          <pc:sldMk cId="3919629028" sldId="1143"/>
        </pc:sldMkLst>
        <pc:spChg chg="mod">
          <ac:chgData name="伊健 杜" userId="e69aded81da48593" providerId="LiveId" clId="{CC7C7BC4-EEE8-4F79-8F24-10457C27808C}" dt="2022-10-18T13:42:22.357" v="3501" actId="20577"/>
          <ac:spMkLst>
            <pc:docMk/>
            <pc:sldMk cId="3919629028" sldId="1143"/>
            <ac:spMk id="6" creationId="{F83A6AC8-56F1-EB9E-DD47-C1CFF9753BBA}"/>
          </ac:spMkLst>
        </pc:spChg>
        <pc:spChg chg="mod">
          <ac:chgData name="伊健 杜" userId="e69aded81da48593" providerId="LiveId" clId="{CC7C7BC4-EEE8-4F79-8F24-10457C27808C}" dt="2022-10-18T13:47:10.385" v="3627"/>
          <ac:spMkLst>
            <pc:docMk/>
            <pc:sldMk cId="3919629028" sldId="1143"/>
            <ac:spMk id="7" creationId="{8A134A8E-94C3-0EE7-C065-45DB3136BA45}"/>
          </ac:spMkLst>
        </pc:spChg>
        <pc:picChg chg="del">
          <ac:chgData name="伊健 杜" userId="e69aded81da48593" providerId="LiveId" clId="{CC7C7BC4-EEE8-4F79-8F24-10457C27808C}" dt="2022-10-18T13:42:23.532" v="3502" actId="478"/>
          <ac:picMkLst>
            <pc:docMk/>
            <pc:sldMk cId="3919629028" sldId="1143"/>
            <ac:picMk id="3074" creationId="{E954E593-5BD2-A8A7-3EAE-3FA0BEF64C26}"/>
          </ac:picMkLst>
        </pc:picChg>
        <pc:picChg chg="add del">
          <ac:chgData name="伊健 杜" userId="e69aded81da48593" providerId="LiveId" clId="{CC7C7BC4-EEE8-4F79-8F24-10457C27808C}" dt="2022-10-18T13:44:34.012" v="3504" actId="478"/>
          <ac:picMkLst>
            <pc:docMk/>
            <pc:sldMk cId="3919629028" sldId="1143"/>
            <ac:picMk id="4098" creationId="{B11C3E3B-D173-591C-B9D6-F4C50D195F75}"/>
          </ac:picMkLst>
        </pc:picChg>
        <pc:picChg chg="add mod">
          <ac:chgData name="伊健 杜" userId="e69aded81da48593" providerId="LiveId" clId="{CC7C7BC4-EEE8-4F79-8F24-10457C27808C}" dt="2022-10-18T13:45:22.340" v="3508" actId="1076"/>
          <ac:picMkLst>
            <pc:docMk/>
            <pc:sldMk cId="3919629028" sldId="1143"/>
            <ac:picMk id="4100" creationId="{993C5DB4-4154-D125-2F7F-0CA2E11D2B33}"/>
          </ac:picMkLst>
        </pc:picChg>
      </pc:sldChg>
      <pc:sldChg chg="addSp delSp modSp new mod">
        <pc:chgData name="伊健 杜" userId="e69aded81da48593" providerId="LiveId" clId="{CC7C7BC4-EEE8-4F79-8F24-10457C27808C}" dt="2022-10-18T13:47:10.385" v="3627"/>
        <pc:sldMkLst>
          <pc:docMk/>
          <pc:sldMk cId="3833598306" sldId="1144"/>
        </pc:sldMkLst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2" creationId="{2F4B10AB-C12C-6F14-1B54-58681F5B9495}"/>
          </ac:spMkLst>
        </pc:spChg>
        <pc:spChg chg="del">
          <ac:chgData name="伊健 杜" userId="e69aded81da48593" providerId="LiveId" clId="{CC7C7BC4-EEE8-4F79-8F24-10457C27808C}" dt="2022-10-18T13:46:31.879" v="3582" actId="478"/>
          <ac:spMkLst>
            <pc:docMk/>
            <pc:sldMk cId="3833598306" sldId="1144"/>
            <ac:spMk id="3" creationId="{B222EB20-049A-DAC7-DFAC-39B8289D6F6A}"/>
          </ac:spMkLst>
        </pc:spChg>
        <pc:spChg chg="add mod">
          <ac:chgData name="伊健 杜" userId="e69aded81da48593" providerId="LiveId" clId="{CC7C7BC4-EEE8-4F79-8F24-10457C27808C}" dt="2022-10-18T13:47:10.385" v="3627"/>
          <ac:spMkLst>
            <pc:docMk/>
            <pc:sldMk cId="3833598306" sldId="1144"/>
            <ac:spMk id="4" creationId="{E5DB2D2C-A2D0-AB0D-1F7F-F79528641BC3}"/>
          </ac:spMkLst>
        </pc:spChg>
        <pc:picChg chg="add mod">
          <ac:chgData name="伊健 杜" userId="e69aded81da48593" providerId="LiveId" clId="{CC7C7BC4-EEE8-4F79-8F24-10457C27808C}" dt="2022-10-18T13:47:03.324" v="3626" actId="1076"/>
          <ac:picMkLst>
            <pc:docMk/>
            <pc:sldMk cId="3833598306" sldId="1144"/>
            <ac:picMk id="5122" creationId="{9403D9C8-917A-18DF-A38C-ED76A74E36B2}"/>
          </ac:picMkLst>
        </pc:picChg>
      </pc:sldChg>
      <pc:sldChg chg="add del">
        <pc:chgData name="伊健 杜" userId="e69aded81da48593" providerId="LiveId" clId="{CC7C7BC4-EEE8-4F79-8F24-10457C27808C}" dt="2022-10-19T13:17:08.694" v="4428" actId="47"/>
        <pc:sldMkLst>
          <pc:docMk/>
          <pc:sldMk cId="1842562206" sldId="1145"/>
        </pc:sldMkLst>
      </pc:sldChg>
      <pc:sldChg chg="addSp delSp modSp add mod">
        <pc:chgData name="伊健 杜" userId="e69aded81da48593" providerId="LiveId" clId="{CC7C7BC4-EEE8-4F79-8F24-10457C27808C}" dt="2022-10-19T11:37:33.321" v="4183" actId="14100"/>
        <pc:sldMkLst>
          <pc:docMk/>
          <pc:sldMk cId="1231039696" sldId="1146"/>
        </pc:sldMkLst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2" creationId="{1302A11A-625D-774F-23B3-739301B530C3}"/>
          </ac:spMkLst>
        </pc:spChg>
        <pc:spChg chg="mod">
          <ac:chgData name="伊健 杜" userId="e69aded81da48593" providerId="LiveId" clId="{CC7C7BC4-EEE8-4F79-8F24-10457C27808C}" dt="2022-10-19T08:54:57.561" v="3661" actId="1076"/>
          <ac:spMkLst>
            <pc:docMk/>
            <pc:sldMk cId="1231039696" sldId="1146"/>
            <ac:spMk id="3" creationId="{A215FC4A-E6E8-CC97-2096-674B523A922B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4" creationId="{B44205E2-554E-1E3A-A21C-FA415888C407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5" creationId="{E51FA745-CB08-7A23-A702-435D99E57E65}"/>
          </ac:spMkLst>
        </pc:spChg>
        <pc:spChg chg="mod">
          <ac:chgData name="伊健 杜" userId="e69aded81da48593" providerId="LiveId" clId="{CC7C7BC4-EEE8-4F79-8F24-10457C27808C}" dt="2022-10-19T11:28:22.588" v="3786"/>
          <ac:spMkLst>
            <pc:docMk/>
            <pc:sldMk cId="1231039696" sldId="1146"/>
            <ac:spMk id="6" creationId="{F664CF38-32CE-F1ED-1F82-42C5B7FE6DC9}"/>
          </ac:spMkLst>
        </pc:spChg>
        <pc:spChg chg="del">
          <ac:chgData name="伊健 杜" userId="e69aded81da48593" providerId="LiveId" clId="{CC7C7BC4-EEE8-4F79-8F24-10457C27808C}" dt="2022-10-19T08:54:01.448" v="3630" actId="478"/>
          <ac:spMkLst>
            <pc:docMk/>
            <pc:sldMk cId="1231039696" sldId="1146"/>
            <ac:spMk id="7" creationId="{347B831C-B5E9-B92E-7B0C-CD12DC60AD1E}"/>
          </ac:spMkLst>
        </pc:spChg>
        <pc:picChg chg="add mod">
          <ac:chgData name="伊健 杜" userId="e69aded81da48593" providerId="LiveId" clId="{CC7C7BC4-EEE8-4F79-8F24-10457C27808C}" dt="2022-10-19T11:37:33.321" v="4183" actId="14100"/>
          <ac:picMkLst>
            <pc:docMk/>
            <pc:sldMk cId="1231039696" sldId="1146"/>
            <ac:picMk id="1026" creationId="{38FCABA8-EA18-9F36-5A3C-0128D73DF1C2}"/>
          </ac:picMkLst>
        </pc:picChg>
        <pc:picChg chg="del">
          <ac:chgData name="伊健 杜" userId="e69aded81da48593" providerId="LiveId" clId="{CC7C7BC4-EEE8-4F79-8F24-10457C27808C}" dt="2022-10-19T08:56:46.398" v="3770" actId="478"/>
          <ac:picMkLst>
            <pc:docMk/>
            <pc:sldMk cId="1231039696" sldId="1146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40.410" v="4466"/>
        <pc:sldMkLst>
          <pc:docMk/>
          <pc:sldMk cId="795021822" sldId="1147"/>
        </pc:sldMkLst>
        <pc:spChg chg="mod">
          <ac:chgData name="伊健 杜" userId="e69aded81da48593" providerId="LiveId" clId="{CC7C7BC4-EEE8-4F79-8F24-10457C27808C}" dt="2022-10-19T15:16:40.410" v="4466"/>
          <ac:spMkLst>
            <pc:docMk/>
            <pc:sldMk cId="795021822" sldId="1147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1:38:43.186" v="4186" actId="1076"/>
          <ac:picMkLst>
            <pc:docMk/>
            <pc:sldMk cId="795021822" sldId="1147"/>
            <ac:picMk id="2050" creationId="{D76E02EA-3D87-33B0-2462-BF8F8FCA0F8B}"/>
          </ac:picMkLst>
        </pc:picChg>
        <pc:picChg chg="del">
          <ac:chgData name="伊健 杜" userId="e69aded81da48593" providerId="LiveId" clId="{CC7C7BC4-EEE8-4F79-8F24-10457C27808C}" dt="2022-10-19T11:28:30.759" v="3787" actId="478"/>
          <ac:picMkLst>
            <pc:docMk/>
            <pc:sldMk cId="795021822" sldId="1147"/>
            <ac:picMk id="14338" creationId="{B64AAAE8-B68A-3F94-6B9D-D654DBFCB1F6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1526025908" sldId="1148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1526025908" sldId="1148"/>
            <ac:spMk id="6" creationId="{F664CF38-32CE-F1ED-1F82-42C5B7FE6DC9}"/>
          </ac:spMkLst>
        </pc:spChg>
        <pc:picChg chg="add del">
          <ac:chgData name="伊健 杜" userId="e69aded81da48593" providerId="LiveId" clId="{CC7C7BC4-EEE8-4F79-8F24-10457C27808C}" dt="2022-10-19T13:06:01.653" v="4188" actId="478"/>
          <ac:picMkLst>
            <pc:docMk/>
            <pc:sldMk cId="1526025908" sldId="1148"/>
            <ac:picMk id="1026" creationId="{7AAED3E7-07DF-C453-E3FD-79C26CFF6660}"/>
          </ac:picMkLst>
        </pc:picChg>
        <pc:picChg chg="add mod">
          <ac:chgData name="伊健 杜" userId="e69aded81da48593" providerId="LiveId" clId="{CC7C7BC4-EEE8-4F79-8F24-10457C27808C}" dt="2022-10-19T13:06:20.519" v="4192" actId="1076"/>
          <ac:picMkLst>
            <pc:docMk/>
            <pc:sldMk cId="1526025908" sldId="1148"/>
            <ac:picMk id="1028" creationId="{AE7B194E-BFB7-632D-0FB3-5E5E82AFAFBE}"/>
          </ac:picMkLst>
        </pc:picChg>
      </pc:sldChg>
      <pc:sldChg chg="add del">
        <pc:chgData name="伊健 杜" userId="e69aded81da48593" providerId="LiveId" clId="{CC7C7BC4-EEE8-4F79-8F24-10457C27808C}" dt="2022-10-19T09:01:54.877" v="3775" actId="47"/>
        <pc:sldMkLst>
          <pc:docMk/>
          <pc:sldMk cId="2413366471" sldId="1148"/>
        </pc:sldMkLst>
      </pc:sldChg>
      <pc:sldChg chg="add del">
        <pc:chgData name="伊健 杜" userId="e69aded81da48593" providerId="LiveId" clId="{CC7C7BC4-EEE8-4F79-8F24-10457C27808C}" dt="2022-10-19T08:59:39.293" v="3773" actId="47"/>
        <pc:sldMkLst>
          <pc:docMk/>
          <pc:sldMk cId="3403415953" sldId="1148"/>
        </pc:sldMkLst>
      </pc:sldChg>
      <pc:sldChg chg="addSp delSp modSp new mod">
        <pc:chgData name="伊健 杜" userId="e69aded81da48593" providerId="LiveId" clId="{CC7C7BC4-EEE8-4F79-8F24-10457C27808C}" dt="2022-10-19T15:16:31.278" v="4459"/>
        <pc:sldMkLst>
          <pc:docMk/>
          <pc:sldMk cId="541376964" sldId="1149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541376964" sldId="1149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09:00.409" v="4200" actId="478"/>
          <ac:spMkLst>
            <pc:docMk/>
            <pc:sldMk cId="541376964" sldId="1149"/>
            <ac:spMk id="3" creationId="{7D7F0614-124F-CB79-4A27-7E00449ECACC}"/>
          </ac:spMkLst>
        </pc:spChg>
        <pc:spChg chg="add mod">
          <ac:chgData name="伊健 杜" userId="e69aded81da48593" providerId="LiveId" clId="{CC7C7BC4-EEE8-4F79-8F24-10457C27808C}" dt="2022-10-19T13:10:25.877" v="4265" actId="13822"/>
          <ac:spMkLst>
            <pc:docMk/>
            <pc:sldMk cId="541376964" sldId="1149"/>
            <ac:spMk id="4" creationId="{0ACA53FF-2BE4-ED0B-D068-3B4F0BC437E0}"/>
          </ac:spMkLst>
        </pc:spChg>
        <pc:picChg chg="add mod">
          <ac:chgData name="伊健 杜" userId="e69aded81da48593" providerId="LiveId" clId="{CC7C7BC4-EEE8-4F79-8F24-10457C27808C}" dt="2022-10-19T13:09:33.351" v="4254" actId="14100"/>
          <ac:picMkLst>
            <pc:docMk/>
            <pc:sldMk cId="541376964" sldId="1149"/>
            <ac:picMk id="3074" creationId="{7E2C954C-B1D6-D4DB-69D4-CD7EC740A6D9}"/>
          </ac:picMkLst>
        </pc:picChg>
        <pc:picChg chg="add mod">
          <ac:chgData name="伊健 杜" userId="e69aded81da48593" providerId="LiveId" clId="{CC7C7BC4-EEE8-4F79-8F24-10457C27808C}" dt="2022-10-19T13:10:16.588" v="4262" actId="1076"/>
          <ac:picMkLst>
            <pc:docMk/>
            <pc:sldMk cId="541376964" sldId="1149"/>
            <ac:picMk id="3076" creationId="{5724278F-7DD6-94F6-ED01-67B7B124F3D1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259775305" sldId="1150"/>
        </pc:sldMkLst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4" creationId="{A2FEDB1A-45DA-247F-B35A-FED152213F4E}"/>
          </ac:spMkLst>
        </pc:spChg>
        <pc:spChg chg="add mod">
          <ac:chgData name="伊健 杜" userId="e69aded81da48593" providerId="LiveId" clId="{CC7C7BC4-EEE8-4F79-8F24-10457C27808C}" dt="2022-10-19T15:16:31.278" v="4459"/>
          <ac:spMkLst>
            <pc:docMk/>
            <pc:sldMk cId="259775305" sldId="1150"/>
            <ac:spMk id="5" creationId="{C92BB751-A588-2571-6FB6-B46206E13F0E}"/>
          </ac:spMkLst>
        </pc:spChg>
        <pc:spChg chg="del mod">
          <ac:chgData name="伊健 杜" userId="e69aded81da48593" providerId="LiveId" clId="{CC7C7BC4-EEE8-4F79-8F24-10457C27808C}" dt="2022-10-19T11:35:10.480" v="4110" actId="478"/>
          <ac:spMkLst>
            <pc:docMk/>
            <pc:sldMk cId="259775305" sldId="1150"/>
            <ac:spMk id="6" creationId="{F664CF38-32CE-F1ED-1F82-42C5B7FE6DC9}"/>
          </ac:spMkLst>
        </pc:spChg>
        <pc:picChg chg="add mod">
          <ac:chgData name="伊健 杜" userId="e69aded81da48593" providerId="LiveId" clId="{CC7C7BC4-EEE8-4F79-8F24-10457C27808C}" dt="2022-10-19T13:06:47.844" v="4195" actId="14100"/>
          <ac:picMkLst>
            <pc:docMk/>
            <pc:sldMk cId="259775305" sldId="1150"/>
            <ac:picMk id="2050" creationId="{A9F95C15-C1F7-491F-0933-F923B6D7235C}"/>
          </ac:picMkLst>
        </pc:picChg>
        <pc:picChg chg="add mod">
          <ac:chgData name="伊健 杜" userId="e69aded81da48593" providerId="LiveId" clId="{CC7C7BC4-EEE8-4F79-8F24-10457C27808C}" dt="2022-10-19T13:07:32.210" v="4199" actId="1076"/>
          <ac:picMkLst>
            <pc:docMk/>
            <pc:sldMk cId="259775305" sldId="1150"/>
            <ac:picMk id="2052" creationId="{DBC2737F-3F8B-74AD-6158-BDA23756D437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4103331463" sldId="1151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4103331463" sldId="1151"/>
            <ac:spMk id="2" creationId="{B79D31FD-D97E-519D-F285-90C3DB888AFA}"/>
          </ac:spMkLst>
        </pc:spChg>
        <pc:spChg chg="mod ord">
          <ac:chgData name="伊健 杜" userId="e69aded81da48593" providerId="LiveId" clId="{CC7C7BC4-EEE8-4F79-8F24-10457C27808C}" dt="2022-10-19T13:12:24.099" v="4334" actId="1076"/>
          <ac:spMkLst>
            <pc:docMk/>
            <pc:sldMk cId="4103331463" sldId="1151"/>
            <ac:spMk id="4" creationId="{0ACA53FF-2BE4-ED0B-D068-3B4F0BC437E0}"/>
          </ac:spMkLst>
        </pc:spChg>
        <pc:picChg chg="mod">
          <ac:chgData name="伊健 杜" userId="e69aded81da48593" providerId="LiveId" clId="{CC7C7BC4-EEE8-4F79-8F24-10457C27808C}" dt="2022-10-19T13:12:15.808" v="4330" actId="1076"/>
          <ac:picMkLst>
            <pc:docMk/>
            <pc:sldMk cId="4103331463" sldId="1151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1:46.178" v="4325" actId="478"/>
          <ac:picMkLst>
            <pc:docMk/>
            <pc:sldMk cId="4103331463" sldId="1151"/>
            <ac:picMk id="3076" creationId="{5724278F-7DD6-94F6-ED01-67B7B124F3D1}"/>
          </ac:picMkLst>
        </pc:picChg>
        <pc:picChg chg="add mod">
          <ac:chgData name="伊健 杜" userId="e69aded81da48593" providerId="LiveId" clId="{CC7C7BC4-EEE8-4F79-8F24-10457C27808C}" dt="2022-10-19T13:12:18.120" v="4332" actId="1076"/>
          <ac:picMkLst>
            <pc:docMk/>
            <pc:sldMk cId="4103331463" sldId="1151"/>
            <ac:picMk id="4098" creationId="{1038461F-285D-331C-B594-1964C6707AEE}"/>
          </ac:picMkLst>
        </pc:picChg>
        <pc:picChg chg="add mod">
          <ac:chgData name="伊健 杜" userId="e69aded81da48593" providerId="LiveId" clId="{CC7C7BC4-EEE8-4F79-8F24-10457C27808C}" dt="2022-10-19T13:12:42.960" v="4339" actId="1076"/>
          <ac:picMkLst>
            <pc:docMk/>
            <pc:sldMk cId="4103331463" sldId="1151"/>
            <ac:picMk id="4100" creationId="{B143EAB1-A1C5-59F2-EB1E-4FB86E989AFF}"/>
          </ac:picMkLst>
        </pc:picChg>
      </pc:sldChg>
      <pc:sldChg chg="addSp delSp modSp add mod ord">
        <pc:chgData name="伊健 杜" userId="e69aded81da48593" providerId="LiveId" clId="{CC7C7BC4-EEE8-4F79-8F24-10457C27808C}" dt="2022-10-20T08:32:29.954" v="4468"/>
        <pc:sldMkLst>
          <pc:docMk/>
          <pc:sldMk cId="319600104" sldId="1152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19600104" sldId="1152"/>
            <ac:spMk id="2" creationId="{B79D31FD-D97E-519D-F285-90C3DB888AFA}"/>
          </ac:spMkLst>
        </pc:spChg>
        <pc:spChg chg="del">
          <ac:chgData name="伊健 杜" userId="e69aded81da48593" providerId="LiveId" clId="{CC7C7BC4-EEE8-4F79-8F24-10457C27808C}" dt="2022-10-19T13:12:54.201" v="4341" actId="478"/>
          <ac:spMkLst>
            <pc:docMk/>
            <pc:sldMk cId="319600104" sldId="1152"/>
            <ac:spMk id="4" creationId="{0ACA53FF-2BE4-ED0B-D068-3B4F0BC437E0}"/>
          </ac:spMkLst>
        </pc:sp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3074" creationId="{7E2C954C-B1D6-D4DB-69D4-CD7EC740A6D9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098" creationId="{1038461F-285D-331C-B594-1964C6707AEE}"/>
          </ac:picMkLst>
        </pc:picChg>
        <pc:picChg chg="del">
          <ac:chgData name="伊健 杜" userId="e69aded81da48593" providerId="LiveId" clId="{CC7C7BC4-EEE8-4F79-8F24-10457C27808C}" dt="2022-10-19T13:12:54.201" v="4341" actId="478"/>
          <ac:picMkLst>
            <pc:docMk/>
            <pc:sldMk cId="319600104" sldId="1152"/>
            <ac:picMk id="4100" creationId="{B143EAB1-A1C5-59F2-EB1E-4FB86E989AFF}"/>
          </ac:picMkLst>
        </pc:picChg>
        <pc:picChg chg="add del mod">
          <ac:chgData name="伊健 杜" userId="e69aded81da48593" providerId="LiveId" clId="{CC7C7BC4-EEE8-4F79-8F24-10457C27808C}" dt="2022-10-19T13:14:23.270" v="4370" actId="478"/>
          <ac:picMkLst>
            <pc:docMk/>
            <pc:sldMk cId="319600104" sldId="1152"/>
            <ac:picMk id="5122" creationId="{7AAF3C27-9222-8B99-3673-37CF87470C5B}"/>
          </ac:picMkLst>
        </pc:picChg>
        <pc:picChg chg="add mod">
          <ac:chgData name="伊健 杜" userId="e69aded81da48593" providerId="LiveId" clId="{CC7C7BC4-EEE8-4F79-8F24-10457C27808C}" dt="2022-10-19T13:14:25.867" v="4373" actId="1076"/>
          <ac:picMkLst>
            <pc:docMk/>
            <pc:sldMk cId="319600104" sldId="1152"/>
            <ac:picMk id="5124" creationId="{5A74C663-7021-B33A-A8BD-32C0778D0D4C}"/>
          </ac:picMkLst>
        </pc:picChg>
        <pc:picChg chg="add mod">
          <ac:chgData name="伊健 杜" userId="e69aded81da48593" providerId="LiveId" clId="{CC7C7BC4-EEE8-4F79-8F24-10457C27808C}" dt="2022-10-19T13:14:54.908" v="4382" actId="1076"/>
          <ac:picMkLst>
            <pc:docMk/>
            <pc:sldMk cId="319600104" sldId="1152"/>
            <ac:picMk id="5126" creationId="{515106B7-038F-ECEE-5094-AC388172681E}"/>
          </ac:picMkLst>
        </pc:picChg>
        <pc:picChg chg="add mod">
          <ac:chgData name="伊健 杜" userId="e69aded81da48593" providerId="LiveId" clId="{CC7C7BC4-EEE8-4F79-8F24-10457C27808C}" dt="2022-10-19T13:14:54.265" v="4381" actId="1076"/>
          <ac:picMkLst>
            <pc:docMk/>
            <pc:sldMk cId="319600104" sldId="1152"/>
            <ac:picMk id="5128" creationId="{E5C1FE32-ECA1-4493-5F95-504BCA7CA37D}"/>
          </ac:picMkLst>
        </pc:picChg>
        <pc:picChg chg="add mod">
          <ac:chgData name="伊健 杜" userId="e69aded81da48593" providerId="LiveId" clId="{CC7C7BC4-EEE8-4F79-8F24-10457C27808C}" dt="2022-10-19T13:14:53.379" v="4380" actId="1076"/>
          <ac:picMkLst>
            <pc:docMk/>
            <pc:sldMk cId="319600104" sldId="1152"/>
            <ac:picMk id="5130" creationId="{1237DD80-7020-585E-8840-A75EBF1CCBA0}"/>
          </ac:picMkLst>
        </pc:picChg>
        <pc:picChg chg="add del mod">
          <ac:chgData name="伊健 杜" userId="e69aded81da48593" providerId="LiveId" clId="{CC7C7BC4-EEE8-4F79-8F24-10457C27808C}" dt="2022-10-19T13:15:00.870" v="4385" actId="478"/>
          <ac:picMkLst>
            <pc:docMk/>
            <pc:sldMk cId="319600104" sldId="1152"/>
            <ac:picMk id="5132" creationId="{7AF8D63B-3388-AC66-3009-C576C257C0E0}"/>
          </ac:picMkLst>
        </pc:picChg>
        <pc:picChg chg="add mod">
          <ac:chgData name="伊健 杜" userId="e69aded81da48593" providerId="LiveId" clId="{CC7C7BC4-EEE8-4F79-8F24-10457C27808C}" dt="2022-10-19T13:15:04.627" v="4387" actId="1076"/>
          <ac:picMkLst>
            <pc:docMk/>
            <pc:sldMk cId="319600104" sldId="1152"/>
            <ac:picMk id="5134" creationId="{2F8C46AC-7860-C0FF-8C59-5F34E458E8C0}"/>
          </ac:picMkLst>
        </pc:picChg>
      </pc:sldChg>
      <pc:sldChg chg="addSp delSp modSp add mod">
        <pc:chgData name="伊健 杜" userId="e69aded81da48593" providerId="LiveId" clId="{CC7C7BC4-EEE8-4F79-8F24-10457C27808C}" dt="2022-10-19T15:16:31.278" v="4459"/>
        <pc:sldMkLst>
          <pc:docMk/>
          <pc:sldMk cId="3253981111" sldId="1153"/>
        </pc:sldMkLst>
        <pc:spChg chg="mod">
          <ac:chgData name="伊健 杜" userId="e69aded81da48593" providerId="LiveId" clId="{CC7C7BC4-EEE8-4F79-8F24-10457C27808C}" dt="2022-10-19T15:16:31.278" v="4459"/>
          <ac:spMkLst>
            <pc:docMk/>
            <pc:sldMk cId="3253981111" sldId="1153"/>
            <ac:spMk id="2" creationId="{B79D31FD-D97E-519D-F285-90C3DB888AFA}"/>
          </ac:spMkLst>
        </pc:sp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4" creationId="{5A74C663-7021-B33A-A8BD-32C0778D0D4C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6" creationId="{515106B7-038F-ECEE-5094-AC388172681E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28" creationId="{E5C1FE32-ECA1-4493-5F95-504BCA7CA37D}"/>
          </ac:picMkLst>
        </pc:picChg>
        <pc:picChg chg="del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0" creationId="{1237DD80-7020-585E-8840-A75EBF1CCBA0}"/>
          </ac:picMkLst>
        </pc:picChg>
        <pc:picChg chg="del mod">
          <ac:chgData name="伊健 杜" userId="e69aded81da48593" providerId="LiveId" clId="{CC7C7BC4-EEE8-4F79-8F24-10457C27808C}" dt="2022-10-19T13:15:30.170" v="4390" actId="478"/>
          <ac:picMkLst>
            <pc:docMk/>
            <pc:sldMk cId="3253981111" sldId="1153"/>
            <ac:picMk id="5134" creationId="{2F8C46AC-7860-C0FF-8C59-5F34E458E8C0}"/>
          </ac:picMkLst>
        </pc:picChg>
        <pc:picChg chg="add mod">
          <ac:chgData name="伊健 杜" userId="e69aded81da48593" providerId="LiveId" clId="{CC7C7BC4-EEE8-4F79-8F24-10457C27808C}" dt="2022-10-19T13:17:00.929" v="4427" actId="1076"/>
          <ac:picMkLst>
            <pc:docMk/>
            <pc:sldMk cId="3253981111" sldId="1153"/>
            <ac:picMk id="6146" creationId="{F3E923C8-6274-4AD6-FF04-B35B5CB5286E}"/>
          </ac:picMkLst>
        </pc:picChg>
      </pc:sldChg>
      <pc:sldChg chg="modSp add del mod">
        <pc:chgData name="伊健 杜" userId="e69aded81da48593" providerId="LiveId" clId="{CC7C7BC4-EEE8-4F79-8F24-10457C27808C}" dt="2022-10-19T13:44:27.224" v="4457" actId="47"/>
        <pc:sldMkLst>
          <pc:docMk/>
          <pc:sldMk cId="3781016252" sldId="1154"/>
        </pc:sldMkLst>
        <pc:spChg chg="mod">
          <ac:chgData name="伊健 杜" userId="e69aded81da48593" providerId="LiveId" clId="{CC7C7BC4-EEE8-4F79-8F24-10457C27808C}" dt="2022-10-19T13:44:22.440" v="4456"/>
          <ac:spMkLst>
            <pc:docMk/>
            <pc:sldMk cId="3781016252" sldId="1154"/>
            <ac:spMk id="6" creationId="{F83A6AC8-56F1-EB9E-DD47-C1CFF9753BBA}"/>
          </ac:spMkLst>
        </pc:spChg>
      </pc:sldChg>
    </pc:docChg>
  </pc:docChgLst>
  <pc:docChgLst>
    <pc:chgData name="伊健 杜" userId="e69aded81da48593" providerId="LiveId" clId="{41003853-85DE-4F7E-982A-09272E820161}"/>
    <pc:docChg chg="undo custSel addSld delSld modSld sldOrd addSection delSection modSection">
      <pc:chgData name="伊健 杜" userId="e69aded81da48593" providerId="LiveId" clId="{41003853-85DE-4F7E-982A-09272E820161}" dt="2022-09-12T17:20:05.710" v="2139" actId="20577"/>
      <pc:docMkLst>
        <pc:docMk/>
      </pc:docMkLst>
      <pc:sldChg chg="del">
        <pc:chgData name="伊健 杜" userId="e69aded81da48593" providerId="LiveId" clId="{41003853-85DE-4F7E-982A-09272E820161}" dt="2022-09-11T23:01:34.222" v="0" actId="47"/>
        <pc:sldMkLst>
          <pc:docMk/>
          <pc:sldMk cId="0" sldId="268"/>
        </pc:sldMkLst>
      </pc:sldChg>
      <pc:sldChg chg="modSp mod">
        <pc:chgData name="伊健 杜" userId="e69aded81da48593" providerId="LiveId" clId="{41003853-85DE-4F7E-982A-09272E820161}" dt="2022-09-12T01:23:43.325" v="1633" actId="113"/>
        <pc:sldMkLst>
          <pc:docMk/>
          <pc:sldMk cId="3551850107" sldId="526"/>
        </pc:sldMkLst>
        <pc:spChg chg="mod">
          <ac:chgData name="伊健 杜" userId="e69aded81da48593" providerId="LiveId" clId="{41003853-85DE-4F7E-982A-09272E820161}" dt="2022-09-12T01:23:43.325" v="1633" actId="113"/>
          <ac:spMkLst>
            <pc:docMk/>
            <pc:sldMk cId="3551850107" sldId="526"/>
            <ac:spMk id="7" creationId="{246AFA45-CD90-45DD-B8D0-EE3E4A108E56}"/>
          </ac:spMkLst>
        </pc:sp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1764247" sldId="53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30567302" sldId="55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72651860" sldId="55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96948113" sldId="55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84378258" sldId="55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31623774" sldId="55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06941983" sldId="55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280656927" sldId="55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2670879" sldId="55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64649712" sldId="55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628338440" sldId="56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35318586" sldId="56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22429702" sldId="56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56980748" sldId="56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8552847" sldId="56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59525265" sldId="56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215827503" sldId="56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28000990" sldId="56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23345187" sldId="56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556728297" sldId="56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142541" sldId="57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24088522" sldId="57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7159782" sldId="57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807426920" sldId="57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573080160" sldId="57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3191360" sldId="57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145777651" sldId="57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683411461" sldId="57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8886815" sldId="57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891839293" sldId="58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899143" sldId="581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146988900" sldId="58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345219958" sldId="58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595940438" sldId="58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43901113" sldId="58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312480207" sldId="58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282362482" sldId="58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003286143" sldId="58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620618332" sldId="589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916563481" sldId="59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4144156396" sldId="59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43798824" sldId="593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130246" sldId="594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1266590" sldId="595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5808383" sldId="596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745411256" sldId="597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68525934" sldId="598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199664959" sldId="600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914670642" sldId="602"/>
        </pc:sldMkLst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2978506397" sldId="603"/>
        </pc:sldMkLst>
      </pc:sldChg>
      <pc:sldChg chg="addSp delSp modSp new mod modAnim">
        <pc:chgData name="伊健 杜" userId="e69aded81da48593" providerId="LiveId" clId="{41003853-85DE-4F7E-982A-09272E820161}" dt="2022-09-12T16:22:56.849" v="2121"/>
        <pc:sldMkLst>
          <pc:docMk/>
          <pc:sldMk cId="710267847" sldId="610"/>
        </pc:sldMkLst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2" creationId="{8A8CA33F-2489-AFEA-53E0-F9127993E663}"/>
          </ac:spMkLst>
        </pc:spChg>
        <pc:spChg chg="del">
          <ac:chgData name="伊健 杜" userId="e69aded81da48593" providerId="LiveId" clId="{41003853-85DE-4F7E-982A-09272E820161}" dt="2022-09-11T23:02:04.201" v="2" actId="478"/>
          <ac:spMkLst>
            <pc:docMk/>
            <pc:sldMk cId="710267847" sldId="610"/>
            <ac:spMk id="3" creationId="{844DB6C4-6A6D-DCF2-66D0-1866A3B8E304}"/>
          </ac:spMkLst>
        </pc:spChg>
        <pc:spChg chg="add mod">
          <ac:chgData name="伊健 杜" userId="e69aded81da48593" providerId="LiveId" clId="{41003853-85DE-4F7E-982A-09272E820161}" dt="2022-09-11T23:20:22.077" v="45" actId="1076"/>
          <ac:spMkLst>
            <pc:docMk/>
            <pc:sldMk cId="710267847" sldId="610"/>
            <ac:spMk id="4" creationId="{B82BE9DB-B164-8C0F-52FE-C2BFFDF119F4}"/>
          </ac:spMkLst>
        </pc:spChg>
        <pc:spChg chg="add mod">
          <ac:chgData name="伊健 杜" userId="e69aded81da48593" providerId="LiveId" clId="{41003853-85DE-4F7E-982A-09272E820161}" dt="2022-09-11T23:24:29.151" v="68" actId="1076"/>
          <ac:spMkLst>
            <pc:docMk/>
            <pc:sldMk cId="710267847" sldId="610"/>
            <ac:spMk id="5" creationId="{927E273F-49D8-BB3C-45B8-4D4AA09263E3}"/>
          </ac:spMkLst>
        </pc:spChg>
        <pc:picChg chg="add mod">
          <ac:chgData name="伊健 杜" userId="e69aded81da48593" providerId="LiveId" clId="{41003853-85DE-4F7E-982A-09272E820161}" dt="2022-09-11T23:18:59.449" v="6" actId="1076"/>
          <ac:picMkLst>
            <pc:docMk/>
            <pc:sldMk cId="710267847" sldId="610"/>
            <ac:picMk id="1026" creationId="{2E873462-CAC6-4245-9330-976293497BB8}"/>
          </ac:picMkLst>
        </pc:picChg>
        <pc:picChg chg="add mod">
          <ac:chgData name="伊健 杜" userId="e69aded81da48593" providerId="LiveId" clId="{41003853-85DE-4F7E-982A-09272E820161}" dt="2022-09-11T23:24:30.377" v="69" actId="1076"/>
          <ac:picMkLst>
            <pc:docMk/>
            <pc:sldMk cId="710267847" sldId="610"/>
            <ac:picMk id="1028" creationId="{49450605-05AD-5BAF-2130-9842D1A28002}"/>
          </ac:picMkLst>
        </pc:picChg>
      </pc:sldChg>
      <pc:sldChg chg="del">
        <pc:chgData name="伊健 杜" userId="e69aded81da48593" providerId="LiveId" clId="{41003853-85DE-4F7E-982A-09272E820161}" dt="2022-09-11T23:01:34.222" v="0" actId="47"/>
        <pc:sldMkLst>
          <pc:docMk/>
          <pc:sldMk cId="3894735546" sldId="610"/>
        </pc:sldMkLst>
      </pc:sldChg>
      <pc:sldChg chg="addSp delSp modSp new del mod ord">
        <pc:chgData name="伊健 杜" userId="e69aded81da48593" providerId="LiveId" clId="{41003853-85DE-4F7E-982A-09272E820161}" dt="2022-09-11T23:57:44.698" v="236" actId="47"/>
        <pc:sldMkLst>
          <pc:docMk/>
          <pc:sldMk cId="863513485" sldId="611"/>
        </pc:sldMkLst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2" creationId="{0A0D7757-C7B2-4DC4-BD8B-0179869102F8}"/>
          </ac:spMkLst>
        </pc:spChg>
        <pc:spChg chg="del">
          <ac:chgData name="伊健 杜" userId="e69aded81da48593" providerId="LiveId" clId="{41003853-85DE-4F7E-982A-09272E820161}" dt="2022-09-11T23:26:31.422" v="71" actId="478"/>
          <ac:spMkLst>
            <pc:docMk/>
            <pc:sldMk cId="863513485" sldId="611"/>
            <ac:spMk id="3" creationId="{93210A57-94D0-CEF0-4BDB-076A825944CF}"/>
          </ac:spMkLst>
        </pc:spChg>
        <pc:picChg chg="add mod">
          <ac:chgData name="伊健 杜" userId="e69aded81da48593" providerId="LiveId" clId="{41003853-85DE-4F7E-982A-09272E820161}" dt="2022-09-11T23:52:00.056" v="85" actId="1076"/>
          <ac:picMkLst>
            <pc:docMk/>
            <pc:sldMk cId="863513485" sldId="611"/>
            <ac:picMk id="2050" creationId="{861608A8-8655-2027-29CA-398317A11900}"/>
          </ac:picMkLst>
        </pc:picChg>
        <pc:picChg chg="add mod">
          <ac:chgData name="伊健 杜" userId="e69aded81da48593" providerId="LiveId" clId="{41003853-85DE-4F7E-982A-09272E820161}" dt="2022-09-11T23:52:01.733" v="86" actId="1076"/>
          <ac:picMkLst>
            <pc:docMk/>
            <pc:sldMk cId="863513485" sldId="611"/>
            <ac:picMk id="2052" creationId="{F170CDEC-FC68-22EF-C829-A7AE8036D6EC}"/>
          </ac:picMkLst>
        </pc:picChg>
      </pc:sldChg>
      <pc:sldChg chg="addSp delSp modSp new mod">
        <pc:chgData name="伊健 杜" userId="e69aded81da48593" providerId="LiveId" clId="{41003853-85DE-4F7E-982A-09272E820161}" dt="2022-09-12T01:15:59.815" v="1560" actId="20577"/>
        <pc:sldMkLst>
          <pc:docMk/>
          <pc:sldMk cId="3263895134" sldId="612"/>
        </pc:sldMkLst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2" creationId="{E21DE6C8-4C02-201B-59DF-A283C143F655}"/>
          </ac:spMkLst>
        </pc:spChg>
        <pc:spChg chg="add del">
          <ac:chgData name="伊健 杜" userId="e69aded81da48593" providerId="LiveId" clId="{41003853-85DE-4F7E-982A-09272E820161}" dt="2022-09-12T01:15:56.212" v="1556"/>
          <ac:spMkLst>
            <pc:docMk/>
            <pc:sldMk cId="3263895134" sldId="612"/>
            <ac:spMk id="2" creationId="{EC613DB5-564A-6928-868B-F5FE6C8D72E6}"/>
          </ac:spMkLst>
        </pc:spChg>
        <pc:spChg chg="del">
          <ac:chgData name="伊健 杜" userId="e69aded81da48593" providerId="LiveId" clId="{41003853-85DE-4F7E-982A-09272E820161}" dt="2022-09-11T23:32:01.651" v="84" actId="478"/>
          <ac:spMkLst>
            <pc:docMk/>
            <pc:sldMk cId="3263895134" sldId="612"/>
            <ac:spMk id="3" creationId="{690A6909-7DC8-B0EB-92E8-05732BCE9508}"/>
          </ac:spMkLst>
        </pc:spChg>
        <pc:spChg chg="add mod">
          <ac:chgData name="伊健 杜" userId="e69aded81da48593" providerId="LiveId" clId="{41003853-85DE-4F7E-982A-09272E820161}" dt="2022-09-12T01:15:59.815" v="1560" actId="20577"/>
          <ac:spMkLst>
            <pc:docMk/>
            <pc:sldMk cId="3263895134" sldId="612"/>
            <ac:spMk id="4" creationId="{E349234E-2F9B-8B8E-47DA-329F75BF2F09}"/>
          </ac:spMkLst>
        </pc:spChg>
        <pc:picChg chg="add mod">
          <ac:chgData name="伊健 杜" userId="e69aded81da48593" providerId="LiveId" clId="{41003853-85DE-4F7E-982A-09272E820161}" dt="2022-09-12T01:15:58.496" v="1559" actId="1076"/>
          <ac:picMkLst>
            <pc:docMk/>
            <pc:sldMk cId="3263895134" sldId="612"/>
            <ac:picMk id="3074" creationId="{97C43E79-8B3B-B076-49B7-AF9AE8F3B79A}"/>
          </ac:picMkLst>
        </pc:picChg>
      </pc:sldChg>
      <pc:sldChg chg="delSp modSp new mod">
        <pc:chgData name="伊健 杜" userId="e69aded81da48593" providerId="LiveId" clId="{41003853-85DE-4F7E-982A-09272E820161}" dt="2022-09-11T23:52:38.609" v="133" actId="1076"/>
        <pc:sldMkLst>
          <pc:docMk/>
          <pc:sldMk cId="1898577969" sldId="613"/>
        </pc:sldMkLst>
        <pc:spChg chg="mod">
          <ac:chgData name="伊健 杜" userId="e69aded81da48593" providerId="LiveId" clId="{41003853-85DE-4F7E-982A-09272E820161}" dt="2022-09-11T23:52:38.609" v="133" actId="1076"/>
          <ac:spMkLst>
            <pc:docMk/>
            <pc:sldMk cId="1898577969" sldId="613"/>
            <ac:spMk id="2" creationId="{FBF88422-B4B3-EF6A-B4B3-55B2BB5AF09D}"/>
          </ac:spMkLst>
        </pc:spChg>
        <pc:spChg chg="del">
          <ac:chgData name="伊健 杜" userId="e69aded81da48593" providerId="LiveId" clId="{41003853-85DE-4F7E-982A-09272E820161}" dt="2022-09-11T23:52:30.496" v="128" actId="478"/>
          <ac:spMkLst>
            <pc:docMk/>
            <pc:sldMk cId="1898577969" sldId="613"/>
            <ac:spMk id="3" creationId="{885723D7-4286-4662-A045-C17CFA74F80E}"/>
          </ac:spMkLst>
        </pc:spChg>
      </pc:sldChg>
      <pc:sldChg chg="delSp modSp new mod">
        <pc:chgData name="伊健 杜" userId="e69aded81da48593" providerId="LiveId" clId="{41003853-85DE-4F7E-982A-09272E820161}" dt="2022-09-11T23:57:29.199" v="224" actId="20577"/>
        <pc:sldMkLst>
          <pc:docMk/>
          <pc:sldMk cId="132155922" sldId="614"/>
        </pc:sldMkLst>
        <pc:spChg chg="mod">
          <ac:chgData name="伊健 杜" userId="e69aded81da48593" providerId="LiveId" clId="{41003853-85DE-4F7E-982A-09272E820161}" dt="2022-09-11T23:57:29.199" v="224" actId="20577"/>
          <ac:spMkLst>
            <pc:docMk/>
            <pc:sldMk cId="132155922" sldId="614"/>
            <ac:spMk id="2" creationId="{25A3ECA4-3460-B447-813B-F860AF48EA88}"/>
          </ac:spMkLst>
        </pc:spChg>
        <pc:spChg chg="del">
          <ac:chgData name="伊健 杜" userId="e69aded81da48593" providerId="LiveId" clId="{41003853-85DE-4F7E-982A-09272E820161}" dt="2022-09-11T23:56:46.910" v="199" actId="478"/>
          <ac:spMkLst>
            <pc:docMk/>
            <pc:sldMk cId="132155922" sldId="614"/>
            <ac:spMk id="3" creationId="{80F0443B-5A3F-9556-0CBE-AFD0EACDBAAC}"/>
          </ac:spMkLst>
        </pc:spChg>
      </pc:sldChg>
      <pc:sldChg chg="modSp add mod">
        <pc:chgData name="伊健 杜" userId="e69aded81da48593" providerId="LiveId" clId="{41003853-85DE-4F7E-982A-09272E820161}" dt="2022-09-11T23:57:36.006" v="234" actId="20577"/>
        <pc:sldMkLst>
          <pc:docMk/>
          <pc:sldMk cId="100691838" sldId="615"/>
        </pc:sldMkLst>
        <pc:spChg chg="mod">
          <ac:chgData name="伊健 杜" userId="e69aded81da48593" providerId="LiveId" clId="{41003853-85DE-4F7E-982A-09272E820161}" dt="2022-09-11T23:57:36.006" v="234" actId="20577"/>
          <ac:spMkLst>
            <pc:docMk/>
            <pc:sldMk cId="100691838" sldId="615"/>
            <ac:spMk id="2" creationId="{25A3ECA4-3460-B447-813B-F860AF48EA88}"/>
          </ac:spMkLst>
        </pc:spChg>
      </pc:sldChg>
      <pc:sldChg chg="add">
        <pc:chgData name="伊健 杜" userId="e69aded81da48593" providerId="LiveId" clId="{41003853-85DE-4F7E-982A-09272E820161}" dt="2022-09-11T23:57:41.454" v="235"/>
        <pc:sldMkLst>
          <pc:docMk/>
          <pc:sldMk cId="3223514285" sldId="616"/>
        </pc:sldMkLst>
      </pc:sldChg>
      <pc:sldChg chg="addSp delSp modSp new mod modAnim">
        <pc:chgData name="伊健 杜" userId="e69aded81da48593" providerId="LiveId" clId="{41003853-85DE-4F7E-982A-09272E820161}" dt="2022-09-12T01:16:17.992" v="1565"/>
        <pc:sldMkLst>
          <pc:docMk/>
          <pc:sldMk cId="4062107528" sldId="617"/>
        </pc:sldMkLst>
        <pc:spChg chg="add del">
          <ac:chgData name="伊健 杜" userId="e69aded81da48593" providerId="LiveId" clId="{41003853-85DE-4F7E-982A-09272E820161}" dt="2022-09-12T01:16:16.809" v="1563"/>
          <ac:spMkLst>
            <pc:docMk/>
            <pc:sldMk cId="4062107528" sldId="617"/>
            <ac:spMk id="2" creationId="{6C689ECD-1498-D9F9-4D05-0B6B0329FDCD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2" creationId="{F27B60B8-BF08-1B1A-D28F-2162559F1C29}"/>
          </ac:spMkLst>
        </pc:spChg>
        <pc:spChg chg="del">
          <ac:chgData name="伊健 杜" userId="e69aded81da48593" providerId="LiveId" clId="{41003853-85DE-4F7E-982A-09272E820161}" dt="2022-09-11T23:58:00.392" v="239" actId="478"/>
          <ac:spMkLst>
            <pc:docMk/>
            <pc:sldMk cId="4062107528" sldId="617"/>
            <ac:spMk id="3" creationId="{B706291C-9D53-0327-B0F9-25DA9443C181}"/>
          </ac:spMkLst>
        </pc:spChg>
        <pc:spChg chg="add mod">
          <ac:chgData name="伊健 杜" userId="e69aded81da48593" providerId="LiveId" clId="{41003853-85DE-4F7E-982A-09272E820161}" dt="2022-09-11T23:58:19.846" v="245" actId="1076"/>
          <ac:spMkLst>
            <pc:docMk/>
            <pc:sldMk cId="4062107528" sldId="617"/>
            <ac:spMk id="5" creationId="{92014FF1-503B-B4C7-CCED-BCC2E5DAC490}"/>
          </ac:spMkLst>
        </pc:spChg>
        <pc:spChg chg="add mod">
          <ac:chgData name="伊健 杜" userId="e69aded81da48593" providerId="LiveId" clId="{41003853-85DE-4F7E-982A-09272E820161}" dt="2022-09-12T01:16:17.992" v="1565"/>
          <ac:spMkLst>
            <pc:docMk/>
            <pc:sldMk cId="4062107528" sldId="617"/>
            <ac:spMk id="6" creationId="{3E6A500F-C788-A54C-49A7-F266338FB03B}"/>
          </ac:spMkLst>
        </pc:spChg>
        <pc:spChg chg="add mod">
          <ac:chgData name="伊健 杜" userId="e69aded81da48593" providerId="LiveId" clId="{41003853-85DE-4F7E-982A-09272E820161}" dt="2022-09-11T23:59:00.427" v="270" actId="1076"/>
          <ac:spMkLst>
            <pc:docMk/>
            <pc:sldMk cId="4062107528" sldId="617"/>
            <ac:spMk id="7" creationId="{286290A1-333D-107B-861F-71452F34087C}"/>
          </ac:spMkLst>
        </pc:spChg>
        <pc:spChg chg="add mod">
          <ac:chgData name="伊健 杜" userId="e69aded81da48593" providerId="LiveId" clId="{41003853-85DE-4F7E-982A-09272E820161}" dt="2022-09-12T00:03:49.216" v="331" actId="20577"/>
          <ac:spMkLst>
            <pc:docMk/>
            <pc:sldMk cId="4062107528" sldId="617"/>
            <ac:spMk id="8" creationId="{6276FAB6-0E02-2BE6-399C-64ABDD530E35}"/>
          </ac:spMkLst>
        </pc:spChg>
        <pc:picChg chg="add mod">
          <ac:chgData name="伊健 杜" userId="e69aded81da48593" providerId="LiveId" clId="{41003853-85DE-4F7E-982A-09272E820161}" dt="2022-09-11T23:58:03.483" v="240" actId="1076"/>
          <ac:picMkLst>
            <pc:docMk/>
            <pc:sldMk cId="4062107528" sldId="617"/>
            <ac:picMk id="4" creationId="{FCDCF5C2-C2D2-0CD9-3A28-58C4AD026462}"/>
          </ac:picMkLst>
        </pc:picChg>
      </pc:sldChg>
      <pc:sldChg chg="addSp delSp modSp new mod modAnim">
        <pc:chgData name="伊健 杜" userId="e69aded81da48593" providerId="LiveId" clId="{41003853-85DE-4F7E-982A-09272E820161}" dt="2022-09-12T00:06:09.601" v="416"/>
        <pc:sldMkLst>
          <pc:docMk/>
          <pc:sldMk cId="788387328" sldId="618"/>
        </pc:sldMkLst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2" creationId="{A075CC24-D647-4312-9F68-9938C2224E76}"/>
          </ac:spMkLst>
        </pc:spChg>
        <pc:spChg chg="del">
          <ac:chgData name="伊健 杜" userId="e69aded81da48593" providerId="LiveId" clId="{41003853-85DE-4F7E-982A-09272E820161}" dt="2022-09-11T23:59:06.276" v="272" actId="478"/>
          <ac:spMkLst>
            <pc:docMk/>
            <pc:sldMk cId="788387328" sldId="618"/>
            <ac:spMk id="3" creationId="{2A625CCC-ECD0-B5CB-CC3B-8AED63D78433}"/>
          </ac:spMkLst>
        </pc:spChg>
        <pc:spChg chg="add mod">
          <ac:chgData name="伊健 杜" userId="e69aded81da48593" providerId="LiveId" clId="{41003853-85DE-4F7E-982A-09272E820161}" dt="2022-09-12T00:04:10.369" v="346" actId="1076"/>
          <ac:spMkLst>
            <pc:docMk/>
            <pc:sldMk cId="788387328" sldId="618"/>
            <ac:spMk id="5" creationId="{ACBB275E-C983-6863-6EA2-4D1B5DA716FD}"/>
          </ac:spMkLst>
        </pc:spChg>
        <pc:spChg chg="add mod">
          <ac:chgData name="伊健 杜" userId="e69aded81da48593" providerId="LiveId" clId="{41003853-85DE-4F7E-982A-09272E820161}" dt="2022-09-12T00:04:45.816" v="378" actId="20577"/>
          <ac:spMkLst>
            <pc:docMk/>
            <pc:sldMk cId="788387328" sldId="618"/>
            <ac:spMk id="6" creationId="{CCFB2FED-C676-97BF-0E67-60137FEB0EE4}"/>
          </ac:spMkLst>
        </pc:spChg>
        <pc:spChg chg="add mod">
          <ac:chgData name="伊健 杜" userId="e69aded81da48593" providerId="LiveId" clId="{41003853-85DE-4F7E-982A-09272E820161}" dt="2022-09-12T00:05:24.460" v="401" actId="20577"/>
          <ac:spMkLst>
            <pc:docMk/>
            <pc:sldMk cId="788387328" sldId="618"/>
            <ac:spMk id="7" creationId="{92E706FA-4E85-48F1-8B3F-604398443362}"/>
          </ac:spMkLst>
        </pc:spChg>
        <pc:spChg chg="add mod">
          <ac:chgData name="伊健 杜" userId="e69aded81da48593" providerId="LiveId" clId="{41003853-85DE-4F7E-982A-09272E820161}" dt="2022-09-12T00:06:02.901" v="415" actId="1076"/>
          <ac:spMkLst>
            <pc:docMk/>
            <pc:sldMk cId="788387328" sldId="618"/>
            <ac:spMk id="8" creationId="{A7EADB4B-CF18-4D1D-EF85-CF3F06818005}"/>
          </ac:spMkLst>
        </pc:spChg>
        <pc:picChg chg="add mod">
          <ac:chgData name="伊健 杜" userId="e69aded81da48593" providerId="LiveId" clId="{41003853-85DE-4F7E-982A-09272E820161}" dt="2022-09-11T23:59:19.540" v="278" actId="14100"/>
          <ac:picMkLst>
            <pc:docMk/>
            <pc:sldMk cId="788387328" sldId="618"/>
            <ac:picMk id="4" creationId="{612354CE-1E5F-CFCB-D9D8-410E8C80619F}"/>
          </ac:picMkLst>
        </pc:picChg>
        <pc:picChg chg="add mod">
          <ac:chgData name="伊健 杜" userId="e69aded81da48593" providerId="LiveId" clId="{41003853-85DE-4F7E-982A-09272E820161}" dt="2022-09-12T00:00:11.949" v="290" actId="1076"/>
          <ac:picMkLst>
            <pc:docMk/>
            <pc:sldMk cId="788387328" sldId="618"/>
            <ac:picMk id="4098" creationId="{8AB1836B-BAE8-150A-F9AE-5F45C33C77DC}"/>
          </ac:picMkLst>
        </pc:picChg>
        <pc:picChg chg="add mod">
          <ac:chgData name="伊健 杜" userId="e69aded81da48593" providerId="LiveId" clId="{41003853-85DE-4F7E-982A-09272E820161}" dt="2022-09-12T00:02:58.792" v="307" actId="1076"/>
          <ac:picMkLst>
            <pc:docMk/>
            <pc:sldMk cId="788387328" sldId="618"/>
            <ac:picMk id="4100" creationId="{92387F00-EB9D-1564-7C29-C1BC4D71EBD9}"/>
          </ac:picMkLst>
        </pc:picChg>
        <pc:picChg chg="add mod">
          <ac:chgData name="伊健 杜" userId="e69aded81da48593" providerId="LiveId" clId="{41003853-85DE-4F7E-982A-09272E820161}" dt="2022-09-12T00:03:03.623" v="311" actId="1076"/>
          <ac:picMkLst>
            <pc:docMk/>
            <pc:sldMk cId="788387328" sldId="618"/>
            <ac:picMk id="4102" creationId="{B7E18DC7-019E-7BFB-A9DE-0B23B3722C1E}"/>
          </ac:picMkLst>
        </pc:picChg>
      </pc:sldChg>
      <pc:sldChg chg="addSp delSp modSp new mod ord">
        <pc:chgData name="伊健 杜" userId="e69aded81da48593" providerId="LiveId" clId="{41003853-85DE-4F7E-982A-09272E820161}" dt="2022-09-12T01:16:31.647" v="1570"/>
        <pc:sldMkLst>
          <pc:docMk/>
          <pc:sldMk cId="2747618762" sldId="619"/>
        </pc:sldMkLst>
        <pc:spChg chg="add del">
          <ac:chgData name="伊健 杜" userId="e69aded81da48593" providerId="LiveId" clId="{41003853-85DE-4F7E-982A-09272E820161}" dt="2022-09-12T01:16:30.534" v="1568"/>
          <ac:spMkLst>
            <pc:docMk/>
            <pc:sldMk cId="2747618762" sldId="619"/>
            <ac:spMk id="2" creationId="{1967BC8C-598A-49E3-1CCC-50F67923900A}"/>
          </ac:spMkLst>
        </pc:spChg>
        <pc:spChg chg="del">
          <ac:chgData name="伊健 杜" userId="e69aded81da48593" providerId="LiveId" clId="{41003853-85DE-4F7E-982A-09272E820161}" dt="2022-09-12T00:01:06.064" v="298" actId="478"/>
          <ac:spMkLst>
            <pc:docMk/>
            <pc:sldMk cId="2747618762" sldId="619"/>
            <ac:spMk id="2" creationId="{C3CCE19B-3FC8-1935-7B70-5B133EE51356}"/>
          </ac:spMkLst>
        </pc:spChg>
        <pc:spChg chg="del">
          <ac:chgData name="伊健 杜" userId="e69aded81da48593" providerId="LiveId" clId="{41003853-85DE-4F7E-982A-09272E820161}" dt="2022-09-12T00:01:03.922" v="297" actId="478"/>
          <ac:spMkLst>
            <pc:docMk/>
            <pc:sldMk cId="2747618762" sldId="619"/>
            <ac:spMk id="3" creationId="{99E4FCE1-4E9A-05C6-DE84-C9535D8DAE24}"/>
          </ac:spMkLst>
        </pc:spChg>
        <pc:spChg chg="add mod">
          <ac:chgData name="伊健 杜" userId="e69aded81da48593" providerId="LiveId" clId="{41003853-85DE-4F7E-982A-09272E820161}" dt="2022-09-12T01:16:31.647" v="1570"/>
          <ac:spMkLst>
            <pc:docMk/>
            <pc:sldMk cId="2747618762" sldId="619"/>
            <ac:spMk id="4" creationId="{0B68D43C-7786-08BF-528D-D109C891DDAD}"/>
          </ac:spMkLst>
        </pc:spChg>
        <pc:picChg chg="add">
          <ac:chgData name="伊健 杜" userId="e69aded81da48593" providerId="LiveId" clId="{41003853-85DE-4F7E-982A-09272E820161}" dt="2022-09-12T00:01:56.250" v="300"/>
          <ac:picMkLst>
            <pc:docMk/>
            <pc:sldMk cId="2747618762" sldId="619"/>
            <ac:picMk id="7170" creationId="{B826575B-8E76-5FDA-4A51-8DB8F252B43B}"/>
          </ac:picMkLst>
        </pc:picChg>
      </pc:sldChg>
      <pc:sldChg chg="addSp delSp modSp new mod ord">
        <pc:chgData name="伊健 杜" userId="e69aded81da48593" providerId="LiveId" clId="{41003853-85DE-4F7E-982A-09272E820161}" dt="2022-09-12T00:06:27.967" v="418"/>
        <pc:sldMkLst>
          <pc:docMk/>
          <pc:sldMk cId="770457539" sldId="620"/>
        </pc:sldMkLst>
        <pc:spChg chg="del">
          <ac:chgData name="伊健 杜" userId="e69aded81da48593" providerId="LiveId" clId="{41003853-85DE-4F7E-982A-09272E820161}" dt="2022-09-12T00:03:08.880" v="313" actId="478"/>
          <ac:spMkLst>
            <pc:docMk/>
            <pc:sldMk cId="770457539" sldId="620"/>
            <ac:spMk id="2" creationId="{C314BCCA-9CFC-18FB-878B-0C71AA871B50}"/>
          </ac:spMkLst>
        </pc:spChg>
        <pc:spChg chg="del">
          <ac:chgData name="伊健 杜" userId="e69aded81da48593" providerId="LiveId" clId="{41003853-85DE-4F7E-982A-09272E820161}" dt="2022-09-12T00:02:09.904" v="306" actId="478"/>
          <ac:spMkLst>
            <pc:docMk/>
            <pc:sldMk cId="770457539" sldId="620"/>
            <ac:spMk id="3" creationId="{0613AA18-B8B5-D0BC-009D-ECB73A4FF072}"/>
          </ac:spMkLst>
        </pc:spChg>
        <pc:picChg chg="add mod">
          <ac:chgData name="伊健 杜" userId="e69aded81da48593" providerId="LiveId" clId="{41003853-85DE-4F7E-982A-09272E820161}" dt="2022-09-12T00:03:26.649" v="318" actId="14100"/>
          <ac:picMkLst>
            <pc:docMk/>
            <pc:sldMk cId="770457539" sldId="620"/>
            <ac:picMk id="8194" creationId="{EE2FE9F3-50F1-1BD6-89D0-27B2388848DB}"/>
          </ac:picMkLst>
        </pc:picChg>
      </pc:sldChg>
      <pc:sldChg chg="addSp delSp modSp add mod">
        <pc:chgData name="伊健 杜" userId="e69aded81da48593" providerId="LiveId" clId="{41003853-85DE-4F7E-982A-09272E820161}" dt="2022-09-12T14:45:41.847" v="2098" actId="13822"/>
        <pc:sldMkLst>
          <pc:docMk/>
          <pc:sldMk cId="1563584294" sldId="621"/>
        </pc:sldMkLst>
        <pc:spChg chg="add mod">
          <ac:chgData name="伊健 杜" userId="e69aded81da48593" providerId="LiveId" clId="{41003853-85DE-4F7E-982A-09272E820161}" dt="2022-09-12T14:45:41.847" v="2098" actId="13822"/>
          <ac:spMkLst>
            <pc:docMk/>
            <pc:sldMk cId="1563584294" sldId="621"/>
            <ac:spMk id="2" creationId="{8B601F17-1332-6419-06C6-C4DC9CA512FC}"/>
          </ac:spMkLst>
        </pc:spChg>
        <pc:picChg chg="del">
          <ac:chgData name="伊健 杜" userId="e69aded81da48593" providerId="LiveId" clId="{41003853-85DE-4F7E-982A-09272E820161}" dt="2022-09-12T00:06:30.972" v="420" actId="478"/>
          <ac:picMkLst>
            <pc:docMk/>
            <pc:sldMk cId="1563584294" sldId="621"/>
            <ac:picMk id="8194" creationId="{EE2FE9F3-50F1-1BD6-89D0-27B2388848DB}"/>
          </ac:picMkLst>
        </pc:picChg>
        <pc:picChg chg="add">
          <ac:chgData name="伊健 杜" userId="e69aded81da48593" providerId="LiveId" clId="{41003853-85DE-4F7E-982A-09272E820161}" dt="2022-09-12T00:06:46.216" v="421"/>
          <ac:picMkLst>
            <pc:docMk/>
            <pc:sldMk cId="1563584294" sldId="621"/>
            <ac:picMk id="9218" creationId="{CBD5EA4D-F1F1-A80C-AF18-87F9E8FD3A2B}"/>
          </ac:picMkLst>
        </pc:picChg>
      </pc:sldChg>
      <pc:sldChg chg="addSp delSp modSp add">
        <pc:chgData name="伊健 杜" userId="e69aded81da48593" providerId="LiveId" clId="{41003853-85DE-4F7E-982A-09272E820161}" dt="2022-09-12T00:07:14.721" v="426" actId="1076"/>
        <pc:sldMkLst>
          <pc:docMk/>
          <pc:sldMk cId="1144250603" sldId="622"/>
        </pc:sldMkLst>
        <pc:picChg chg="del">
          <ac:chgData name="伊健 杜" userId="e69aded81da48593" providerId="LiveId" clId="{41003853-85DE-4F7E-982A-09272E820161}" dt="2022-09-12T00:06:50.082" v="423" actId="478"/>
          <ac:picMkLst>
            <pc:docMk/>
            <pc:sldMk cId="1144250603" sldId="622"/>
            <ac:picMk id="9218" creationId="{CBD5EA4D-F1F1-A80C-AF18-87F9E8FD3A2B}"/>
          </ac:picMkLst>
        </pc:picChg>
        <pc:picChg chg="add mod">
          <ac:chgData name="伊健 杜" userId="e69aded81da48593" providerId="LiveId" clId="{41003853-85DE-4F7E-982A-09272E820161}" dt="2022-09-12T00:07:14.721" v="426" actId="1076"/>
          <ac:picMkLst>
            <pc:docMk/>
            <pc:sldMk cId="1144250603" sldId="622"/>
            <ac:picMk id="10242" creationId="{540DFADC-9273-29B8-4E8B-EEDA68ADC55A}"/>
          </ac:picMkLst>
        </pc:picChg>
      </pc:sldChg>
      <pc:sldChg chg="addSp delSp modSp new mod">
        <pc:chgData name="伊健 杜" userId="e69aded81da48593" providerId="LiveId" clId="{41003853-85DE-4F7E-982A-09272E820161}" dt="2022-09-12T00:07:38.863" v="431" actId="1076"/>
        <pc:sldMkLst>
          <pc:docMk/>
          <pc:sldMk cId="1594402997" sldId="623"/>
        </pc:sldMkLst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2" creationId="{C3D75CE3-2908-6A89-AD97-B27E2A104124}"/>
          </ac:spMkLst>
        </pc:spChg>
        <pc:spChg chg="del">
          <ac:chgData name="伊健 杜" userId="e69aded81da48593" providerId="LiveId" clId="{41003853-85DE-4F7E-982A-09272E820161}" dt="2022-09-12T00:07:34.272" v="428" actId="478"/>
          <ac:spMkLst>
            <pc:docMk/>
            <pc:sldMk cId="1594402997" sldId="623"/>
            <ac:spMk id="3" creationId="{9A20F9A7-4E24-5541-1688-D984263C87D3}"/>
          </ac:spMkLst>
        </pc:spChg>
        <pc:picChg chg="add mod">
          <ac:chgData name="伊健 杜" userId="e69aded81da48593" providerId="LiveId" clId="{41003853-85DE-4F7E-982A-09272E820161}" dt="2022-09-12T00:07:38.863" v="431" actId="1076"/>
          <ac:picMkLst>
            <pc:docMk/>
            <pc:sldMk cId="1594402997" sldId="623"/>
            <ac:picMk id="11266" creationId="{B21FDF53-198F-0D72-4D6D-CD3CBBDB84F2}"/>
          </ac:picMkLst>
        </pc:picChg>
      </pc:sldChg>
      <pc:sldChg chg="addSp delSp modSp new mod">
        <pc:chgData name="伊健 杜" userId="e69aded81da48593" providerId="LiveId" clId="{41003853-85DE-4F7E-982A-09272E820161}" dt="2022-09-12T00:09:28.456" v="436" actId="1076"/>
        <pc:sldMkLst>
          <pc:docMk/>
          <pc:sldMk cId="162242863" sldId="624"/>
        </pc:sldMkLst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2" creationId="{4247F273-6F72-05C1-8161-97B89379873E}"/>
          </ac:spMkLst>
        </pc:spChg>
        <pc:spChg chg="del">
          <ac:chgData name="伊健 杜" userId="e69aded81da48593" providerId="LiveId" clId="{41003853-85DE-4F7E-982A-09272E820161}" dt="2022-09-12T00:08:48.586" v="433" actId="478"/>
          <ac:spMkLst>
            <pc:docMk/>
            <pc:sldMk cId="162242863" sldId="624"/>
            <ac:spMk id="3" creationId="{3EFBEDE3-F29D-8998-7470-B2FFE74372D4}"/>
          </ac:spMkLst>
        </pc:spChg>
        <pc:picChg chg="add mod">
          <ac:chgData name="伊健 杜" userId="e69aded81da48593" providerId="LiveId" clId="{41003853-85DE-4F7E-982A-09272E820161}" dt="2022-09-12T00:09:28.456" v="436" actId="1076"/>
          <ac:picMkLst>
            <pc:docMk/>
            <pc:sldMk cId="162242863" sldId="624"/>
            <ac:picMk id="12290" creationId="{579E5FF5-E33E-5BE6-3AEA-6AD81A6E3CDA}"/>
          </ac:picMkLst>
        </pc:picChg>
      </pc:sldChg>
      <pc:sldChg chg="addSp delSp modSp new mod modAnim">
        <pc:chgData name="伊健 杜" userId="e69aded81da48593" providerId="LiveId" clId="{41003853-85DE-4F7E-982A-09272E820161}" dt="2022-09-12T01:24:25.767" v="1635" actId="1076"/>
        <pc:sldMkLst>
          <pc:docMk/>
          <pc:sldMk cId="2053245557" sldId="625"/>
        </pc:sldMkLst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2" creationId="{58FAA266-8743-7F6C-B431-2F1A99ED36F5}"/>
          </ac:spMkLst>
        </pc:spChg>
        <pc:spChg chg="add del">
          <ac:chgData name="伊健 杜" userId="e69aded81da48593" providerId="LiveId" clId="{41003853-85DE-4F7E-982A-09272E820161}" dt="2022-09-12T01:17:00.189" v="1575"/>
          <ac:spMkLst>
            <pc:docMk/>
            <pc:sldMk cId="2053245557" sldId="625"/>
            <ac:spMk id="2" creationId="{F422D557-75C0-67EA-EBAA-28D1615D53F0}"/>
          </ac:spMkLst>
        </pc:spChg>
        <pc:spChg chg="del">
          <ac:chgData name="伊健 杜" userId="e69aded81da48593" providerId="LiveId" clId="{41003853-85DE-4F7E-982A-09272E820161}" dt="2022-09-12T00:09:43.539" v="438" actId="478"/>
          <ac:spMkLst>
            <pc:docMk/>
            <pc:sldMk cId="2053245557" sldId="625"/>
            <ac:spMk id="3" creationId="{9A5C1CB0-8F16-6F40-30E1-E9CBA20083AB}"/>
          </ac:spMkLst>
        </pc:spChg>
        <pc:spChg chg="add mod">
          <ac:chgData name="伊健 杜" userId="e69aded81da48593" providerId="LiveId" clId="{41003853-85DE-4F7E-982A-09272E820161}" dt="2022-09-12T01:17:05.839" v="1579" actId="1076"/>
          <ac:spMkLst>
            <pc:docMk/>
            <pc:sldMk cId="2053245557" sldId="625"/>
            <ac:spMk id="4" creationId="{202C91C2-5D42-34F1-73C9-622AC69331EE}"/>
          </ac:spMkLst>
        </pc:spChg>
        <pc:spChg chg="add mod">
          <ac:chgData name="伊健 杜" userId="e69aded81da48593" providerId="LiveId" clId="{41003853-85DE-4F7E-982A-09272E820161}" dt="2022-09-12T00:13:49.972" v="515" actId="1076"/>
          <ac:spMkLst>
            <pc:docMk/>
            <pc:sldMk cId="2053245557" sldId="625"/>
            <ac:spMk id="5" creationId="{01E6B095-6B04-30C5-96EC-2BFC2C20F640}"/>
          </ac:spMkLst>
        </pc:spChg>
        <pc:spChg chg="add mod">
          <ac:chgData name="伊健 杜" userId="e69aded81da48593" providerId="LiveId" clId="{41003853-85DE-4F7E-982A-09272E820161}" dt="2022-09-12T01:24:25.767" v="1635" actId="1076"/>
          <ac:spMkLst>
            <pc:docMk/>
            <pc:sldMk cId="2053245557" sldId="625"/>
            <ac:spMk id="6" creationId="{B05BCA87-5F1E-9288-1A47-A969E142717E}"/>
          </ac:spMkLst>
        </pc:spChg>
        <pc:spChg chg="add mod">
          <ac:chgData name="伊健 杜" userId="e69aded81da48593" providerId="LiveId" clId="{41003853-85DE-4F7E-982A-09272E820161}" dt="2022-09-12T00:14:30.851" v="563" actId="1076"/>
          <ac:spMkLst>
            <pc:docMk/>
            <pc:sldMk cId="2053245557" sldId="625"/>
            <ac:spMk id="7" creationId="{6F020481-8213-19BF-7E2E-1282316D1F29}"/>
          </ac:spMkLst>
        </pc:spChg>
        <pc:spChg chg="add mod">
          <ac:chgData name="伊健 杜" userId="e69aded81da48593" providerId="LiveId" clId="{41003853-85DE-4F7E-982A-09272E820161}" dt="2022-09-12T00:15:33.661" v="607" actId="1076"/>
          <ac:spMkLst>
            <pc:docMk/>
            <pc:sldMk cId="2053245557" sldId="625"/>
            <ac:spMk id="8" creationId="{5F832394-A5D7-DD48-EC48-950E4DB366D1}"/>
          </ac:spMkLst>
        </pc:spChg>
        <pc:spChg chg="add mod">
          <ac:chgData name="伊健 杜" userId="e69aded81da48593" providerId="LiveId" clId="{41003853-85DE-4F7E-982A-09272E820161}" dt="2022-09-12T00:15:11.752" v="603" actId="20577"/>
          <ac:spMkLst>
            <pc:docMk/>
            <pc:sldMk cId="2053245557" sldId="625"/>
            <ac:spMk id="9" creationId="{5476F1D7-DD9A-867D-1FDE-1CBD743E6C8B}"/>
          </ac:spMkLst>
        </pc:spChg>
        <pc:picChg chg="add mod">
          <ac:chgData name="伊健 杜" userId="e69aded81da48593" providerId="LiveId" clId="{41003853-85DE-4F7E-982A-09272E820161}" dt="2022-09-12T01:24:23.232" v="1634" actId="1076"/>
          <ac:picMkLst>
            <pc:docMk/>
            <pc:sldMk cId="2053245557" sldId="625"/>
            <ac:picMk id="13314" creationId="{3563CB5F-8C0A-FC99-63B7-803547F147F7}"/>
          </ac:picMkLst>
        </pc:picChg>
      </pc:sldChg>
      <pc:sldChg chg="addSp delSp new mod modAnim">
        <pc:chgData name="伊健 杜" userId="e69aded81da48593" providerId="LiveId" clId="{41003853-85DE-4F7E-982A-09272E820161}" dt="2022-09-12T00:13:07.368" v="479"/>
        <pc:sldMkLst>
          <pc:docMk/>
          <pc:sldMk cId="1627462434" sldId="626"/>
        </pc:sldMkLst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2" creationId="{902DBA7A-1883-34F4-9C0A-1F5ADD22D430}"/>
          </ac:spMkLst>
        </pc:spChg>
        <pc:spChg chg="del">
          <ac:chgData name="伊健 杜" userId="e69aded81da48593" providerId="LiveId" clId="{41003853-85DE-4F7E-982A-09272E820161}" dt="2022-09-12T00:12:59.135" v="476" actId="478"/>
          <ac:spMkLst>
            <pc:docMk/>
            <pc:sldMk cId="1627462434" sldId="626"/>
            <ac:spMk id="3" creationId="{4E0E028A-044C-7112-23E0-5BC184C8DBB6}"/>
          </ac:spMkLst>
        </pc:spChg>
        <pc:picChg chg="add">
          <ac:chgData name="伊健 杜" userId="e69aded81da48593" providerId="LiveId" clId="{41003853-85DE-4F7E-982A-09272E820161}" dt="2022-09-12T00:12:59.804" v="477"/>
          <ac:picMkLst>
            <pc:docMk/>
            <pc:sldMk cId="1627462434" sldId="626"/>
            <ac:picMk id="14338" creationId="{26FB95BB-F0F7-D887-1B0D-17011FEE0957}"/>
          </ac:picMkLst>
        </pc:picChg>
      </pc:sldChg>
      <pc:sldChg chg="addSp new">
        <pc:chgData name="伊健 杜" userId="e69aded81da48593" providerId="LiveId" clId="{41003853-85DE-4F7E-982A-09272E820161}" dt="2022-09-12T00:16:04.128" v="609"/>
        <pc:sldMkLst>
          <pc:docMk/>
          <pc:sldMk cId="1470243298" sldId="627"/>
        </pc:sldMkLst>
        <pc:picChg chg="add">
          <ac:chgData name="伊健 杜" userId="e69aded81da48593" providerId="LiveId" clId="{41003853-85DE-4F7E-982A-09272E820161}" dt="2022-09-12T00:16:04.128" v="609"/>
          <ac:picMkLst>
            <pc:docMk/>
            <pc:sldMk cId="1470243298" sldId="627"/>
            <ac:picMk id="15362" creationId="{2E7B6CF5-D3EE-E950-60E2-FEFE9088BB19}"/>
          </ac:picMkLst>
        </pc:picChg>
      </pc:sldChg>
      <pc:sldChg chg="addSp delSp modSp new mod">
        <pc:chgData name="伊健 杜" userId="e69aded81da48593" providerId="LiveId" clId="{41003853-85DE-4F7E-982A-09272E820161}" dt="2022-09-12T00:17:19.812" v="619" actId="1076"/>
        <pc:sldMkLst>
          <pc:docMk/>
          <pc:sldMk cId="2344651219" sldId="628"/>
        </pc:sldMkLst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2" creationId="{DFA2C4C0-EC16-1C43-4A92-2084565443F5}"/>
          </ac:spMkLst>
        </pc:spChg>
        <pc:spChg chg="del">
          <ac:chgData name="伊健 杜" userId="e69aded81da48593" providerId="LiveId" clId="{41003853-85DE-4F7E-982A-09272E820161}" dt="2022-09-12T00:16:09.969" v="611" actId="478"/>
          <ac:spMkLst>
            <pc:docMk/>
            <pc:sldMk cId="2344651219" sldId="628"/>
            <ac:spMk id="3" creationId="{D1403B95-691F-5B39-5536-B0F008CD4F69}"/>
          </ac:spMkLst>
        </pc:spChg>
        <pc:picChg chg="add mod">
          <ac:chgData name="伊健 杜" userId="e69aded81da48593" providerId="LiveId" clId="{41003853-85DE-4F7E-982A-09272E820161}" dt="2022-09-12T00:16:45.586" v="613" actId="1076"/>
          <ac:picMkLst>
            <pc:docMk/>
            <pc:sldMk cId="2344651219" sldId="628"/>
            <ac:picMk id="16386" creationId="{7B9BD989-97BF-90C3-B11C-C05E9892D076}"/>
          </ac:picMkLst>
        </pc:picChg>
        <pc:picChg chg="add mod">
          <ac:chgData name="伊健 杜" userId="e69aded81da48593" providerId="LiveId" clId="{41003853-85DE-4F7E-982A-09272E820161}" dt="2022-09-12T00:17:05.605" v="617" actId="1076"/>
          <ac:picMkLst>
            <pc:docMk/>
            <pc:sldMk cId="2344651219" sldId="628"/>
            <ac:picMk id="16388" creationId="{C535E11A-4BBF-8AC4-2E30-2F2396D832B6}"/>
          </ac:picMkLst>
        </pc:picChg>
        <pc:picChg chg="add mod">
          <ac:chgData name="伊健 杜" userId="e69aded81da48593" providerId="LiveId" clId="{41003853-85DE-4F7E-982A-09272E820161}" dt="2022-09-12T00:17:19.812" v="619" actId="1076"/>
          <ac:picMkLst>
            <pc:docMk/>
            <pc:sldMk cId="2344651219" sldId="628"/>
            <ac:picMk id="16390" creationId="{7C89017F-8D90-44F6-8D91-B7002A1B9780}"/>
          </ac:picMkLst>
        </pc:picChg>
      </pc:sldChg>
      <pc:sldChg chg="addSp delSp modSp new mod">
        <pc:chgData name="伊健 杜" userId="e69aded81da48593" providerId="LiveId" clId="{41003853-85DE-4F7E-982A-09272E820161}" dt="2022-09-12T00:45:05.474" v="1212" actId="403"/>
        <pc:sldMkLst>
          <pc:docMk/>
          <pc:sldMk cId="805673739" sldId="629"/>
        </pc:sldMkLst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2" creationId="{DDCCF592-EABD-B559-11D8-A3ACBE696EEC}"/>
          </ac:spMkLst>
        </pc:spChg>
        <pc:spChg chg="del">
          <ac:chgData name="伊健 杜" userId="e69aded81da48593" providerId="LiveId" clId="{41003853-85DE-4F7E-982A-09272E820161}" dt="2022-09-12T00:17:26.445" v="621" actId="478"/>
          <ac:spMkLst>
            <pc:docMk/>
            <pc:sldMk cId="805673739" sldId="629"/>
            <ac:spMk id="3" creationId="{EB745CBE-9938-E201-9DB9-3311FDB593E8}"/>
          </ac:spMkLst>
        </pc:spChg>
        <pc:spChg chg="add del mod">
          <ac:chgData name="伊健 杜" userId="e69aded81da48593" providerId="LiveId" clId="{41003853-85DE-4F7E-982A-09272E820161}" dt="2022-09-12T00:18:41.288" v="654" actId="478"/>
          <ac:spMkLst>
            <pc:docMk/>
            <pc:sldMk cId="805673739" sldId="629"/>
            <ac:spMk id="4" creationId="{802D4C55-B67D-A2C7-FF6E-95D8CF64B373}"/>
          </ac:spMkLst>
        </pc:spChg>
        <pc:spChg chg="add del mod">
          <ac:chgData name="伊健 杜" userId="e69aded81da48593" providerId="LiveId" clId="{41003853-85DE-4F7E-982A-09272E820161}" dt="2022-09-12T00:18:43.277" v="655" actId="478"/>
          <ac:spMkLst>
            <pc:docMk/>
            <pc:sldMk cId="805673739" sldId="629"/>
            <ac:spMk id="6" creationId="{C7964D31-D4C5-3374-A0C5-4D5D9F081472}"/>
          </ac:spMkLst>
        </pc:spChg>
        <pc:spChg chg="add mod">
          <ac:chgData name="伊健 杜" userId="e69aded81da48593" providerId="LiveId" clId="{41003853-85DE-4F7E-982A-09272E820161}" dt="2022-09-12T00:45:05.474" v="1212" actId="403"/>
          <ac:spMkLst>
            <pc:docMk/>
            <pc:sldMk cId="805673739" sldId="629"/>
            <ac:spMk id="7" creationId="{5D3AEB26-238D-CF55-A68D-531109859EA4}"/>
          </ac:spMkLst>
        </pc:spChg>
        <pc:picChg chg="add del mod">
          <ac:chgData name="伊健 杜" userId="e69aded81da48593" providerId="LiveId" clId="{41003853-85DE-4F7E-982A-09272E820161}" dt="2022-09-12T00:30:28.459" v="868" actId="21"/>
          <ac:picMkLst>
            <pc:docMk/>
            <pc:sldMk cId="805673739" sldId="629"/>
            <ac:picMk id="17410" creationId="{D41337C1-296C-59E3-F625-952812FAFAA8}"/>
          </ac:picMkLst>
        </pc:picChg>
        <pc:picChg chg="add mod">
          <ac:chgData name="伊健 杜" userId="e69aded81da48593" providerId="LiveId" clId="{41003853-85DE-4F7E-982A-09272E820161}" dt="2022-09-12T00:44:31.225" v="1153" actId="1076"/>
          <ac:picMkLst>
            <pc:docMk/>
            <pc:sldMk cId="805673739" sldId="629"/>
            <ac:picMk id="17412" creationId="{E210A9F5-FB2A-9E54-D16C-BFE5C3E5911B}"/>
          </ac:picMkLst>
        </pc:picChg>
        <pc:picChg chg="add mod">
          <ac:chgData name="伊健 杜" userId="e69aded81da48593" providerId="LiveId" clId="{41003853-85DE-4F7E-982A-09272E820161}" dt="2022-09-12T00:44:31.873" v="1154" actId="1076"/>
          <ac:picMkLst>
            <pc:docMk/>
            <pc:sldMk cId="805673739" sldId="629"/>
            <ac:picMk id="17414" creationId="{F835703B-280C-411D-9269-3A4625425A5D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16" creationId="{6E9BC11A-728F-78A5-BE35-5CB3E7F82325}"/>
          </ac:picMkLst>
        </pc:picChg>
        <pc:picChg chg="add mod">
          <ac:chgData name="伊健 杜" userId="e69aded81da48593" providerId="LiveId" clId="{41003853-85DE-4F7E-982A-09272E820161}" dt="2022-09-12T00:44:32.785" v="1155" actId="1076"/>
          <ac:picMkLst>
            <pc:docMk/>
            <pc:sldMk cId="805673739" sldId="629"/>
            <ac:picMk id="17418" creationId="{3255A97F-7536-4F39-1CBB-69EAEDAD441F}"/>
          </ac:picMkLst>
        </pc:picChg>
        <pc:picChg chg="add mod">
          <ac:chgData name="伊健 杜" userId="e69aded81da48593" providerId="LiveId" clId="{41003853-85DE-4F7E-982A-09272E820161}" dt="2022-09-12T00:44:30.157" v="1152" actId="1076"/>
          <ac:picMkLst>
            <pc:docMk/>
            <pc:sldMk cId="805673739" sldId="629"/>
            <ac:picMk id="17420" creationId="{5EC0EE72-E264-545B-7BF1-7371EEA7CCB2}"/>
          </ac:picMkLst>
        </pc:picChg>
      </pc:sldChg>
      <pc:sldChg chg="addSp delSp modSp new mod">
        <pc:chgData name="伊健 杜" userId="e69aded81da48593" providerId="LiveId" clId="{41003853-85DE-4F7E-982A-09272E820161}" dt="2022-09-12T00:30:05.790" v="860" actId="1076"/>
        <pc:sldMkLst>
          <pc:docMk/>
          <pc:sldMk cId="3349796648" sldId="630"/>
        </pc:sldMkLst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2" creationId="{230361FB-BBE2-F684-0A38-647AE459BC8F}"/>
          </ac:spMkLst>
        </pc:spChg>
        <pc:spChg chg="del">
          <ac:chgData name="伊健 杜" userId="e69aded81da48593" providerId="LiveId" clId="{41003853-85DE-4F7E-982A-09272E820161}" dt="2022-09-12T00:20:31.057" v="686" actId="478"/>
          <ac:spMkLst>
            <pc:docMk/>
            <pc:sldMk cId="3349796648" sldId="630"/>
            <ac:spMk id="3" creationId="{494423C3-13A3-CA69-B7A6-2191F95AE33A}"/>
          </ac:spMkLst>
        </pc:spChg>
        <pc:spChg chg="add mod">
          <ac:chgData name="伊健 杜" userId="e69aded81da48593" providerId="LiveId" clId="{41003853-85DE-4F7E-982A-09272E820161}" dt="2022-09-12T00:30:04.888" v="859" actId="1076"/>
          <ac:spMkLst>
            <pc:docMk/>
            <pc:sldMk cId="3349796648" sldId="630"/>
            <ac:spMk id="5" creationId="{B3E3DB90-069C-C4EB-4436-5CB6503D3E40}"/>
          </ac:spMkLst>
        </pc:spChg>
        <pc:picChg chg="add mod">
          <ac:chgData name="伊健 杜" userId="e69aded81da48593" providerId="LiveId" clId="{41003853-85DE-4F7E-982A-09272E820161}" dt="2022-09-12T00:30:05.790" v="860" actId="1076"/>
          <ac:picMkLst>
            <pc:docMk/>
            <pc:sldMk cId="3349796648" sldId="630"/>
            <ac:picMk id="4" creationId="{50E7A811-3B08-D80B-30CC-FAE4DA490C6C}"/>
          </ac:picMkLst>
        </pc:picChg>
        <pc:picChg chg="add mod">
          <ac:chgData name="伊健 杜" userId="e69aded81da48593" providerId="LiveId" clId="{41003853-85DE-4F7E-982A-09272E820161}" dt="2022-09-12T00:20:59.052" v="691" actId="1076"/>
          <ac:picMkLst>
            <pc:docMk/>
            <pc:sldMk cId="3349796648" sldId="630"/>
            <ac:picMk id="18434" creationId="{B44A112F-9A27-6218-FCF7-CFCAD2D1AF48}"/>
          </ac:picMkLst>
        </pc:picChg>
        <pc:picChg chg="add mod">
          <ac:chgData name="伊健 杜" userId="e69aded81da48593" providerId="LiveId" clId="{41003853-85DE-4F7E-982A-09272E820161}" dt="2022-09-12T00:22:44.546" v="710" actId="1076"/>
          <ac:picMkLst>
            <pc:docMk/>
            <pc:sldMk cId="3349796648" sldId="630"/>
            <ac:picMk id="18436" creationId="{30B720D8-9F3E-F83E-3724-327F22C95E3D}"/>
          </ac:picMkLst>
        </pc:picChg>
        <pc:picChg chg="add del mod">
          <ac:chgData name="伊健 杜" userId="e69aded81da48593" providerId="LiveId" clId="{41003853-85DE-4F7E-982A-09272E820161}" dt="2022-09-12T00:26:22.967" v="818" actId="478"/>
          <ac:picMkLst>
            <pc:docMk/>
            <pc:sldMk cId="3349796648" sldId="630"/>
            <ac:picMk id="18438" creationId="{EF506BCC-8EF9-F15F-3D41-B0F3FB7AEBD5}"/>
          </ac:picMkLst>
        </pc:picChg>
        <pc:picChg chg="add mod">
          <ac:chgData name="伊健 杜" userId="e69aded81da48593" providerId="LiveId" clId="{41003853-85DE-4F7E-982A-09272E820161}" dt="2022-09-12T00:21:51.959" v="703" actId="14100"/>
          <ac:picMkLst>
            <pc:docMk/>
            <pc:sldMk cId="3349796648" sldId="630"/>
            <ac:picMk id="18440" creationId="{AA20C240-F658-14DF-CAFF-2ADB90021C7D}"/>
          </ac:picMkLst>
        </pc:picChg>
        <pc:picChg chg="add mod">
          <ac:chgData name="伊健 杜" userId="e69aded81da48593" providerId="LiveId" clId="{41003853-85DE-4F7E-982A-09272E820161}" dt="2022-09-12T00:22:40.703" v="707" actId="1076"/>
          <ac:picMkLst>
            <pc:docMk/>
            <pc:sldMk cId="3349796648" sldId="630"/>
            <ac:picMk id="18442" creationId="{6B975B75-678D-5E9F-5C77-79109B5BE572}"/>
          </ac:picMkLst>
        </pc:picChg>
        <pc:picChg chg="add mod">
          <ac:chgData name="伊健 杜" userId="e69aded81da48593" providerId="LiveId" clId="{41003853-85DE-4F7E-982A-09272E820161}" dt="2022-09-12T00:29:16.610" v="828" actId="1076"/>
          <ac:picMkLst>
            <pc:docMk/>
            <pc:sldMk cId="3349796648" sldId="630"/>
            <ac:picMk id="18444" creationId="{682E5602-E588-304E-B277-2D48268F19EF}"/>
          </ac:picMkLst>
        </pc:picChg>
      </pc:sldChg>
      <pc:sldChg chg="addSp delSp modSp new mod">
        <pc:chgData name="伊健 杜" userId="e69aded81da48593" providerId="LiveId" clId="{41003853-85DE-4F7E-982A-09272E820161}" dt="2022-09-12T00:26:13.218" v="815" actId="1076"/>
        <pc:sldMkLst>
          <pc:docMk/>
          <pc:sldMk cId="3443455430" sldId="631"/>
        </pc:sldMkLst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2" creationId="{CF05CA0C-0EAE-9E5B-1E58-CC5FCD76EAE6}"/>
          </ac:spMkLst>
        </pc:spChg>
        <pc:spChg chg="del">
          <ac:chgData name="伊健 杜" userId="e69aded81da48593" providerId="LiveId" clId="{41003853-85DE-4F7E-982A-09272E820161}" dt="2022-09-12T00:22:57.393" v="714" actId="478"/>
          <ac:spMkLst>
            <pc:docMk/>
            <pc:sldMk cId="3443455430" sldId="631"/>
            <ac:spMk id="3" creationId="{B766EC05-F997-9578-6E9B-A50990CBAF1A}"/>
          </ac:spMkLst>
        </pc:spChg>
        <pc:spChg chg="add mod">
          <ac:chgData name="伊健 杜" userId="e69aded81da48593" providerId="LiveId" clId="{41003853-85DE-4F7E-982A-09272E820161}" dt="2022-09-12T00:24:36.919" v="801" actId="20577"/>
          <ac:spMkLst>
            <pc:docMk/>
            <pc:sldMk cId="3443455430" sldId="631"/>
            <ac:spMk id="5" creationId="{7B57D07F-034B-4837-5EB3-D684AAD4DF7F}"/>
          </ac:spMkLst>
        </pc:spChg>
        <pc:picChg chg="add mod">
          <ac:chgData name="伊健 杜" userId="e69aded81da48593" providerId="LiveId" clId="{41003853-85DE-4F7E-982A-09272E820161}" dt="2022-09-12T00:24:38.631" v="802" actId="1076"/>
          <ac:picMkLst>
            <pc:docMk/>
            <pc:sldMk cId="3443455430" sldId="631"/>
            <ac:picMk id="4" creationId="{4244ADF1-F4B9-EDCA-8094-2FA2DCE69DCB}"/>
          </ac:picMkLst>
        </pc:picChg>
        <pc:picChg chg="add mod">
          <ac:chgData name="伊健 杜" userId="e69aded81da48593" providerId="LiveId" clId="{41003853-85DE-4F7E-982A-09272E820161}" dt="2022-09-12T00:24:27.729" v="790" actId="1076"/>
          <ac:picMkLst>
            <pc:docMk/>
            <pc:sldMk cId="3443455430" sldId="631"/>
            <ac:picMk id="19458" creationId="{EC1A563C-38C1-DF7B-55C2-6D03E5783939}"/>
          </ac:picMkLst>
        </pc:picChg>
        <pc:picChg chg="add mod">
          <ac:chgData name="伊健 杜" userId="e69aded81da48593" providerId="LiveId" clId="{41003853-85DE-4F7E-982A-09272E820161}" dt="2022-09-12T00:24:50.616" v="805" actId="1076"/>
          <ac:picMkLst>
            <pc:docMk/>
            <pc:sldMk cId="3443455430" sldId="631"/>
            <ac:picMk id="19460" creationId="{DA5961B0-C8FB-2075-990E-133B9B4D01C4}"/>
          </ac:picMkLst>
        </pc:picChg>
        <pc:picChg chg="add mod">
          <ac:chgData name="伊健 杜" userId="e69aded81da48593" providerId="LiveId" clId="{41003853-85DE-4F7E-982A-09272E820161}" dt="2022-09-12T00:25:21.550" v="809" actId="1076"/>
          <ac:picMkLst>
            <pc:docMk/>
            <pc:sldMk cId="3443455430" sldId="631"/>
            <ac:picMk id="19462" creationId="{2A072286-2CC2-87A8-1C1A-D64659CA6AB7}"/>
          </ac:picMkLst>
        </pc:picChg>
        <pc:picChg chg="add mod">
          <ac:chgData name="伊健 杜" userId="e69aded81da48593" providerId="LiveId" clId="{41003853-85DE-4F7E-982A-09272E820161}" dt="2022-09-12T00:25:35.725" v="812" actId="1076"/>
          <ac:picMkLst>
            <pc:docMk/>
            <pc:sldMk cId="3443455430" sldId="631"/>
            <ac:picMk id="19464" creationId="{906B80AF-901C-F4C4-A855-3019667B177B}"/>
          </ac:picMkLst>
        </pc:picChg>
        <pc:picChg chg="add mod">
          <ac:chgData name="伊健 杜" userId="e69aded81da48593" providerId="LiveId" clId="{41003853-85DE-4F7E-982A-09272E820161}" dt="2022-09-12T00:26:13.218" v="815" actId="1076"/>
          <ac:picMkLst>
            <pc:docMk/>
            <pc:sldMk cId="3443455430" sldId="631"/>
            <ac:picMk id="19466" creationId="{B7B7D9A6-D416-6E8B-A127-DAF47C7238BD}"/>
          </ac:picMkLst>
        </pc:picChg>
      </pc:sldChg>
      <pc:sldChg chg="addSp delSp modSp new mod">
        <pc:chgData name="伊健 杜" userId="e69aded81da48593" providerId="LiveId" clId="{41003853-85DE-4F7E-982A-09272E820161}" dt="2022-09-12T00:31:45.958" v="878" actId="1076"/>
        <pc:sldMkLst>
          <pc:docMk/>
          <pc:sldMk cId="1512918925" sldId="632"/>
        </pc:sldMkLst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2" creationId="{9CDA7191-9A82-B56C-5FF0-DE2F0AD0B788}"/>
          </ac:spMkLst>
        </pc:spChg>
        <pc:spChg chg="del">
          <ac:chgData name="伊健 杜" userId="e69aded81da48593" providerId="LiveId" clId="{41003853-85DE-4F7E-982A-09272E820161}" dt="2022-09-12T00:30:25.669" v="867" actId="478"/>
          <ac:spMkLst>
            <pc:docMk/>
            <pc:sldMk cId="1512918925" sldId="632"/>
            <ac:spMk id="3" creationId="{4D030912-8A57-2E2B-7703-8624AF2210D3}"/>
          </ac:spMkLst>
        </pc:spChg>
        <pc:picChg chg="add del mod">
          <ac:chgData name="伊健 杜" userId="e69aded81da48593" providerId="LiveId" clId="{41003853-85DE-4F7E-982A-09272E820161}" dt="2022-09-12T00:30:37.868" v="874" actId="478"/>
          <ac:picMkLst>
            <pc:docMk/>
            <pc:sldMk cId="1512918925" sldId="632"/>
            <ac:picMk id="4" creationId="{DB112D34-FCBF-DD4B-F999-E92AFA228BD4}"/>
          </ac:picMkLst>
        </pc:picChg>
        <pc:picChg chg="add mod">
          <ac:chgData name="伊健 杜" userId="e69aded81da48593" providerId="LiveId" clId="{41003853-85DE-4F7E-982A-09272E820161}" dt="2022-09-12T00:31:45.958" v="878" actId="1076"/>
          <ac:picMkLst>
            <pc:docMk/>
            <pc:sldMk cId="1512918925" sldId="632"/>
            <ac:picMk id="20482" creationId="{1E7B1D53-FC4D-9664-E290-2A1030FD1D7C}"/>
          </ac:picMkLst>
        </pc:picChg>
      </pc:sldChg>
      <pc:sldChg chg="addSp delSp modSp new mod">
        <pc:chgData name="伊健 杜" userId="e69aded81da48593" providerId="LiveId" clId="{41003853-85DE-4F7E-982A-09272E820161}" dt="2022-09-12T01:50:17.209" v="2084"/>
        <pc:sldMkLst>
          <pc:docMk/>
          <pc:sldMk cId="751400326" sldId="633"/>
        </pc:sldMkLst>
        <pc:spChg chg="mod">
          <ac:chgData name="伊健 杜" userId="e69aded81da48593" providerId="LiveId" clId="{41003853-85DE-4F7E-982A-09272E820161}" dt="2022-09-12T01:50:17.209" v="2084"/>
          <ac:spMkLst>
            <pc:docMk/>
            <pc:sldMk cId="751400326" sldId="633"/>
            <ac:spMk id="2" creationId="{DC04C6C6-4E61-DCC0-0F6E-36841C3816CB}"/>
          </ac:spMkLst>
        </pc:spChg>
        <pc:spChg chg="del">
          <ac:chgData name="伊健 杜" userId="e69aded81da48593" providerId="LiveId" clId="{41003853-85DE-4F7E-982A-09272E820161}" dt="2022-09-12T00:32:37.365" v="893" actId="478"/>
          <ac:spMkLst>
            <pc:docMk/>
            <pc:sldMk cId="751400326" sldId="633"/>
            <ac:spMk id="3" creationId="{4653995A-E563-4E4E-66C4-199784A3C60E}"/>
          </ac:spMkLst>
        </pc:spChg>
        <pc:spChg chg="add mod">
          <ac:chgData name="伊健 杜" userId="e69aded81da48593" providerId="LiveId" clId="{41003853-85DE-4F7E-982A-09272E820161}" dt="2022-09-12T00:36:39.715" v="928" actId="20577"/>
          <ac:spMkLst>
            <pc:docMk/>
            <pc:sldMk cId="751400326" sldId="633"/>
            <ac:spMk id="6" creationId="{CA105ADC-05AF-587B-43AB-2C5511896157}"/>
          </ac:spMkLst>
        </pc:spChg>
        <pc:picChg chg="add mod">
          <ac:chgData name="伊健 杜" userId="e69aded81da48593" providerId="LiveId" clId="{41003853-85DE-4F7E-982A-09272E820161}" dt="2022-09-12T00:36:10.807" v="895" actId="1076"/>
          <ac:picMkLst>
            <pc:docMk/>
            <pc:sldMk cId="751400326" sldId="633"/>
            <ac:picMk id="5" creationId="{615BDFDD-BE80-4952-0E76-449EB1EE45EB}"/>
          </ac:picMkLst>
        </pc:picChg>
      </pc:sldChg>
      <pc:sldChg chg="addSp delSp modSp new mod ord modAnim">
        <pc:chgData name="伊健 杜" userId="e69aded81da48593" providerId="LiveId" clId="{41003853-85DE-4F7E-982A-09272E820161}" dt="2022-09-12T00:41:02.727" v="1079"/>
        <pc:sldMkLst>
          <pc:docMk/>
          <pc:sldMk cId="2011108810" sldId="634"/>
        </pc:sldMkLst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2" creationId="{DDD7C923-FFDF-C62A-57CC-5231C82AA550}"/>
          </ac:spMkLst>
        </pc:spChg>
        <pc:spChg chg="del">
          <ac:chgData name="伊健 杜" userId="e69aded81da48593" providerId="LiveId" clId="{41003853-85DE-4F7E-982A-09272E820161}" dt="2022-09-12T00:36:57.044" v="938" actId="478"/>
          <ac:spMkLst>
            <pc:docMk/>
            <pc:sldMk cId="2011108810" sldId="634"/>
            <ac:spMk id="3" creationId="{EA8D1307-FEB6-0C67-5069-18AA4E1AA42C}"/>
          </ac:spMkLst>
        </pc:spChg>
        <pc:picChg chg="add mod">
          <ac:chgData name="伊健 杜" userId="e69aded81da48593" providerId="LiveId" clId="{41003853-85DE-4F7E-982A-09272E820161}" dt="2022-09-12T00:37:37.290" v="944" actId="14100"/>
          <ac:picMkLst>
            <pc:docMk/>
            <pc:sldMk cId="2011108810" sldId="634"/>
            <ac:picMk id="4" creationId="{122CEAB4-CF68-7F70-4FD1-845C470C7AD4}"/>
          </ac:picMkLst>
        </pc:picChg>
        <pc:picChg chg="add mod">
          <ac:chgData name="伊健 杜" userId="e69aded81da48593" providerId="LiveId" clId="{41003853-85DE-4F7E-982A-09272E820161}" dt="2022-09-12T00:37:32.858" v="942" actId="1076"/>
          <ac:picMkLst>
            <pc:docMk/>
            <pc:sldMk cId="2011108810" sldId="634"/>
            <ac:picMk id="21506" creationId="{086E5A31-1B25-47F5-A2D0-F495AD76595A}"/>
          </ac:picMkLst>
        </pc:picChg>
      </pc:sldChg>
      <pc:sldChg chg="addSp delSp modSp new mod">
        <pc:chgData name="伊健 杜" userId="e69aded81da48593" providerId="LiveId" clId="{41003853-85DE-4F7E-982A-09272E820161}" dt="2022-09-12T00:40:59.325" v="1075" actId="1076"/>
        <pc:sldMkLst>
          <pc:docMk/>
          <pc:sldMk cId="3673505575" sldId="635"/>
        </pc:sldMkLst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2" creationId="{EBF80502-C01E-4F48-7AB0-E00A6AC9843D}"/>
          </ac:spMkLst>
        </pc:spChg>
        <pc:spChg chg="del">
          <ac:chgData name="伊健 杜" userId="e69aded81da48593" providerId="LiveId" clId="{41003853-85DE-4F7E-982A-09272E820161}" dt="2022-09-12T00:37:50.379" v="946" actId="478"/>
          <ac:spMkLst>
            <pc:docMk/>
            <pc:sldMk cId="3673505575" sldId="635"/>
            <ac:spMk id="3" creationId="{33D5902E-3CE4-DA75-A792-2374603E33EA}"/>
          </ac:spMkLst>
        </pc:spChg>
        <pc:spChg chg="add mod">
          <ac:chgData name="伊健 杜" userId="e69aded81da48593" providerId="LiveId" clId="{41003853-85DE-4F7E-982A-09272E820161}" dt="2022-09-12T00:40:59.325" v="1075" actId="1076"/>
          <ac:spMkLst>
            <pc:docMk/>
            <pc:sldMk cId="3673505575" sldId="635"/>
            <ac:spMk id="4" creationId="{43597A60-173A-3608-E674-CE102DACA28E}"/>
          </ac:spMkLst>
        </pc:sp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0" creationId="{78FC1B9A-57BC-3623-040A-AF9807DAB5D1}"/>
          </ac:picMkLst>
        </pc:picChg>
        <pc:picChg chg="add del mod">
          <ac:chgData name="伊健 杜" userId="e69aded81da48593" providerId="LiveId" clId="{41003853-85DE-4F7E-982A-09272E820161}" dt="2022-09-12T00:38:40.972" v="956" actId="478"/>
          <ac:picMkLst>
            <pc:docMk/>
            <pc:sldMk cId="3673505575" sldId="635"/>
            <ac:picMk id="22532" creationId="{5DEF2B40-6573-B3A4-CFB0-41661FE67BF9}"/>
          </ac:picMkLst>
        </pc:picChg>
      </pc:sldChg>
      <pc:sldChg chg="addSp delSp modSp new mod modAnim">
        <pc:chgData name="伊健 杜" userId="e69aded81da48593" providerId="LiveId" clId="{41003853-85DE-4F7E-982A-09272E820161}" dt="2022-09-12T00:46:53.433" v="1241" actId="1076"/>
        <pc:sldMkLst>
          <pc:docMk/>
          <pc:sldMk cId="1324337466" sldId="636"/>
        </pc:sldMkLst>
        <pc:spChg chg="del mod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2" creationId="{EE60E7A7-C607-0C38-1B00-ADAEF54C1B02}"/>
          </ac:spMkLst>
        </pc:spChg>
        <pc:spChg chg="del">
          <ac:chgData name="伊健 杜" userId="e69aded81da48593" providerId="LiveId" clId="{41003853-85DE-4F7E-982A-09272E820161}" dt="2022-09-12T00:41:11.620" v="1082" actId="478"/>
          <ac:spMkLst>
            <pc:docMk/>
            <pc:sldMk cId="1324337466" sldId="636"/>
            <ac:spMk id="3" creationId="{1C9EA93F-7A31-227C-E5D4-6E559FD44BA4}"/>
          </ac:spMkLst>
        </pc:spChg>
        <pc:spChg chg="add mod">
          <ac:chgData name="伊健 杜" userId="e69aded81da48593" providerId="LiveId" clId="{41003853-85DE-4F7E-982A-09272E820161}" dt="2022-09-12T00:46:53.433" v="1241" actId="1076"/>
          <ac:spMkLst>
            <pc:docMk/>
            <pc:sldMk cId="1324337466" sldId="636"/>
            <ac:spMk id="4" creationId="{65341A5D-4893-724B-7F7E-4659E6B114CE}"/>
          </ac:spMkLst>
        </pc:spChg>
        <pc:picChg chg="add mod">
          <ac:chgData name="伊健 杜" userId="e69aded81da48593" providerId="LiveId" clId="{41003853-85DE-4F7E-982A-09272E820161}" dt="2022-09-12T00:41:51.569" v="1086" actId="14100"/>
          <ac:picMkLst>
            <pc:docMk/>
            <pc:sldMk cId="1324337466" sldId="636"/>
            <ac:picMk id="23554" creationId="{D9EDAB68-8286-B2A0-C4EC-27C5317BE6F0}"/>
          </ac:picMkLst>
        </pc:picChg>
        <pc:picChg chg="add mod">
          <ac:chgData name="伊健 杜" userId="e69aded81da48593" providerId="LiveId" clId="{41003853-85DE-4F7E-982A-09272E820161}" dt="2022-09-12T00:46:35.775" v="1214" actId="1076"/>
          <ac:picMkLst>
            <pc:docMk/>
            <pc:sldMk cId="1324337466" sldId="636"/>
            <ac:picMk id="23556" creationId="{9D71EE57-010B-F056-FA59-9844D493AC0D}"/>
          </ac:picMkLst>
        </pc:picChg>
      </pc:sldChg>
      <pc:sldChg chg="addSp delSp modSp new add del mod">
        <pc:chgData name="伊健 杜" userId="e69aded81da48593" providerId="LiveId" clId="{41003853-85DE-4F7E-982A-09272E820161}" dt="2022-09-12T01:50:42.153" v="2095" actId="27636"/>
        <pc:sldMkLst>
          <pc:docMk/>
          <pc:sldMk cId="2410273997" sldId="637"/>
        </pc:sldMkLst>
        <pc:spChg chg="mod">
          <ac:chgData name="伊健 杜" userId="e69aded81da48593" providerId="LiveId" clId="{41003853-85DE-4F7E-982A-09272E820161}" dt="2022-09-12T01:50:42.153" v="2095" actId="27636"/>
          <ac:spMkLst>
            <pc:docMk/>
            <pc:sldMk cId="2410273997" sldId="637"/>
            <ac:spMk id="2" creationId="{DA8A8EC2-07F2-3C43-D3A7-F837669022C6}"/>
          </ac:spMkLst>
        </pc:spChg>
        <pc:spChg chg="del">
          <ac:chgData name="伊健 杜" userId="e69aded81da48593" providerId="LiveId" clId="{41003853-85DE-4F7E-982A-09272E820161}" dt="2022-09-12T00:43:15.853" v="1147" actId="478"/>
          <ac:spMkLst>
            <pc:docMk/>
            <pc:sldMk cId="2410273997" sldId="637"/>
            <ac:spMk id="3" creationId="{AEAB6839-D88D-3631-7B79-F400F363832F}"/>
          </ac:spMkLst>
        </pc:spChg>
        <pc:spChg chg="add mod">
          <ac:chgData name="伊健 杜" userId="e69aded81da48593" providerId="LiveId" clId="{41003853-85DE-4F7E-982A-09272E820161}" dt="2022-09-12T00:48:45.545" v="1314" actId="1076"/>
          <ac:spMkLst>
            <pc:docMk/>
            <pc:sldMk cId="2410273997" sldId="637"/>
            <ac:spMk id="4" creationId="{C0231F67-20FE-9E90-5E97-1F253E129264}"/>
          </ac:spMkLst>
        </pc:spChg>
        <pc:spChg chg="add mod">
          <ac:chgData name="伊健 杜" userId="e69aded81da48593" providerId="LiveId" clId="{41003853-85DE-4F7E-982A-09272E820161}" dt="2022-09-12T00:52:08.403" v="1332" actId="1076"/>
          <ac:spMkLst>
            <pc:docMk/>
            <pc:sldMk cId="2410273997" sldId="637"/>
            <ac:spMk id="6" creationId="{696A8A5D-895C-8ACF-AFE7-A93DB55F3CED}"/>
          </ac:spMkLst>
        </pc:spChg>
        <pc:picChg chg="add mod">
          <ac:chgData name="伊健 杜" userId="e69aded81da48593" providerId="LiveId" clId="{41003853-85DE-4F7E-982A-09272E820161}" dt="2022-09-12T00:53:38.402" v="1339" actId="196"/>
          <ac:picMkLst>
            <pc:docMk/>
            <pc:sldMk cId="2410273997" sldId="637"/>
            <ac:picMk id="5" creationId="{7AFAA9D7-148F-5755-D427-1AAAACAEDADB}"/>
          </ac:picMkLst>
        </pc:picChg>
        <pc:picChg chg="add mod">
          <ac:chgData name="伊健 杜" userId="e69aded81da48593" providerId="LiveId" clId="{41003853-85DE-4F7E-982A-09272E820161}" dt="2022-09-12T00:51:43.515" v="1325" actId="1076"/>
          <ac:picMkLst>
            <pc:docMk/>
            <pc:sldMk cId="2410273997" sldId="637"/>
            <ac:picMk id="24578" creationId="{A1A3E2EC-CAAF-9E32-E5FE-E202E536A0A1}"/>
          </ac:picMkLst>
        </pc:picChg>
        <pc:picChg chg="add mod">
          <ac:chgData name="伊健 杜" userId="e69aded81da48593" providerId="LiveId" clId="{41003853-85DE-4F7E-982A-09272E820161}" dt="2022-09-12T00:53:32.414" v="1338" actId="1076"/>
          <ac:picMkLst>
            <pc:docMk/>
            <pc:sldMk cId="2410273997" sldId="637"/>
            <ac:picMk id="24580" creationId="{E1F58861-F8A8-EF6D-6808-068DC994CE02}"/>
          </ac:picMkLst>
        </pc:picChg>
      </pc:sldChg>
      <pc:sldChg chg="addSp delSp modSp new mod">
        <pc:chgData name="伊健 杜" userId="e69aded81da48593" providerId="LiveId" clId="{41003853-85DE-4F7E-982A-09272E820161}" dt="2022-09-12T00:57:56.566" v="1430" actId="20577"/>
        <pc:sldMkLst>
          <pc:docMk/>
          <pc:sldMk cId="2314098831" sldId="638"/>
        </pc:sldMkLst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2" creationId="{B457434F-0804-5499-C9BE-A08D6D1A2A0D}"/>
          </ac:spMkLst>
        </pc:spChg>
        <pc:spChg chg="del">
          <ac:chgData name="伊健 杜" userId="e69aded81da48593" providerId="LiveId" clId="{41003853-85DE-4F7E-982A-09272E820161}" dt="2022-09-12T00:54:06.649" v="1341" actId="478"/>
          <ac:spMkLst>
            <pc:docMk/>
            <pc:sldMk cId="2314098831" sldId="638"/>
            <ac:spMk id="3" creationId="{D076C298-8771-E198-9F29-4CFEC2CC3DE0}"/>
          </ac:spMkLst>
        </pc:spChg>
        <pc:spChg chg="add mod">
          <ac:chgData name="伊健 杜" userId="e69aded81da48593" providerId="LiveId" clId="{41003853-85DE-4F7E-982A-09272E820161}" dt="2022-09-12T00:57:17.675" v="1390" actId="1076"/>
          <ac:spMkLst>
            <pc:docMk/>
            <pc:sldMk cId="2314098831" sldId="638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0:57:56.566" v="1430" actId="20577"/>
          <ac:spMkLst>
            <pc:docMk/>
            <pc:sldMk cId="2314098831" sldId="638"/>
            <ac:spMk id="5" creationId="{6ABD7E80-6A65-16DD-A6C3-E1F1A29AFB2D}"/>
          </ac:spMkLst>
        </pc:spChg>
        <pc:picChg chg="add mod">
          <ac:chgData name="伊健 杜" userId="e69aded81da48593" providerId="LiveId" clId="{41003853-85DE-4F7E-982A-09272E820161}" dt="2022-09-12T00:55:54.053" v="1345" actId="1076"/>
          <ac:picMkLst>
            <pc:docMk/>
            <pc:sldMk cId="2314098831" sldId="638"/>
            <ac:picMk id="25602" creationId="{17575574-A9AF-6451-7592-739996893B23}"/>
          </ac:picMkLst>
        </pc:picChg>
        <pc:picChg chg="add mod">
          <ac:chgData name="伊健 杜" userId="e69aded81da48593" providerId="LiveId" clId="{41003853-85DE-4F7E-982A-09272E820161}" dt="2022-09-12T00:57:13.446" v="1386" actId="14100"/>
          <ac:picMkLst>
            <pc:docMk/>
            <pc:sldMk cId="2314098831" sldId="638"/>
            <ac:picMk id="25604" creationId="{2432386B-5794-85CC-1695-21E5169A1BE7}"/>
          </ac:picMkLst>
        </pc:picChg>
      </pc:sldChg>
      <pc:sldChg chg="delSp modSp new mod">
        <pc:chgData name="伊健 杜" userId="e69aded81da48593" providerId="LiveId" clId="{41003853-85DE-4F7E-982A-09272E820161}" dt="2022-09-12T00:59:13.427" v="1547" actId="1076"/>
        <pc:sldMkLst>
          <pc:docMk/>
          <pc:sldMk cId="3393700141" sldId="639"/>
        </pc:sldMkLst>
        <pc:spChg chg="mod">
          <ac:chgData name="伊健 杜" userId="e69aded81da48593" providerId="LiveId" clId="{41003853-85DE-4F7E-982A-09272E820161}" dt="2022-09-12T00:59:13.427" v="1547" actId="1076"/>
          <ac:spMkLst>
            <pc:docMk/>
            <pc:sldMk cId="3393700141" sldId="639"/>
            <ac:spMk id="2" creationId="{5704C5EA-CD23-B37C-1022-C3B4059FEADC}"/>
          </ac:spMkLst>
        </pc:spChg>
        <pc:spChg chg="del">
          <ac:chgData name="伊健 杜" userId="e69aded81da48593" providerId="LiveId" clId="{41003853-85DE-4F7E-982A-09272E820161}" dt="2022-09-12T00:57:44.805" v="1418" actId="478"/>
          <ac:spMkLst>
            <pc:docMk/>
            <pc:sldMk cId="3393700141" sldId="639"/>
            <ac:spMk id="3" creationId="{EC4D7FB7-AC75-D19B-2305-CA07D50F297E}"/>
          </ac:spMkLst>
        </pc:spChg>
      </pc:sldChg>
      <pc:sldChg chg="addSp delSp modSp new mod">
        <pc:chgData name="伊健 杜" userId="e69aded81da48593" providerId="LiveId" clId="{41003853-85DE-4F7E-982A-09272E820161}" dt="2022-09-12T01:43:53.232" v="1917"/>
        <pc:sldMkLst>
          <pc:docMk/>
          <pc:sldMk cId="1590836182" sldId="640"/>
        </pc:sldMkLst>
        <pc:spChg chg="mod">
          <ac:chgData name="伊健 杜" userId="e69aded81da48593" providerId="LiveId" clId="{41003853-85DE-4F7E-982A-09272E820161}" dt="2022-09-12T01:33:44.159" v="1716" actId="1076"/>
          <ac:spMkLst>
            <pc:docMk/>
            <pc:sldMk cId="1590836182" sldId="640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19:47.451" v="1598" actId="478"/>
          <ac:spMkLst>
            <pc:docMk/>
            <pc:sldMk cId="1590836182" sldId="640"/>
            <ac:spMk id="3" creationId="{BAC3BFB3-3D94-0AC3-DD42-B66ADCF73DE4}"/>
          </ac:spMkLst>
        </pc:spChg>
        <pc:spChg chg="add mod">
          <ac:chgData name="伊健 杜" userId="e69aded81da48593" providerId="LiveId" clId="{41003853-85DE-4F7E-982A-09272E820161}" dt="2022-09-12T01:15:13.229" v="1550"/>
          <ac:spMkLst>
            <pc:docMk/>
            <pc:sldMk cId="1590836182" sldId="640"/>
            <ac:spMk id="4" creationId="{BC5B6181-CC53-9B6E-51F0-FBD9F6FB267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5" creationId="{B6CB9EB3-1AC0-A31D-6580-BD2C46AA799F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6" creationId="{85D641E7-ABD2-066C-40FF-0E18328D5A40}"/>
          </ac:spMkLst>
        </pc:spChg>
        <pc:spChg chg="add mod">
          <ac:chgData name="伊健 杜" userId="e69aded81da48593" providerId="LiveId" clId="{41003853-85DE-4F7E-982A-09272E820161}" dt="2022-09-12T01:41:42.569" v="1824" actId="1076"/>
          <ac:spMkLst>
            <pc:docMk/>
            <pc:sldMk cId="1590836182" sldId="640"/>
            <ac:spMk id="7" creationId="{8B05D02D-6617-009B-6277-B8FFA1165BC9}"/>
          </ac:spMkLst>
        </pc:spChg>
        <pc:spChg chg="add mod">
          <ac:chgData name="伊健 杜" userId="e69aded81da48593" providerId="LiveId" clId="{41003853-85DE-4F7E-982A-09272E820161}" dt="2022-09-12T01:43:53.232" v="1917"/>
          <ac:spMkLst>
            <pc:docMk/>
            <pc:sldMk cId="1590836182" sldId="640"/>
            <ac:spMk id="8" creationId="{62B44DCF-38C9-1BE2-14DD-2035CFAFDE58}"/>
          </ac:spMkLst>
        </pc:spChg>
        <pc:picChg chg="add mod">
          <ac:chgData name="伊健 杜" userId="e69aded81da48593" providerId="LiveId" clId="{41003853-85DE-4F7E-982A-09272E820161}" dt="2022-09-12T01:40:43.414" v="1772" actId="1076"/>
          <ac:picMkLst>
            <pc:docMk/>
            <pc:sldMk cId="1590836182" sldId="640"/>
            <ac:picMk id="5122" creationId="{B61A14B7-7CC7-B0EB-E18E-F284A4055E7A}"/>
          </ac:picMkLst>
        </pc:picChg>
      </pc:sldChg>
      <pc:sldChg chg="delSp modSp add mod">
        <pc:chgData name="伊健 杜" userId="e69aded81da48593" providerId="LiveId" clId="{41003853-85DE-4F7E-982A-09272E820161}" dt="2022-09-12T17:20:05.710" v="2139" actId="20577"/>
        <pc:sldMkLst>
          <pc:docMk/>
          <pc:sldMk cId="3970353969" sldId="641"/>
        </pc:sldMkLst>
        <pc:spChg chg="mod">
          <ac:chgData name="伊健 杜" userId="e69aded81da48593" providerId="LiveId" clId="{41003853-85DE-4F7E-982A-09272E820161}" dt="2022-09-12T17:20:05.710" v="2139" actId="20577"/>
          <ac:spMkLst>
            <pc:docMk/>
            <pc:sldMk cId="3970353969" sldId="641"/>
            <ac:spMk id="2" creationId="{FDE0949F-9A79-06F6-9964-4948C87DA847}"/>
          </ac:spMkLst>
        </pc:spChg>
        <pc:spChg chg="del">
          <ac:chgData name="伊健 杜" userId="e69aded81da48593" providerId="LiveId" clId="{41003853-85DE-4F7E-982A-09272E820161}" dt="2022-09-12T01:44:07.356" v="1918" actId="478"/>
          <ac:spMkLst>
            <pc:docMk/>
            <pc:sldMk cId="3970353969" sldId="641"/>
            <ac:spMk id="3" creationId="{BAC3BFB3-3D94-0AC3-DD42-B66ADCF73DE4}"/>
          </ac:spMkLst>
        </pc:spChg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425248759" sldId="642"/>
        </pc:sldMkLst>
      </pc:sldChg>
      <pc:sldChg chg="add del">
        <pc:chgData name="伊健 杜" userId="e69aded81da48593" providerId="LiveId" clId="{41003853-85DE-4F7E-982A-09272E820161}" dt="2022-09-12T01:48:04.538" v="2076" actId="47"/>
        <pc:sldMkLst>
          <pc:docMk/>
          <pc:sldMk cId="1007223523" sldId="643"/>
        </pc:sldMkLst>
      </pc:sldChg>
      <pc:sldChg chg="addSp delSp modSp add mod">
        <pc:chgData name="伊健 杜" userId="e69aded81da48593" providerId="LiveId" clId="{41003853-85DE-4F7E-982A-09272E820161}" dt="2022-09-12T01:45:24.446" v="1950" actId="478"/>
        <pc:sldMkLst>
          <pc:docMk/>
          <pc:sldMk cId="3823463519" sldId="644"/>
        </pc:sldMkLst>
        <pc:spChg chg="add mod">
          <ac:chgData name="伊健 杜" userId="e69aded81da48593" providerId="LiveId" clId="{41003853-85DE-4F7E-982A-09272E820161}" dt="2022-09-12T01:45:18.021" v="1946" actId="20577"/>
          <ac:spMkLst>
            <pc:docMk/>
            <pc:sldMk cId="3823463519" sldId="644"/>
            <ac:spMk id="3" creationId="{0CF525B8-7EED-4898-62E9-C83CC2E8AA34}"/>
          </ac:spMkLst>
        </pc:spChg>
        <pc:spChg chg="add del mod">
          <ac:chgData name="伊健 杜" userId="e69aded81da48593" providerId="LiveId" clId="{41003853-85DE-4F7E-982A-09272E820161}" dt="2022-09-12T01:45:24.446" v="1950" actId="478"/>
          <ac:spMkLst>
            <pc:docMk/>
            <pc:sldMk cId="3823463519" sldId="644"/>
            <ac:spMk id="4" creationId="{F0FB238D-153C-0514-B947-5CD414882DE9}"/>
          </ac:spMkLst>
        </pc:spChg>
        <pc:spChg chg="mod">
          <ac:chgData name="伊健 杜" userId="e69aded81da48593" providerId="LiveId" clId="{41003853-85DE-4F7E-982A-09272E820161}" dt="2022-09-12T01:43:12.713" v="1916" actId="1076"/>
          <ac:spMkLst>
            <pc:docMk/>
            <pc:sldMk cId="3823463519" sldId="644"/>
            <ac:spMk id="5" creationId="{B6CB9EB3-1AC0-A31D-6580-BD2C46AA799F}"/>
          </ac:spMkLst>
        </pc:spChg>
        <pc:spChg chg="mod">
          <ac:chgData name="伊健 杜" userId="e69aded81da48593" providerId="LiveId" clId="{41003853-85DE-4F7E-982A-09272E820161}" dt="2022-09-12T01:43:53.232" v="1917"/>
          <ac:spMkLst>
            <pc:docMk/>
            <pc:sldMk cId="3823463519" sldId="644"/>
            <ac:spMk id="6" creationId="{85D641E7-ABD2-066C-40FF-0E18328D5A40}"/>
          </ac:spMkLst>
        </pc:spChg>
        <pc:spChg chg="mod">
          <ac:chgData name="伊健 杜" userId="e69aded81da48593" providerId="LiveId" clId="{41003853-85DE-4F7E-982A-09272E820161}" dt="2022-09-12T01:42:58.211" v="1895" actId="1076"/>
          <ac:spMkLst>
            <pc:docMk/>
            <pc:sldMk cId="3823463519" sldId="644"/>
            <ac:spMk id="7" creationId="{8B05D02D-6617-009B-6277-B8FFA1165BC9}"/>
          </ac:spMkLst>
        </pc:spChg>
        <pc:spChg chg="mod">
          <ac:chgData name="伊健 杜" userId="e69aded81da48593" providerId="LiveId" clId="{41003853-85DE-4F7E-982A-09272E820161}" dt="2022-09-12T01:43:11.067" v="1915" actId="1076"/>
          <ac:spMkLst>
            <pc:docMk/>
            <pc:sldMk cId="3823463519" sldId="644"/>
            <ac:spMk id="8" creationId="{62B44DCF-38C9-1BE2-14DD-2035CFAFDE58}"/>
          </ac:spMkLst>
        </pc:spChg>
        <pc:picChg chg="del mod">
          <ac:chgData name="伊健 杜" userId="e69aded81da48593" providerId="LiveId" clId="{41003853-85DE-4F7E-982A-09272E820161}" dt="2022-09-12T01:41:56.794" v="1845" actId="478"/>
          <ac:picMkLst>
            <pc:docMk/>
            <pc:sldMk cId="3823463519" sldId="644"/>
            <ac:picMk id="5122" creationId="{B61A14B7-7CC7-B0EB-E18E-F284A4055E7A}"/>
          </ac:picMkLst>
        </pc:picChg>
        <pc:picChg chg="add mod">
          <ac:chgData name="伊健 杜" userId="e69aded81da48593" providerId="LiveId" clId="{41003853-85DE-4F7E-982A-09272E820161}" dt="2022-09-12T01:42:32.360" v="1848" actId="14100"/>
          <ac:picMkLst>
            <pc:docMk/>
            <pc:sldMk cId="3823463519" sldId="644"/>
            <ac:picMk id="6146" creationId="{26934C30-E13B-7996-3B20-D3A467E5C49F}"/>
          </ac:picMkLst>
        </pc:picChg>
      </pc:sldChg>
      <pc:sldChg chg="modSp add mod">
        <pc:chgData name="伊健 杜" userId="e69aded81da48593" providerId="LiveId" clId="{41003853-85DE-4F7E-982A-09272E820161}" dt="2022-09-12T15:26:44.963" v="2102" actId="20577"/>
        <pc:sldMkLst>
          <pc:docMk/>
          <pc:sldMk cId="2077293032" sldId="645"/>
        </pc:sldMkLst>
        <pc:spChg chg="mod">
          <ac:chgData name="伊健 杜" userId="e69aded81da48593" providerId="LiveId" clId="{41003853-85DE-4F7E-982A-09272E820161}" dt="2022-09-12T15:26:44.963" v="2102" actId="20577"/>
          <ac:spMkLst>
            <pc:docMk/>
            <pc:sldMk cId="2077293032" sldId="645"/>
            <ac:spMk id="2" creationId="{FDE0949F-9A79-06F6-9964-4948C87DA847}"/>
          </ac:spMkLst>
        </pc:spChg>
      </pc:sldChg>
      <pc:sldChg chg="delSp new mod">
        <pc:chgData name="伊健 杜" userId="e69aded81da48593" providerId="LiveId" clId="{41003853-85DE-4F7E-982A-09272E820161}" dt="2022-09-12T01:48:20.010" v="2078" actId="478"/>
        <pc:sldMkLst>
          <pc:docMk/>
          <pc:sldMk cId="2390716554" sldId="646"/>
        </pc:sldMkLst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2" creationId="{AF4A1484-3234-54D9-1C15-C2256B99B79A}"/>
          </ac:spMkLst>
        </pc:spChg>
        <pc:spChg chg="del">
          <ac:chgData name="伊健 杜" userId="e69aded81da48593" providerId="LiveId" clId="{41003853-85DE-4F7E-982A-09272E820161}" dt="2022-09-12T01:48:20.010" v="2078" actId="478"/>
          <ac:spMkLst>
            <pc:docMk/>
            <pc:sldMk cId="2390716554" sldId="646"/>
            <ac:spMk id="3" creationId="{1B2B4E20-E26B-4B18-49A0-09AEDBDF6334}"/>
          </ac:spMkLst>
        </pc:spChg>
      </pc:sldChg>
      <pc:sldChg chg="new">
        <pc:chgData name="伊健 杜" userId="e69aded81da48593" providerId="LiveId" clId="{41003853-85DE-4F7E-982A-09272E820161}" dt="2022-09-12T15:28:21.535" v="2103" actId="680"/>
        <pc:sldMkLst>
          <pc:docMk/>
          <pc:sldMk cId="947771541" sldId="647"/>
        </pc:sldMkLst>
      </pc:sldChg>
      <pc:sldChg chg="delSp modSp new mod">
        <pc:chgData name="伊健 杜" userId="e69aded81da48593" providerId="LiveId" clId="{41003853-85DE-4F7E-982A-09272E820161}" dt="2022-09-12T15:59:22.879" v="2119" actId="1076"/>
        <pc:sldMkLst>
          <pc:docMk/>
          <pc:sldMk cId="677330436" sldId="648"/>
        </pc:sldMkLst>
        <pc:spChg chg="mod">
          <ac:chgData name="伊健 杜" userId="e69aded81da48593" providerId="LiveId" clId="{41003853-85DE-4F7E-982A-09272E820161}" dt="2022-09-12T15:59:22.879" v="2119" actId="1076"/>
          <ac:spMkLst>
            <pc:docMk/>
            <pc:sldMk cId="677330436" sldId="648"/>
            <ac:spMk id="2" creationId="{B7AE6E77-0BF7-01C4-2CAE-18DA960E26CA}"/>
          </ac:spMkLst>
        </pc:spChg>
        <pc:spChg chg="del">
          <ac:chgData name="伊健 杜" userId="e69aded81da48593" providerId="LiveId" clId="{41003853-85DE-4F7E-982A-09272E820161}" dt="2022-09-12T15:59:16.298" v="2112" actId="478"/>
          <ac:spMkLst>
            <pc:docMk/>
            <pc:sldMk cId="677330436" sldId="648"/>
            <ac:spMk id="3" creationId="{575A0768-08C1-EB76-46D2-280C3AF0BF9A}"/>
          </ac:spMkLst>
        </pc:spChg>
      </pc:sldChg>
    </pc:docChg>
  </pc:docChgLst>
  <pc:docChgLst>
    <pc:chgData name="伊健 杜" userId="e69aded81da48593" providerId="LiveId" clId="{30106CC4-C31E-40FD-8A64-49DA8C75574F}"/>
    <pc:docChg chg="undo custSel addSld delSld modSld sldOrd">
      <pc:chgData name="伊健 杜" userId="e69aded81da48593" providerId="LiveId" clId="{30106CC4-C31E-40FD-8A64-49DA8C75574F}" dt="2022-12-06T08:30:19.122" v="7064" actId="20577"/>
      <pc:docMkLst>
        <pc:docMk/>
      </pc:docMkLst>
      <pc:sldChg chg="delSp modSp mod ord">
        <pc:chgData name="伊健 杜" userId="e69aded81da48593" providerId="LiveId" clId="{30106CC4-C31E-40FD-8A64-49DA8C75574F}" dt="2022-12-05T17:06:10.139" v="5225"/>
        <pc:sldMkLst>
          <pc:docMk/>
          <pc:sldMk cId="3981181640" sldId="1631"/>
        </pc:sldMkLst>
        <pc:spChg chg="del">
          <ac:chgData name="伊健 杜" userId="e69aded81da48593" providerId="LiveId" clId="{30106CC4-C31E-40FD-8A64-49DA8C75574F}" dt="2022-12-05T15:45:23.935" v="1226" actId="478"/>
          <ac:spMkLst>
            <pc:docMk/>
            <pc:sldMk cId="3981181640" sldId="1631"/>
            <ac:spMk id="2" creationId="{49DFC628-A535-425B-4C86-F5D847CA8DB1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81181640" sldId="1631"/>
            <ac:spMk id="4" creationId="{2CD63A4E-E37B-41A6-9090-C7BF9F9D4BD7}"/>
          </ac:spMkLst>
        </pc:spChg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2221877690" sldId="163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21877690" sldId="163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39:48.575" v="843" actId="478"/>
          <ac:picMkLst>
            <pc:docMk/>
            <pc:sldMk cId="2221877690" sldId="1633"/>
            <ac:picMk id="1026" creationId="{13077364-246C-128B-9BED-58904B7D5FEC}"/>
          </ac:picMkLst>
        </pc:picChg>
        <pc:picChg chg="add mod">
          <ac:chgData name="伊健 杜" userId="e69aded81da48593" providerId="LiveId" clId="{30106CC4-C31E-40FD-8A64-49DA8C75574F}" dt="2022-12-05T15:40:10.399" v="846" actId="1076"/>
          <ac:picMkLst>
            <pc:docMk/>
            <pc:sldMk cId="2221877690" sldId="1633"/>
            <ac:picMk id="9218" creationId="{B54093C2-4DA6-754F-F788-9C856857C4C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4260021333" sldId="1643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873396240" sldId="167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82423663" sldId="167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221160068" sldId="1673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3038361113" sldId="1674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2616140614" sldId="1675"/>
        </pc:sldMkLst>
      </pc:sldChg>
      <pc:sldChg chg="del">
        <pc:chgData name="伊健 杜" userId="e69aded81da48593" providerId="LiveId" clId="{30106CC4-C31E-40FD-8A64-49DA8C75574F}" dt="2022-12-05T12:47:24.431" v="0" actId="47"/>
        <pc:sldMkLst>
          <pc:docMk/>
          <pc:sldMk cId="550239355" sldId="1676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47443125" sldId="1677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1257960367" sldId="1678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294107334" sldId="1679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859772550" sldId="1680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461951124" sldId="1682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3972343616" sldId="1683"/>
        </pc:sldMkLst>
      </pc:sldChg>
      <pc:sldChg chg="del">
        <pc:chgData name="伊健 杜" userId="e69aded81da48593" providerId="LiveId" clId="{30106CC4-C31E-40FD-8A64-49DA8C75574F}" dt="2022-12-05T12:47:33.563" v="1" actId="47"/>
        <pc:sldMkLst>
          <pc:docMk/>
          <pc:sldMk cId="2312881180" sldId="1684"/>
        </pc:sldMkLst>
      </pc:sldChg>
      <pc:sldChg chg="addSp delSp modSp mod ord">
        <pc:chgData name="伊健 杜" userId="e69aded81da48593" providerId="LiveId" clId="{30106CC4-C31E-40FD-8A64-49DA8C75574F}" dt="2022-12-05T17:06:10.139" v="5225"/>
        <pc:sldMkLst>
          <pc:docMk/>
          <pc:sldMk cId="196168413" sldId="168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6168413" sldId="1685"/>
            <ac:spMk id="4" creationId="{2CD63A4E-E37B-41A6-9090-C7BF9F9D4BD7}"/>
          </ac:spMkLst>
        </pc:spChg>
        <pc:picChg chg="add mod">
          <ac:chgData name="伊健 杜" userId="e69aded81da48593" providerId="LiveId" clId="{30106CC4-C31E-40FD-8A64-49DA8C75574F}" dt="2022-12-05T15:19:35.367" v="79" actId="1076"/>
          <ac:picMkLst>
            <pc:docMk/>
            <pc:sldMk cId="196168413" sldId="1685"/>
            <ac:picMk id="1026" creationId="{5DF6A029-152B-E784-D8AD-12C375C4B019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4" creationId="{9DC48B43-4486-5243-6901-3A594726FDD2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18" creationId="{D6FDF52D-E49A-E6CA-66E3-2611E6BB717F}"/>
          </ac:picMkLst>
        </pc:picChg>
        <pc:picChg chg="del">
          <ac:chgData name="伊健 杜" userId="e69aded81da48593" providerId="LiveId" clId="{30106CC4-C31E-40FD-8A64-49DA8C75574F}" dt="2022-12-05T15:18:27.691" v="14" actId="478"/>
          <ac:picMkLst>
            <pc:docMk/>
            <pc:sldMk cId="196168413" sldId="1685"/>
            <ac:picMk id="13320" creationId="{BEEBFAB3-4E6F-C6E3-A540-3F0023E1FF3E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09366703" sldId="168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9366703" sldId="168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1:58.020" v="145" actId="478"/>
          <ac:picMkLst>
            <pc:docMk/>
            <pc:sldMk cId="209366703" sldId="1686"/>
            <ac:picMk id="1026" creationId="{5DF6A029-152B-E784-D8AD-12C375C4B019}"/>
          </ac:picMkLst>
        </pc:picChg>
        <pc:picChg chg="add mod">
          <ac:chgData name="伊健 杜" userId="e69aded81da48593" providerId="LiveId" clId="{30106CC4-C31E-40FD-8A64-49DA8C75574F}" dt="2022-12-05T15:22:56.191" v="150" actId="1076"/>
          <ac:picMkLst>
            <pc:docMk/>
            <pc:sldMk cId="209366703" sldId="1686"/>
            <ac:picMk id="2050" creationId="{3FAEF4E8-EB3A-474A-63AC-66C0BA3A5AB5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3813004" sldId="1686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2077128816" sldId="168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077128816" sldId="168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29:40.656" v="308" actId="478"/>
          <ac:picMkLst>
            <pc:docMk/>
            <pc:sldMk cId="2077128816" sldId="1687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0:13.727" v="311" actId="1076"/>
          <ac:picMkLst>
            <pc:docMk/>
            <pc:sldMk cId="2077128816" sldId="1687"/>
            <ac:picMk id="3074" creationId="{ACD4D19A-2260-81F0-CFB9-73F0AD4B97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020793196" sldId="168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93787683" sldId="1688"/>
        </pc:sldMkLst>
        <pc:spChg chg="del">
          <ac:chgData name="伊健 杜" userId="e69aded81da48593" providerId="LiveId" clId="{30106CC4-C31E-40FD-8A64-49DA8C75574F}" dt="2022-12-05T15:32:12.765" v="435" actId="478"/>
          <ac:spMkLst>
            <pc:docMk/>
            <pc:sldMk cId="393787683" sldId="1688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93787683" sldId="1688"/>
            <ac:spMk id="4" creationId="{2CD63A4E-E37B-41A6-9090-C7BF9F9D4BD7}"/>
          </ac:spMkLst>
        </pc:spChg>
        <pc:spChg chg="add del mod">
          <ac:chgData name="伊健 杜" userId="e69aded81da48593" providerId="LiveId" clId="{30106CC4-C31E-40FD-8A64-49DA8C75574F}" dt="2022-12-05T15:32:14.017" v="436" actId="478"/>
          <ac:spMkLst>
            <pc:docMk/>
            <pc:sldMk cId="393787683" sldId="1688"/>
            <ac:spMk id="5" creationId="{E61697F6-DC24-B515-74B3-1E20921C56B2}"/>
          </ac:spMkLst>
        </pc:spChg>
        <pc:picChg chg="del">
          <ac:chgData name="伊健 杜" userId="e69aded81da48593" providerId="LiveId" clId="{30106CC4-C31E-40FD-8A64-49DA8C75574F}" dt="2022-12-05T15:31:02.206" v="434" actId="478"/>
          <ac:picMkLst>
            <pc:docMk/>
            <pc:sldMk cId="393787683" sldId="1688"/>
            <ac:picMk id="2050" creationId="{3FAEF4E8-EB3A-474A-63AC-66C0BA3A5AB5}"/>
          </ac:picMkLst>
        </pc:picChg>
        <pc:picChg chg="add mod">
          <ac:chgData name="伊健 杜" userId="e69aded81da48593" providerId="LiveId" clId="{30106CC4-C31E-40FD-8A64-49DA8C75574F}" dt="2022-12-05T15:32:30.481" v="439" actId="1076"/>
          <ac:picMkLst>
            <pc:docMk/>
            <pc:sldMk cId="393787683" sldId="1688"/>
            <ac:picMk id="4098" creationId="{7D48DE87-ADF5-A0DF-7B5B-E7960658217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704272558" sldId="1688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78155850" sldId="1689"/>
        </pc:sldMkLst>
      </pc:sldChg>
      <pc:sldChg chg="addSp delSp modSp add mod">
        <pc:chgData name="伊健 杜" userId="e69aded81da48593" providerId="LiveId" clId="{30106CC4-C31E-40FD-8A64-49DA8C75574F}" dt="2022-12-05T15:33:26.646" v="490"/>
        <pc:sldMkLst>
          <pc:docMk/>
          <pc:sldMk cId="2116554632" sldId="1689"/>
        </pc:sldMkLst>
        <pc:spChg chg="mod">
          <ac:chgData name="伊健 杜" userId="e69aded81da48593" providerId="LiveId" clId="{30106CC4-C31E-40FD-8A64-49DA8C75574F}" dt="2022-12-05T15:33:26.646" v="490"/>
          <ac:spMkLst>
            <pc:docMk/>
            <pc:sldMk cId="2116554632" sldId="168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2:51.150" v="476" actId="478"/>
          <ac:picMkLst>
            <pc:docMk/>
            <pc:sldMk cId="2116554632" sldId="1689"/>
            <ac:picMk id="4098" creationId="{7D48DE87-ADF5-A0DF-7B5B-E79606582176}"/>
          </ac:picMkLst>
        </pc:picChg>
        <pc:picChg chg="add mod">
          <ac:chgData name="伊健 杜" userId="e69aded81da48593" providerId="LiveId" clId="{30106CC4-C31E-40FD-8A64-49DA8C75574F}" dt="2022-12-05T15:33:21.332" v="479" actId="14100"/>
          <ac:picMkLst>
            <pc:docMk/>
            <pc:sldMk cId="2116554632" sldId="1689"/>
            <ac:picMk id="5122" creationId="{56E6504A-54D7-057C-8B63-C5A850A1DE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5756611" sldId="169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223565080" sldId="169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223565080" sldId="169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02.774" v="533" actId="478"/>
          <ac:picMkLst>
            <pc:docMk/>
            <pc:sldMk cId="1223565080" sldId="1690"/>
            <ac:picMk id="5122" creationId="{56E6504A-54D7-057C-8B63-C5A850A1DE2B}"/>
          </ac:picMkLst>
        </pc:picChg>
        <pc:picChg chg="add mod">
          <ac:chgData name="伊健 杜" userId="e69aded81da48593" providerId="LiveId" clId="{30106CC4-C31E-40FD-8A64-49DA8C75574F}" dt="2022-12-05T15:34:14.831" v="535" actId="1076"/>
          <ac:picMkLst>
            <pc:docMk/>
            <pc:sldMk cId="1223565080" sldId="1690"/>
            <ac:picMk id="6146" creationId="{A6285AFF-6396-8C22-D245-8E5B2FCAE9B7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769203678" sldId="1691"/>
        </pc:sldMkLst>
      </pc:sldChg>
      <pc:sldChg chg="addSp delSp modSp add mod">
        <pc:chgData name="伊健 杜" userId="e69aded81da48593" providerId="LiveId" clId="{30106CC4-C31E-40FD-8A64-49DA8C75574F}" dt="2022-12-06T07:17:10.585" v="7057" actId="20577"/>
        <pc:sldMkLst>
          <pc:docMk/>
          <pc:sldMk cId="3550196908" sldId="1691"/>
        </pc:sldMkLst>
        <pc:spChg chg="add mod">
          <ac:chgData name="伊健 杜" userId="e69aded81da48593" providerId="LiveId" clId="{30106CC4-C31E-40FD-8A64-49DA8C75574F}" dt="2022-12-06T07:17:10.585" v="7057" actId="20577"/>
          <ac:spMkLst>
            <pc:docMk/>
            <pc:sldMk cId="3550196908" sldId="1691"/>
            <ac:spMk id="2" creationId="{446DB38F-7B53-1CC6-2124-83658FBE863E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550196908" sldId="169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4:19.744" v="537" actId="478"/>
          <ac:picMkLst>
            <pc:docMk/>
            <pc:sldMk cId="3550196908" sldId="1691"/>
            <ac:picMk id="6146" creationId="{A6285AFF-6396-8C22-D245-8E5B2FCAE9B7}"/>
          </ac:picMkLst>
        </pc:picChg>
        <pc:picChg chg="add mod">
          <ac:chgData name="伊健 杜" userId="e69aded81da48593" providerId="LiveId" clId="{30106CC4-C31E-40FD-8A64-49DA8C75574F}" dt="2022-12-05T15:34:58.949" v="541" actId="14100"/>
          <ac:picMkLst>
            <pc:docMk/>
            <pc:sldMk cId="3550196908" sldId="1691"/>
            <ac:picMk id="7170" creationId="{D3910E05-7C46-3C5D-376E-0FD51549768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383357458" sldId="169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383357458" sldId="1692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5:36:38.207" v="693" actId="478"/>
          <ac:picMkLst>
            <pc:docMk/>
            <pc:sldMk cId="1383357458" sldId="1692"/>
            <ac:picMk id="7170" creationId="{D3910E05-7C46-3C5D-376E-0FD515497686}"/>
          </ac:picMkLst>
        </pc:picChg>
        <pc:picChg chg="add mod">
          <ac:chgData name="伊健 杜" userId="e69aded81da48593" providerId="LiveId" clId="{30106CC4-C31E-40FD-8A64-49DA8C75574F}" dt="2022-12-05T15:38:11.876" v="696" actId="1076"/>
          <ac:picMkLst>
            <pc:docMk/>
            <pc:sldMk cId="1383357458" sldId="1692"/>
            <ac:picMk id="8194" creationId="{855C52E6-088B-DC4C-88DD-E710FE9B44BC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3349248834" sldId="1692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80664498" sldId="1693"/>
        </pc:sldMkLst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4150516070" sldId="169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150516070" sldId="169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0:46.638" v="909" actId="478"/>
          <ac:picMkLst>
            <pc:docMk/>
            <pc:sldMk cId="4150516070" sldId="1693"/>
            <ac:picMk id="9218" creationId="{B54093C2-4DA6-754F-F788-9C856857C4C7}"/>
          </ac:picMkLst>
        </pc:picChg>
        <pc:picChg chg="add mod">
          <ac:chgData name="伊健 杜" userId="e69aded81da48593" providerId="LiveId" clId="{30106CC4-C31E-40FD-8A64-49DA8C75574F}" dt="2022-12-05T15:40:50.256" v="911" actId="1076"/>
          <ac:picMkLst>
            <pc:docMk/>
            <pc:sldMk cId="4150516070" sldId="1693"/>
            <ac:picMk id="10242" creationId="{11C62988-785C-0D7E-478A-7B36C6E77D52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024590960" sldId="1694"/>
        </pc:sldMkLst>
      </pc:sldChg>
      <pc:sldChg chg="addSp delSp modSp add mod">
        <pc:chgData name="伊健 杜" userId="e69aded81da48593" providerId="LiveId" clId="{30106CC4-C31E-40FD-8A64-49DA8C75574F}" dt="2022-12-06T06:04:15.595" v="5450" actId="20577"/>
        <pc:sldMkLst>
          <pc:docMk/>
          <pc:sldMk cId="3854211747" sldId="169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854211747" sldId="1694"/>
            <ac:spMk id="2" creationId="{10304424-DB4A-36E7-9E0D-D32A5DD0F26C}"/>
          </ac:spMkLst>
        </pc:spChg>
        <pc:spChg chg="add del mod">
          <ac:chgData name="伊健 杜" userId="e69aded81da48593" providerId="LiveId" clId="{30106CC4-C31E-40FD-8A64-49DA8C75574F}" dt="2022-12-06T06:04:11.210" v="5447" actId="478"/>
          <ac:spMkLst>
            <pc:docMk/>
            <pc:sldMk cId="3854211747" sldId="1694"/>
            <ac:spMk id="3" creationId="{27AEA2E2-7F92-67A2-A71B-CED48BDD5180}"/>
          </ac:spMkLst>
        </pc:spChg>
        <pc:spChg chg="mod">
          <ac:chgData name="伊健 杜" userId="e69aded81da48593" providerId="LiveId" clId="{30106CC4-C31E-40FD-8A64-49DA8C75574F}" dt="2022-12-06T06:04:15.595" v="5450" actId="20577"/>
          <ac:spMkLst>
            <pc:docMk/>
            <pc:sldMk cId="3854211747" sldId="169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26.024" v="1025" actId="478"/>
          <ac:picMkLst>
            <pc:docMk/>
            <pc:sldMk cId="3854211747" sldId="1694"/>
            <ac:picMk id="10242" creationId="{11C62988-785C-0D7E-478A-7B36C6E77D52}"/>
          </ac:picMkLst>
        </pc:picChg>
        <pc:picChg chg="add mod">
          <ac:chgData name="伊健 杜" userId="e69aded81da48593" providerId="LiveId" clId="{30106CC4-C31E-40FD-8A64-49DA8C75574F}" dt="2022-12-05T15:42:31.456" v="1028" actId="1076"/>
          <ac:picMkLst>
            <pc:docMk/>
            <pc:sldMk cId="3854211747" sldId="1694"/>
            <ac:picMk id="11266" creationId="{137819FD-63D6-2B93-E8F0-259D069B125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5441418" sldId="1695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209585564" sldId="169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09585564" sldId="169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5:42:36.077" v="1030" actId="478"/>
          <ac:picMkLst>
            <pc:docMk/>
            <pc:sldMk cId="3209585564" sldId="1695"/>
            <ac:picMk id="11266" creationId="{137819FD-63D6-2B93-E8F0-259D069B125F}"/>
          </ac:picMkLst>
        </pc:picChg>
        <pc:picChg chg="add mod">
          <ac:chgData name="伊健 杜" userId="e69aded81da48593" providerId="LiveId" clId="{30106CC4-C31E-40FD-8A64-49DA8C75574F}" dt="2022-12-05T15:44:23.442" v="1175" actId="1076"/>
          <ac:picMkLst>
            <pc:docMk/>
            <pc:sldMk cId="3209585564" sldId="1695"/>
            <ac:picMk id="12290" creationId="{C91155D6-4531-8EAA-E372-4C6E520A341F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4635091" sldId="1696"/>
        </pc:sldMkLst>
      </pc:sldChg>
      <pc:sldChg chg="addSp delSp modSp add mod">
        <pc:chgData name="伊健 杜" userId="e69aded81da48593" providerId="LiveId" clId="{30106CC4-C31E-40FD-8A64-49DA8C75574F}" dt="2022-12-06T06:04:26.215" v="5451" actId="478"/>
        <pc:sldMkLst>
          <pc:docMk/>
          <pc:sldMk cId="324984923" sldId="1696"/>
        </pc:sldMkLst>
        <pc:spChg chg="add del mod">
          <ac:chgData name="伊健 杜" userId="e69aded81da48593" providerId="LiveId" clId="{30106CC4-C31E-40FD-8A64-49DA8C75574F}" dt="2022-12-06T06:04:26.215" v="5451" actId="478"/>
          <ac:spMkLst>
            <pc:docMk/>
            <pc:sldMk cId="324984923" sldId="1696"/>
            <ac:spMk id="2" creationId="{368B59DF-BD20-660F-C75A-E1662C8F916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4984923" sldId="1696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000550123" sldId="1697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660388373" sldId="169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660388373" sldId="169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4:37.058" v="1482" actId="478"/>
          <ac:picMkLst>
            <pc:docMk/>
            <pc:sldMk cId="2660388373" sldId="1697"/>
            <ac:picMk id="10242" creationId="{11C62988-785C-0D7E-478A-7B36C6E77D52}"/>
          </ac:picMkLst>
        </pc:picChg>
        <pc:picChg chg="add del mod">
          <ac:chgData name="伊健 杜" userId="e69aded81da48593" providerId="LiveId" clId="{30106CC4-C31E-40FD-8A64-49DA8C75574F}" dt="2022-12-05T16:06:53.003" v="1496" actId="478"/>
          <ac:picMkLst>
            <pc:docMk/>
            <pc:sldMk cId="2660388373" sldId="1697"/>
            <ac:picMk id="13314" creationId="{6D8D0599-E7C2-10D1-C22C-B6B5778DD9C4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6" creationId="{C481E5BF-7EC0-28D7-057D-9875B53AB4A3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18" creationId="{215350B5-54D6-1A8D-ACE3-833E761617A9}"/>
          </ac:picMkLst>
        </pc:picChg>
        <pc:picChg chg="add mod">
          <ac:chgData name="伊健 杜" userId="e69aded81da48593" providerId="LiveId" clId="{30106CC4-C31E-40FD-8A64-49DA8C75574F}" dt="2022-12-05T16:07:47.116" v="1521" actId="1076"/>
          <ac:picMkLst>
            <pc:docMk/>
            <pc:sldMk cId="2660388373" sldId="1697"/>
            <ac:picMk id="13320" creationId="{67394693-CE5D-03B5-5ABF-8F833E700843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717903204" sldId="1698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97120438" sldId="169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97120438" sldId="1698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07:52.053" v="1523" actId="478"/>
          <ac:picMkLst>
            <pc:docMk/>
            <pc:sldMk cId="3797120438" sldId="1698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0:11.005" v="1622" actId="1076"/>
          <ac:picMkLst>
            <pc:docMk/>
            <pc:sldMk cId="3797120438" sldId="1698"/>
            <ac:picMk id="14338" creationId="{C9C8C28E-18A2-E277-D49B-97CF1B8533AA}"/>
          </ac:picMkLst>
        </pc:picChg>
      </pc:sldChg>
      <pc:sldChg chg="addSp delSp modSp add mod ord">
        <pc:chgData name="伊健 杜" userId="e69aded81da48593" providerId="LiveId" clId="{30106CC4-C31E-40FD-8A64-49DA8C75574F}" dt="2022-12-05T17:06:10.139" v="5225"/>
        <pc:sldMkLst>
          <pc:docMk/>
          <pc:sldMk cId="1917533053" sldId="169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17533053" sldId="169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6" creationId="{C481E5BF-7EC0-28D7-057D-9875B53AB4A3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18" creationId="{215350B5-54D6-1A8D-ACE3-833E761617A9}"/>
          </ac:picMkLst>
        </pc:picChg>
        <pc:picChg chg="del">
          <ac:chgData name="伊健 杜" userId="e69aded81da48593" providerId="LiveId" clId="{30106CC4-C31E-40FD-8A64-49DA8C75574F}" dt="2022-12-05T16:11:42.648" v="1826" actId="478"/>
          <ac:picMkLst>
            <pc:docMk/>
            <pc:sldMk cId="1917533053" sldId="1699"/>
            <ac:picMk id="13320" creationId="{67394693-CE5D-03B5-5ABF-8F833E700843}"/>
          </ac:picMkLst>
        </pc:picChg>
        <pc:picChg chg="add mod">
          <ac:chgData name="伊健 杜" userId="e69aded81da48593" providerId="LiveId" clId="{30106CC4-C31E-40FD-8A64-49DA8C75574F}" dt="2022-12-05T16:13:09.222" v="1832" actId="14100"/>
          <ac:picMkLst>
            <pc:docMk/>
            <pc:sldMk cId="1917533053" sldId="1699"/>
            <ac:picMk id="15362" creationId="{9915DCE1-B7BF-24EB-F0A4-9BB09AFB762B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612403542" sldId="1699"/>
        </pc:sldMkLst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195487389" sldId="1700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994031812" sldId="170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94031812" sldId="170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13:20.264" v="1834" actId="478"/>
          <ac:picMkLst>
            <pc:docMk/>
            <pc:sldMk cId="1994031812" sldId="1700"/>
            <ac:picMk id="14338" creationId="{C9C8C28E-18A2-E277-D49B-97CF1B8533AA}"/>
          </ac:picMkLst>
        </pc:picChg>
        <pc:picChg chg="add del mod">
          <ac:chgData name="伊健 杜" userId="e69aded81da48593" providerId="LiveId" clId="{30106CC4-C31E-40FD-8A64-49DA8C75574F}" dt="2022-12-05T16:20:56.811" v="2119" actId="478"/>
          <ac:picMkLst>
            <pc:docMk/>
            <pc:sldMk cId="1994031812" sldId="1700"/>
            <ac:picMk id="16386" creationId="{117A9F38-4C4C-90AE-5C7C-2E2DFFC881D5}"/>
          </ac:picMkLst>
        </pc:picChg>
        <pc:picChg chg="add del">
          <ac:chgData name="伊健 杜" userId="e69aded81da48593" providerId="LiveId" clId="{30106CC4-C31E-40FD-8A64-49DA8C75574F}" dt="2022-12-05T16:20:13.091" v="2118" actId="478"/>
          <ac:picMkLst>
            <pc:docMk/>
            <pc:sldMk cId="1994031812" sldId="1700"/>
            <ac:picMk id="16388" creationId="{D6DE95BB-D54E-A48C-EAD3-C2AC9078BAA9}"/>
          </ac:picMkLst>
        </pc:picChg>
        <pc:picChg chg="add mod">
          <ac:chgData name="伊健 杜" userId="e69aded81da48593" providerId="LiveId" clId="{30106CC4-C31E-40FD-8A64-49DA8C75574F}" dt="2022-12-05T16:21:06.128" v="2123" actId="1076"/>
          <ac:picMkLst>
            <pc:docMk/>
            <pc:sldMk cId="1994031812" sldId="1700"/>
            <ac:picMk id="16390" creationId="{7EDD708F-E7CD-32D4-208D-98920013CDC6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325308572" sldId="1701"/>
        </pc:sldMkLst>
      </pc:sldChg>
      <pc:sldChg chg="modSp add mod">
        <pc:chgData name="伊健 杜" userId="e69aded81da48593" providerId="LiveId" clId="{30106CC4-C31E-40FD-8A64-49DA8C75574F}" dt="2022-12-05T16:21:41.875" v="2208"/>
        <pc:sldMkLst>
          <pc:docMk/>
          <pc:sldMk cId="3687110911" sldId="1701"/>
        </pc:sldMkLst>
        <pc:spChg chg="mod">
          <ac:chgData name="伊健 杜" userId="e69aded81da48593" providerId="LiveId" clId="{30106CC4-C31E-40FD-8A64-49DA8C75574F}" dt="2022-12-05T16:21:41.875" v="2208"/>
          <ac:spMkLst>
            <pc:docMk/>
            <pc:sldMk cId="3687110911" sldId="1701"/>
            <ac:spMk id="4" creationId="{2CD63A4E-E37B-41A6-9090-C7BF9F9D4BD7}"/>
          </ac:spMkLst>
        </pc:sp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969791930" sldId="1702"/>
        </pc:sldMkLst>
      </pc:sldChg>
      <pc:sldChg chg="addSp delSp modSp add mod">
        <pc:chgData name="伊健 杜" userId="e69aded81da48593" providerId="LiveId" clId="{30106CC4-C31E-40FD-8A64-49DA8C75574F}" dt="2022-12-05T17:52:12.552" v="5281" actId="20577"/>
        <pc:sldMkLst>
          <pc:docMk/>
          <pc:sldMk cId="3115408518" sldId="1702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115408518" sldId="170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12.552" v="5281" actId="20577"/>
          <ac:spMkLst>
            <pc:docMk/>
            <pc:sldMk cId="3115408518" sldId="170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26:06.130" v="2349" actId="478"/>
          <ac:picMkLst>
            <pc:docMk/>
            <pc:sldMk cId="3115408518" sldId="1702"/>
            <ac:picMk id="16390" creationId="{7EDD708F-E7CD-32D4-208D-98920013CDC6}"/>
          </ac:picMkLst>
        </pc:picChg>
        <pc:picChg chg="add mod">
          <ac:chgData name="伊健 杜" userId="e69aded81da48593" providerId="LiveId" clId="{30106CC4-C31E-40FD-8A64-49DA8C75574F}" dt="2022-12-05T16:32:25.878" v="2446" actId="1076"/>
          <ac:picMkLst>
            <pc:docMk/>
            <pc:sldMk cId="3115408518" sldId="1702"/>
            <ac:picMk id="17410" creationId="{7F25F667-E947-3118-A4E3-E3CA5F961A89}"/>
          </ac:picMkLst>
        </pc:picChg>
      </pc:sldChg>
      <pc:sldChg chg="del">
        <pc:chgData name="伊健 杜" userId="e69aded81da48593" providerId="LiveId" clId="{30106CC4-C31E-40FD-8A64-49DA8C75574F}" dt="2022-12-05T12:47:39.641" v="2" actId="47"/>
        <pc:sldMkLst>
          <pc:docMk/>
          <pc:sldMk cId="2133253232" sldId="1703"/>
        </pc:sldMkLst>
      </pc:sldChg>
      <pc:sldChg chg="new">
        <pc:chgData name="伊健 杜" userId="e69aded81da48593" providerId="LiveId" clId="{30106CC4-C31E-40FD-8A64-49DA8C75574F}" dt="2022-12-05T16:22:52.733" v="2300" actId="680"/>
        <pc:sldMkLst>
          <pc:docMk/>
          <pc:sldMk cId="2915808231" sldId="1703"/>
        </pc:sldMkLst>
      </pc:sldChg>
      <pc:sldChg chg="addSp delSp modSp add mod">
        <pc:chgData name="伊健 杜" userId="e69aded81da48593" providerId="LiveId" clId="{30106CC4-C31E-40FD-8A64-49DA8C75574F}" dt="2022-12-05T17:52:50.495" v="5284" actId="20577"/>
        <pc:sldMkLst>
          <pc:docMk/>
          <pc:sldMk cId="1874238000" sldId="170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4238000" sldId="1704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52:50.495" v="5284" actId="20577"/>
          <ac:spMkLst>
            <pc:docMk/>
            <pc:sldMk cId="1874238000" sldId="1704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3:34.898" v="2493" actId="478"/>
          <ac:picMkLst>
            <pc:docMk/>
            <pc:sldMk cId="1874238000" sldId="1704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4:15.209" v="2502" actId="1076"/>
          <ac:picMkLst>
            <pc:docMk/>
            <pc:sldMk cId="1874238000" sldId="1704"/>
            <ac:picMk id="18434" creationId="{D98DF814-B3D3-D1DD-0DFB-747FFA89DAE2}"/>
          </ac:picMkLst>
        </pc:picChg>
      </pc:sldChg>
      <pc:sldChg chg="add del">
        <pc:chgData name="伊健 杜" userId="e69aded81da48593" providerId="LiveId" clId="{30106CC4-C31E-40FD-8A64-49DA8C75574F}" dt="2022-12-05T16:26:08.599" v="2351"/>
        <pc:sldMkLst>
          <pc:docMk/>
          <pc:sldMk cId="2214161713" sldId="1704"/>
        </pc:sldMkLst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975694912" sldId="170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975694912" sldId="1705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4:46.095" v="2556" actId="478"/>
          <ac:picMkLst>
            <pc:docMk/>
            <pc:sldMk cId="975694912" sldId="1705"/>
            <ac:picMk id="18434" creationId="{D98DF814-B3D3-D1DD-0DFB-747FFA89DAE2}"/>
          </ac:picMkLst>
        </pc:picChg>
        <pc:picChg chg="add mod">
          <ac:chgData name="伊健 杜" userId="e69aded81da48593" providerId="LiveId" clId="{30106CC4-C31E-40FD-8A64-49DA8C75574F}" dt="2022-12-05T16:36:25.655" v="2661" actId="1076"/>
          <ac:picMkLst>
            <pc:docMk/>
            <pc:sldMk cId="975694912" sldId="1705"/>
            <ac:picMk id="19458" creationId="{9E1703D4-132D-0806-803A-A058EC5A7805}"/>
          </ac:picMkLst>
        </pc:picChg>
      </pc:sldChg>
      <pc:sldChg chg="addSp delSp modSp add mod">
        <pc:chgData name="伊健 杜" userId="e69aded81da48593" providerId="LiveId" clId="{30106CC4-C31E-40FD-8A64-49DA8C75574F}" dt="2022-12-06T06:04:58.742" v="5457"/>
        <pc:sldMkLst>
          <pc:docMk/>
          <pc:sldMk cId="1906690029" sldId="1706"/>
        </pc:sldMkLst>
        <pc:spChg chg="mod">
          <ac:chgData name="伊健 杜" userId="e69aded81da48593" providerId="LiveId" clId="{30106CC4-C31E-40FD-8A64-49DA8C75574F}" dt="2022-12-05T16:36:49.908" v="2686"/>
          <ac:spMkLst>
            <pc:docMk/>
            <pc:sldMk cId="1906690029" sldId="1706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4:58.742" v="5457"/>
          <ac:spMkLst>
            <pc:docMk/>
            <pc:sldMk cId="1906690029" sldId="170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7:07.254" v="2758" actId="478"/>
          <ac:picMkLst>
            <pc:docMk/>
            <pc:sldMk cId="1906690029" sldId="1706"/>
            <ac:picMk id="17410" creationId="{7F25F667-E947-3118-A4E3-E3CA5F961A89}"/>
          </ac:picMkLst>
        </pc:picChg>
        <pc:picChg chg="add mod">
          <ac:chgData name="伊健 杜" userId="e69aded81da48593" providerId="LiveId" clId="{30106CC4-C31E-40FD-8A64-49DA8C75574F}" dt="2022-12-05T16:37:34.377" v="2761" actId="1076"/>
          <ac:picMkLst>
            <pc:docMk/>
            <pc:sldMk cId="1906690029" sldId="1706"/>
            <ac:picMk id="20482" creationId="{F1A74C7E-640B-7986-F833-DFC0043A08C8}"/>
          </ac:picMkLst>
        </pc:picChg>
      </pc:sldChg>
      <pc:sldChg chg="addSp delSp modSp add mod">
        <pc:chgData name="伊健 杜" userId="e69aded81da48593" providerId="LiveId" clId="{30106CC4-C31E-40FD-8A64-49DA8C75574F}" dt="2022-12-05T17:57:37.202" v="5287" actId="20577"/>
        <pc:sldMkLst>
          <pc:docMk/>
          <pc:sldMk cId="2619449559" sldId="1707"/>
        </pc:sldMkLst>
        <pc:spChg chg="mod">
          <ac:chgData name="伊健 杜" userId="e69aded81da48593" providerId="LiveId" clId="{30106CC4-C31E-40FD-8A64-49DA8C75574F}" dt="2022-12-05T17:57:37.202" v="5287" actId="20577"/>
          <ac:spMkLst>
            <pc:docMk/>
            <pc:sldMk cId="2619449559" sldId="1707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38:10.131" v="2834" actId="478"/>
          <ac:picMkLst>
            <pc:docMk/>
            <pc:sldMk cId="2619449559" sldId="1707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38:13.563" v="2836" actId="1076"/>
          <ac:picMkLst>
            <pc:docMk/>
            <pc:sldMk cId="2619449559" sldId="1707"/>
            <ac:picMk id="21506" creationId="{B4BA00F4-7B38-BAFB-A4D3-0321997F5823}"/>
          </ac:picMkLst>
        </pc:picChg>
      </pc:sldChg>
      <pc:sldChg chg="modSp add del mod">
        <pc:chgData name="伊健 杜" userId="e69aded81da48593" providerId="LiveId" clId="{30106CC4-C31E-40FD-8A64-49DA8C75574F}" dt="2022-12-06T06:23:15.327" v="6318" actId="47"/>
        <pc:sldMkLst>
          <pc:docMk/>
          <pc:sldMk cId="1941910601" sldId="1708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941910601" sldId="170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411153383" sldId="170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411153383" sldId="170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39:28.949" v="3029" actId="478"/>
          <ac:picMkLst>
            <pc:docMk/>
            <pc:sldMk cId="2411153383" sldId="1709"/>
            <ac:picMk id="3074" creationId="{ACD4D19A-2260-81F0-CFB9-73F0AD4B971F}"/>
          </ac:picMkLst>
        </pc:picChg>
        <pc:picChg chg="add mod">
          <ac:chgData name="伊健 杜" userId="e69aded81da48593" providerId="LiveId" clId="{30106CC4-C31E-40FD-8A64-49DA8C75574F}" dt="2022-12-05T16:39:42.720" v="3033" actId="1076"/>
          <ac:picMkLst>
            <pc:docMk/>
            <pc:sldMk cId="2411153383" sldId="1709"/>
            <ac:picMk id="22530" creationId="{20E24ED0-95D7-C85F-7D0D-9F622432DEE1}"/>
          </ac:picMkLst>
        </pc:picChg>
      </pc:sldChg>
      <pc:sldChg chg="add del">
        <pc:chgData name="伊健 杜" userId="e69aded81da48593" providerId="LiveId" clId="{30106CC4-C31E-40FD-8A64-49DA8C75574F}" dt="2022-12-05T16:38:59.164" v="2948" actId="47"/>
        <pc:sldMkLst>
          <pc:docMk/>
          <pc:sldMk cId="4171167353" sldId="1709"/>
        </pc:sldMkLst>
      </pc:sldChg>
      <pc:sldChg chg="addSp delSp modSp add mod">
        <pc:chgData name="伊健 杜" userId="e69aded81da48593" providerId="LiveId" clId="{30106CC4-C31E-40FD-8A64-49DA8C75574F}" dt="2022-12-05T18:01:33.750" v="5288" actId="20577"/>
        <pc:sldMkLst>
          <pc:docMk/>
          <pc:sldMk cId="3673344596" sldId="1710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673344596" sldId="1710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01:33.750" v="5288" actId="20577"/>
          <ac:spMkLst>
            <pc:docMk/>
            <pc:sldMk cId="3673344596" sldId="1710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25.968" v="3136" actId="478"/>
          <ac:picMkLst>
            <pc:docMk/>
            <pc:sldMk cId="3673344596" sldId="1710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0:30.762" v="3139" actId="1076"/>
          <ac:picMkLst>
            <pc:docMk/>
            <pc:sldMk cId="3673344596" sldId="1710"/>
            <ac:picMk id="24578" creationId="{C72A61A3-D7EC-7837-9E5D-CE8404E8E9C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044895810" sldId="1711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044895810" sldId="1711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0:34.849" v="3141" actId="478"/>
          <ac:picMkLst>
            <pc:docMk/>
            <pc:sldMk cId="4044895810" sldId="1711"/>
            <ac:picMk id="24578" creationId="{C72A61A3-D7EC-7837-9E5D-CE8404E8E9C6}"/>
          </ac:picMkLst>
        </pc:picChg>
        <pc:picChg chg="add mod">
          <ac:chgData name="伊健 杜" userId="e69aded81da48593" providerId="LiveId" clId="{30106CC4-C31E-40FD-8A64-49DA8C75574F}" dt="2022-12-05T16:41:28.772" v="3237" actId="1076"/>
          <ac:picMkLst>
            <pc:docMk/>
            <pc:sldMk cId="4044895810" sldId="1711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30106CC4-C31E-40FD-8A64-49DA8C75574F}" dt="2022-12-06T06:05:07.569" v="5458" actId="478"/>
        <pc:sldMkLst>
          <pc:docMk/>
          <pc:sldMk cId="1979414413" sldId="1712"/>
        </pc:sldMkLst>
        <pc:spChg chg="add del mod">
          <ac:chgData name="伊健 杜" userId="e69aded81da48593" providerId="LiveId" clId="{30106CC4-C31E-40FD-8A64-49DA8C75574F}" dt="2022-12-06T06:05:07.569" v="5458" actId="478"/>
          <ac:spMkLst>
            <pc:docMk/>
            <pc:sldMk cId="1979414413" sldId="1712"/>
            <ac:spMk id="2" creationId="{BB0A1A5D-4E4F-3C2C-C70E-B026FDF0FCC6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979414413" sldId="1712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3040879435" sldId="1713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3040879435" sldId="1713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30106CC4-C31E-40FD-8A64-49DA8C75574F}" dt="2022-12-05T17:06:10.139" v="5225"/>
        <pc:sldMkLst>
          <pc:docMk/>
          <pc:sldMk cId="1587308436" sldId="1714"/>
        </pc:sldMkLst>
        <pc:spChg chg="add 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587308436" sldId="171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2276859554" sldId="171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276859554" sldId="1715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4:32.190" v="3616" actId="478"/>
          <ac:picMkLst>
            <pc:docMk/>
            <pc:sldMk cId="2276859554" sldId="1715"/>
            <ac:picMk id="22530" creationId="{20E24ED0-95D7-C85F-7D0D-9F622432DEE1}"/>
          </ac:picMkLst>
        </pc:picChg>
        <pc:picChg chg="add mod">
          <ac:chgData name="伊健 杜" userId="e69aded81da48593" providerId="LiveId" clId="{30106CC4-C31E-40FD-8A64-49DA8C75574F}" dt="2022-12-05T16:44:34.880" v="3619" actId="14100"/>
          <ac:picMkLst>
            <pc:docMk/>
            <pc:sldMk cId="2276859554" sldId="1715"/>
            <ac:picMk id="26626" creationId="{76AD9323-7F09-CE85-43C5-349827E12BE6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1857417073" sldId="171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1857417073" sldId="1716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5:27.558" v="3687" actId="478"/>
          <ac:picMkLst>
            <pc:docMk/>
            <pc:sldMk cId="1857417073" sldId="1716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5:34.306" v="3692" actId="1076"/>
          <ac:picMkLst>
            <pc:docMk/>
            <pc:sldMk cId="1857417073" sldId="1716"/>
            <ac:picMk id="27650" creationId="{A33BA4A0-27F0-1D7F-95C2-D35267E70042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4278964318" sldId="171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78964318" sldId="1717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6:18.520" v="3752" actId="478"/>
          <ac:picMkLst>
            <pc:docMk/>
            <pc:sldMk cId="4278964318" sldId="1717"/>
            <ac:picMk id="26626" creationId="{76AD9323-7F09-CE85-43C5-349827E12BE6}"/>
          </ac:picMkLst>
        </pc:picChg>
        <pc:picChg chg="add mod">
          <ac:chgData name="伊健 杜" userId="e69aded81da48593" providerId="LiveId" clId="{30106CC4-C31E-40FD-8A64-49DA8C75574F}" dt="2022-12-05T16:46:20.639" v="3754" actId="1076"/>
          <ac:picMkLst>
            <pc:docMk/>
            <pc:sldMk cId="4278964318" sldId="1717"/>
            <ac:picMk id="28674" creationId="{15C973B3-D29C-B5BC-A926-1F494C29244C}"/>
          </ac:picMkLst>
        </pc:picChg>
      </pc:sldChg>
      <pc:sldChg chg="delSp modSp add mod">
        <pc:chgData name="伊健 杜" userId="e69aded81da48593" providerId="LiveId" clId="{30106CC4-C31E-40FD-8A64-49DA8C75574F}" dt="2022-12-05T17:06:10.139" v="5225"/>
        <pc:sldMkLst>
          <pc:docMk/>
          <pc:sldMk cId="2723184307" sldId="1718"/>
        </pc:sldMkLst>
        <pc:spChg chg="del">
          <ac:chgData name="伊健 杜" userId="e69aded81da48593" providerId="LiveId" clId="{30106CC4-C31E-40FD-8A64-49DA8C75574F}" dt="2022-12-05T16:46:33.217" v="3767" actId="478"/>
          <ac:spMkLst>
            <pc:docMk/>
            <pc:sldMk cId="2723184307" sldId="1718"/>
            <ac:spMk id="2" creationId="{9C20EB71-D031-2965-60AF-60ED6E2B86E2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2723184307" sldId="1718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5T18:20:54.537" v="5318" actId="20577"/>
        <pc:sldMkLst>
          <pc:docMk/>
          <pc:sldMk cId="1875663254" sldId="1719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875663254" sldId="1719"/>
            <ac:spMk id="2" creationId="{93750CB4-09CB-E972-8931-8149CF602B19}"/>
          </ac:spMkLst>
        </pc:spChg>
        <pc:spChg chg="mod">
          <ac:chgData name="伊健 杜" userId="e69aded81da48593" providerId="LiveId" clId="{30106CC4-C31E-40FD-8A64-49DA8C75574F}" dt="2022-12-05T18:20:54.537" v="5318" actId="20577"/>
          <ac:spMkLst>
            <pc:docMk/>
            <pc:sldMk cId="1875663254" sldId="1719"/>
            <ac:spMk id="4" creationId="{2CD63A4E-E37B-41A6-9090-C7BF9F9D4BD7}"/>
          </ac:spMkLst>
        </pc:spChg>
        <pc:picChg chg="del">
          <ac:chgData name="伊健 杜" userId="e69aded81da48593" providerId="LiveId" clId="{30106CC4-C31E-40FD-8A64-49DA8C75574F}" dt="2022-12-05T16:47:12.891" v="3892" actId="478"/>
          <ac:picMkLst>
            <pc:docMk/>
            <pc:sldMk cId="1875663254" sldId="1719"/>
            <ac:picMk id="28674" creationId="{15C973B3-D29C-B5BC-A926-1F494C29244C}"/>
          </ac:picMkLst>
        </pc:picChg>
        <pc:picChg chg="add mod">
          <ac:chgData name="伊健 杜" userId="e69aded81da48593" providerId="LiveId" clId="{30106CC4-C31E-40FD-8A64-49DA8C75574F}" dt="2022-12-05T16:48:16.019" v="3968" actId="1076"/>
          <ac:picMkLst>
            <pc:docMk/>
            <pc:sldMk cId="1875663254" sldId="1719"/>
            <ac:picMk id="29698" creationId="{92D1C1D3-C14A-07E2-E587-3D0E4628AC76}"/>
          </ac:picMkLst>
        </pc:picChg>
      </pc:sldChg>
      <pc:sldChg chg="addSp delSp modSp add mod">
        <pc:chgData name="伊健 杜" userId="e69aded81da48593" providerId="LiveId" clId="{30106CC4-C31E-40FD-8A64-49DA8C75574F}" dt="2022-12-06T08:06:50.466" v="7058" actId="478"/>
        <pc:sldMkLst>
          <pc:docMk/>
          <pc:sldMk cId="4208994514" sldId="1720"/>
        </pc:sldMkLst>
        <pc:spChg chg="add del mod">
          <ac:chgData name="伊健 杜" userId="e69aded81da48593" providerId="LiveId" clId="{30106CC4-C31E-40FD-8A64-49DA8C75574F}" dt="2022-12-06T08:06:50.466" v="7058" actId="478"/>
          <ac:spMkLst>
            <pc:docMk/>
            <pc:sldMk cId="4208994514" sldId="1720"/>
            <ac:spMk id="2" creationId="{D6B532E2-7BAA-E26B-1C38-AE11D71CFD64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4208994514" sldId="172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8:19:43.452" v="7060" actId="20577"/>
        <pc:sldMkLst>
          <pc:docMk/>
          <pc:sldMk cId="3267991469" sldId="1721"/>
        </pc:sldMkLst>
        <pc:spChg chg="mod">
          <ac:chgData name="伊健 杜" userId="e69aded81da48593" providerId="LiveId" clId="{30106CC4-C31E-40FD-8A64-49DA8C75574F}" dt="2022-12-06T08:19:43.452" v="7060" actId="20577"/>
          <ac:spMkLst>
            <pc:docMk/>
            <pc:sldMk cId="3267991469" sldId="1721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267991469" sldId="172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49:47.685" v="4262" actId="478"/>
          <ac:picMkLst>
            <pc:docMk/>
            <pc:sldMk cId="3267991469" sldId="1721"/>
            <ac:picMk id="20482" creationId="{F1A74C7E-640B-7986-F833-DFC0043A08C8}"/>
          </ac:picMkLst>
        </pc:picChg>
        <pc:picChg chg="add mod">
          <ac:chgData name="伊健 杜" userId="e69aded81da48593" providerId="LiveId" clId="{30106CC4-C31E-40FD-8A64-49DA8C75574F}" dt="2022-12-05T16:50:08.181" v="4265" actId="1076"/>
          <ac:picMkLst>
            <pc:docMk/>
            <pc:sldMk cId="3267991469" sldId="1721"/>
            <ac:picMk id="30722" creationId="{4F113C73-B414-BD7C-BC07-4AD1538AE2CD}"/>
          </ac:picMkLst>
        </pc:picChg>
      </pc:sldChg>
      <pc:sldChg chg="addSp delSp modSp add mod">
        <pc:chgData name="伊健 杜" userId="e69aded81da48593" providerId="LiveId" clId="{30106CC4-C31E-40FD-8A64-49DA8C75574F}" dt="2022-12-06T08:19:48.463" v="7062" actId="20577"/>
        <pc:sldMkLst>
          <pc:docMk/>
          <pc:sldMk cId="3132663699" sldId="1722"/>
        </pc:sldMkLst>
        <pc:spChg chg="mod">
          <ac:chgData name="伊健 杜" userId="e69aded81da48593" providerId="LiveId" clId="{30106CC4-C31E-40FD-8A64-49DA8C75574F}" dt="2022-12-06T08:19:48.463" v="7062" actId="20577"/>
          <ac:spMkLst>
            <pc:docMk/>
            <pc:sldMk cId="3132663699" sldId="1722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132663699" sldId="1722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0:19.013" v="4287" actId="478"/>
          <ac:picMkLst>
            <pc:docMk/>
            <pc:sldMk cId="3132663699" sldId="1722"/>
            <ac:picMk id="30722" creationId="{4F113C73-B414-BD7C-BC07-4AD1538AE2CD}"/>
          </ac:picMkLst>
        </pc:picChg>
        <pc:picChg chg="add mod">
          <ac:chgData name="伊健 杜" userId="e69aded81da48593" providerId="LiveId" clId="{30106CC4-C31E-40FD-8A64-49DA8C75574F}" dt="2022-12-05T16:52:02.998" v="4504" actId="1076"/>
          <ac:picMkLst>
            <pc:docMk/>
            <pc:sldMk cId="3132663699" sldId="1722"/>
            <ac:picMk id="31746" creationId="{400B5E33-94EE-3955-A5CF-02E69EF86651}"/>
          </ac:picMkLst>
        </pc:picChg>
      </pc:sldChg>
      <pc:sldChg chg="addSp delSp modSp add mod">
        <pc:chgData name="伊健 杜" userId="e69aded81da48593" providerId="LiveId" clId="{30106CC4-C31E-40FD-8A64-49DA8C75574F}" dt="2022-12-05T17:06:10.139" v="5225"/>
        <pc:sldMkLst>
          <pc:docMk/>
          <pc:sldMk cId="3759598514" sldId="1723"/>
        </pc:sldMkLst>
        <pc:spChg chg="mod">
          <ac:chgData name="伊健 杜" userId="e69aded81da48593" providerId="LiveId" clId="{30106CC4-C31E-40FD-8A64-49DA8C75574F}" dt="2022-12-05T16:52:17.810" v="4516"/>
          <ac:spMkLst>
            <pc:docMk/>
            <pc:sldMk cId="3759598514" sldId="1723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5T17:06:10.139" v="5225"/>
          <ac:spMkLst>
            <pc:docMk/>
            <pc:sldMk cId="3759598514" sldId="1723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5T16:52:19.645" v="4517" actId="478"/>
          <ac:picMkLst>
            <pc:docMk/>
            <pc:sldMk cId="3759598514" sldId="1723"/>
            <ac:picMk id="30722" creationId="{4F113C73-B414-BD7C-BC07-4AD1538AE2CD}"/>
          </ac:picMkLst>
        </pc:picChg>
        <pc:picChg chg="add del mod">
          <ac:chgData name="伊健 杜" userId="e69aded81da48593" providerId="LiveId" clId="{30106CC4-C31E-40FD-8A64-49DA8C75574F}" dt="2022-12-05T16:54:22.884" v="4650" actId="478"/>
          <ac:picMkLst>
            <pc:docMk/>
            <pc:sldMk cId="3759598514" sldId="1723"/>
            <ac:picMk id="32770" creationId="{F78B2D21-27BC-FF3E-E578-CB4E66F11A4D}"/>
          </ac:picMkLst>
        </pc:picChg>
        <pc:picChg chg="add del mod">
          <ac:chgData name="伊健 杜" userId="e69aded81da48593" providerId="LiveId" clId="{30106CC4-C31E-40FD-8A64-49DA8C75574F}" dt="2022-12-05T16:54:25.088" v="4653" actId="478"/>
          <ac:picMkLst>
            <pc:docMk/>
            <pc:sldMk cId="3759598514" sldId="1723"/>
            <ac:picMk id="32772" creationId="{D6B45FD1-0B54-B7F7-90C1-92B31B580ABB}"/>
          </ac:picMkLst>
        </pc:picChg>
        <pc:picChg chg="add del mod">
          <ac:chgData name="伊健 杜" userId="e69aded81da48593" providerId="LiveId" clId="{30106CC4-C31E-40FD-8A64-49DA8C75574F}" dt="2022-12-05T16:55:57.907" v="4877" actId="478"/>
          <ac:picMkLst>
            <pc:docMk/>
            <pc:sldMk cId="3759598514" sldId="1723"/>
            <ac:picMk id="32774" creationId="{A8C0EA04-749F-C378-6ADA-6BEDE5771982}"/>
          </ac:picMkLst>
        </pc:picChg>
        <pc:picChg chg="add mod">
          <ac:chgData name="伊健 杜" userId="e69aded81da48593" providerId="LiveId" clId="{30106CC4-C31E-40FD-8A64-49DA8C75574F}" dt="2022-12-05T16:56:45.387" v="4993" actId="1076"/>
          <ac:picMkLst>
            <pc:docMk/>
            <pc:sldMk cId="3759598514" sldId="1723"/>
            <ac:picMk id="32776" creationId="{601A8A63-A98A-1BB5-0970-FA216568B963}"/>
          </ac:picMkLst>
        </pc:picChg>
      </pc:sldChg>
      <pc:sldChg chg="modSp add">
        <pc:chgData name="伊健 杜" userId="e69aded81da48593" providerId="LiveId" clId="{30106CC4-C31E-40FD-8A64-49DA8C75574F}" dt="2022-12-05T17:06:10.139" v="5225"/>
        <pc:sldMkLst>
          <pc:docMk/>
          <pc:sldMk cId="1084291594" sldId="1724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1084291594" sldId="172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30106CC4-C31E-40FD-8A64-49DA8C75574F}" dt="2022-12-06T08:30:19.122" v="7064" actId="20577"/>
        <pc:sldMkLst>
          <pc:docMk/>
          <pc:sldMk cId="2956021832" sldId="1725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56021832" sldId="1725"/>
            <ac:spMk id="4" creationId="{2CD63A4E-E37B-41A6-9090-C7BF9F9D4BD7}"/>
          </ac:spMkLst>
        </pc:spChg>
      </pc:sldChg>
      <pc:sldChg chg="modSp add mod">
        <pc:chgData name="伊健 杜" userId="e69aded81da48593" providerId="LiveId" clId="{30106CC4-C31E-40FD-8A64-49DA8C75574F}" dt="2022-12-05T17:06:10.139" v="5225"/>
        <pc:sldMkLst>
          <pc:docMk/>
          <pc:sldMk cId="743407591" sldId="1726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743407591" sldId="1726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05:28.537" v="5460" actId="47"/>
        <pc:sldMkLst>
          <pc:docMk/>
          <pc:sldMk cId="2993381197" sldId="1727"/>
        </pc:sldMkLst>
        <pc:spChg chg="mod">
          <ac:chgData name="伊健 杜" userId="e69aded81da48593" providerId="LiveId" clId="{30106CC4-C31E-40FD-8A64-49DA8C75574F}" dt="2022-12-05T17:06:10.139" v="5225"/>
          <ac:spMkLst>
            <pc:docMk/>
            <pc:sldMk cId="2993381197" sldId="172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09:52.565" v="5613" actId="1076"/>
        <pc:sldMkLst>
          <pc:docMk/>
          <pc:sldMk cId="837458575" sldId="1728"/>
        </pc:sldMkLst>
        <pc:spChg chg="mod">
          <ac:chgData name="伊健 杜" userId="e69aded81da48593" providerId="LiveId" clId="{30106CC4-C31E-40FD-8A64-49DA8C75574F}" dt="2022-12-06T06:07:32.758" v="5472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09:27.712" v="5608" actId="20577"/>
          <ac:spMkLst>
            <pc:docMk/>
            <pc:sldMk cId="837458575" sldId="1728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09:52.565" v="5613" actId="1076"/>
          <ac:picMkLst>
            <pc:docMk/>
            <pc:sldMk cId="837458575" sldId="1728"/>
            <ac:picMk id="1026" creationId="{B263829D-1D7B-8136-4940-0B7176035750}"/>
          </ac:picMkLst>
        </pc:picChg>
        <pc:picChg chg="del">
          <ac:chgData name="伊健 杜" userId="e69aded81da48593" providerId="LiveId" clId="{30106CC4-C31E-40FD-8A64-49DA8C75574F}" dt="2022-12-06T06:07:36.452" v="5473" actId="478"/>
          <ac:picMkLst>
            <pc:docMk/>
            <pc:sldMk cId="837458575" sldId="1728"/>
            <ac:picMk id="32776" creationId="{601A8A63-A98A-1BB5-0970-FA216568B963}"/>
          </ac:picMkLst>
        </pc:picChg>
      </pc:sldChg>
      <pc:sldChg chg="addSp delSp modSp add mod">
        <pc:chgData name="伊健 杜" userId="e69aded81da48593" providerId="LiveId" clId="{30106CC4-C31E-40FD-8A64-49DA8C75574F}" dt="2022-12-06T06:12:16.698" v="5825" actId="1076"/>
        <pc:sldMkLst>
          <pc:docMk/>
          <pc:sldMk cId="3612246148" sldId="1729"/>
        </pc:sldMkLst>
        <pc:spChg chg="mod">
          <ac:chgData name="伊健 杜" userId="e69aded81da48593" providerId="LiveId" clId="{30106CC4-C31E-40FD-8A64-49DA8C75574F}" dt="2022-12-06T06:11:46.757" v="5822"/>
          <ac:spMkLst>
            <pc:docMk/>
            <pc:sldMk cId="3612246148" sldId="1729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09:55.974" v="5615" actId="478"/>
          <ac:picMkLst>
            <pc:docMk/>
            <pc:sldMk cId="3612246148" sldId="1729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2:16.698" v="5825" actId="1076"/>
          <ac:picMkLst>
            <pc:docMk/>
            <pc:sldMk cId="3612246148" sldId="1729"/>
            <ac:picMk id="2050" creationId="{052DE9F9-E478-9F57-9B06-C9E2DACF03A0}"/>
          </ac:picMkLst>
        </pc:picChg>
      </pc:sldChg>
      <pc:sldChg chg="addSp delSp modSp add mod">
        <pc:chgData name="伊健 杜" userId="e69aded81da48593" providerId="LiveId" clId="{30106CC4-C31E-40FD-8A64-49DA8C75574F}" dt="2022-12-06T06:15:26.347" v="6019" actId="1076"/>
        <pc:sldMkLst>
          <pc:docMk/>
          <pc:sldMk cId="2225819362" sldId="1730"/>
        </pc:sldMkLst>
        <pc:spChg chg="mod">
          <ac:chgData name="伊健 杜" userId="e69aded81da48593" providerId="LiveId" clId="{30106CC4-C31E-40FD-8A64-49DA8C75574F}" dt="2022-12-06T06:13:31.176" v="5850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30106CC4-C31E-40FD-8A64-49DA8C75574F}" dt="2022-12-06T06:14:54.250" v="6014" actId="20577"/>
          <ac:spMkLst>
            <pc:docMk/>
            <pc:sldMk cId="2225819362" sldId="1730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5:21.169" v="6015" actId="478"/>
          <ac:picMkLst>
            <pc:docMk/>
            <pc:sldMk cId="2225819362" sldId="1730"/>
            <ac:picMk id="1026" creationId="{B263829D-1D7B-8136-4940-0B7176035750}"/>
          </ac:picMkLst>
        </pc:picChg>
        <pc:picChg chg="add mod">
          <ac:chgData name="伊健 杜" userId="e69aded81da48593" providerId="LiveId" clId="{30106CC4-C31E-40FD-8A64-49DA8C75574F}" dt="2022-12-06T06:15:26.347" v="6019" actId="1076"/>
          <ac:picMkLst>
            <pc:docMk/>
            <pc:sldMk cId="2225819362" sldId="1730"/>
            <ac:picMk id="3074" creationId="{0AB09B39-507B-AEC3-91DE-5FBF8D2148B6}"/>
          </ac:picMkLst>
        </pc:picChg>
      </pc:sldChg>
      <pc:sldChg chg="addSp delSp modSp add mod">
        <pc:chgData name="伊健 杜" userId="e69aded81da48593" providerId="LiveId" clId="{30106CC4-C31E-40FD-8A64-49DA8C75574F}" dt="2022-12-06T06:17:08.100" v="6119"/>
        <pc:sldMkLst>
          <pc:docMk/>
          <pc:sldMk cId="2166880924" sldId="1731"/>
        </pc:sldMkLst>
        <pc:spChg chg="mod">
          <ac:chgData name="伊健 杜" userId="e69aded81da48593" providerId="LiveId" clId="{30106CC4-C31E-40FD-8A64-49DA8C75574F}" dt="2022-12-06T06:17:08.100" v="6119"/>
          <ac:spMkLst>
            <pc:docMk/>
            <pc:sldMk cId="2166880924" sldId="1731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17:01.448" v="6110" actId="478"/>
          <ac:picMkLst>
            <pc:docMk/>
            <pc:sldMk cId="2166880924" sldId="1731"/>
            <ac:picMk id="3074" creationId="{0AB09B39-507B-AEC3-91DE-5FBF8D2148B6}"/>
          </ac:picMkLst>
        </pc:picChg>
        <pc:picChg chg="add mod">
          <ac:chgData name="伊健 杜" userId="e69aded81da48593" providerId="LiveId" clId="{30106CC4-C31E-40FD-8A64-49DA8C75574F}" dt="2022-12-06T06:17:04.669" v="6112" actId="1076"/>
          <ac:picMkLst>
            <pc:docMk/>
            <pc:sldMk cId="2166880924" sldId="1731"/>
            <ac:picMk id="4098" creationId="{BE87384F-31F0-F516-8CCD-6456AD5FC260}"/>
          </ac:picMkLst>
        </pc:picChg>
      </pc:sldChg>
      <pc:sldChg chg="addSp modSp add mod">
        <pc:chgData name="伊健 杜" userId="e69aded81da48593" providerId="LiveId" clId="{30106CC4-C31E-40FD-8A64-49DA8C75574F}" dt="2022-12-06T06:20:39.030" v="6279" actId="5793"/>
        <pc:sldMkLst>
          <pc:docMk/>
          <pc:sldMk cId="3623378072" sldId="1732"/>
        </pc:sldMkLst>
        <pc:spChg chg="add mod">
          <ac:chgData name="伊健 杜" userId="e69aded81da48593" providerId="LiveId" clId="{30106CC4-C31E-40FD-8A64-49DA8C75574F}" dt="2022-12-06T06:20:39.030" v="6279" actId="5793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20:27.147" v="6243" actId="1076"/>
          <ac:spMkLst>
            <pc:docMk/>
            <pc:sldMk cId="3623378072" sldId="173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7:40.221" v="6593" actId="14100"/>
        <pc:sldMkLst>
          <pc:docMk/>
          <pc:sldMk cId="424649381" sldId="1733"/>
        </pc:sldMkLst>
        <pc:spChg chg="mod">
          <ac:chgData name="伊健 杜" userId="e69aded81da48593" providerId="LiveId" clId="{30106CC4-C31E-40FD-8A64-49DA8C75574F}" dt="2022-12-06T06:21:04.113" v="6302"/>
          <ac:spMkLst>
            <pc:docMk/>
            <pc:sldMk cId="424649381" sldId="1733"/>
            <ac:spMk id="2" creationId="{10304424-DB4A-36E7-9E0D-D32A5DD0F26C}"/>
          </ac:spMkLst>
        </pc:spChg>
        <pc:spChg chg="add del">
          <ac:chgData name="伊健 杜" userId="e69aded81da48593" providerId="LiveId" clId="{30106CC4-C31E-40FD-8A64-49DA8C75574F}" dt="2022-12-06T06:27:32.947" v="6590" actId="478"/>
          <ac:spMkLst>
            <pc:docMk/>
            <pc:sldMk cId="424649381" sldId="1733"/>
            <ac:spMk id="3" creationId="{F33C6DC9-69E9-DC8D-725C-09F8F1CBE92D}"/>
          </ac:spMkLst>
        </pc:spChg>
        <pc:spChg chg="mod">
          <ac:chgData name="伊健 杜" userId="e69aded81da48593" providerId="LiveId" clId="{30106CC4-C31E-40FD-8A64-49DA8C75574F}" dt="2022-12-06T06:26:32.465" v="6587"/>
          <ac:spMkLst>
            <pc:docMk/>
            <pc:sldMk cId="424649381" sldId="1733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27:40.221" v="6593" actId="14100"/>
          <ac:picMkLst>
            <pc:docMk/>
            <pc:sldMk cId="424649381" sldId="1733"/>
            <ac:picMk id="6" creationId="{B0D3DF95-4DA9-5EAE-3076-EBF6152BEE2E}"/>
          </ac:picMkLst>
        </pc:picChg>
        <pc:picChg chg="del">
          <ac:chgData name="伊健 杜" userId="e69aded81da48593" providerId="LiveId" clId="{30106CC4-C31E-40FD-8A64-49DA8C75574F}" dt="2022-12-06T06:27:30.597" v="6588" actId="478"/>
          <ac:picMkLst>
            <pc:docMk/>
            <pc:sldMk cId="424649381" sldId="1733"/>
            <ac:picMk id="4098" creationId="{BE87384F-31F0-F516-8CCD-6456AD5FC260}"/>
          </ac:picMkLst>
        </pc:picChg>
      </pc:sldChg>
      <pc:sldChg chg="modSp add mod">
        <pc:chgData name="伊健 杜" userId="e69aded81da48593" providerId="LiveId" clId="{30106CC4-C31E-40FD-8A64-49DA8C75574F}" dt="2022-12-06T06:23:10.981" v="6316" actId="20577"/>
        <pc:sldMkLst>
          <pc:docMk/>
          <pc:sldMk cId="4111557010" sldId="1734"/>
        </pc:sldMkLst>
        <pc:spChg chg="mod">
          <ac:chgData name="伊健 杜" userId="e69aded81da48593" providerId="LiveId" clId="{30106CC4-C31E-40FD-8A64-49DA8C75574F}" dt="2022-12-06T06:23:10.981" v="6316" actId="20577"/>
          <ac:spMkLst>
            <pc:docMk/>
            <pc:sldMk cId="4111557010" sldId="1734"/>
            <ac:spMk id="4" creationId="{2CD63A4E-E37B-41A6-9090-C7BF9F9D4BD7}"/>
          </ac:spMkLst>
        </pc:spChg>
      </pc:sldChg>
      <pc:sldChg chg="modSp add del mod">
        <pc:chgData name="伊健 杜" userId="e69aded81da48593" providerId="LiveId" clId="{30106CC4-C31E-40FD-8A64-49DA8C75574F}" dt="2022-12-06T06:24:03.686" v="6344" actId="47"/>
        <pc:sldMkLst>
          <pc:docMk/>
          <pc:sldMk cId="1799469504" sldId="1735"/>
        </pc:sldMkLst>
        <pc:spChg chg="mod">
          <ac:chgData name="伊健 杜" userId="e69aded81da48593" providerId="LiveId" clId="{30106CC4-C31E-40FD-8A64-49DA8C75574F}" dt="2022-12-06T06:23:22.411" v="6342"/>
          <ac:spMkLst>
            <pc:docMk/>
            <pc:sldMk cId="1799469504" sldId="17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30106CC4-C31E-40FD-8A64-49DA8C75574F}" dt="2022-12-06T06:29:19.570" v="6756" actId="1076"/>
        <pc:sldMkLst>
          <pc:docMk/>
          <pc:sldMk cId="3398352433" sldId="1736"/>
        </pc:sldMkLst>
        <pc:spChg chg="mod">
          <ac:chgData name="伊健 杜" userId="e69aded81da48593" providerId="LiveId" clId="{30106CC4-C31E-40FD-8A64-49DA8C75574F}" dt="2022-12-06T06:28:48.511" v="6750"/>
          <ac:spMkLst>
            <pc:docMk/>
            <pc:sldMk cId="3398352433" sldId="1736"/>
            <ac:spMk id="5" creationId="{E7287B0E-EF55-E721-8EFA-9A9183C0EDF9}"/>
          </ac:spMkLst>
        </pc:spChg>
        <pc:picChg chg="del">
          <ac:chgData name="伊健 杜" userId="e69aded81da48593" providerId="LiveId" clId="{30106CC4-C31E-40FD-8A64-49DA8C75574F}" dt="2022-12-06T06:29:07.142" v="6751" actId="478"/>
          <ac:picMkLst>
            <pc:docMk/>
            <pc:sldMk cId="3398352433" sldId="1736"/>
            <ac:picMk id="4098" creationId="{BE87384F-31F0-F516-8CCD-6456AD5FC260}"/>
          </ac:picMkLst>
        </pc:picChg>
        <pc:picChg chg="add mod">
          <ac:chgData name="伊健 杜" userId="e69aded81da48593" providerId="LiveId" clId="{30106CC4-C31E-40FD-8A64-49DA8C75574F}" dt="2022-12-06T06:29:19.570" v="6756" actId="1076"/>
          <ac:picMkLst>
            <pc:docMk/>
            <pc:sldMk cId="3398352433" sldId="1736"/>
            <ac:picMk id="5122" creationId="{DB951233-9430-70EE-D74B-E1851AB9A638}"/>
          </ac:picMkLst>
        </pc:picChg>
      </pc:sldChg>
      <pc:sldChg chg="addSp delSp modSp add mod">
        <pc:chgData name="伊健 杜" userId="e69aded81da48593" providerId="LiveId" clId="{30106CC4-C31E-40FD-8A64-49DA8C75574F}" dt="2022-12-06T06:34:21.923" v="6926" actId="1076"/>
        <pc:sldMkLst>
          <pc:docMk/>
          <pc:sldMk cId="1633068199" sldId="1737"/>
        </pc:sldMkLst>
        <pc:spChg chg="add del">
          <ac:chgData name="伊健 杜" userId="e69aded81da48593" providerId="LiveId" clId="{30106CC4-C31E-40FD-8A64-49DA8C75574F}" dt="2022-12-06T06:34:07.125" v="6920" actId="478"/>
          <ac:spMkLst>
            <pc:docMk/>
            <pc:sldMk cId="1633068199" sldId="1737"/>
            <ac:spMk id="3" creationId="{7367136D-92EA-C9F5-E35A-57A12609BC9B}"/>
          </ac:spMkLst>
        </pc:spChg>
        <pc:spChg chg="add del">
          <ac:chgData name="伊健 杜" userId="e69aded81da48593" providerId="LiveId" clId="{30106CC4-C31E-40FD-8A64-49DA8C75574F}" dt="2022-12-06T06:34:13.213" v="6922" actId="478"/>
          <ac:spMkLst>
            <pc:docMk/>
            <pc:sldMk cId="1633068199" sldId="1737"/>
            <ac:spMk id="4" creationId="{F478B228-0519-99C9-CC2E-6A23836E75EB}"/>
          </ac:spMkLst>
        </pc:spChg>
        <pc:spChg chg="mod">
          <ac:chgData name="伊健 杜" userId="e69aded81da48593" providerId="LiveId" clId="{30106CC4-C31E-40FD-8A64-49DA8C75574F}" dt="2022-12-06T06:30:30.600" v="6917"/>
          <ac:spMkLst>
            <pc:docMk/>
            <pc:sldMk cId="1633068199" sldId="1737"/>
            <ac:spMk id="5" creationId="{E7287B0E-EF55-E721-8EFA-9A9183C0EDF9}"/>
          </ac:spMkLst>
        </pc:spChg>
        <pc:picChg chg="add mod">
          <ac:chgData name="伊健 杜" userId="e69aded81da48593" providerId="LiveId" clId="{30106CC4-C31E-40FD-8A64-49DA8C75574F}" dt="2022-12-06T06:34:21.923" v="6926" actId="1076"/>
          <ac:picMkLst>
            <pc:docMk/>
            <pc:sldMk cId="1633068199" sldId="1737"/>
            <ac:picMk id="7" creationId="{6F6C1A9A-F261-2966-58C1-696BDDAE0D1A}"/>
          </ac:picMkLst>
        </pc:picChg>
        <pc:picChg chg="del">
          <ac:chgData name="伊健 杜" userId="e69aded81da48593" providerId="LiveId" clId="{30106CC4-C31E-40FD-8A64-49DA8C75574F}" dt="2022-12-06T06:30:32.464" v="6918" actId="478"/>
          <ac:picMkLst>
            <pc:docMk/>
            <pc:sldMk cId="1633068199" sldId="1737"/>
            <ac:picMk id="5122" creationId="{DB951233-9430-70EE-D74B-E1851AB9A638}"/>
          </ac:picMkLst>
        </pc:picChg>
      </pc:sldChg>
      <pc:sldChg chg="delSp modSp add mod">
        <pc:chgData name="伊健 杜" userId="e69aded81da48593" providerId="LiveId" clId="{30106CC4-C31E-40FD-8A64-49DA8C75574F}" dt="2022-12-06T06:34:59.103" v="7035"/>
        <pc:sldMkLst>
          <pc:docMk/>
          <pc:sldMk cId="1707588064" sldId="1738"/>
        </pc:sldMkLst>
        <pc:spChg chg="del">
          <ac:chgData name="伊健 杜" userId="e69aded81da48593" providerId="LiveId" clId="{30106CC4-C31E-40FD-8A64-49DA8C75574F}" dt="2022-12-06T06:34:28.933" v="6928" actId="478"/>
          <ac:spMkLst>
            <pc:docMk/>
            <pc:sldMk cId="1707588064" sldId="1738"/>
            <ac:spMk id="2" creationId="{7B80D092-9417-8868-0DAD-552DC8575882}"/>
          </ac:spMkLst>
        </pc:spChg>
        <pc:spChg chg="mod">
          <ac:chgData name="伊健 杜" userId="e69aded81da48593" providerId="LiveId" clId="{30106CC4-C31E-40FD-8A64-49DA8C75574F}" dt="2022-12-06T06:34:59.103" v="7035"/>
          <ac:spMkLst>
            <pc:docMk/>
            <pc:sldMk cId="1707588064" sldId="1738"/>
            <ac:spMk id="4" creationId="{2CD63A4E-E37B-41A6-9090-C7BF9F9D4BD7}"/>
          </ac:spMkLst>
        </pc:spChg>
      </pc:sldChg>
      <pc:sldChg chg="add del">
        <pc:chgData name="伊健 杜" userId="e69aded81da48593" providerId="LiveId" clId="{30106CC4-C31E-40FD-8A64-49DA8C75574F}" dt="2022-12-06T06:35:17.883" v="7037" actId="47"/>
        <pc:sldMkLst>
          <pc:docMk/>
          <pc:sldMk cId="927823951" sldId="1739"/>
        </pc:sldMkLst>
      </pc:sldChg>
      <pc:sldChg chg="modSp add mod">
        <pc:chgData name="伊健 杜" userId="e69aded81da48593" providerId="LiveId" clId="{30106CC4-C31E-40FD-8A64-49DA8C75574F}" dt="2022-12-06T06:35:43.169" v="7045"/>
        <pc:sldMkLst>
          <pc:docMk/>
          <pc:sldMk cId="2009820301" sldId="1739"/>
        </pc:sldMkLst>
        <pc:spChg chg="mod">
          <ac:chgData name="伊健 杜" userId="e69aded81da48593" providerId="LiveId" clId="{30106CC4-C31E-40FD-8A64-49DA8C75574F}" dt="2022-12-06T06:35:43.169" v="7045"/>
          <ac:spMkLst>
            <pc:docMk/>
            <pc:sldMk cId="2009820301" sldId="1739"/>
            <ac:spMk id="2" creationId="{93750CB4-09CB-E972-8931-8149CF602B19}"/>
          </ac:spMkLst>
        </pc:spChg>
      </pc:sldChg>
    </pc:docChg>
  </pc:docChgLst>
  <pc:docChgLst>
    <pc:chgData name="伊健 杜" userId="e69aded81da48593" providerId="LiveId" clId="{7F3AFDE1-C357-46BF-BC3D-9F4170648708}"/>
    <pc:docChg chg="undo custSel addSld delSld modSld sldOrd">
      <pc:chgData name="伊健 杜" userId="e69aded81da48593" providerId="LiveId" clId="{7F3AFDE1-C357-46BF-BC3D-9F4170648708}" dt="2022-12-07T16:30:41.482" v="6106" actId="20577"/>
      <pc:docMkLst>
        <pc:docMk/>
      </pc:docMkLst>
      <pc:sldChg chg="del">
        <pc:chgData name="伊健 杜" userId="e69aded81da48593" providerId="LiveId" clId="{7F3AFDE1-C357-46BF-BC3D-9F4170648708}" dt="2022-12-06T13:03:38.469" v="0" actId="47"/>
        <pc:sldMkLst>
          <pc:docMk/>
          <pc:sldMk cId="3981181640" sldId="163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21877690" sldId="163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6168413" sldId="168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9366703" sldId="168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077128816" sldId="168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93787683" sldId="168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116554632" sldId="168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223565080" sldId="169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550196908" sldId="169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383357458" sldId="169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50516070" sldId="169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854211747" sldId="169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09585564" sldId="169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24984923" sldId="169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60388373" sldId="169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797120438" sldId="169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17533053" sldId="169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94031812" sldId="1700"/>
        </pc:sldMkLst>
      </pc:sldChg>
      <pc:sldChg chg="del">
        <pc:chgData name="伊健 杜" userId="e69aded81da48593" providerId="LiveId" clId="{7F3AFDE1-C357-46BF-BC3D-9F4170648708}" dt="2022-12-07T13:26:04.417" v="3361" actId="47"/>
        <pc:sldMkLst>
          <pc:docMk/>
          <pc:sldMk cId="3687110911" sldId="170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115408518" sldId="1702"/>
        </pc:sldMkLst>
      </pc:sldChg>
      <pc:sldChg chg="addSp delSp modSp mod">
        <pc:chgData name="伊健 杜" userId="e69aded81da48593" providerId="LiveId" clId="{7F3AFDE1-C357-46BF-BC3D-9F4170648708}" dt="2022-12-07T14:16:31.300" v="6101" actId="1076"/>
        <pc:sldMkLst>
          <pc:docMk/>
          <pc:sldMk cId="2915808231" sldId="1703"/>
        </pc:sldMkLst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2" creationId="{7AE366DE-FC36-F232-19C2-13E99B8F6D32}"/>
          </ac:spMkLst>
        </pc:spChg>
        <pc:spChg chg="del">
          <ac:chgData name="伊健 杜" userId="e69aded81da48593" providerId="LiveId" clId="{7F3AFDE1-C357-46BF-BC3D-9F4170648708}" dt="2022-12-07T14:16:22.051" v="6096" actId="478"/>
          <ac:spMkLst>
            <pc:docMk/>
            <pc:sldMk cId="2915808231" sldId="1703"/>
            <ac:spMk id="3" creationId="{24CEB728-E4D8-08CE-0C4D-4D675260208F}"/>
          </ac:spMkLst>
        </pc:spChg>
        <pc:picChg chg="add mod">
          <ac:chgData name="伊健 杜" userId="e69aded81da48593" providerId="LiveId" clId="{7F3AFDE1-C357-46BF-BC3D-9F4170648708}" dt="2022-12-07T14:16:31.300" v="6101" actId="1076"/>
          <ac:picMkLst>
            <pc:docMk/>
            <pc:sldMk cId="2915808231" sldId="1703"/>
            <ac:picMk id="5" creationId="{8B92BC4F-2F19-AABB-D202-A0F1C85CB5EB}"/>
          </ac:picMkLst>
        </pc:pic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4238000" sldId="170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975694912" sldId="170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06690029" sldId="170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619449559" sldId="170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411153383" sldId="170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673344596" sldId="1710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044895810" sldId="1711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979414413" sldId="1712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3040879435" sldId="1713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587308436" sldId="1714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276859554" sldId="1715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57417073" sldId="1716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78964318" sldId="1717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2723184307" sldId="1718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1875663254" sldId="1719"/>
        </pc:sldMkLst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208994514" sldId="1720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837458575" sldId="172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837458575" sldId="1728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12246148" sldId="172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12246148" sldId="1729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225819362" sldId="173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225819362" sldId="1730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2166880924" sldId="173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66880924" sldId="1731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623378072" sldId="173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2" creationId="{7B80D092-9417-8868-0DAD-552DC857588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23378072" sldId="1732"/>
            <ac:spMk id="4" creationId="{2CD63A4E-E37B-41A6-9090-C7BF9F9D4BD7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424649381" sldId="173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424649381" sldId="1733"/>
            <ac:spMk id="5" creationId="{E7287B0E-EF55-E721-8EFA-9A9183C0EDF9}"/>
          </ac:spMkLst>
        </pc:spChg>
      </pc:sldChg>
      <pc:sldChg chg="del">
        <pc:chgData name="伊健 杜" userId="e69aded81da48593" providerId="LiveId" clId="{7F3AFDE1-C357-46BF-BC3D-9F4170648708}" dt="2022-12-06T13:03:38.469" v="0" actId="47"/>
        <pc:sldMkLst>
          <pc:docMk/>
          <pc:sldMk cId="4111557010" sldId="1734"/>
        </pc:sldMkLst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3398352433" sldId="173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398352433" sldId="1736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633068199" sldId="173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633068199" sldId="1737"/>
            <ac:spMk id="5" creationId="{E7287B0E-EF55-E721-8EFA-9A9183C0EDF9}"/>
          </ac:spMkLst>
        </pc:spChg>
      </pc:sldChg>
      <pc:sldChg chg="modSp">
        <pc:chgData name="伊健 杜" userId="e69aded81da48593" providerId="LiveId" clId="{7F3AFDE1-C357-46BF-BC3D-9F4170648708}" dt="2022-12-06T15:16:10.686" v="3319"/>
        <pc:sldMkLst>
          <pc:docMk/>
          <pc:sldMk cId="1707588064" sldId="173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707588064" sldId="1738"/>
            <ac:spMk id="4" creationId="{2CD63A4E-E37B-41A6-9090-C7BF9F9D4BD7}"/>
          </ac:spMkLst>
        </pc:spChg>
      </pc:sldChg>
      <pc:sldChg chg="addSp delSp modSp mod">
        <pc:chgData name="伊健 杜" userId="e69aded81da48593" providerId="LiveId" clId="{7F3AFDE1-C357-46BF-BC3D-9F4170648708}" dt="2022-12-06T15:16:10.686" v="3319"/>
        <pc:sldMkLst>
          <pc:docMk/>
          <pc:sldMk cId="2009820301" sldId="1739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3" creationId="{BBD77D6D-C252-7A17-E10A-AD308D7A784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009820301" sldId="1739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33:47.380" v="148" actId="1076"/>
          <ac:picMkLst>
            <pc:docMk/>
            <pc:sldMk cId="2009820301" sldId="1739"/>
            <ac:picMk id="1026" creationId="{50F96A7F-A6F5-0FDA-DECA-AAC14CEA9B12}"/>
          </ac:picMkLst>
        </pc:picChg>
        <pc:picChg chg="del">
          <ac:chgData name="伊健 杜" userId="e69aded81da48593" providerId="LiveId" clId="{7F3AFDE1-C357-46BF-BC3D-9F4170648708}" dt="2022-12-06T13:20:23.415" v="48" actId="478"/>
          <ac:picMkLst>
            <pc:docMk/>
            <pc:sldMk cId="2009820301" sldId="1739"/>
            <ac:picMk id="25602" creationId="{7CDFBBD5-1B61-B44C-640E-AB6DA06E363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703545670" sldId="174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703545670" sldId="1740"/>
            <ac:spMk id="3" creationId="{BBD77D6D-C252-7A17-E10A-AD308D7A7844}"/>
          </ac:spMkLst>
        </pc:spChg>
        <pc:spChg chg="del">
          <ac:chgData name="伊健 杜" userId="e69aded81da48593" providerId="LiveId" clId="{7F3AFDE1-C357-46BF-BC3D-9F4170648708}" dt="2022-12-06T13:41:44.740" v="293" actId="478"/>
          <ac:spMkLst>
            <pc:docMk/>
            <pc:sldMk cId="3703545670" sldId="1740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1:48.213" v="295" actId="478"/>
          <ac:picMkLst>
            <pc:docMk/>
            <pc:sldMk cId="3703545670" sldId="1740"/>
            <ac:picMk id="1026" creationId="{50F96A7F-A6F5-0FDA-DECA-AAC14CEA9B12}"/>
          </ac:picMkLst>
        </pc:picChg>
        <pc:picChg chg="add mod">
          <ac:chgData name="伊健 杜" userId="e69aded81da48593" providerId="LiveId" clId="{7F3AFDE1-C357-46BF-BC3D-9F4170648708}" dt="2022-12-06T13:42:46.393" v="298" actId="1076"/>
          <ac:picMkLst>
            <pc:docMk/>
            <pc:sldMk cId="3703545670" sldId="1740"/>
            <ac:picMk id="2050" creationId="{DE58423B-C52C-E2ED-55A0-29E105550CA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018002820" sldId="174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018002820" sldId="1741"/>
            <ac:spMk id="3" creationId="{BBD77D6D-C252-7A17-E10A-AD308D7A7844}"/>
          </ac:spMkLst>
        </pc:spChg>
        <pc:picChg chg="del mod">
          <ac:chgData name="伊健 杜" userId="e69aded81da48593" providerId="LiveId" clId="{7F3AFDE1-C357-46BF-BC3D-9F4170648708}" dt="2022-12-06T13:43:34.533" v="452" actId="478"/>
          <ac:picMkLst>
            <pc:docMk/>
            <pc:sldMk cId="2018002820" sldId="1741"/>
            <ac:picMk id="2050" creationId="{DE58423B-C52C-E2ED-55A0-29E105550CAD}"/>
          </ac:picMkLst>
        </pc:picChg>
        <pc:picChg chg="add mod">
          <ac:chgData name="伊健 杜" userId="e69aded81da48593" providerId="LiveId" clId="{7F3AFDE1-C357-46BF-BC3D-9F4170648708}" dt="2022-12-06T13:44:12.942" v="502" actId="1076"/>
          <ac:picMkLst>
            <pc:docMk/>
            <pc:sldMk cId="2018002820" sldId="1741"/>
            <ac:picMk id="3074" creationId="{CD605311-513B-2D6C-4197-F3E73CF5CAD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2972953963" sldId="174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972953963" sldId="1742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46:40.107" v="559" actId="196"/>
          <ac:picMkLst>
            <pc:docMk/>
            <pc:sldMk cId="2972953963" sldId="1742"/>
            <ac:picMk id="2" creationId="{070E64EA-3520-4AA3-A70B-5E7BD42A56C5}"/>
          </ac:picMkLst>
        </pc:picChg>
        <pc:picChg chg="add mod">
          <ac:chgData name="伊健 杜" userId="e69aded81da48593" providerId="LiveId" clId="{7F3AFDE1-C357-46BF-BC3D-9F4170648708}" dt="2022-12-06T13:46:15.232" v="554" actId="1076"/>
          <ac:picMkLst>
            <pc:docMk/>
            <pc:sldMk cId="2972953963" sldId="1742"/>
            <ac:picMk id="4098" creationId="{C7CB7430-B0FD-FB56-8ABF-D04E40D870A5}"/>
          </ac:picMkLst>
        </pc:picChg>
        <pc:picChg chg="add mod">
          <ac:chgData name="伊健 杜" userId="e69aded81da48593" providerId="LiveId" clId="{7F3AFDE1-C357-46BF-BC3D-9F4170648708}" dt="2022-12-06T13:46:21.151" v="556" actId="1076"/>
          <ac:picMkLst>
            <pc:docMk/>
            <pc:sldMk cId="2972953963" sldId="1742"/>
            <ac:picMk id="4100" creationId="{E25E4F0F-1339-1731-E2DF-EE0CC9CD191F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76461044" sldId="174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76461044" sldId="1743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2" creationId="{070E64EA-3520-4AA3-A70B-5E7BD42A56C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098" creationId="{C7CB7430-B0FD-FB56-8ABF-D04E40D870A5}"/>
          </ac:picMkLst>
        </pc:picChg>
        <pc:picChg chg="del">
          <ac:chgData name="伊健 杜" userId="e69aded81da48593" providerId="LiveId" clId="{7F3AFDE1-C357-46BF-BC3D-9F4170648708}" dt="2022-12-06T13:46:59.828" v="569" actId="478"/>
          <ac:picMkLst>
            <pc:docMk/>
            <pc:sldMk cId="676461044" sldId="1743"/>
            <ac:picMk id="4100" creationId="{E25E4F0F-1339-1731-E2DF-EE0CC9CD191F}"/>
          </ac:picMkLst>
        </pc:picChg>
        <pc:picChg chg="add mod">
          <ac:chgData name="伊健 杜" userId="e69aded81da48593" providerId="LiveId" clId="{7F3AFDE1-C357-46BF-BC3D-9F4170648708}" dt="2022-12-06T13:47:04.652" v="573" actId="1076"/>
          <ac:picMkLst>
            <pc:docMk/>
            <pc:sldMk cId="676461044" sldId="1743"/>
            <ac:picMk id="5122" creationId="{CAD18F67-3BCE-719F-4595-C56A35FD447D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01669877" sldId="174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01669877" sldId="1744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47:16.598" v="598" actId="478"/>
          <ac:picMkLst>
            <pc:docMk/>
            <pc:sldMk cId="1801669877" sldId="1744"/>
            <ac:picMk id="5122" creationId="{CAD18F67-3BCE-719F-4595-C56A35FD447D}"/>
          </ac:picMkLst>
        </pc:picChg>
        <pc:picChg chg="add del mod">
          <ac:chgData name="伊健 杜" userId="e69aded81da48593" providerId="LiveId" clId="{7F3AFDE1-C357-46BF-BC3D-9F4170648708}" dt="2022-12-06T13:49:39.322" v="603" actId="478"/>
          <ac:picMkLst>
            <pc:docMk/>
            <pc:sldMk cId="1801669877" sldId="1744"/>
            <ac:picMk id="6146" creationId="{D1292081-6926-D3F8-EEE7-E90FA73953AB}"/>
          </ac:picMkLst>
        </pc:picChg>
        <pc:picChg chg="add mod">
          <ac:chgData name="伊健 杜" userId="e69aded81da48593" providerId="LiveId" clId="{7F3AFDE1-C357-46BF-BC3D-9F4170648708}" dt="2022-12-06T13:49:50.060" v="616" actId="1076"/>
          <ac:picMkLst>
            <pc:docMk/>
            <pc:sldMk cId="1801669877" sldId="1744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150060664" sldId="174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150060664" sldId="1745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3:50:58.729" v="624" actId="14100"/>
          <ac:picMkLst>
            <pc:docMk/>
            <pc:sldMk cId="3150060664" sldId="1745"/>
            <ac:picMk id="3" creationId="{4883D3C7-0BFF-7E03-B734-EEF24CC10157}"/>
          </ac:picMkLst>
        </pc:picChg>
        <pc:picChg chg="del">
          <ac:chgData name="伊健 杜" userId="e69aded81da48593" providerId="LiveId" clId="{7F3AFDE1-C357-46BF-BC3D-9F4170648708}" dt="2022-12-06T13:49:53.334" v="618" actId="478"/>
          <ac:picMkLst>
            <pc:docMk/>
            <pc:sldMk cId="3150060664" sldId="1745"/>
            <ac:picMk id="6148" creationId="{8886E794-70E3-DB31-3F64-5CC7690C09AC}"/>
          </ac:picMkLst>
        </pc:picChg>
      </pc:sldChg>
      <pc:sldChg chg="addSp delSp modSp add mod">
        <pc:chgData name="伊健 杜" userId="e69aded81da48593" providerId="LiveId" clId="{7F3AFDE1-C357-46BF-BC3D-9F4170648708}" dt="2022-12-06T13:53:11.453" v="669" actId="20577"/>
        <pc:sldMkLst>
          <pc:docMk/>
          <pc:sldMk cId="669720593" sldId="1746"/>
        </pc:sldMkLst>
        <pc:spChg chg="add mod">
          <ac:chgData name="伊健 杜" userId="e69aded81da48593" providerId="LiveId" clId="{7F3AFDE1-C357-46BF-BC3D-9F4170648708}" dt="2022-12-06T13:53:11.453" v="669" actId="20577"/>
          <ac:spMkLst>
            <pc:docMk/>
            <pc:sldMk cId="669720593" sldId="1746"/>
            <ac:spMk id="2" creationId="{6658D019-E548-B250-4FCB-CCD2B74A88BC}"/>
          </ac:spMkLst>
        </pc:spChg>
        <pc:spChg chg="mod">
          <ac:chgData name="伊健 杜" userId="e69aded81da48593" providerId="LiveId" clId="{7F3AFDE1-C357-46BF-BC3D-9F4170648708}" dt="2022-12-06T13:52:52.323" v="645"/>
          <ac:spMkLst>
            <pc:docMk/>
            <pc:sldMk cId="669720593" sldId="1746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2:44.012" v="632" actId="478"/>
          <ac:picMkLst>
            <pc:docMk/>
            <pc:sldMk cId="669720593" sldId="1746"/>
            <ac:picMk id="3" creationId="{4883D3C7-0BFF-7E03-B734-EEF24CC10157}"/>
          </ac:picMkLst>
        </pc:picChg>
        <pc:picChg chg="add mod">
          <ac:chgData name="伊健 杜" userId="e69aded81da48593" providerId="LiveId" clId="{7F3AFDE1-C357-46BF-BC3D-9F4170648708}" dt="2022-12-06T13:52:47.371" v="636" actId="1076"/>
          <ac:picMkLst>
            <pc:docMk/>
            <pc:sldMk cId="669720593" sldId="1746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82857976" sldId="1747"/>
        </pc:sldMkLst>
        <pc:spChg chg="del">
          <ac:chgData name="伊健 杜" userId="e69aded81da48593" providerId="LiveId" clId="{7F3AFDE1-C357-46BF-BC3D-9F4170648708}" dt="2022-12-06T13:53:43.495" v="671" actId="478"/>
          <ac:spMkLst>
            <pc:docMk/>
            <pc:sldMk cId="1582857976" sldId="1747"/>
            <ac:spMk id="2" creationId="{6658D019-E548-B250-4FCB-CCD2B74A88B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82857976" sldId="1747"/>
            <ac:spMk id="4" creationId="{2CD63A4E-E37B-41A6-9090-C7BF9F9D4BD7}"/>
          </ac:spMkLst>
        </pc:spChg>
        <pc:picChg chg="del">
          <ac:chgData name="伊健 杜" userId="e69aded81da48593" providerId="LiveId" clId="{7F3AFDE1-C357-46BF-BC3D-9F4170648708}" dt="2022-12-06T13:53:43.495" v="671" actId="478"/>
          <ac:picMkLst>
            <pc:docMk/>
            <pc:sldMk cId="1582857976" sldId="1747"/>
            <ac:picMk id="7170" creationId="{F1C6C429-3B05-7BA1-18F5-3A5494F6A0B7}"/>
          </ac:picMkLst>
        </pc:picChg>
      </pc:sldChg>
      <pc:sldChg chg="addSp delSp modSp add mod">
        <pc:chgData name="伊健 杜" userId="e69aded81da48593" providerId="LiveId" clId="{7F3AFDE1-C357-46BF-BC3D-9F4170648708}" dt="2022-12-06T14:07:23.144" v="871" actId="1076"/>
        <pc:sldMkLst>
          <pc:docMk/>
          <pc:sldMk cId="1901595544" sldId="1748"/>
        </pc:sldMkLst>
        <pc:spChg chg="mod">
          <ac:chgData name="伊健 杜" userId="e69aded81da48593" providerId="LiveId" clId="{7F3AFDE1-C357-46BF-BC3D-9F4170648708}" dt="2022-12-06T14:06:03.977" v="779"/>
          <ac:spMkLst>
            <pc:docMk/>
            <pc:sldMk cId="1901595544" sldId="174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4:06:26.505" v="863"/>
          <ac:spMkLst>
            <pc:docMk/>
            <pc:sldMk cId="1901595544" sldId="1748"/>
            <ac:spMk id="5" creationId="{E7287B0E-EF55-E721-8EFA-9A9183C0EDF9}"/>
          </ac:spMkLst>
        </pc:spChg>
        <pc:picChg chg="del mod">
          <ac:chgData name="伊健 杜" userId="e69aded81da48593" providerId="LiveId" clId="{7F3AFDE1-C357-46BF-BC3D-9F4170648708}" dt="2022-12-06T14:07:08.654" v="865" actId="478"/>
          <ac:picMkLst>
            <pc:docMk/>
            <pc:sldMk cId="1901595544" sldId="1748"/>
            <ac:picMk id="6" creationId="{B0D3DF95-4DA9-5EAE-3076-EBF6152BEE2E}"/>
          </ac:picMkLst>
        </pc:picChg>
        <pc:picChg chg="add mod">
          <ac:chgData name="伊健 杜" userId="e69aded81da48593" providerId="LiveId" clId="{7F3AFDE1-C357-46BF-BC3D-9F4170648708}" dt="2022-12-06T14:07:11.255" v="868" actId="14100"/>
          <ac:picMkLst>
            <pc:docMk/>
            <pc:sldMk cId="1901595544" sldId="1748"/>
            <ac:picMk id="9218" creationId="{989B5A3B-8DF1-0B0B-7C8C-F5E268581228}"/>
          </ac:picMkLst>
        </pc:picChg>
        <pc:picChg chg="add mod">
          <ac:chgData name="伊健 杜" userId="e69aded81da48593" providerId="LiveId" clId="{7F3AFDE1-C357-46BF-BC3D-9F4170648708}" dt="2022-12-06T14:07:23.144" v="871" actId="1076"/>
          <ac:picMkLst>
            <pc:docMk/>
            <pc:sldMk cId="1901595544" sldId="1748"/>
            <ac:picMk id="9220" creationId="{C4809E32-990B-E3FE-E42F-55C35F32B75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695947131" sldId="174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95947131" sldId="174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7:28.307" v="873" actId="478"/>
          <ac:picMkLst>
            <pc:docMk/>
            <pc:sldMk cId="695947131" sldId="1749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09:00.609" v="1013" actId="1076"/>
          <ac:picMkLst>
            <pc:docMk/>
            <pc:sldMk cId="695947131" sldId="1749"/>
            <ac:picMk id="11266" creationId="{3DFD2355-ECC3-CEC1-4A56-E8C10476FA19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2474577579" sldId="1750"/>
        </pc:sldMkLst>
        <pc:spChg chg="del mod">
          <ac:chgData name="伊健 杜" userId="e69aded81da48593" providerId="LiveId" clId="{7F3AFDE1-C357-46BF-BC3D-9F4170648708}" dt="2022-12-06T14:27:45.721" v="2345" actId="478"/>
          <ac:spMkLst>
            <pc:docMk/>
            <pc:sldMk cId="2474577579" sldId="1750"/>
            <ac:spMk id="2" creationId="{10304424-DB4A-36E7-9E0D-D32A5DD0F26C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474577579" sldId="1750"/>
            <ac:spMk id="5" creationId="{E7287B0E-EF55-E721-8EFA-9A9183C0EDF9}"/>
          </ac:spMkLst>
        </pc:spChg>
        <pc:spChg chg="add del mod">
          <ac:chgData name="伊健 杜" userId="e69aded81da48593" providerId="LiveId" clId="{7F3AFDE1-C357-46BF-BC3D-9F4170648708}" dt="2022-12-06T14:27:47.388" v="2346" actId="478"/>
          <ac:spMkLst>
            <pc:docMk/>
            <pc:sldMk cId="2474577579" sldId="1750"/>
            <ac:spMk id="6" creationId="{722853E0-3D91-BA9B-3485-0280798E0460}"/>
          </ac:spMkLst>
        </pc:spChg>
        <pc:picChg chg="del mod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18" creationId="{989B5A3B-8DF1-0B0B-7C8C-F5E268581228}"/>
          </ac:picMkLst>
        </pc:picChg>
        <pc:picChg chg="del">
          <ac:chgData name="伊健 杜" userId="e69aded81da48593" providerId="LiveId" clId="{7F3AFDE1-C357-46BF-BC3D-9F4170648708}" dt="2022-12-06T14:09:22.100" v="1035" actId="478"/>
          <ac:picMkLst>
            <pc:docMk/>
            <pc:sldMk cId="2474577579" sldId="1750"/>
            <ac:picMk id="9220" creationId="{C4809E32-990B-E3FE-E42F-55C35F32B755}"/>
          </ac:picMkLst>
        </pc:picChg>
        <pc:picChg chg="add mod">
          <ac:chgData name="伊健 杜" userId="e69aded81da48593" providerId="LiveId" clId="{7F3AFDE1-C357-46BF-BC3D-9F4170648708}" dt="2022-12-06T14:11:14.659" v="1250" actId="1076"/>
          <ac:picMkLst>
            <pc:docMk/>
            <pc:sldMk cId="2474577579" sldId="1750"/>
            <ac:picMk id="12290" creationId="{D77A4410-2F98-BA33-78B9-1D6944B839AB}"/>
          </ac:picMkLst>
        </pc:pic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424745315" sldId="1751"/>
        </pc:sldMkLst>
        <pc:spChg chg="del">
          <ac:chgData name="伊健 杜" userId="e69aded81da48593" providerId="LiveId" clId="{7F3AFDE1-C357-46BF-BC3D-9F4170648708}" dt="2022-12-06T14:28:13.666" v="2353" actId="478"/>
          <ac:spMkLst>
            <pc:docMk/>
            <pc:sldMk cId="3424745315" sldId="1751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5.082" v="2354" actId="478"/>
          <ac:spMkLst>
            <pc:docMk/>
            <pc:sldMk cId="3424745315" sldId="1751"/>
            <ac:spMk id="4" creationId="{E8090ABD-C83D-7D8F-2340-E8E3216FA8E2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424745315" sldId="1751"/>
            <ac:spMk id="6" creationId="{8D5A2BAD-B58C-D573-0FEA-7125CF9E3ADE}"/>
          </ac:spMkLst>
        </pc:spChg>
        <pc:picChg chg="del">
          <ac:chgData name="伊健 杜" userId="e69aded81da48593" providerId="LiveId" clId="{7F3AFDE1-C357-46BF-BC3D-9F4170648708}" dt="2022-12-06T14:12:04.654" v="1259" actId="478"/>
          <ac:picMkLst>
            <pc:docMk/>
            <pc:sldMk cId="3424745315" sldId="1751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3:44.331" v="1398" actId="1076"/>
          <ac:picMkLst>
            <pc:docMk/>
            <pc:sldMk cId="3424745315" sldId="1751"/>
            <ac:picMk id="13314" creationId="{DD4C26ED-C672-19F3-0023-AF7C2A2D0294}"/>
          </ac:picMkLst>
        </pc:picChg>
      </pc:sldChg>
      <pc:sldChg chg="delSp modSp add del mod">
        <pc:chgData name="伊健 杜" userId="e69aded81da48593" providerId="LiveId" clId="{7F3AFDE1-C357-46BF-BC3D-9F4170648708}" dt="2022-12-06T14:19:11.015" v="1850" actId="47"/>
        <pc:sldMkLst>
          <pc:docMk/>
          <pc:sldMk cId="2714280738" sldId="1752"/>
        </pc:sldMkLst>
        <pc:spChg chg="del">
          <ac:chgData name="伊健 杜" userId="e69aded81da48593" providerId="LiveId" clId="{7F3AFDE1-C357-46BF-BC3D-9F4170648708}" dt="2022-12-06T14:13:52.518" v="1400" actId="478"/>
          <ac:spMkLst>
            <pc:docMk/>
            <pc:sldMk cId="2714280738" sldId="1752"/>
            <ac:spMk id="3" creationId="{B4060E5A-C986-14C9-75E2-C5B595787CFA}"/>
          </ac:spMkLst>
        </pc:spChg>
        <pc:spChg chg="mod">
          <ac:chgData name="伊健 杜" userId="e69aded81da48593" providerId="LiveId" clId="{7F3AFDE1-C357-46BF-BC3D-9F4170648708}" dt="2022-12-06T14:14:00.721" v="1438"/>
          <ac:spMkLst>
            <pc:docMk/>
            <pc:sldMk cId="2714280738" sldId="175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879191903" sldId="175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879191903" sldId="175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15:58.735" v="1653" actId="478"/>
          <ac:picMkLst>
            <pc:docMk/>
            <pc:sldMk cId="3879191903" sldId="1753"/>
            <ac:picMk id="12290" creationId="{D77A4410-2F98-BA33-78B9-1D6944B839AB}"/>
          </ac:picMkLst>
        </pc:picChg>
        <pc:picChg chg="add mod">
          <ac:chgData name="伊健 杜" userId="e69aded81da48593" providerId="LiveId" clId="{7F3AFDE1-C357-46BF-BC3D-9F4170648708}" dt="2022-12-06T14:16:35.292" v="1655" actId="1076"/>
          <ac:picMkLst>
            <pc:docMk/>
            <pc:sldMk cId="3879191903" sldId="1753"/>
            <ac:picMk id="15362" creationId="{9E0372B0-4853-3042-67DB-120625C4D406}"/>
          </ac:picMkLst>
        </pc:picChg>
      </pc:sldChg>
      <pc:sldChg chg="modSp add mod">
        <pc:chgData name="伊健 杜" userId="e69aded81da48593" providerId="LiveId" clId="{7F3AFDE1-C357-46BF-BC3D-9F4170648708}" dt="2022-12-06T15:16:10.686" v="3319"/>
        <pc:sldMkLst>
          <pc:docMk/>
          <pc:sldMk cId="1245748469" sldId="1754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245748469" sldId="1754"/>
            <ac:spMk id="4" creationId="{2CD63A4E-E37B-41A6-9090-C7BF9F9D4BD7}"/>
          </ac:spMkLst>
        </pc:spChg>
      </pc:sldChg>
      <pc:sldChg chg="new del">
        <pc:chgData name="伊健 杜" userId="e69aded81da48593" providerId="LiveId" clId="{7F3AFDE1-C357-46BF-BC3D-9F4170648708}" dt="2022-12-06T14:15:29.496" v="1555" actId="47"/>
        <pc:sldMkLst>
          <pc:docMk/>
          <pc:sldMk cId="123480950" sldId="1755"/>
        </pc:sldMkLst>
      </pc:sldChg>
      <pc:sldChg chg="modSp add mod">
        <pc:chgData name="伊健 杜" userId="e69aded81da48593" providerId="LiveId" clId="{7F3AFDE1-C357-46BF-BC3D-9F4170648708}" dt="2022-12-06T15:54:09.187" v="3327"/>
        <pc:sldMkLst>
          <pc:docMk/>
          <pc:sldMk cId="1872689665" sldId="1755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72689665" sldId="175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54:09.187" v="3327"/>
          <ac:spMkLst>
            <pc:docMk/>
            <pc:sldMk cId="1872689665" sldId="1755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3634200150" sldId="1756"/>
        </pc:sldMkLst>
        <pc:spChg chg="del">
          <ac:chgData name="伊健 杜" userId="e69aded81da48593" providerId="LiveId" clId="{7F3AFDE1-C357-46BF-BC3D-9F4170648708}" dt="2022-12-06T14:28:10" v="2351" actId="478"/>
          <ac:spMkLst>
            <pc:docMk/>
            <pc:sldMk cId="3634200150" sldId="1756"/>
            <ac:spMk id="2" creationId="{10304424-DB4A-36E7-9E0D-D32A5DD0F26C}"/>
          </ac:spMkLst>
        </pc:spChg>
        <pc:spChg chg="add del mod">
          <ac:chgData name="伊健 杜" userId="e69aded81da48593" providerId="LiveId" clId="{7F3AFDE1-C357-46BF-BC3D-9F4170648708}" dt="2022-12-06T14:28:11.693" v="2352" actId="478"/>
          <ac:spMkLst>
            <pc:docMk/>
            <pc:sldMk cId="3634200150" sldId="1756"/>
            <ac:spMk id="4" creationId="{3035F6F7-7957-758B-C939-27DA6EE0AED7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5" creationId="{E7287B0E-EF55-E721-8EFA-9A9183C0EDF9}"/>
          </ac:spMkLst>
        </pc:spChg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3634200150" sldId="1756"/>
            <ac:spMk id="6" creationId="{9472865F-370D-FF1E-22ED-37DC49DF8C1D}"/>
          </ac:spMkLst>
        </pc:spChg>
        <pc:picChg chg="del">
          <ac:chgData name="伊健 杜" userId="e69aded81da48593" providerId="LiveId" clId="{7F3AFDE1-C357-46BF-BC3D-9F4170648708}" dt="2022-12-06T14:18:34.840" v="1845" actId="478"/>
          <ac:picMkLst>
            <pc:docMk/>
            <pc:sldMk cId="3634200150" sldId="1756"/>
            <ac:picMk id="15362" creationId="{9E0372B0-4853-3042-67DB-120625C4D406}"/>
          </ac:picMkLst>
        </pc:picChg>
        <pc:picChg chg="add mod">
          <ac:chgData name="伊健 杜" userId="e69aded81da48593" providerId="LiveId" clId="{7F3AFDE1-C357-46BF-BC3D-9F4170648708}" dt="2022-12-06T14:18:45.245" v="1848" actId="1076"/>
          <ac:picMkLst>
            <pc:docMk/>
            <pc:sldMk cId="3634200150" sldId="1756"/>
            <ac:picMk id="17410" creationId="{6EA15DB1-6B23-0192-DA84-8C71EF676902}"/>
          </ac:picMkLst>
        </pc:picChg>
      </pc:sldChg>
      <pc:sldChg chg="modSp add">
        <pc:chgData name="伊健 杜" userId="e69aded81da48593" providerId="LiveId" clId="{7F3AFDE1-C357-46BF-BC3D-9F4170648708}" dt="2022-12-06T15:16:10.686" v="3319"/>
        <pc:sldMkLst>
          <pc:docMk/>
          <pc:sldMk cId="868892606" sldId="1757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868892606" sldId="1757"/>
            <ac:spMk id="4" creationId="{2CD63A4E-E37B-41A6-9090-C7BF9F9D4BD7}"/>
          </ac:spMkLst>
        </pc:spChg>
      </pc:sldChg>
      <pc:sldChg chg="addSp delSp modSp add mod ord">
        <pc:chgData name="伊健 杜" userId="e69aded81da48593" providerId="LiveId" clId="{7F3AFDE1-C357-46BF-BC3D-9F4170648708}" dt="2022-12-06T15:16:10.686" v="3319"/>
        <pc:sldMkLst>
          <pc:docMk/>
          <pc:sldMk cId="1442665877" sldId="1758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442665877" sldId="175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1:09.036" v="2052" actId="478"/>
          <ac:picMkLst>
            <pc:docMk/>
            <pc:sldMk cId="1442665877" sldId="1758"/>
            <ac:picMk id="17410" creationId="{6EA15DB1-6B23-0192-DA84-8C71EF676902}"/>
          </ac:picMkLst>
        </pc:picChg>
        <pc:picChg chg="add mod">
          <ac:chgData name="伊健 杜" userId="e69aded81da48593" providerId="LiveId" clId="{7F3AFDE1-C357-46BF-BC3D-9F4170648708}" dt="2022-12-06T14:22:01.324" v="2058" actId="1076"/>
          <ac:picMkLst>
            <pc:docMk/>
            <pc:sldMk cId="1442665877" sldId="1758"/>
            <ac:picMk id="20482" creationId="{766745A5-9F7E-03E6-9E24-422492EB5380}"/>
          </ac:picMkLst>
        </pc:picChg>
      </pc:sldChg>
      <pc:sldChg chg="modSp add mod ord">
        <pc:chgData name="伊健 杜" userId="e69aded81da48593" providerId="LiveId" clId="{7F3AFDE1-C357-46BF-BC3D-9F4170648708}" dt="2022-12-06T15:16:10.686" v="3319"/>
        <pc:sldMkLst>
          <pc:docMk/>
          <pc:sldMk cId="621066469" sldId="175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621066469" sldId="175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2191808266" sldId="176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2191808266" sldId="176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2:06.532" v="2060" actId="478"/>
          <ac:picMkLst>
            <pc:docMk/>
            <pc:sldMk cId="2191808266" sldId="1760"/>
            <ac:picMk id="20482" creationId="{766745A5-9F7E-03E6-9E24-422492EB5380}"/>
          </ac:picMkLst>
        </pc:picChg>
        <pc:picChg chg="add mod">
          <ac:chgData name="伊健 杜" userId="e69aded81da48593" providerId="LiveId" clId="{7F3AFDE1-C357-46BF-BC3D-9F4170648708}" dt="2022-12-06T14:23:48.714" v="2168" actId="1076"/>
          <ac:picMkLst>
            <pc:docMk/>
            <pc:sldMk cId="2191808266" sldId="1760"/>
            <ac:picMk id="22530" creationId="{540587DE-6816-A5F6-1B8C-1C47DC2EC918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332179650" sldId="1761"/>
        </pc:sldMkLst>
        <pc:spChg chg="mod">
          <ac:chgData name="伊健 杜" userId="e69aded81da48593" providerId="LiveId" clId="{7F3AFDE1-C357-46BF-BC3D-9F4170648708}" dt="2022-12-06T14:24:44.770" v="2185"/>
          <ac:spMkLst>
            <pc:docMk/>
            <pc:sldMk cId="3332179650" sldId="176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332179650" sldId="1761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25:54.258" v="2239" actId="1076"/>
          <ac:picMkLst>
            <pc:docMk/>
            <pc:sldMk cId="3332179650" sldId="1761"/>
            <ac:picMk id="3" creationId="{E6EFF33E-7F6D-D992-D74A-4E247488C40C}"/>
          </ac:picMkLst>
        </pc:picChg>
        <pc:picChg chg="del mod">
          <ac:chgData name="伊健 杜" userId="e69aded81da48593" providerId="LiveId" clId="{7F3AFDE1-C357-46BF-BC3D-9F4170648708}" dt="2022-12-06T14:25:02.717" v="2232" actId="478"/>
          <ac:picMkLst>
            <pc:docMk/>
            <pc:sldMk cId="3332179650" sldId="1761"/>
            <ac:picMk id="22530" creationId="{540587DE-6816-A5F6-1B8C-1C47DC2EC918}"/>
          </ac:picMkLst>
        </pc:picChg>
        <pc:picChg chg="add mod">
          <ac:chgData name="伊健 杜" userId="e69aded81da48593" providerId="LiveId" clId="{7F3AFDE1-C357-46BF-BC3D-9F4170648708}" dt="2022-12-06T14:25:48.508" v="2235" actId="1076"/>
          <ac:picMkLst>
            <pc:docMk/>
            <pc:sldMk cId="3332179650" sldId="1761"/>
            <ac:picMk id="23554" creationId="{FF1F1676-2AFC-48B0-2B97-A26D6182C2B2}"/>
          </ac:picMkLst>
        </pc:picChg>
        <pc:picChg chg="add mod">
          <ac:chgData name="伊健 杜" userId="e69aded81da48593" providerId="LiveId" clId="{7F3AFDE1-C357-46BF-BC3D-9F4170648708}" dt="2022-12-06T14:26:35.984" v="2250" actId="1076"/>
          <ac:picMkLst>
            <pc:docMk/>
            <pc:sldMk cId="3332179650" sldId="1761"/>
            <ac:picMk id="23556" creationId="{65586B70-498B-0070-E109-D7C345209161}"/>
          </ac:picMkLst>
        </pc:picChg>
        <pc:picChg chg="add mod">
          <ac:chgData name="伊健 杜" userId="e69aded81da48593" providerId="LiveId" clId="{7F3AFDE1-C357-46BF-BC3D-9F4170648708}" dt="2022-12-06T14:26:35.138" v="2249" actId="1076"/>
          <ac:picMkLst>
            <pc:docMk/>
            <pc:sldMk cId="3332179650" sldId="1761"/>
            <ac:picMk id="23558" creationId="{FC98D5E3-E1F2-5142-3BA3-9029B9BDF965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586565132" sldId="1762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586565132" sldId="1762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3" creationId="{E6EFF33E-7F6D-D992-D74A-4E247488C40C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4" creationId="{FF1F1676-2AFC-48B0-2B97-A26D6182C2B2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6" creationId="{65586B70-498B-0070-E109-D7C345209161}"/>
          </ac:picMkLst>
        </pc:picChg>
        <pc:picChg chg="del">
          <ac:chgData name="伊健 杜" userId="e69aded81da48593" providerId="LiveId" clId="{7F3AFDE1-C357-46BF-BC3D-9F4170648708}" dt="2022-12-06T14:26:41.055" v="2252" actId="478"/>
          <ac:picMkLst>
            <pc:docMk/>
            <pc:sldMk cId="586565132" sldId="1762"/>
            <ac:picMk id="23558" creationId="{FC98D5E3-E1F2-5142-3BA3-9029B9BDF965}"/>
          </ac:picMkLst>
        </pc:picChg>
        <pc:picChg chg="add mod">
          <ac:chgData name="伊健 杜" userId="e69aded81da48593" providerId="LiveId" clId="{7F3AFDE1-C357-46BF-BC3D-9F4170648708}" dt="2022-12-06T14:27:21.332" v="2342" actId="1076"/>
          <ac:picMkLst>
            <pc:docMk/>
            <pc:sldMk cId="586565132" sldId="1762"/>
            <ac:picMk id="24578" creationId="{3B552D84-8667-14EE-2364-18095E444092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560302308" sldId="1763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560302308" sldId="176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31:34.596" v="2480" actId="1076"/>
          <ac:picMkLst>
            <pc:docMk/>
            <pc:sldMk cId="1560302308" sldId="1763"/>
            <ac:picMk id="4" creationId="{79CFF09D-EDC4-7D2D-F571-E1E84BB97CDE}"/>
          </ac:picMkLst>
        </pc:picChg>
        <pc:picChg chg="del">
          <ac:chgData name="伊健 杜" userId="e69aded81da48593" providerId="LiveId" clId="{7F3AFDE1-C357-46BF-BC3D-9F4170648708}" dt="2022-12-06T14:29:51.866" v="2476" actId="478"/>
          <ac:picMkLst>
            <pc:docMk/>
            <pc:sldMk cId="1560302308" sldId="1763"/>
            <ac:picMk id="12290" creationId="{D77A4410-2F98-BA33-78B9-1D6944B839AB}"/>
          </ac:picMkLst>
        </pc:picChg>
      </pc:sldChg>
      <pc:sldChg chg="addSp modSp add mod">
        <pc:chgData name="伊健 杜" userId="e69aded81da48593" providerId="LiveId" clId="{7F3AFDE1-C357-46BF-BC3D-9F4170648708}" dt="2022-12-06T16:17:19.025" v="3360"/>
        <pc:sldMkLst>
          <pc:docMk/>
          <pc:sldMk cId="855232527" sldId="1764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855232527" sldId="1764"/>
            <ac:spMk id="2" creationId="{D8C08E09-0A75-ECAB-5BEC-4290C53F23F9}"/>
          </ac:spMkLst>
        </pc:spChg>
        <pc:spChg chg="add mod">
          <ac:chgData name="伊健 杜" userId="e69aded81da48593" providerId="LiveId" clId="{7F3AFDE1-C357-46BF-BC3D-9F4170648708}" dt="2022-12-06T16:17:19.025" v="3360"/>
          <ac:spMkLst>
            <pc:docMk/>
            <pc:sldMk cId="855232527" sldId="1764"/>
            <ac:spMk id="3" creationId="{9F4947CA-AE61-E867-C892-EB13D4199836}"/>
          </ac:spMkLst>
        </pc:spChg>
        <pc:spChg chg="mod">
          <ac:chgData name="伊健 杜" userId="e69aded81da48593" providerId="LiveId" clId="{7F3AFDE1-C357-46BF-BC3D-9F4170648708}" dt="2022-12-06T14:42:30.142" v="2521" actId="20577"/>
          <ac:spMkLst>
            <pc:docMk/>
            <pc:sldMk cId="855232527" sldId="1764"/>
            <ac:spMk id="4" creationId="{2CD63A4E-E37B-41A6-9090-C7BF9F9D4BD7}"/>
          </ac:spMkLst>
        </pc:spChg>
        <pc:picChg chg="add mod">
          <ac:chgData name="伊健 杜" userId="e69aded81da48593" providerId="LiveId" clId="{7F3AFDE1-C357-46BF-BC3D-9F4170648708}" dt="2022-12-06T14:46:46.609" v="2754" actId="1076"/>
          <ac:picMkLst>
            <pc:docMk/>
            <pc:sldMk cId="855232527" sldId="1764"/>
            <ac:picMk id="27650" creationId="{69EA1D9F-8F38-6E95-5201-DA304FF98D0A}"/>
          </ac:picMkLst>
        </pc:picChg>
      </pc:sldChg>
      <pc:sldChg chg="addSp modSp add mod">
        <pc:chgData name="伊健 杜" userId="e69aded81da48593" providerId="LiveId" clId="{7F3AFDE1-C357-46BF-BC3D-9F4170648708}" dt="2022-12-06T15:16:10.686" v="3319"/>
        <pc:sldMkLst>
          <pc:docMk/>
          <pc:sldMk cId="1086137213" sldId="1765"/>
        </pc:sldMkLst>
        <pc:spChg chg="add 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086137213" sldId="176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22042154" sldId="1766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46:24.568" v="2747" actId="478"/>
          <ac:spMkLst>
            <pc:docMk/>
            <pc:sldMk cId="322042154" sldId="1766"/>
            <ac:spMk id="3" creationId="{727C2F05-CB8D-3FA0-E850-D731C92FF5BF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22042154" sldId="1766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46:38.119" v="2751" actId="1076"/>
          <ac:picMkLst>
            <pc:docMk/>
            <pc:sldMk cId="322042154" sldId="1766"/>
            <ac:picMk id="6" creationId="{BFDEE25E-155A-2DE4-5973-613FFE054158}"/>
          </ac:picMkLst>
        </pc:picChg>
        <pc:picChg chg="del">
          <ac:chgData name="伊健 杜" userId="e69aded81da48593" providerId="LiveId" clId="{7F3AFDE1-C357-46BF-BC3D-9F4170648708}" dt="2022-12-06T14:45:31.991" v="2742" actId="478"/>
          <ac:picMkLst>
            <pc:docMk/>
            <pc:sldMk cId="322042154" sldId="1766"/>
            <ac:picMk id="20482" creationId="{766745A5-9F7E-03E6-9E24-422492EB5380}"/>
          </ac:picMkLst>
        </pc:picChg>
      </pc:sldChg>
      <pc:sldChg chg="delSp modSp add mod">
        <pc:chgData name="伊健 杜" userId="e69aded81da48593" providerId="LiveId" clId="{7F3AFDE1-C357-46BF-BC3D-9F4170648708}" dt="2022-12-06T15:16:10.686" v="3319"/>
        <pc:sldMkLst>
          <pc:docMk/>
          <pc:sldMk cId="1976426888" sldId="1767"/>
        </pc:sldMkLst>
        <pc:spChg chg="del">
          <ac:chgData name="伊健 杜" userId="e69aded81da48593" providerId="LiveId" clId="{7F3AFDE1-C357-46BF-BC3D-9F4170648708}" dt="2022-12-06T14:47:04.419" v="2785" actId="478"/>
          <ac:spMkLst>
            <pc:docMk/>
            <pc:sldMk cId="1976426888" sldId="1767"/>
            <ac:spMk id="2" creationId="{C7114CEE-F26D-44AC-928C-AD0DA0D88B90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976426888" sldId="176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974374568" sldId="1768"/>
        </pc:sldMkLst>
        <pc:spChg chg="mod">
          <ac:chgData name="伊健 杜" userId="e69aded81da48593" providerId="LiveId" clId="{7F3AFDE1-C357-46BF-BC3D-9F4170648708}" dt="2022-12-06T14:47:46.012" v="2873"/>
          <ac:spMkLst>
            <pc:docMk/>
            <pc:sldMk cId="974374568" sldId="176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974374568" sldId="176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8:49.918" v="2939" actId="478"/>
          <ac:picMkLst>
            <pc:docMk/>
            <pc:sldMk cId="974374568" sldId="1768"/>
            <ac:picMk id="6" creationId="{BFDEE25E-155A-2DE4-5973-613FFE054158}"/>
          </ac:picMkLst>
        </pc:picChg>
        <pc:picChg chg="add mod">
          <ac:chgData name="伊健 杜" userId="e69aded81da48593" providerId="LiveId" clId="{7F3AFDE1-C357-46BF-BC3D-9F4170648708}" dt="2022-12-06T14:48:51.653" v="2941" actId="1076"/>
          <ac:picMkLst>
            <pc:docMk/>
            <pc:sldMk cId="974374568" sldId="1768"/>
            <ac:picMk id="29698" creationId="{2DB5C6FC-6491-9338-9F31-E901C900F9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29306694" sldId="1769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29306694" sldId="176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49:52.272" v="3097" actId="478"/>
          <ac:picMkLst>
            <pc:docMk/>
            <pc:sldMk cId="1829306694" sldId="1769"/>
            <ac:picMk id="29698" creationId="{2DB5C6FC-6491-9338-9F31-E901C900F966}"/>
          </ac:picMkLst>
        </pc:picChg>
        <pc:picChg chg="add mod">
          <ac:chgData name="伊健 杜" userId="e69aded81da48593" providerId="LiveId" clId="{7F3AFDE1-C357-46BF-BC3D-9F4170648708}" dt="2022-12-06T14:50:25.005" v="3099" actId="1076"/>
          <ac:picMkLst>
            <pc:docMk/>
            <pc:sldMk cId="1829306694" sldId="1769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185223128" sldId="1770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2" creationId="{10304424-DB4A-36E7-9E0D-D32A5DD0F26C}"/>
          </ac:spMkLst>
        </pc:spChg>
        <pc:spChg chg="add del">
          <ac:chgData name="伊健 杜" userId="e69aded81da48593" providerId="LiveId" clId="{7F3AFDE1-C357-46BF-BC3D-9F4170648708}" dt="2022-12-06T14:52:02.323" v="3248" actId="478"/>
          <ac:spMkLst>
            <pc:docMk/>
            <pc:sldMk cId="185223128" sldId="1770"/>
            <ac:spMk id="3" creationId="{5731BC63-343D-FCCE-FF37-E1ADCED7BC98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185223128" sldId="1770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6T14:52:11.897" v="3252" actId="1076"/>
          <ac:picMkLst>
            <pc:docMk/>
            <pc:sldMk cId="185223128" sldId="1770"/>
            <ac:picMk id="6" creationId="{9D3806F7-8324-C7FC-BD09-AFA377DF06BD}"/>
          </ac:picMkLst>
        </pc:picChg>
        <pc:picChg chg="del">
          <ac:chgData name="伊健 杜" userId="e69aded81da48593" providerId="LiveId" clId="{7F3AFDE1-C357-46BF-BC3D-9F4170648708}" dt="2022-12-06T14:51:40.837" v="3246" actId="478"/>
          <ac:picMkLst>
            <pc:docMk/>
            <pc:sldMk cId="185223128" sldId="1770"/>
            <ac:picMk id="31746" creationId="{9C4FBB0C-1691-5665-0470-23A6D01D3166}"/>
          </ac:picMkLst>
        </pc:picChg>
      </pc:sldChg>
      <pc:sldChg chg="addSp delSp modSp add mod">
        <pc:chgData name="伊健 杜" userId="e69aded81da48593" providerId="LiveId" clId="{7F3AFDE1-C357-46BF-BC3D-9F4170648708}" dt="2022-12-06T15:16:10.686" v="3319"/>
        <pc:sldMkLst>
          <pc:docMk/>
          <pc:sldMk cId="3505755174" sldId="1771"/>
        </pc:sldMkLst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6T15:16:10.686" v="3319"/>
          <ac:spMkLst>
            <pc:docMk/>
            <pc:sldMk cId="3505755174" sldId="177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6T14:52:16.799" v="3254" actId="478"/>
          <ac:picMkLst>
            <pc:docMk/>
            <pc:sldMk cId="3505755174" sldId="1771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6T14:52:49.061" v="3318" actId="1076"/>
          <ac:picMkLst>
            <pc:docMk/>
            <pc:sldMk cId="3505755174" sldId="1771"/>
            <ac:picMk id="33794" creationId="{A7D574E1-9CE8-28B7-6082-CCCC3A6C6A70}"/>
          </ac:picMkLst>
        </pc:picChg>
      </pc:sldChg>
      <pc:sldChg chg="modSp add mod modNotesTx">
        <pc:chgData name="伊健 杜" userId="e69aded81da48593" providerId="LiveId" clId="{7F3AFDE1-C357-46BF-BC3D-9F4170648708}" dt="2022-12-07T14:19:20.642" v="6104"/>
        <pc:sldMkLst>
          <pc:docMk/>
          <pc:sldMk cId="3648116519" sldId="1772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648116519" sldId="177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58475834" sldId="1773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58475834" sldId="1773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5:10.061" v="3562" actId="478"/>
          <ac:picMkLst>
            <pc:docMk/>
            <pc:sldMk cId="858475834" sldId="1773"/>
            <ac:picMk id="6" creationId="{9D3806F7-8324-C7FC-BD09-AFA377DF06BD}"/>
          </ac:picMkLst>
        </pc:picChg>
        <pc:picChg chg="add mod">
          <ac:chgData name="伊健 杜" userId="e69aded81da48593" providerId="LiveId" clId="{7F3AFDE1-C357-46BF-BC3D-9F4170648708}" dt="2022-12-07T13:37:49.043" v="3686" actId="1076"/>
          <ac:picMkLst>
            <pc:docMk/>
            <pc:sldMk cId="858475834" sldId="1773"/>
            <ac:picMk id="1026" creationId="{87032302-5165-57F8-857C-4BE3A7CB2D0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581455296" sldId="177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581455296" sldId="177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38:41.182" v="3802" actId="478"/>
          <ac:picMkLst>
            <pc:docMk/>
            <pc:sldMk cId="1581455296" sldId="1774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0" creationId="{F21B7E77-C77F-0EF7-06CB-70A3D2A728B5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2" creationId="{ABC14D17-3899-F6EA-BF4F-92F96BB2656C}"/>
          </ac:picMkLst>
        </pc:picChg>
        <pc:picChg chg="add mod">
          <ac:chgData name="伊健 杜" userId="e69aded81da48593" providerId="LiveId" clId="{7F3AFDE1-C357-46BF-BC3D-9F4170648708}" dt="2022-12-07T13:40:45.742" v="3823" actId="1076"/>
          <ac:picMkLst>
            <pc:docMk/>
            <pc:sldMk cId="1581455296" sldId="1774"/>
            <ac:picMk id="2054" creationId="{8122791E-9A90-F64B-3729-00AB3FD3F931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554929198" sldId="177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554929198" sldId="177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3:19.769" v="4159" actId="478"/>
          <ac:picMkLst>
            <pc:docMk/>
            <pc:sldMk cId="3554929198" sldId="1775"/>
            <ac:picMk id="1026" creationId="{87032302-5165-57F8-857C-4BE3A7CB2D01}"/>
          </ac:picMkLst>
        </pc:picChg>
        <pc:picChg chg="add mod">
          <ac:chgData name="伊健 杜" userId="e69aded81da48593" providerId="LiveId" clId="{7F3AFDE1-C357-46BF-BC3D-9F4170648708}" dt="2022-12-07T13:43:32.951" v="4161" actId="1076"/>
          <ac:picMkLst>
            <pc:docMk/>
            <pc:sldMk cId="3554929198" sldId="1775"/>
            <ac:picMk id="3074" creationId="{FDBC47E0-32C9-0A40-9D22-E5A6482C04A6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121117679" sldId="177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121117679" sldId="1776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4:42.825" v="4336" actId="478"/>
          <ac:picMkLst>
            <pc:docMk/>
            <pc:sldMk cId="3121117679" sldId="1776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5:30.119" v="4340" actId="1076"/>
          <ac:picMkLst>
            <pc:docMk/>
            <pc:sldMk cId="3121117679" sldId="1776"/>
            <ac:picMk id="4098" creationId="{9DE1D169-DDF0-34AA-9F39-CC7DA390ABB5}"/>
          </ac:picMkLst>
        </pc:picChg>
      </pc:sldChg>
      <pc:sldChg chg="addSp modSp add mod">
        <pc:chgData name="伊健 杜" userId="e69aded81da48593" providerId="LiveId" clId="{7F3AFDE1-C357-46BF-BC3D-9F4170648708}" dt="2022-12-07T14:19:20.642" v="6104"/>
        <pc:sldMkLst>
          <pc:docMk/>
          <pc:sldMk cId="2441960114" sldId="1777"/>
        </pc:sldMkLst>
        <pc:spChg chg="add 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441960114" sldId="1777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865327309" sldId="1778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865327309" sldId="1778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48:16.826" v="4672" actId="478"/>
          <ac:picMkLst>
            <pc:docMk/>
            <pc:sldMk cId="865327309" sldId="1778"/>
            <ac:picMk id="3074" creationId="{FDBC47E0-32C9-0A40-9D22-E5A6482C04A6}"/>
          </ac:picMkLst>
        </pc:picChg>
        <pc:picChg chg="add mod">
          <ac:chgData name="伊健 杜" userId="e69aded81da48593" providerId="LiveId" clId="{7F3AFDE1-C357-46BF-BC3D-9F4170648708}" dt="2022-12-07T13:48:22.811" v="4675" actId="1076"/>
          <ac:picMkLst>
            <pc:docMk/>
            <pc:sldMk cId="865327309" sldId="1778"/>
            <ac:picMk id="5122" creationId="{A296F7E0-7CC9-BF06-3F16-E825503D16F4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1643365898" sldId="1779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1643365898" sldId="1779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0:51.628" v="4677" actId="478"/>
          <ac:picMkLst>
            <pc:docMk/>
            <pc:sldMk cId="1643365898" sldId="1779"/>
            <ac:picMk id="5122" creationId="{A296F7E0-7CC9-BF06-3F16-E825503D16F4}"/>
          </ac:picMkLst>
        </pc:picChg>
        <pc:picChg chg="add del mod">
          <ac:chgData name="伊健 杜" userId="e69aded81da48593" providerId="LiveId" clId="{7F3AFDE1-C357-46BF-BC3D-9F4170648708}" dt="2022-12-07T13:52:37.822" v="4802" actId="478"/>
          <ac:picMkLst>
            <pc:docMk/>
            <pc:sldMk cId="1643365898" sldId="1779"/>
            <ac:picMk id="6146" creationId="{987020C4-2247-B9B4-DF0D-CDFD74CCC1F3}"/>
          </ac:picMkLst>
        </pc:picChg>
        <pc:picChg chg="add mod">
          <ac:chgData name="伊健 杜" userId="e69aded81da48593" providerId="LiveId" clId="{7F3AFDE1-C357-46BF-BC3D-9F4170648708}" dt="2022-12-07T13:52:56.108" v="4807" actId="1076"/>
          <ac:picMkLst>
            <pc:docMk/>
            <pc:sldMk cId="1643365898" sldId="1779"/>
            <ac:picMk id="6148" creationId="{5BD2F8FB-FE0E-4FB2-745E-7CDBFB647983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42037390" sldId="1780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42037390" sldId="1780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4:03.032" v="4830" actId="478"/>
          <ac:picMkLst>
            <pc:docMk/>
            <pc:sldMk cId="3842037390" sldId="1780"/>
            <ac:picMk id="5122" creationId="{A296F7E0-7CC9-BF06-3F16-E825503D16F4}"/>
          </ac:picMkLst>
        </pc:picChg>
        <pc:picChg chg="add mod">
          <ac:chgData name="伊健 杜" userId="e69aded81da48593" providerId="LiveId" clId="{7F3AFDE1-C357-46BF-BC3D-9F4170648708}" dt="2022-12-07T13:55:48.992" v="5032" actId="1076"/>
          <ac:picMkLst>
            <pc:docMk/>
            <pc:sldMk cId="3842037390" sldId="1780"/>
            <ac:picMk id="7170" creationId="{A273AA73-E28A-D40A-8523-AD77ADB84A45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521910337" sldId="1781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2" creationId="{10304424-DB4A-36E7-9E0D-D32A5DD0F26C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2521910337" sldId="1781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3:57:57.134" v="5348" actId="478"/>
          <ac:picMkLst>
            <pc:docMk/>
            <pc:sldMk cId="2521910337" sldId="1781"/>
            <ac:picMk id="7170" creationId="{A273AA73-E28A-D40A-8523-AD77ADB84A45}"/>
          </ac:picMkLst>
        </pc:picChg>
        <pc:picChg chg="add mod">
          <ac:chgData name="伊健 杜" userId="e69aded81da48593" providerId="LiveId" clId="{7F3AFDE1-C357-46BF-BC3D-9F4170648708}" dt="2022-12-07T13:58:49.763" v="5352" actId="1076"/>
          <ac:picMkLst>
            <pc:docMk/>
            <pc:sldMk cId="2521910337" sldId="1781"/>
            <ac:picMk id="8194" creationId="{29455DBE-7AC5-505C-D628-8725BC27BB0B}"/>
          </ac:picMkLst>
        </pc:picChg>
      </pc:sldChg>
      <pc:sldChg chg="delSp modSp add mod modNotesTx">
        <pc:chgData name="伊健 杜" userId="e69aded81da48593" providerId="LiveId" clId="{7F3AFDE1-C357-46BF-BC3D-9F4170648708}" dt="2022-12-07T16:30:41.482" v="6106" actId="20577"/>
        <pc:sldMkLst>
          <pc:docMk/>
          <pc:sldMk cId="4260492322" sldId="1782"/>
        </pc:sldMkLst>
        <pc:spChg chg="del">
          <ac:chgData name="伊健 杜" userId="e69aded81da48593" providerId="LiveId" clId="{7F3AFDE1-C357-46BF-BC3D-9F4170648708}" dt="2022-12-07T14:02:05.077" v="5408" actId="478"/>
          <ac:spMkLst>
            <pc:docMk/>
            <pc:sldMk cId="4260492322" sldId="1782"/>
            <ac:spMk id="2" creationId="{F3928636-69EC-98B5-B456-6CA8E252B8F3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0492322" sldId="1782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3856165884" sldId="1783"/>
        </pc:sldMkLst>
        <pc:spChg chg="mod">
          <ac:chgData name="伊健 杜" userId="e69aded81da48593" providerId="LiveId" clId="{7F3AFDE1-C357-46BF-BC3D-9F4170648708}" dt="2022-12-07T14:03:20.922" v="5501" actId="1076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7F3AFDE1-C357-46BF-BC3D-9F4170648708}" dt="2022-12-07T14:19:20.642" v="6104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7F3AFDE1-C357-46BF-BC3D-9F4170648708}" dt="2022-12-07T14:07:28.319" v="5626" actId="14100"/>
          <ac:picMkLst>
            <pc:docMk/>
            <pc:sldMk cId="3856165884" sldId="1783"/>
            <ac:picMk id="9218" creationId="{16042FC7-1AE0-A98C-7931-89437A3C2D99}"/>
          </ac:picMkLst>
        </pc:picChg>
        <pc:picChg chg="add mod">
          <ac:chgData name="伊健 杜" userId="e69aded81da48593" providerId="LiveId" clId="{7F3AFDE1-C357-46BF-BC3D-9F4170648708}" dt="2022-12-07T14:07:41.927" v="5632" actId="1076"/>
          <ac:picMkLst>
            <pc:docMk/>
            <pc:sldMk cId="3856165884" sldId="1783"/>
            <ac:picMk id="9220" creationId="{70344E29-2A41-6350-4D37-F553779715FC}"/>
          </ac:picMkLst>
        </pc:picChg>
        <pc:picChg chg="del">
          <ac:chgData name="伊健 杜" userId="e69aded81da48593" providerId="LiveId" clId="{7F3AFDE1-C357-46BF-BC3D-9F4170648708}" dt="2022-12-07T14:05:57.128" v="5621" actId="478"/>
          <ac:picMkLst>
            <pc:docMk/>
            <pc:sldMk cId="3856165884" sldId="1783"/>
            <ac:picMk id="12290" creationId="{D77A4410-2F98-BA33-78B9-1D6944B839AB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4264163503" sldId="1784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4264163503" sldId="1784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18" creationId="{16042FC7-1AE0-A98C-7931-89437A3C2D99}"/>
          </ac:picMkLst>
        </pc:picChg>
        <pc:picChg chg="del">
          <ac:chgData name="伊健 杜" userId="e69aded81da48593" providerId="LiveId" clId="{7F3AFDE1-C357-46BF-BC3D-9F4170648708}" dt="2022-12-07T14:07:55.439" v="5634" actId="478"/>
          <ac:picMkLst>
            <pc:docMk/>
            <pc:sldMk cId="4264163503" sldId="1784"/>
            <ac:picMk id="9220" creationId="{70344E29-2A41-6350-4D37-F553779715FC}"/>
          </ac:picMkLst>
        </pc:picChg>
        <pc:picChg chg="add mod">
          <ac:chgData name="伊健 杜" userId="e69aded81da48593" providerId="LiveId" clId="{7F3AFDE1-C357-46BF-BC3D-9F4170648708}" dt="2022-12-07T14:10:36.755" v="5787" actId="1076"/>
          <ac:picMkLst>
            <pc:docMk/>
            <pc:sldMk cId="4264163503" sldId="1784"/>
            <ac:picMk id="10242" creationId="{217B7070-DC39-0C90-47EF-26F7BE6BED6A}"/>
          </ac:picMkLst>
        </pc:picChg>
      </pc:sldChg>
      <pc:sldChg chg="addSp delSp modSp add mod">
        <pc:chgData name="伊健 杜" userId="e69aded81da48593" providerId="LiveId" clId="{7F3AFDE1-C357-46BF-BC3D-9F4170648708}" dt="2022-12-07T14:19:20.642" v="6104"/>
        <pc:sldMkLst>
          <pc:docMk/>
          <pc:sldMk cId="2043182941" sldId="1785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043182941" sldId="1785"/>
            <ac:spMk id="5" creationId="{E7287B0E-EF55-E721-8EFA-9A9183C0EDF9}"/>
          </ac:spMkLst>
        </pc:spChg>
        <pc:picChg chg="del">
          <ac:chgData name="伊健 杜" userId="e69aded81da48593" providerId="LiveId" clId="{7F3AFDE1-C357-46BF-BC3D-9F4170648708}" dt="2022-12-07T14:10:41.713" v="5789" actId="478"/>
          <ac:picMkLst>
            <pc:docMk/>
            <pc:sldMk cId="2043182941" sldId="1785"/>
            <ac:picMk id="10242" creationId="{217B7070-DC39-0C90-47EF-26F7BE6BED6A}"/>
          </ac:picMkLst>
        </pc:picChg>
        <pc:picChg chg="add mod">
          <ac:chgData name="伊健 杜" userId="e69aded81da48593" providerId="LiveId" clId="{7F3AFDE1-C357-46BF-BC3D-9F4170648708}" dt="2022-12-07T14:12:02.054" v="5887" actId="1076"/>
          <ac:picMkLst>
            <pc:docMk/>
            <pc:sldMk cId="2043182941" sldId="1785"/>
            <ac:picMk id="11266" creationId="{7072C9D6-BF7E-9504-ADF6-6749649BBCDE}"/>
          </ac:picMkLst>
        </pc:pic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2956189665" sldId="1786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2956189665" sldId="1786"/>
            <ac:spMk id="4" creationId="{2CD63A4E-E37B-41A6-9090-C7BF9F9D4BD7}"/>
          </ac:spMkLst>
        </pc:spChg>
      </pc:sldChg>
      <pc:sldChg chg="modSp add mod">
        <pc:chgData name="伊健 杜" userId="e69aded81da48593" providerId="LiveId" clId="{7F3AFDE1-C357-46BF-BC3D-9F4170648708}" dt="2022-12-07T14:19:20.642" v="6104"/>
        <pc:sldMkLst>
          <pc:docMk/>
          <pc:sldMk cId="348466492" sldId="1787"/>
        </pc:sldMkLst>
        <pc:spChg chg="mod">
          <ac:chgData name="伊健 杜" userId="e69aded81da48593" providerId="LiveId" clId="{7F3AFDE1-C357-46BF-BC3D-9F4170648708}" dt="2022-12-07T14:19:20.642" v="6104"/>
          <ac:spMkLst>
            <pc:docMk/>
            <pc:sldMk cId="348466492" sldId="1787"/>
            <ac:spMk id="4" creationId="{2CD63A4E-E37B-41A6-9090-C7BF9F9D4BD7}"/>
          </ac:spMkLst>
        </pc:spChg>
      </pc:sldChg>
    </pc:docChg>
  </pc:docChgLst>
  <pc:docChgLst>
    <pc:chgData name="伊健 杜" userId="e69aded81da48593" providerId="LiveId" clId="{CE93314B-C1A9-4A3A-BB9B-D49032D688A8}"/>
    <pc:docChg chg="undo custSel addSld delSld modSld sldOrd addSection delSection modSection">
      <pc:chgData name="伊健 杜" userId="e69aded81da48593" providerId="LiveId" clId="{CE93314B-C1A9-4A3A-BB9B-D49032D688A8}" dt="2023-02-15T16:01:35.742" v="4282" actId="20577"/>
      <pc:docMkLst>
        <pc:docMk/>
      </pc:docMkLst>
      <pc:sldChg chg="del">
        <pc:chgData name="伊健 杜" userId="e69aded81da48593" providerId="LiveId" clId="{CE93314B-C1A9-4A3A-BB9B-D49032D688A8}" dt="2023-02-15T05:05:09.571" v="4" actId="47"/>
        <pc:sldMkLst>
          <pc:docMk/>
          <pc:sldMk cId="1182784179" sldId="181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732309597" sldId="181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424331750" sldId="181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69157231" sldId="183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41302955" sldId="1834"/>
        </pc:sldMkLst>
      </pc:sldChg>
      <pc:sldChg chg="modSp mod">
        <pc:chgData name="伊健 杜" userId="e69aded81da48593" providerId="LiveId" clId="{CE93314B-C1A9-4A3A-BB9B-D49032D688A8}" dt="2023-02-15T05:04:58.562" v="3" actId="20577"/>
        <pc:sldMkLst>
          <pc:docMk/>
          <pc:sldMk cId="1206195055" sldId="1836"/>
        </pc:sldMkLst>
        <pc:spChg chg="mod">
          <ac:chgData name="伊健 杜" userId="e69aded81da48593" providerId="LiveId" clId="{CE93314B-C1A9-4A3A-BB9B-D49032D688A8}" dt="2023-02-15T05:04:58.562" v="3" actId="20577"/>
          <ac:spMkLst>
            <pc:docMk/>
            <pc:sldMk cId="1206195055" sldId="1836"/>
            <ac:spMk id="2" creationId="{3D78739E-41E8-236E-E230-B8B23241333A}"/>
          </ac:spMkLst>
        </pc:sp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59681157" sldId="183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76778235" sldId="183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118664200" sldId="183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082628279" sldId="184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816285143" sldId="184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08097233" sldId="184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20123745" sldId="184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43858495" sldId="184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761785810" sldId="184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108740789" sldId="184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574584794" sldId="184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20414823" sldId="184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047851705" sldId="184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118042326" sldId="1850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46406609" sldId="1851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260333010" sldId="1852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593841963" sldId="185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598124087" sldId="1854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424883701" sldId="1855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769131069" sldId="1856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348994491" sldId="1857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985599936" sldId="1858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4045785956" sldId="1859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2348487570" sldId="1860"/>
        </pc:sldMkLst>
      </pc:sldChg>
      <pc:sldChg chg="addSp delSp modSp add del mod">
        <pc:chgData name="伊健 杜" userId="e69aded81da48593" providerId="LiveId" clId="{CE93314B-C1A9-4A3A-BB9B-D49032D688A8}" dt="2023-02-15T12:54:01.989" v="4209"/>
        <pc:sldMkLst>
          <pc:docMk/>
          <pc:sldMk cId="2578987838" sldId="1862"/>
        </pc:sldMkLst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2" creationId="{67909CFC-9978-E786-E794-1C64E9238F59}"/>
          </ac:spMkLst>
        </pc:spChg>
        <pc:spChg chg="mod">
          <ac:chgData name="伊健 杜" userId="e69aded81da48593" providerId="LiveId" clId="{CE93314B-C1A9-4A3A-BB9B-D49032D688A8}" dt="2023-02-15T11:55:28.213" v="2365" actId="1076"/>
          <ac:spMkLst>
            <pc:docMk/>
            <pc:sldMk cId="2578987838" sldId="1862"/>
            <ac:spMk id="3" creationId="{AFF80177-B508-486C-D283-AFDDC448C9C4}"/>
          </ac:spMkLst>
        </pc:spChg>
        <pc:spChg chg="mod">
          <ac:chgData name="伊健 杜" userId="e69aded81da48593" providerId="LiveId" clId="{CE93314B-C1A9-4A3A-BB9B-D49032D688A8}" dt="2023-02-15T11:56:34.675" v="2392" actId="1076"/>
          <ac:spMkLst>
            <pc:docMk/>
            <pc:sldMk cId="2578987838" sldId="1862"/>
            <ac:spMk id="4" creationId="{17CA4060-4498-716D-D762-ADD92313E304}"/>
          </ac:spMkLst>
        </pc:spChg>
        <pc:spChg chg="del">
          <ac:chgData name="伊健 杜" userId="e69aded81da48593" providerId="LiveId" clId="{CE93314B-C1A9-4A3A-BB9B-D49032D688A8}" dt="2023-02-15T11:53:33.281" v="2342" actId="478"/>
          <ac:spMkLst>
            <pc:docMk/>
            <pc:sldMk cId="2578987838" sldId="1862"/>
            <ac:spMk id="5" creationId="{E7287B0E-EF55-E721-8EFA-9A9183C0EDF9}"/>
          </ac:spMkLst>
        </pc:spChg>
        <pc:spChg chg="del mod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6" creationId="{B4A41A23-8C9E-5CED-E21C-05CE8E02A9DE}"/>
          </ac:spMkLst>
        </pc:spChg>
        <pc:spChg chg="del">
          <ac:chgData name="伊健 杜" userId="e69aded81da48593" providerId="LiveId" clId="{CE93314B-C1A9-4A3A-BB9B-D49032D688A8}" dt="2023-02-15T11:54:09.179" v="2352" actId="478"/>
          <ac:spMkLst>
            <pc:docMk/>
            <pc:sldMk cId="2578987838" sldId="1862"/>
            <ac:spMk id="7" creationId="{21B979C9-250E-85CE-2413-85B3FA14DECC}"/>
          </ac:spMkLst>
        </pc:spChg>
        <pc:spChg chg="mod">
          <ac:chgData name="伊健 杜" userId="e69aded81da48593" providerId="LiveId" clId="{CE93314B-C1A9-4A3A-BB9B-D49032D688A8}" dt="2023-02-15T12:11:35.073" v="2399" actId="1076"/>
          <ac:spMkLst>
            <pc:docMk/>
            <pc:sldMk cId="2578987838" sldId="1862"/>
            <ac:spMk id="8" creationId="{755DC383-E2A0-32C2-8340-1801810DE705}"/>
          </ac:spMkLst>
        </pc:spChg>
        <pc:spChg chg="add mod">
          <ac:chgData name="伊健 杜" userId="e69aded81da48593" providerId="LiveId" clId="{CE93314B-C1A9-4A3A-BB9B-D49032D688A8}" dt="2023-02-15T12:14:05.651" v="2401" actId="1076"/>
          <ac:spMkLst>
            <pc:docMk/>
            <pc:sldMk cId="2578987838" sldId="1862"/>
            <ac:spMk id="9" creationId="{6A82B541-CC19-C624-E036-CDA304BF9C0D}"/>
          </ac:spMkLst>
        </pc:spChg>
        <pc:spChg chg="add mod">
          <ac:chgData name="伊健 杜" userId="e69aded81da48593" providerId="LiveId" clId="{CE93314B-C1A9-4A3A-BB9B-D49032D688A8}" dt="2023-02-15T11:55:32.500" v="2370" actId="20577"/>
          <ac:spMkLst>
            <pc:docMk/>
            <pc:sldMk cId="2578987838" sldId="1862"/>
            <ac:spMk id="10" creationId="{775124FD-46F6-133D-886E-330114BE8359}"/>
          </ac:spMkLst>
        </pc:spChg>
        <pc:spChg chg="add mod">
          <ac:chgData name="伊健 杜" userId="e69aded81da48593" providerId="LiveId" clId="{CE93314B-C1A9-4A3A-BB9B-D49032D688A8}" dt="2023-02-15T11:56:29.440" v="2391"/>
          <ac:spMkLst>
            <pc:docMk/>
            <pc:sldMk cId="2578987838" sldId="1862"/>
            <ac:spMk id="11" creationId="{F715F366-1B62-8F7D-0BFD-738AFF121A22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2" creationId="{566E938F-8B7F-45C0-0B4C-43DED0666BD4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578987838" sldId="1862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1:53:33.281" v="2342" actId="478"/>
          <ac:picMkLst>
            <pc:docMk/>
            <pc:sldMk cId="2578987838" sldId="1862"/>
            <ac:picMk id="1026" creationId="{39E586D3-EFD7-118E-4BD1-17B6652C451B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0:30.636" v="2803" actId="1076"/>
          <ac:picMkLst>
            <pc:docMk/>
            <pc:sldMk cId="2578987838" sldId="1862"/>
            <ac:picMk id="2052" creationId="{F27462C3-3BD6-71FE-86A9-0CEAEE1B4744}"/>
          </ac:picMkLst>
        </pc:picChg>
        <pc:picChg chg="add del mod">
          <ac:chgData name="伊健 杜" userId="e69aded81da48593" providerId="LiveId" clId="{CE93314B-C1A9-4A3A-BB9B-D49032D688A8}" dt="2023-02-15T12:30:26.176" v="2802" actId="478"/>
          <ac:picMkLst>
            <pc:docMk/>
            <pc:sldMk cId="2578987838" sldId="1862"/>
            <ac:picMk id="2054" creationId="{C5EF472A-612B-EF4D-1AF4-0C26B611DF55}"/>
          </ac:picMkLst>
        </pc:picChg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1905041575" sldId="1863"/>
        </pc:sldMkLst>
      </pc:sldChg>
      <pc:sldChg chg="del">
        <pc:chgData name="伊健 杜" userId="e69aded81da48593" providerId="LiveId" clId="{CE93314B-C1A9-4A3A-BB9B-D49032D688A8}" dt="2023-02-15T05:05:09.571" v="4" actId="47"/>
        <pc:sldMkLst>
          <pc:docMk/>
          <pc:sldMk cId="3026010392" sldId="1864"/>
        </pc:sldMkLst>
      </pc:sldChg>
      <pc:sldChg chg="modSp mod">
        <pc:chgData name="伊健 杜" userId="e69aded81da48593" providerId="LiveId" clId="{CE93314B-C1A9-4A3A-BB9B-D49032D688A8}" dt="2023-02-15T14:20:34.985" v="4268"/>
        <pc:sldMkLst>
          <pc:docMk/>
          <pc:sldMk cId="1185750856" sldId="1870"/>
        </pc:sldMkLst>
        <pc:spChg chg="mod">
          <ac:chgData name="伊健 杜" userId="e69aded81da48593" providerId="LiveId" clId="{CE93314B-C1A9-4A3A-BB9B-D49032D688A8}" dt="2023-02-15T14:20:34.985" v="4268"/>
          <ac:spMkLst>
            <pc:docMk/>
            <pc:sldMk cId="1185750856" sldId="1870"/>
            <ac:spMk id="5" creationId="{E7287B0E-EF55-E721-8EFA-9A9183C0EDF9}"/>
          </ac:spMkLst>
        </pc:spChg>
      </pc:sldChg>
      <pc:sldChg chg="addSp modSp mod">
        <pc:chgData name="伊健 杜" userId="e69aded81da48593" providerId="LiveId" clId="{CE93314B-C1A9-4A3A-BB9B-D49032D688A8}" dt="2023-02-15T14:18:23.158" v="4259" actId="5793"/>
        <pc:sldMkLst>
          <pc:docMk/>
          <pc:sldMk cId="1934134787" sldId="1875"/>
        </pc:sldMkLst>
        <pc:spChg chg="add mod">
          <ac:chgData name="伊健 杜" userId="e69aded81da48593" providerId="LiveId" clId="{CE93314B-C1A9-4A3A-BB9B-D49032D688A8}" dt="2023-02-15T14:18:23.158" v="4259" actId="5793"/>
          <ac:spMkLst>
            <pc:docMk/>
            <pc:sldMk cId="1934134787" sldId="1875"/>
            <ac:spMk id="2" creationId="{938774E0-4576-FF87-EFB7-54383314DB83}"/>
          </ac:spMkLst>
        </pc:spChg>
      </pc:sldChg>
      <pc:sldChg chg="addSp modSp mod">
        <pc:chgData name="伊健 杜" userId="e69aded81da48593" providerId="LiveId" clId="{CE93314B-C1A9-4A3A-BB9B-D49032D688A8}" dt="2023-02-15T15:19:52.532" v="4270" actId="1036"/>
        <pc:sldMkLst>
          <pc:docMk/>
          <pc:sldMk cId="2000620399" sldId="1876"/>
        </pc:sldMkLst>
        <pc:spChg chg="add mod">
          <ac:chgData name="伊健 杜" userId="e69aded81da48593" providerId="LiveId" clId="{CE93314B-C1A9-4A3A-BB9B-D49032D688A8}" dt="2023-02-15T15:19:52.532" v="4270" actId="1036"/>
          <ac:spMkLst>
            <pc:docMk/>
            <pc:sldMk cId="2000620399" sldId="1876"/>
            <ac:spMk id="2" creationId="{855BF2D2-B314-885A-12E5-C6A2627B7205}"/>
          </ac:spMkLst>
        </pc:spChg>
      </pc:sldChg>
      <pc:sldChg chg="modSp mod">
        <pc:chgData name="伊健 杜" userId="e69aded81da48593" providerId="LiveId" clId="{CE93314B-C1A9-4A3A-BB9B-D49032D688A8}" dt="2023-02-15T12:54:01.989" v="4209"/>
        <pc:sldMkLst>
          <pc:docMk/>
          <pc:sldMk cId="3668235490" sldId="188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68235490" sldId="1881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982417036" sldId="18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982417036" sldId="188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337332577" sldId="1888"/>
        </pc:sldMkLst>
        <pc:spChg chg="mod">
          <ac:chgData name="伊健 杜" userId="e69aded81da48593" providerId="LiveId" clId="{CE93314B-C1A9-4A3A-BB9B-D49032D688A8}" dt="2023-02-15T05:15:57.235" v="177"/>
          <ac:spMkLst>
            <pc:docMk/>
            <pc:sldMk cId="2337332577" sldId="188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337332577" sldId="1888"/>
            <ac:spMk id="5" creationId="{E7287B0E-EF55-E721-8EFA-9A9183C0EDF9}"/>
          </ac:spMkLst>
        </pc:spChg>
        <pc:picChg chg="add mod">
          <ac:chgData name="伊健 杜" userId="e69aded81da48593" providerId="LiveId" clId="{CE93314B-C1A9-4A3A-BB9B-D49032D688A8}" dt="2023-02-15T05:21:43.815" v="355" actId="1076"/>
          <ac:picMkLst>
            <pc:docMk/>
            <pc:sldMk cId="2337332577" sldId="1888"/>
            <ac:picMk id="1026" creationId="{C2AF1D4A-2FAF-3CE2-1404-D1FCFD19B360}"/>
          </ac:picMkLst>
        </pc:picChg>
        <pc:picChg chg="del">
          <ac:chgData name="伊健 杜" userId="e69aded81da48593" providerId="LiveId" clId="{CE93314B-C1A9-4A3A-BB9B-D49032D688A8}" dt="2023-02-15T05:20:51.313" v="352" actId="478"/>
          <ac:picMkLst>
            <pc:docMk/>
            <pc:sldMk cId="2337332577" sldId="1888"/>
            <ac:picMk id="4098" creationId="{2DE19289-8502-F91F-B7A9-E473250FE572}"/>
          </ac:picMkLst>
        </pc:picChg>
      </pc:sldChg>
      <pc:sldChg chg="add del ord">
        <pc:chgData name="伊健 杜" userId="e69aded81da48593" providerId="LiveId" clId="{CE93314B-C1A9-4A3A-BB9B-D49032D688A8}" dt="2023-02-15T05:15:26.725" v="164" actId="47"/>
        <pc:sldMkLst>
          <pc:docMk/>
          <pc:sldMk cId="2896134424" sldId="1888"/>
        </pc:sldMkLst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71473413" sldId="1889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071473413" sldId="188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26:31.261" v="495" actId="478"/>
          <ac:picMkLst>
            <pc:docMk/>
            <pc:sldMk cId="2071473413" sldId="1889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26:54.699" v="500" actId="1076"/>
          <ac:picMkLst>
            <pc:docMk/>
            <pc:sldMk cId="2071473413" sldId="1889"/>
            <ac:picMk id="2050" creationId="{80DDEC80-BBA1-B023-EF0E-5B8EBD60647E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631760470" sldId="189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631760470" sldId="189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41058418" sldId="189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1058418" sldId="1891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37:36.839" v="2168" actId="47"/>
        <pc:sldMkLst>
          <pc:docMk/>
          <pc:sldMk cId="3312021721" sldId="1892"/>
        </pc:sldMkLst>
        <pc:spChg chg="mod">
          <ac:chgData name="伊健 杜" userId="e69aded81da48593" providerId="LiveId" clId="{CE93314B-C1A9-4A3A-BB9B-D49032D688A8}" dt="2023-02-15T11:37:31.639" v="2167" actId="20577"/>
          <ac:spMkLst>
            <pc:docMk/>
            <pc:sldMk cId="3312021721" sldId="189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72272706" sldId="1893"/>
        </pc:sldMkLst>
        <pc:spChg chg="mod">
          <ac:chgData name="伊健 杜" userId="e69aded81da48593" providerId="LiveId" clId="{CE93314B-C1A9-4A3A-BB9B-D49032D688A8}" dt="2023-02-15T05:41:37.410" v="766" actId="20577"/>
          <ac:spMkLst>
            <pc:docMk/>
            <pc:sldMk cId="372272706" sldId="1893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72272706" sldId="1893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2:20.971" v="834" actId="478"/>
          <ac:picMkLst>
            <pc:docMk/>
            <pc:sldMk cId="372272706" sldId="1893"/>
            <ac:picMk id="1026" creationId="{C2AF1D4A-2FAF-3CE2-1404-D1FCFD19B360}"/>
          </ac:picMkLst>
        </pc:picChg>
        <pc:picChg chg="add mod">
          <ac:chgData name="伊健 杜" userId="e69aded81da48593" providerId="LiveId" clId="{CE93314B-C1A9-4A3A-BB9B-D49032D688A8}" dt="2023-02-15T05:42:43.365" v="837" actId="1076"/>
          <ac:picMkLst>
            <pc:docMk/>
            <pc:sldMk cId="372272706" sldId="1893"/>
            <ac:picMk id="3074" creationId="{8400E2ED-D678-8B14-F608-22B8865B0868}"/>
          </ac:picMkLst>
        </pc:picChg>
        <pc:picChg chg="add mod">
          <ac:chgData name="伊健 杜" userId="e69aded81da48593" providerId="LiveId" clId="{CE93314B-C1A9-4A3A-BB9B-D49032D688A8}" dt="2023-02-15T05:43:02.628" v="839" actId="1076"/>
          <ac:picMkLst>
            <pc:docMk/>
            <pc:sldMk cId="372272706" sldId="1893"/>
            <ac:picMk id="3076" creationId="{000EE619-B9EA-BD97-75D0-F87352627A31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453270692" sldId="1894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453270692" sldId="1894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5:43:50.006" v="841" actId="478"/>
          <ac:picMkLst>
            <pc:docMk/>
            <pc:sldMk cId="1453270692" sldId="1894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5:43:50.493" v="842" actId="478"/>
          <ac:picMkLst>
            <pc:docMk/>
            <pc:sldMk cId="1453270692" sldId="1894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5:46:22.814" v="962" actId="1076"/>
          <ac:picMkLst>
            <pc:docMk/>
            <pc:sldMk cId="1453270692" sldId="1894"/>
            <ac:picMk id="4098" creationId="{9885E1FC-4E10-D4C2-E213-A74EFD4851DF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408864245" sldId="189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408864245" sldId="1895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14702444" sldId="189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14702444" sldId="1896"/>
            <ac:spMk id="5" creationId="{E7287B0E-EF55-E721-8EFA-9A9183C0EDF9}"/>
          </ac:spMkLst>
        </pc:spChg>
      </pc:sldChg>
      <pc:sldChg chg="addSp delSp modSp add mod modAnim">
        <pc:chgData name="伊健 杜" userId="e69aded81da48593" providerId="LiveId" clId="{CE93314B-C1A9-4A3A-BB9B-D49032D688A8}" dt="2023-02-15T13:43:48.079" v="4224" actId="20577"/>
        <pc:sldMkLst>
          <pc:docMk/>
          <pc:sldMk cId="3648769838" sldId="189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648769838" sldId="1897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3:43:48.079" v="4224" actId="20577"/>
          <ac:spMkLst>
            <pc:docMk/>
            <pc:sldMk cId="3648769838" sldId="1897"/>
            <ac:spMk id="7" creationId="{82A3D810-892E-43DE-2EAE-D60AE3775B6B}"/>
          </ac:spMkLst>
        </pc:spChg>
        <pc:spChg chg="add del">
          <ac:chgData name="伊健 杜" userId="e69aded81da48593" providerId="LiveId" clId="{CE93314B-C1A9-4A3A-BB9B-D49032D688A8}" dt="2023-02-15T06:12:51.203" v="1372"/>
          <ac:spMkLst>
            <pc:docMk/>
            <pc:sldMk cId="3648769838" sldId="1897"/>
            <ac:spMk id="8" creationId="{37BD1145-41FE-A59B-BDA4-0F0BD0F87C81}"/>
          </ac:spMkLst>
        </pc:spChg>
        <pc:picChg chg="add mod">
          <ac:chgData name="伊健 杜" userId="e69aded81da48593" providerId="LiveId" clId="{CE93314B-C1A9-4A3A-BB9B-D49032D688A8}" dt="2023-02-15T11:42:37.838" v="2172" actId="1076"/>
          <ac:picMkLst>
            <pc:docMk/>
            <pc:sldMk cId="3648769838" sldId="1897"/>
            <ac:picMk id="1026" creationId="{082A3372-8721-03F2-2D00-6707E511A8AC}"/>
          </ac:picMkLst>
        </pc:picChg>
        <pc:inkChg chg="add del">
          <ac:chgData name="伊健 杜" userId="e69aded81da48593" providerId="LiveId" clId="{CE93314B-C1A9-4A3A-BB9B-D49032D688A8}" dt="2023-02-15T06:08:06.980" v="1259" actId="9405"/>
          <ac:inkMkLst>
            <pc:docMk/>
            <pc:sldMk cId="3648769838" sldId="1897"/>
            <ac:inkMk id="2" creationId="{29CAAAA5-025E-856A-CF38-E779B73C6DFF}"/>
          </ac:inkMkLst>
        </pc:inkChg>
        <pc:inkChg chg="add del">
          <ac:chgData name="伊健 杜" userId="e69aded81da48593" providerId="LiveId" clId="{CE93314B-C1A9-4A3A-BB9B-D49032D688A8}" dt="2023-02-15T06:08:26.874" v="1264" actId="478"/>
          <ac:inkMkLst>
            <pc:docMk/>
            <pc:sldMk cId="3648769838" sldId="1897"/>
            <ac:inkMk id="3" creationId="{F8493F58-A1D0-A119-DBE9-D91377A00ACE}"/>
          </ac:inkMkLst>
        </pc:inkChg>
        <pc:inkChg chg="add del">
          <ac:chgData name="伊健 杜" userId="e69aded81da48593" providerId="LiveId" clId="{CE93314B-C1A9-4A3A-BB9B-D49032D688A8}" dt="2023-02-15T06:08:27.695" v="1265" actId="478"/>
          <ac:inkMkLst>
            <pc:docMk/>
            <pc:sldMk cId="3648769838" sldId="1897"/>
            <ac:inkMk id="4" creationId="{62CAEE0C-8003-1CDC-4EBB-DF32C2C44927}"/>
          </ac:inkMkLst>
        </pc:inkChg>
        <pc:inkChg chg="add del">
          <ac:chgData name="伊健 杜" userId="e69aded81da48593" providerId="LiveId" clId="{CE93314B-C1A9-4A3A-BB9B-D49032D688A8}" dt="2023-02-15T06:08:09.980" v="1263" actId="9405"/>
          <ac:inkMkLst>
            <pc:docMk/>
            <pc:sldMk cId="3648769838" sldId="1897"/>
            <ac:inkMk id="6" creationId="{FD9A97BB-0920-0250-35C6-199FBA3BAD1D}"/>
          </ac:inkMkLst>
        </pc:ink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516939739" sldId="1898"/>
        </pc:sldMkLst>
        <pc:spChg chg="mod">
          <ac:chgData name="伊健 杜" userId="e69aded81da48593" providerId="LiveId" clId="{CE93314B-C1A9-4A3A-BB9B-D49032D688A8}" dt="2023-02-15T06:14:17.808" v="1396"/>
          <ac:spMkLst>
            <pc:docMk/>
            <pc:sldMk cId="516939739" sldId="1898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516939739" sldId="1898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4" creationId="{8400E2ED-D678-8B14-F608-22B8865B0868}"/>
          </ac:picMkLst>
        </pc:picChg>
        <pc:picChg chg="del">
          <ac:chgData name="伊健 杜" userId="e69aded81da48593" providerId="LiveId" clId="{CE93314B-C1A9-4A3A-BB9B-D49032D688A8}" dt="2023-02-15T06:14:25.916" v="1397" actId="478"/>
          <ac:picMkLst>
            <pc:docMk/>
            <pc:sldMk cId="516939739" sldId="1898"/>
            <ac:picMk id="3076" creationId="{000EE619-B9EA-BD97-75D0-F87352627A31}"/>
          </ac:picMkLst>
        </pc:picChg>
        <pc:picChg chg="add mod">
          <ac:chgData name="伊健 杜" userId="e69aded81da48593" providerId="LiveId" clId="{CE93314B-C1A9-4A3A-BB9B-D49032D688A8}" dt="2023-02-15T06:20:31.567" v="1547" actId="1076"/>
          <ac:picMkLst>
            <pc:docMk/>
            <pc:sldMk cId="516939739" sldId="1898"/>
            <ac:picMk id="8194" creationId="{AD5DB548-3C5D-3670-3375-8C7FF7031A76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3355960670" sldId="1899"/>
        </pc:sldMkLst>
        <pc:spChg chg="mod">
          <ac:chgData name="伊健 杜" userId="e69aded81da48593" providerId="LiveId" clId="{CE93314B-C1A9-4A3A-BB9B-D49032D688A8}" dt="2023-02-15T06:20:44.183" v="1562"/>
          <ac:spMkLst>
            <pc:docMk/>
            <pc:sldMk cId="3355960670" sldId="1899"/>
            <ac:spMk id="2" creationId="{10304424-DB4A-36E7-9E0D-D32A5DD0F26C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3355960670" sldId="1899"/>
            <ac:spMk id="5" creationId="{E7287B0E-EF55-E721-8EFA-9A9183C0EDF9}"/>
          </ac:spMkLst>
        </pc:spChg>
        <pc:picChg chg="del">
          <ac:chgData name="伊健 杜" userId="e69aded81da48593" providerId="LiveId" clId="{CE93314B-C1A9-4A3A-BB9B-D49032D688A8}" dt="2023-02-15T06:33:10.666" v="1679" actId="478"/>
          <ac:picMkLst>
            <pc:docMk/>
            <pc:sldMk cId="3355960670" sldId="1899"/>
            <ac:picMk id="4098" creationId="{9885E1FC-4E10-D4C2-E213-A74EFD4851DF}"/>
          </ac:picMkLst>
        </pc:picChg>
        <pc:picChg chg="add mod">
          <ac:chgData name="伊健 杜" userId="e69aded81da48593" providerId="LiveId" clId="{CE93314B-C1A9-4A3A-BB9B-D49032D688A8}" dt="2023-02-15T06:33:21.691" v="1683" actId="732"/>
          <ac:picMkLst>
            <pc:docMk/>
            <pc:sldMk cId="3355960670" sldId="1899"/>
            <ac:picMk id="7170" creationId="{B2B99E9A-5C7E-8293-E400-85E0C0946B88}"/>
          </ac:picMkLst>
        </pc:picChg>
        <pc:picChg chg="add del">
          <ac:chgData name="伊健 杜" userId="e69aded81da48593" providerId="LiveId" clId="{CE93314B-C1A9-4A3A-BB9B-D49032D688A8}" dt="2023-02-15T06:33:39.258" v="1685" actId="478"/>
          <ac:picMkLst>
            <pc:docMk/>
            <pc:sldMk cId="3355960670" sldId="1899"/>
            <ac:picMk id="7172" creationId="{6C45B597-2003-C865-E6C9-25C3CFDB1ACB}"/>
          </ac:picMkLst>
        </pc:picChg>
      </pc:sldChg>
      <pc:sldChg chg="modSp add del mod">
        <pc:chgData name="伊健 杜" userId="e69aded81da48593" providerId="LiveId" clId="{CE93314B-C1A9-4A3A-BB9B-D49032D688A8}" dt="2023-02-15T06:42:17.940" v="1882" actId="47"/>
        <pc:sldMkLst>
          <pc:docMk/>
          <pc:sldMk cId="2143617970" sldId="1900"/>
        </pc:sldMkLst>
        <pc:spChg chg="mod">
          <ac:chgData name="伊健 杜" userId="e69aded81da48593" providerId="LiveId" clId="{CE93314B-C1A9-4A3A-BB9B-D49032D688A8}" dt="2023-02-15T06:41:24.580" v="1845" actId="20577"/>
          <ac:spMkLst>
            <pc:docMk/>
            <pc:sldMk cId="2143617970" sldId="1900"/>
            <ac:spMk id="5" creationId="{E7287B0E-EF55-E721-8EFA-9A9183C0EDF9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2208905731" sldId="1901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08905731" sldId="1901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0:51.264" v="2339" actId="47"/>
        <pc:sldMkLst>
          <pc:docMk/>
          <pc:sldMk cId="3254546213" sldId="1902"/>
        </pc:sldMkLst>
      </pc:sldChg>
      <pc:sldChg chg="addSp delSp modSp add mod ord modAnim">
        <pc:chgData name="伊健 杜" userId="e69aded81da48593" providerId="LiveId" clId="{CE93314B-C1A9-4A3A-BB9B-D49032D688A8}" dt="2023-02-15T12:54:01.989" v="4209"/>
        <pc:sldMkLst>
          <pc:docMk/>
          <pc:sldMk cId="2273743366" sldId="1903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5" creationId="{E7287B0E-EF55-E721-8EFA-9A9183C0EDF9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273743366" sldId="1903"/>
            <ac:spMk id="6" creationId="{BEA763D6-CAB9-DE04-6FEB-5D67D32B108D}"/>
          </ac:spMkLst>
        </pc:spChg>
        <pc:spChg chg="add mod">
          <ac:chgData name="伊健 杜" userId="e69aded81da48593" providerId="LiveId" clId="{CE93314B-C1A9-4A3A-BB9B-D49032D688A8}" dt="2023-02-15T06:41:10.657" v="1838"/>
          <ac:spMkLst>
            <pc:docMk/>
            <pc:sldMk cId="2273743366" sldId="1903"/>
            <ac:spMk id="7" creationId="{414C02E1-89F2-E6E0-F3FE-515B78086FD1}"/>
          </ac:spMkLst>
        </pc:spChg>
        <pc:picChg chg="add del mod">
          <ac:chgData name="伊健 杜" userId="e69aded81da48593" providerId="LiveId" clId="{CE93314B-C1A9-4A3A-BB9B-D49032D688A8}" dt="2023-02-15T06:40:41.302" v="1825" actId="478"/>
          <ac:picMkLst>
            <pc:docMk/>
            <pc:sldMk cId="2273743366" sldId="1903"/>
            <ac:picMk id="4" creationId="{7FA4CC4A-55D3-D05B-9E8A-15EEFF775E5E}"/>
          </ac:picMkLst>
        </pc:picChg>
        <pc:picChg chg="del">
          <ac:chgData name="伊健 杜" userId="e69aded81da48593" providerId="LiveId" clId="{CE93314B-C1A9-4A3A-BB9B-D49032D688A8}" dt="2023-02-15T06:35:03.518" v="1762" actId="478"/>
          <ac:picMkLst>
            <pc:docMk/>
            <pc:sldMk cId="2273743366" sldId="1903"/>
            <ac:picMk id="7170" creationId="{B2B99E9A-5C7E-8293-E400-85E0C0946B88}"/>
          </ac:picMkLst>
        </pc:picChg>
        <pc:picChg chg="add mod">
          <ac:chgData name="伊健 杜" userId="e69aded81da48593" providerId="LiveId" clId="{CE93314B-C1A9-4A3A-BB9B-D49032D688A8}" dt="2023-02-15T06:40:16.139" v="1784" actId="1076"/>
          <ac:picMkLst>
            <pc:docMk/>
            <pc:sldMk cId="2273743366" sldId="1903"/>
            <ac:picMk id="9218" creationId="{8B703F7F-9529-D1F6-CD54-3A6AC350C4A7}"/>
          </ac:picMkLst>
        </pc:picChg>
      </pc:sldChg>
      <pc:sldChg chg="add del">
        <pc:chgData name="伊健 杜" userId="e69aded81da48593" providerId="LiveId" clId="{CE93314B-C1A9-4A3A-BB9B-D49032D688A8}" dt="2023-02-15T06:43:03.120" v="1965" actId="47"/>
        <pc:sldMkLst>
          <pc:docMk/>
          <pc:sldMk cId="922608436" sldId="1904"/>
        </pc:sldMkLst>
      </pc:sldChg>
      <pc:sldChg chg="modSp add del mod">
        <pc:chgData name="伊健 杜" userId="e69aded81da48593" providerId="LiveId" clId="{CE93314B-C1A9-4A3A-BB9B-D49032D688A8}" dt="2023-02-15T11:31:52.088" v="2133" actId="47"/>
        <pc:sldMkLst>
          <pc:docMk/>
          <pc:sldMk cId="1452153563" sldId="1905"/>
        </pc:sldMkLst>
        <pc:spChg chg="mod">
          <ac:chgData name="伊健 杜" userId="e69aded81da48593" providerId="LiveId" clId="{CE93314B-C1A9-4A3A-BB9B-D49032D688A8}" dt="2023-02-15T11:30:11.769" v="2110" actId="1076"/>
          <ac:spMkLst>
            <pc:docMk/>
            <pc:sldMk cId="1452153563" sldId="190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77486083" sldId="2149"/>
        </pc:sldMkLst>
        <pc:spChg chg="del">
          <ac:chgData name="伊健 杜" userId="e69aded81da48593" providerId="LiveId" clId="{CE93314B-C1A9-4A3A-BB9B-D49032D688A8}" dt="2023-02-15T11:31:42.113" v="2129"/>
          <ac:spMkLst>
            <pc:docMk/>
            <pc:sldMk cId="277486083" sldId="2149"/>
            <ac:spMk id="3" creationId="{0BEAC40D-C340-5A38-67B2-F6A8B6C2887F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77486083" sldId="2149"/>
            <ac:spMk id="4" creationId="{7404B359-9F56-2311-1BBC-A4D69FDA7780}"/>
          </ac:spMkLst>
        </pc:spChg>
        <pc:picChg chg="mod">
          <ac:chgData name="伊健 杜" userId="e69aded81da48593" providerId="LiveId" clId="{CE93314B-C1A9-4A3A-BB9B-D49032D688A8}" dt="2023-02-15T11:31:41.226" v="2128" actId="1076"/>
          <ac:picMkLst>
            <pc:docMk/>
            <pc:sldMk cId="277486083" sldId="2149"/>
            <ac:picMk id="26626" creationId="{76A61D8F-99AA-3C4A-688F-FBCE6246346C}"/>
          </ac:picMkLst>
        </pc:picChg>
      </pc:sldChg>
      <pc:sldChg chg="addSp delSp modSp add mod delAnim">
        <pc:chgData name="伊健 杜" userId="e69aded81da48593" providerId="LiveId" clId="{CE93314B-C1A9-4A3A-BB9B-D49032D688A8}" dt="2023-02-15T12:54:01.989" v="4209"/>
        <pc:sldMkLst>
          <pc:docMk/>
          <pc:sldMk cId="1255134467" sldId="2173"/>
        </pc:sldMkLst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2" creationId="{10304424-DB4A-36E7-9E0D-D32A5DD0F26C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3" creationId="{90D857A6-C700-A4CE-6C24-391DC4FBEE19}"/>
          </ac:spMkLst>
        </pc:spChg>
        <pc:spChg chg="del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5" creationId="{12133E31-EFD8-1428-E834-932512E03115}"/>
          </ac:spMkLst>
        </pc:spChg>
        <pc:spChg chg="add mod">
          <ac:chgData name="伊健 杜" userId="e69aded81da48593" providerId="LiveId" clId="{CE93314B-C1A9-4A3A-BB9B-D49032D688A8}" dt="2023-02-15T11:31:02.107" v="2112" actId="478"/>
          <ac:spMkLst>
            <pc:docMk/>
            <pc:sldMk cId="1255134467" sldId="2173"/>
            <ac:spMk id="6" creationId="{1D2BD230-621E-906A-0F0B-3D2C7049661E}"/>
          </ac:spMkLst>
        </pc:spChg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255134467" sldId="2173"/>
            <ac:spMk id="7" creationId="{D1832914-5DCA-690B-8D90-38B48468FDB2}"/>
          </ac:spMkLst>
        </pc:spChg>
        <pc:picChg chg="mod">
          <ac:chgData name="伊健 杜" userId="e69aded81da48593" providerId="LiveId" clId="{CE93314B-C1A9-4A3A-BB9B-D49032D688A8}" dt="2023-02-15T11:31:06.843" v="2114" actId="1076"/>
          <ac:picMkLst>
            <pc:docMk/>
            <pc:sldMk cId="1255134467" sldId="2173"/>
            <ac:picMk id="20482" creationId="{D63AA756-7330-AC1A-0485-0E58B0E0B76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030568937" sldId="2176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030568937" sldId="2176"/>
            <ac:spMk id="2" creationId="{88BE7CE2-4D0D-CAD5-EEFA-CAD798A8A005}"/>
          </ac:spMkLst>
        </pc:spChg>
        <pc:spChg chg="add del mod">
          <ac:chgData name="伊健 杜" userId="e69aded81da48593" providerId="LiveId" clId="{CE93314B-C1A9-4A3A-BB9B-D49032D688A8}" dt="2023-02-15T11:31:15.118" v="2117"/>
          <ac:spMkLst>
            <pc:docMk/>
            <pc:sldMk cId="2030568937" sldId="2176"/>
            <ac:spMk id="3" creationId="{A153188E-21B7-900B-4A33-56862000C81E}"/>
          </ac:spMkLst>
        </pc:spChg>
        <pc:picChg chg="mod">
          <ac:chgData name="伊健 杜" userId="e69aded81da48593" providerId="LiveId" clId="{CE93314B-C1A9-4A3A-BB9B-D49032D688A8}" dt="2023-02-15T11:31:26.942" v="2122" actId="1076"/>
          <ac:picMkLst>
            <pc:docMk/>
            <pc:sldMk cId="2030568937" sldId="2176"/>
            <ac:picMk id="24578" creationId="{198BC2E4-D5A0-16B3-1883-3EF0933DA06D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546349013" sldId="2177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546349013" sldId="2177"/>
            <ac:spMk id="2" creationId="{871FA661-223B-D200-8FF9-2F2F84E1757C}"/>
          </ac:spMkLst>
        </pc:spChg>
        <pc:picChg chg="mod">
          <ac:chgData name="伊健 杜" userId="e69aded81da48593" providerId="LiveId" clId="{CE93314B-C1A9-4A3A-BB9B-D49032D688A8}" dt="2023-02-15T11:31:30.095" v="2123" actId="1076"/>
          <ac:picMkLst>
            <pc:docMk/>
            <pc:sldMk cId="546349013" sldId="2177"/>
            <ac:picMk id="25602" creationId="{ACFA5ED3-EBE6-316A-D890-E723FBA6D3EB}"/>
          </ac:picMkLst>
        </pc:picChg>
      </pc:sldChg>
      <pc:sldChg chg="addSp modSp add">
        <pc:chgData name="伊健 杜" userId="e69aded81da48593" providerId="LiveId" clId="{CE93314B-C1A9-4A3A-BB9B-D49032D688A8}" dt="2023-02-15T12:54:01.989" v="4209"/>
        <pc:sldMkLst>
          <pc:docMk/>
          <pc:sldMk cId="2438513605" sldId="217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2438513605" sldId="2178"/>
            <ac:spMk id="4" creationId="{1AFCF2D2-6C87-6EAD-B934-A69DFDCBF9E8}"/>
          </ac:spMkLst>
        </pc:spChg>
        <pc:picChg chg="mod">
          <ac:chgData name="伊健 杜" userId="e69aded81da48593" providerId="LiveId" clId="{CE93314B-C1A9-4A3A-BB9B-D49032D688A8}" dt="2023-02-15T11:31:48.512" v="2131" actId="1076"/>
          <ac:picMkLst>
            <pc:docMk/>
            <pc:sldMk cId="2438513605" sldId="2178"/>
            <ac:picMk id="27650" creationId="{3FDA347A-770A-D863-B6CF-0071F54C0BF5}"/>
          </ac:picMkLst>
        </pc:picChg>
      </pc:sldChg>
      <pc:sldChg chg="addSp delSp modSp add mod">
        <pc:chgData name="伊健 杜" userId="e69aded81da48593" providerId="LiveId" clId="{CE93314B-C1A9-4A3A-BB9B-D49032D688A8}" dt="2023-02-15T16:01:35.742" v="4282" actId="20577"/>
        <pc:sldMkLst>
          <pc:docMk/>
          <pc:sldMk cId="648263798" sldId="2179"/>
        </pc:sldMkLst>
        <pc:spChg chg="mod">
          <ac:chgData name="伊健 杜" userId="e69aded81da48593" providerId="LiveId" clId="{CE93314B-C1A9-4A3A-BB9B-D49032D688A8}" dt="2023-02-15T16:01:35.742" v="4282" actId="20577"/>
          <ac:spMkLst>
            <pc:docMk/>
            <pc:sldMk cId="648263798" sldId="2179"/>
            <ac:spMk id="12" creationId="{566E938F-8B7F-45C0-0B4C-43DED0666BD4}"/>
          </ac:spMkLst>
        </pc:spChg>
        <pc:spChg chg="del">
          <ac:chgData name="伊健 杜" userId="e69aded81da48593" providerId="LiveId" clId="{CE93314B-C1A9-4A3A-BB9B-D49032D688A8}" dt="2023-02-15T12:26:44.133" v="2635" actId="478"/>
          <ac:spMkLst>
            <pc:docMk/>
            <pc:sldMk cId="648263798" sldId="2179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26:42.538" v="2634" actId="478"/>
          <ac:picMkLst>
            <pc:docMk/>
            <pc:sldMk cId="648263798" sldId="2179"/>
            <ac:picMk id="2050" creationId="{4DC7AE28-E74A-660D-C847-BEEC48719DE5}"/>
          </ac:picMkLst>
        </pc:picChg>
        <pc:picChg chg="add mod">
          <ac:chgData name="伊健 杜" userId="e69aded81da48593" providerId="LiveId" clId="{CE93314B-C1A9-4A3A-BB9B-D49032D688A8}" dt="2023-02-15T12:37:21.947" v="2966" actId="1076"/>
          <ac:picMkLst>
            <pc:docMk/>
            <pc:sldMk cId="648263798" sldId="2179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7:15.557" v="2965" actId="1076"/>
          <ac:picMkLst>
            <pc:docMk/>
            <pc:sldMk cId="648263798" sldId="2179"/>
            <ac:picMk id="3076" creationId="{C56AED51-C5A9-029C-5463-3185AF92C472}"/>
          </ac:picMkLst>
        </pc:pic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28272370" sldId="2179"/>
        </pc:sldMkLst>
      </pc:sldChg>
      <pc:sldChg chg="modSp add del mod">
        <pc:chgData name="伊健 杜" userId="e69aded81da48593" providerId="LiveId" clId="{CE93314B-C1A9-4A3A-BB9B-D49032D688A8}" dt="2023-02-15T11:49:57.888" v="2258" actId="47"/>
        <pc:sldMkLst>
          <pc:docMk/>
          <pc:sldMk cId="1277790008" sldId="2179"/>
        </pc:sldMkLst>
        <pc:spChg chg="mod">
          <ac:chgData name="伊健 杜" userId="e69aded81da48593" providerId="LiveId" clId="{CE93314B-C1A9-4A3A-BB9B-D49032D688A8}" dt="2023-02-15T11:47:50.400" v="2221" actId="20577"/>
          <ac:spMkLst>
            <pc:docMk/>
            <pc:sldMk cId="1277790008" sldId="2179"/>
            <ac:spMk id="5" creationId="{E7287B0E-EF55-E721-8EFA-9A9183C0EDF9}"/>
          </ac:spMkLst>
        </pc:spChg>
      </pc:sldChg>
      <pc:sldChg chg="modSp add del mod">
        <pc:chgData name="伊健 杜" userId="e69aded81da48593" providerId="LiveId" clId="{CE93314B-C1A9-4A3A-BB9B-D49032D688A8}" dt="2023-02-15T11:50:34.927" v="2337" actId="47"/>
        <pc:sldMkLst>
          <pc:docMk/>
          <pc:sldMk cId="3114696531" sldId="2179"/>
        </pc:sldMkLst>
        <pc:spChg chg="mod">
          <ac:chgData name="伊健 杜" userId="e69aded81da48593" providerId="LiveId" clId="{CE93314B-C1A9-4A3A-BB9B-D49032D688A8}" dt="2023-02-15T11:50:32.570" v="2336" actId="20577"/>
          <ac:spMkLst>
            <pc:docMk/>
            <pc:sldMk cId="3114696531" sldId="2179"/>
            <ac:spMk id="5" creationId="{E7287B0E-EF55-E721-8EFA-9A9183C0EDF9}"/>
          </ac:spMkLst>
        </pc:spChg>
      </pc:sldChg>
      <pc:sldChg chg="add del">
        <pc:chgData name="伊健 杜" userId="e69aded81da48593" providerId="LiveId" clId="{CE93314B-C1A9-4A3A-BB9B-D49032D688A8}" dt="2023-02-15T11:52:07.086" v="2340" actId="47"/>
        <pc:sldMkLst>
          <pc:docMk/>
          <pc:sldMk cId="1052432733" sldId="2180"/>
        </pc:sldMkLst>
      </pc:sldChg>
      <pc:sldChg chg="addSp delSp modSp add mod ord">
        <pc:chgData name="伊健 杜" userId="e69aded81da48593" providerId="LiveId" clId="{CE93314B-C1A9-4A3A-BB9B-D49032D688A8}" dt="2023-02-15T12:54:01.989" v="4209"/>
        <pc:sldMkLst>
          <pc:docMk/>
          <pc:sldMk cId="3381670655" sldId="2180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381670655" sldId="2180"/>
            <ac:spMk id="12" creationId="{566E938F-8B7F-45C0-0B4C-43DED0666BD4}"/>
          </ac:spMkLst>
        </pc:spChg>
        <pc:picChg chg="del">
          <ac:chgData name="伊健 杜" userId="e69aded81da48593" providerId="LiveId" clId="{CE93314B-C1A9-4A3A-BB9B-D49032D688A8}" dt="2023-02-15T12:31:25.988" v="2805" actId="478"/>
          <ac:picMkLst>
            <pc:docMk/>
            <pc:sldMk cId="3381670655" sldId="2180"/>
            <ac:picMk id="3074" creationId="{A6CC15FD-4339-A016-2CE8-FD4DF8F69E9D}"/>
          </ac:picMkLst>
        </pc:picChg>
        <pc:picChg chg="add mod">
          <ac:chgData name="伊健 杜" userId="e69aded81da48593" providerId="LiveId" clId="{CE93314B-C1A9-4A3A-BB9B-D49032D688A8}" dt="2023-02-15T12:35:43.523" v="2950" actId="14100"/>
          <ac:picMkLst>
            <pc:docMk/>
            <pc:sldMk cId="3381670655" sldId="2180"/>
            <ac:picMk id="4098" creationId="{64328FC3-7A75-9954-8F2F-E69F141B90F8}"/>
          </ac:picMkLst>
        </pc:picChg>
        <pc:picChg chg="add mod">
          <ac:chgData name="伊健 杜" userId="e69aded81da48593" providerId="LiveId" clId="{CE93314B-C1A9-4A3A-BB9B-D49032D688A8}" dt="2023-02-15T12:36:17.884" v="2956" actId="1076"/>
          <ac:picMkLst>
            <pc:docMk/>
            <pc:sldMk cId="3381670655" sldId="2180"/>
            <ac:picMk id="4100" creationId="{675609D6-8D77-5BB5-E0D8-E3B7EB3D1C72}"/>
          </ac:picMkLst>
        </pc:picChg>
        <pc:picChg chg="add mod">
          <ac:chgData name="伊健 杜" userId="e69aded81da48593" providerId="LiveId" clId="{CE93314B-C1A9-4A3A-BB9B-D49032D688A8}" dt="2023-02-15T12:36:41.763" v="2958" actId="1076"/>
          <ac:picMkLst>
            <pc:docMk/>
            <pc:sldMk cId="3381670655" sldId="2180"/>
            <ac:picMk id="4102" creationId="{35FF31DA-0645-FE0D-8735-2CE36D05D117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2944034175" sldId="2181"/>
        </pc:sldMkLst>
        <pc:spChg chg="add mod">
          <ac:chgData name="伊健 杜" userId="e69aded81da48593" providerId="LiveId" clId="{CE93314B-C1A9-4A3A-BB9B-D49032D688A8}" dt="2023-02-15T12:42:46.314" v="3358"/>
          <ac:spMkLst>
            <pc:docMk/>
            <pc:sldMk cId="2944034175" sldId="2181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2944034175" sldId="2181"/>
            <ac:spMk id="13" creationId="{446FB9A0-2B83-C230-06B3-1A4D8CD3C625}"/>
          </ac:spMkLst>
        </pc:spChg>
        <pc:picChg chg="add mod">
          <ac:chgData name="伊健 杜" userId="e69aded81da48593" providerId="LiveId" clId="{CE93314B-C1A9-4A3A-BB9B-D49032D688A8}" dt="2023-02-15T12:42:49.775" v="3359" actId="14100"/>
          <ac:picMkLst>
            <pc:docMk/>
            <pc:sldMk cId="2944034175" sldId="2181"/>
            <ac:picMk id="2" creationId="{B2AE34C0-B7D5-2A85-7DF5-175E3FA3F0A9}"/>
          </ac:picMkLst>
        </pc:picChg>
        <pc:picChg chg="del mod">
          <ac:chgData name="伊健 杜" userId="e69aded81da48593" providerId="LiveId" clId="{CE93314B-C1A9-4A3A-BB9B-D49032D688A8}" dt="2023-02-15T12:42:33.488" v="3349" actId="478"/>
          <ac:picMkLst>
            <pc:docMk/>
            <pc:sldMk cId="2944034175" sldId="2181"/>
            <ac:picMk id="2050" creationId="{4DC7AE28-E74A-660D-C847-BEEC48719DE5}"/>
          </ac:picMkLst>
        </pc:picChg>
        <pc:picChg chg="del">
          <ac:chgData name="伊健 杜" userId="e69aded81da48593" providerId="LiveId" clId="{CE93314B-C1A9-4A3A-BB9B-D49032D688A8}" dt="2023-02-15T12:42:31.334" v="3347" actId="478"/>
          <ac:picMkLst>
            <pc:docMk/>
            <pc:sldMk cId="2944034175" sldId="2181"/>
            <ac:picMk id="2052" creationId="{F27462C3-3BD6-71FE-86A9-0CEAEE1B4744}"/>
          </ac:picMkLst>
        </pc:picChg>
        <pc:picChg chg="add mod">
          <ac:chgData name="伊健 杜" userId="e69aded81da48593" providerId="LiveId" clId="{CE93314B-C1A9-4A3A-BB9B-D49032D688A8}" dt="2023-02-15T12:43:32.848" v="3362" actId="1076"/>
          <ac:picMkLst>
            <pc:docMk/>
            <pc:sldMk cId="2944034175" sldId="2181"/>
            <ac:picMk id="6146" creationId="{18D978DD-B6A5-2BCB-B9BC-1ECA61805109}"/>
          </ac:picMkLst>
        </pc:picChg>
      </pc:sldChg>
      <pc:sldChg chg="add del">
        <pc:chgData name="伊健 杜" userId="e69aded81da48593" providerId="LiveId" clId="{CE93314B-C1A9-4A3A-BB9B-D49032D688A8}" dt="2023-02-15T12:37:32.122" v="2968" actId="47"/>
        <pc:sldMkLst>
          <pc:docMk/>
          <pc:sldMk cId="2968224264" sldId="2181"/>
        </pc:sldMkLst>
      </pc:sldChg>
      <pc:sldChg chg="addSp delSp modSp new mod">
        <pc:chgData name="伊健 杜" userId="e69aded81da48593" providerId="LiveId" clId="{CE93314B-C1A9-4A3A-BB9B-D49032D688A8}" dt="2023-02-15T12:54:01.989" v="4209"/>
        <pc:sldMkLst>
          <pc:docMk/>
          <pc:sldMk cId="1558680889" sldId="2182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558680889" sldId="2182"/>
            <ac:spMk id="2" creationId="{8A5A4F86-1C71-C3CD-169C-D9D918C4A72C}"/>
          </ac:spMkLst>
        </pc:spChg>
        <pc:spChg chg="del">
          <ac:chgData name="伊健 杜" userId="e69aded81da48593" providerId="LiveId" clId="{CE93314B-C1A9-4A3A-BB9B-D49032D688A8}" dt="2023-02-15T12:37:41.652" v="2971" actId="478"/>
          <ac:spMkLst>
            <pc:docMk/>
            <pc:sldMk cId="1558680889" sldId="2182"/>
            <ac:spMk id="3" creationId="{3A4267B8-E4F7-3B2A-794F-56DC392D4CF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4" creationId="{C54E9045-BED9-1983-64A1-51A09FE61821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5" creationId="{0D445CAE-F774-AB28-1BB2-6E04705F151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6" creationId="{4E85E8FE-2B29-108C-4B8D-D1D6C3512C95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7" creationId="{2A5DD398-D560-FB7E-DD48-B25F24D56B3D}"/>
          </ac:spMkLst>
        </pc:spChg>
        <pc:spChg chg="add mod">
          <ac:chgData name="伊健 杜" userId="e69aded81da48593" providerId="LiveId" clId="{CE93314B-C1A9-4A3A-BB9B-D49032D688A8}" dt="2023-02-15T12:38:27.803" v="3024" actId="1076"/>
          <ac:spMkLst>
            <pc:docMk/>
            <pc:sldMk cId="1558680889" sldId="2182"/>
            <ac:spMk id="8" creationId="{2BB8914B-EDBC-CFD1-2705-DD1E4D76FE38}"/>
          </ac:spMkLst>
        </pc:sp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0592743" sldId="2183"/>
        </pc:sldMkLst>
        <pc:spChg chg="mod">
          <ac:chgData name="伊健 杜" userId="e69aded81da48593" providerId="LiveId" clId="{CE93314B-C1A9-4A3A-BB9B-D49032D688A8}" dt="2023-02-15T12:47:21.816" v="3594" actId="1076"/>
          <ac:spMkLst>
            <pc:docMk/>
            <pc:sldMk cId="10592743" sldId="2183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0592743" sldId="2183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6:46.924" v="3584" actId="478"/>
          <ac:picMkLst>
            <pc:docMk/>
            <pc:sldMk cId="10592743" sldId="2183"/>
            <ac:picMk id="2" creationId="{B2AE34C0-B7D5-2A85-7DF5-175E3FA3F0A9}"/>
          </ac:picMkLst>
        </pc:picChg>
        <pc:picChg chg="del">
          <ac:chgData name="伊健 杜" userId="e69aded81da48593" providerId="LiveId" clId="{CE93314B-C1A9-4A3A-BB9B-D49032D688A8}" dt="2023-02-15T12:46:47.428" v="3585" actId="478"/>
          <ac:picMkLst>
            <pc:docMk/>
            <pc:sldMk cId="10592743" sldId="2183"/>
            <ac:picMk id="6146" creationId="{18D978DD-B6A5-2BCB-B9BC-1ECA61805109}"/>
          </ac:picMkLst>
        </pc:picChg>
        <pc:picChg chg="add mod">
          <ac:chgData name="伊健 杜" userId="e69aded81da48593" providerId="LiveId" clId="{CE93314B-C1A9-4A3A-BB9B-D49032D688A8}" dt="2023-02-15T12:47:20.215" v="3593" actId="1076"/>
          <ac:picMkLst>
            <pc:docMk/>
            <pc:sldMk cId="10592743" sldId="2183"/>
            <ac:picMk id="7170" creationId="{F566CAD5-41B8-C4B1-877F-E61E19116ED6}"/>
          </ac:picMkLst>
        </pc:picChg>
        <pc:picChg chg="add mod">
          <ac:chgData name="伊健 杜" userId="e69aded81da48593" providerId="LiveId" clId="{CE93314B-C1A9-4A3A-BB9B-D49032D688A8}" dt="2023-02-15T12:47:18.884" v="3592" actId="1076"/>
          <ac:picMkLst>
            <pc:docMk/>
            <pc:sldMk cId="10592743" sldId="2183"/>
            <ac:picMk id="7172" creationId="{8E31A0F9-ABEB-EAF7-0458-E06D685C2255}"/>
          </ac:picMkLst>
        </pc:picChg>
      </pc:sldChg>
      <pc:sldChg chg="addSp delSp modSp add mod">
        <pc:chgData name="伊健 杜" userId="e69aded81da48593" providerId="LiveId" clId="{CE93314B-C1A9-4A3A-BB9B-D49032D688A8}" dt="2023-02-15T12:54:01.989" v="4209"/>
        <pc:sldMkLst>
          <pc:docMk/>
          <pc:sldMk cId="121467494" sldId="2184"/>
        </pc:sldMkLst>
        <pc:spChg chg="mod">
          <ac:chgData name="伊健 杜" userId="e69aded81da48593" providerId="LiveId" clId="{CE93314B-C1A9-4A3A-BB9B-D49032D688A8}" dt="2023-02-15T12:48:26.246" v="3724" actId="1076"/>
          <ac:spMkLst>
            <pc:docMk/>
            <pc:sldMk cId="121467494" sldId="2184"/>
            <ac:spMk id="5" creationId="{F7F9F820-9B64-5EED-764B-8DEED8B25243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2" creationId="{566E938F-8B7F-45C0-0B4C-43DED0666BD4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21467494" sldId="2184"/>
            <ac:spMk id="13" creationId="{446FB9A0-2B83-C230-06B3-1A4D8CD3C625}"/>
          </ac:spMkLst>
        </pc:sp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0" creationId="{F566CAD5-41B8-C4B1-877F-E61E19116ED6}"/>
          </ac:picMkLst>
        </pc:picChg>
        <pc:picChg chg="del">
          <ac:chgData name="伊健 杜" userId="e69aded81da48593" providerId="LiveId" clId="{CE93314B-C1A9-4A3A-BB9B-D49032D688A8}" dt="2023-02-15T12:47:26.172" v="3596" actId="478"/>
          <ac:picMkLst>
            <pc:docMk/>
            <pc:sldMk cId="121467494" sldId="2184"/>
            <ac:picMk id="7172" creationId="{8E31A0F9-ABEB-EAF7-0458-E06D685C2255}"/>
          </ac:picMkLst>
        </pc:picChg>
        <pc:picChg chg="add mod">
          <ac:chgData name="伊健 杜" userId="e69aded81da48593" providerId="LiveId" clId="{CE93314B-C1A9-4A3A-BB9B-D49032D688A8}" dt="2023-02-15T12:48:45.905" v="3727" actId="1076"/>
          <ac:picMkLst>
            <pc:docMk/>
            <pc:sldMk cId="121467494" sldId="2184"/>
            <ac:picMk id="8194" creationId="{B9024BC3-6085-183B-E6BE-55B57639700F}"/>
          </ac:picMkLst>
        </pc:picChg>
        <pc:picChg chg="add mod">
          <ac:chgData name="伊健 杜" userId="e69aded81da48593" providerId="LiveId" clId="{CE93314B-C1A9-4A3A-BB9B-D49032D688A8}" dt="2023-02-15T12:49:10.882" v="3730" actId="1076"/>
          <ac:picMkLst>
            <pc:docMk/>
            <pc:sldMk cId="121467494" sldId="2184"/>
            <ac:picMk id="8196" creationId="{A9796141-4254-9A0C-0E07-16BC726CCBDC}"/>
          </ac:picMkLst>
        </pc:pic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577987202" sldId="2185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577987202" sldId="2185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1688577168" sldId="2186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1688577168" sldId="2186"/>
            <ac:spMk id="2" creationId="{8A5A4F86-1C71-C3CD-169C-D9D918C4A72C}"/>
          </ac:spMkLst>
        </pc:spChg>
      </pc:sldChg>
      <pc:sldChg chg="modSp add mod">
        <pc:chgData name="伊健 杜" userId="e69aded81da48593" providerId="LiveId" clId="{CE93314B-C1A9-4A3A-BB9B-D49032D688A8}" dt="2023-02-15T12:54:01.989" v="4209"/>
        <pc:sldMkLst>
          <pc:docMk/>
          <pc:sldMk cId="3001760340" sldId="2187"/>
        </pc:sldMkLst>
        <pc:spChg chg="mod">
          <ac:chgData name="伊健 杜" userId="e69aded81da48593" providerId="LiveId" clId="{CE93314B-C1A9-4A3A-BB9B-D49032D688A8}" dt="2023-02-15T12:54:01.989" v="4209"/>
          <ac:spMkLst>
            <pc:docMk/>
            <pc:sldMk cId="3001760340" sldId="2187"/>
            <ac:spMk id="2" creationId="{8A5A4F86-1C71-C3CD-169C-D9D918C4A72C}"/>
          </ac:spMkLst>
        </pc:spChg>
      </pc:sldChg>
      <pc:sldChg chg="addSp modSp add mod">
        <pc:chgData name="伊健 杜" userId="e69aded81da48593" providerId="LiveId" clId="{CE93314B-C1A9-4A3A-BB9B-D49032D688A8}" dt="2023-02-15T12:54:01.989" v="4209"/>
        <pc:sldMkLst>
          <pc:docMk/>
          <pc:sldMk cId="1880214568" sldId="2188"/>
        </pc:sldMkLst>
        <pc:spChg chg="add 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2" creationId="{AB802205-9ED9-A406-2A96-16D66A76A0C8}"/>
          </ac:spMkLst>
        </pc:spChg>
        <pc:spChg chg="mod">
          <ac:chgData name="伊健 杜" userId="e69aded81da48593" providerId="LiveId" clId="{CE93314B-C1A9-4A3A-BB9B-D49032D688A8}" dt="2023-02-15T12:54:01.989" v="4209"/>
          <ac:spMkLst>
            <pc:docMk/>
            <pc:sldMk cId="1880214568" sldId="2188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4DBD0F54-5E01-49DE-AEEA-C4D4B33BE1D1}"/>
    <pc:docChg chg="undo custSel addSld delSld modSld sldOrd modSection">
      <pc:chgData name="伊健 杜" userId="e69aded81da48593" providerId="LiveId" clId="{4DBD0F54-5E01-49DE-AEEA-C4D4B33BE1D1}" dt="2022-09-29T04:10:14.020" v="6174" actId="2696"/>
      <pc:docMkLst>
        <pc:docMk/>
      </pc:docMkLst>
      <pc:sldChg chg="modSp mod">
        <pc:chgData name="伊健 杜" userId="e69aded81da48593" providerId="LiveId" clId="{4DBD0F54-5E01-49DE-AEEA-C4D4B33BE1D1}" dt="2022-09-27T14:03:02.581" v="6170"/>
        <pc:sldMkLst>
          <pc:docMk/>
          <pc:sldMk cId="3180688205" sldId="256"/>
        </pc:sldMkLst>
        <pc:spChg chg="mod">
          <ac:chgData name="伊健 杜" userId="e69aded81da48593" providerId="LiveId" clId="{4DBD0F54-5E01-49DE-AEEA-C4D4B33BE1D1}" dt="2022-09-27T14:03:02.581" v="6170"/>
          <ac:spMkLst>
            <pc:docMk/>
            <pc:sldMk cId="3180688205" sldId="256"/>
            <ac:spMk id="2" creationId="{1F01E9DD-2818-4BD0-9996-984FE0985E67}"/>
          </ac:spMkLst>
        </pc:spChg>
      </pc:sldChg>
      <pc:sldChg chg="addSp delSp modSp mod">
        <pc:chgData name="伊健 杜" userId="e69aded81da48593" providerId="LiveId" clId="{4DBD0F54-5E01-49DE-AEEA-C4D4B33BE1D1}" dt="2022-09-27T10:57:15.955" v="3533" actId="20577"/>
        <pc:sldMkLst>
          <pc:docMk/>
          <pc:sldMk cId="3517469593" sldId="772"/>
        </pc:sldMkLst>
        <pc:spChg chg="mod">
          <ac:chgData name="伊健 杜" userId="e69aded81da48593" providerId="LiveId" clId="{4DBD0F54-5E01-49DE-AEEA-C4D4B33BE1D1}" dt="2022-09-27T10:57:15.955" v="3533" actId="20577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517469593" sldId="7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27:08.017" v="1967" actId="478"/>
          <ac:picMkLst>
            <pc:docMk/>
            <pc:sldMk cId="3517469593" sldId="772"/>
            <ac:picMk id="1026" creationId="{A9AB5EB3-A1E4-D1A3-2C29-C7D4C26A3042}"/>
          </ac:picMkLst>
        </pc:picChg>
        <pc:picChg chg="add mod">
          <ac:chgData name="伊健 杜" userId="e69aded81da48593" providerId="LiveId" clId="{4DBD0F54-5E01-49DE-AEEA-C4D4B33BE1D1}" dt="2022-09-27T03:41:32.104" v="2195" actId="1076"/>
          <ac:picMkLst>
            <pc:docMk/>
            <pc:sldMk cId="3517469593" sldId="772"/>
            <ac:picMk id="9218" creationId="{071B5468-72CC-EC6B-3F95-EEED4026497A}"/>
          </ac:picMkLst>
        </pc:picChg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805022146" sldId="80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21925750" sldId="80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124511879" sldId="80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0003114" sldId="80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093153" sldId="80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70001701" sldId="80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5054757" sldId="80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605152000" sldId="80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90613205" sldId="81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75969116" sldId="81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776950867" sldId="81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01799640" sldId="81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373919707" sldId="81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39618794" sldId="81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036937584" sldId="82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53446889" sldId="82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868189798" sldId="82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40102621" sldId="82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701802196" sldId="82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31756103" sldId="82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15361864" sldId="83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185364814" sldId="83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90189956" sldId="83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09904131" sldId="83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754227894" sldId="83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834757603" sldId="83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212283748" sldId="83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3669707053" sldId="837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21298679" sldId="838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772173396" sldId="839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995714008" sldId="840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984240185" sldId="841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2224362505" sldId="84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184441123" sldId="84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829059941" sldId="84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399815622" sldId="845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600190259" sldId="846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06749714" sldId="847"/>
        </pc:sldMkLst>
      </pc:sldChg>
      <pc:sldChg chg="modSp add del mod">
        <pc:chgData name="伊健 杜" userId="e69aded81da48593" providerId="LiveId" clId="{4DBD0F54-5E01-49DE-AEEA-C4D4B33BE1D1}" dt="2022-09-27T12:33:51.966" v="4173" actId="20577"/>
        <pc:sldMkLst>
          <pc:docMk/>
          <pc:sldMk cId="907117066" sldId="848"/>
        </pc:sldMkLst>
        <pc:spChg chg="mod">
          <ac:chgData name="伊健 杜" userId="e69aded81da48593" providerId="LiveId" clId="{4DBD0F54-5E01-49DE-AEEA-C4D4B33BE1D1}" dt="2022-09-27T12:33:51.966" v="4173" actId="20577"/>
          <ac:spMkLst>
            <pc:docMk/>
            <pc:sldMk cId="907117066" sldId="848"/>
            <ac:spMk id="2" creationId="{1302A11A-625D-774F-23B3-739301B530C3}"/>
          </ac:spMkLst>
        </pc:spChg>
      </pc:sldChg>
      <pc:sldChg chg="addSp delSp modSp add del mod">
        <pc:chgData name="伊健 杜" userId="e69aded81da48593" providerId="LiveId" clId="{4DBD0F54-5E01-49DE-AEEA-C4D4B33BE1D1}" dt="2022-09-27T13:24:36.381" v="6167"/>
        <pc:sldMkLst>
          <pc:docMk/>
          <pc:sldMk cId="4210279185" sldId="84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4210279185" sldId="849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4" creationId="{292A6DD3-EE64-52BB-2CFC-D97FB93C60C7}"/>
          </ac:picMkLst>
        </pc:picChg>
        <pc:picChg chg="del">
          <ac:chgData name="伊健 杜" userId="e69aded81da48593" providerId="LiveId" clId="{4DBD0F54-5E01-49DE-AEEA-C4D4B33BE1D1}" dt="2022-09-27T12:51:33.024" v="4572" actId="478"/>
          <ac:picMkLst>
            <pc:docMk/>
            <pc:sldMk cId="4210279185" sldId="849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52:58.440" v="4575" actId="1076"/>
          <ac:picMkLst>
            <pc:docMk/>
            <pc:sldMk cId="4210279185" sldId="849"/>
            <ac:picMk id="10242" creationId="{6FE79B9A-57A8-F2E7-BC3B-E7D42026EE00}"/>
          </ac:picMkLst>
        </pc:picChg>
      </pc:sldChg>
      <pc:sldChg chg="delSp modSp mod">
        <pc:chgData name="伊健 杜" userId="e69aded81da48593" providerId="LiveId" clId="{4DBD0F54-5E01-49DE-AEEA-C4D4B33BE1D1}" dt="2022-09-27T02:29:15.379" v="57" actId="1076"/>
        <pc:sldMkLst>
          <pc:docMk/>
          <pc:sldMk cId="2593079863" sldId="850"/>
        </pc:sldMkLst>
        <pc:spChg chg="mod">
          <ac:chgData name="伊健 杜" userId="e69aded81da48593" providerId="LiveId" clId="{4DBD0F54-5E01-49DE-AEEA-C4D4B33BE1D1}" dt="2022-09-27T02:29:15.379" v="57" actId="1076"/>
          <ac:spMkLst>
            <pc:docMk/>
            <pc:sldMk cId="2593079863" sldId="850"/>
            <ac:spMk id="2" creationId="{E79E1BCB-D050-90E4-6BA8-9C0749FBE7D3}"/>
          </ac:spMkLst>
        </pc:spChg>
        <pc:spChg chg="del">
          <ac:chgData name="伊健 杜" userId="e69aded81da48593" providerId="LiveId" clId="{4DBD0F54-5E01-49DE-AEEA-C4D4B33BE1D1}" dt="2022-09-27T02:27:24.012" v="28" actId="478"/>
          <ac:spMkLst>
            <pc:docMk/>
            <pc:sldMk cId="2593079863" sldId="850"/>
            <ac:spMk id="4" creationId="{CDE25F7A-DB50-4577-C33F-B24122A17B1C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5" creationId="{DBC94FE8-EF65-35BF-B937-7EB162E0C999}"/>
          </ac:spMkLst>
        </pc:spChg>
        <pc:spChg chg="del mod">
          <ac:chgData name="伊健 杜" userId="e69aded81da48593" providerId="LiveId" clId="{4DBD0F54-5E01-49DE-AEEA-C4D4B33BE1D1}" dt="2022-09-27T02:29:11.151" v="56" actId="478"/>
          <ac:spMkLst>
            <pc:docMk/>
            <pc:sldMk cId="2593079863" sldId="850"/>
            <ac:spMk id="6" creationId="{052F8859-C5F9-47FD-C099-6A0C562BC112}"/>
          </ac:spMkLst>
        </pc:spChg>
        <pc:spChg chg="del">
          <ac:chgData name="伊健 杜" userId="e69aded81da48593" providerId="LiveId" clId="{4DBD0F54-5E01-49DE-AEEA-C4D4B33BE1D1}" dt="2022-09-27T02:27:25.705" v="29" actId="478"/>
          <ac:spMkLst>
            <pc:docMk/>
            <pc:sldMk cId="2593079863" sldId="850"/>
            <ac:spMk id="9" creationId="{B7A22E17-46BC-3CA2-E144-F5B64A181F1C}"/>
          </ac:spMkLst>
        </pc:spChg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817424330" sldId="851"/>
        </pc:sldMkLst>
      </pc:sldChg>
      <pc:sldChg chg="del">
        <pc:chgData name="伊健 杜" userId="e69aded81da48593" providerId="LiveId" clId="{4DBD0F54-5E01-49DE-AEEA-C4D4B33BE1D1}" dt="2022-09-27T03:20:41.710" v="1858" actId="47"/>
        <pc:sldMkLst>
          <pc:docMk/>
          <pc:sldMk cId="2615331582" sldId="852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098201673" sldId="853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4148412482" sldId="854"/>
        </pc:sldMkLst>
      </pc:sldChg>
      <pc:sldChg chg="del">
        <pc:chgData name="伊健 杜" userId="e69aded81da48593" providerId="LiveId" clId="{4DBD0F54-5E01-49DE-AEEA-C4D4B33BE1D1}" dt="2022-09-27T03:30:31.503" v="2080" actId="47"/>
        <pc:sldMkLst>
          <pc:docMk/>
          <pc:sldMk cId="1582307899" sldId="855"/>
        </pc:sldMkLst>
      </pc:sldChg>
      <pc:sldChg chg="addSp delSp modSp new mod modAnim">
        <pc:chgData name="伊健 杜" userId="e69aded81da48593" providerId="LiveId" clId="{4DBD0F54-5E01-49DE-AEEA-C4D4B33BE1D1}" dt="2022-09-27T05:38:56.341" v="3344"/>
        <pc:sldMkLst>
          <pc:docMk/>
          <pc:sldMk cId="2080713796" sldId="856"/>
        </pc:sldMkLst>
        <pc:spChg chg="mod">
          <ac:chgData name="伊健 杜" userId="e69aded81da48593" providerId="LiveId" clId="{4DBD0F54-5E01-49DE-AEEA-C4D4B33BE1D1}" dt="2022-09-27T02:31:19.730" v="138" actId="1076"/>
          <ac:spMkLst>
            <pc:docMk/>
            <pc:sldMk cId="2080713796" sldId="856"/>
            <ac:spMk id="2" creationId="{3FC9D311-1D38-1A6E-2629-0393157FB00E}"/>
          </ac:spMkLst>
        </pc:spChg>
        <pc:spChg chg="del">
          <ac:chgData name="伊健 杜" userId="e69aded81da48593" providerId="LiveId" clId="{4DBD0F54-5E01-49DE-AEEA-C4D4B33BE1D1}" dt="2022-09-27T02:29:37.971" v="72" actId="478"/>
          <ac:spMkLst>
            <pc:docMk/>
            <pc:sldMk cId="2080713796" sldId="856"/>
            <ac:spMk id="3" creationId="{123C07F5-D461-0726-F856-35E5C069630E}"/>
          </ac:spMkLst>
        </pc:spChg>
        <pc:spChg chg="add mod">
          <ac:chgData name="伊健 杜" userId="e69aded81da48593" providerId="LiveId" clId="{4DBD0F54-5E01-49DE-AEEA-C4D4B33BE1D1}" dt="2022-09-27T02:34:20.598" v="411" actId="1076"/>
          <ac:spMkLst>
            <pc:docMk/>
            <pc:sldMk cId="2080713796" sldId="856"/>
            <ac:spMk id="4" creationId="{247A05B1-C576-43D7-8879-C0FB62814CFB}"/>
          </ac:spMkLst>
        </pc:spChg>
        <pc:spChg chg="add mod">
          <ac:chgData name="伊健 杜" userId="e69aded81da48593" providerId="LiveId" clId="{4DBD0F54-5E01-49DE-AEEA-C4D4B33BE1D1}" dt="2022-09-27T02:31:14.184" v="136" actId="1076"/>
          <ac:spMkLst>
            <pc:docMk/>
            <pc:sldMk cId="2080713796" sldId="856"/>
            <ac:spMk id="5" creationId="{36255723-FC20-5806-DEAC-F72C5EF3F28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6" creationId="{DAC82A86-5065-6250-D4B7-6859E63B3AC9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080713796" sldId="856"/>
            <ac:spMk id="7" creationId="{5EC1038B-2FAC-4F9B-A96C-B8EEC61A78E7}"/>
          </ac:spMkLst>
        </pc:spChg>
        <pc:spChg chg="add mod">
          <ac:chgData name="伊健 杜" userId="e69aded81da48593" providerId="LiveId" clId="{4DBD0F54-5E01-49DE-AEEA-C4D4B33BE1D1}" dt="2022-09-27T02:34:17.237" v="410" actId="1076"/>
          <ac:spMkLst>
            <pc:docMk/>
            <pc:sldMk cId="2080713796" sldId="856"/>
            <ac:spMk id="8" creationId="{66D5CE2E-99A0-EAAB-D292-A1B0AE8E626E}"/>
          </ac:spMkLst>
        </pc:spChg>
        <pc:picChg chg="add del mod">
          <ac:chgData name="伊健 杜" userId="e69aded81da48593" providerId="LiveId" clId="{4DBD0F54-5E01-49DE-AEEA-C4D4B33BE1D1}" dt="2022-09-27T02:30:43.729" v="130" actId="478"/>
          <ac:picMkLst>
            <pc:docMk/>
            <pc:sldMk cId="2080713796" sldId="856"/>
            <ac:picMk id="1026" creationId="{2B99F154-C262-44D3-FEDC-C1A6C31EE95F}"/>
          </ac:picMkLst>
        </pc:picChg>
        <pc:picChg chg="add mod">
          <ac:chgData name="伊健 杜" userId="e69aded81da48593" providerId="LiveId" clId="{4DBD0F54-5E01-49DE-AEEA-C4D4B33BE1D1}" dt="2022-09-27T02:34:28.123" v="413" actId="1076"/>
          <ac:picMkLst>
            <pc:docMk/>
            <pc:sldMk cId="2080713796" sldId="856"/>
            <ac:picMk id="1028" creationId="{A57A5242-E6ED-F05F-06AA-161C7BAD39D8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4008503688" sldId="857"/>
        </pc:sldMkLst>
        <pc:spChg chg="del">
          <ac:chgData name="伊健 杜" userId="e69aded81da48593" providerId="LiveId" clId="{4DBD0F54-5E01-49DE-AEEA-C4D4B33BE1D1}" dt="2022-09-27T02:35:08.877" v="415" actId="478"/>
          <ac:spMkLst>
            <pc:docMk/>
            <pc:sldMk cId="4008503688" sldId="857"/>
            <ac:spMk id="2" creationId="{3FC9D311-1D38-1A6E-2629-0393157FB00E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5" creationId="{36255723-FC20-5806-DEAC-F72C5EF3F28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6" creationId="{DAC82A86-5065-6250-D4B7-6859E63B3AC9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4008503688" sldId="857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36:38.028" v="652" actId="478"/>
          <ac:spMkLst>
            <pc:docMk/>
            <pc:sldMk cId="4008503688" sldId="857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35:10.702" v="416" actId="478"/>
          <ac:spMkLst>
            <pc:docMk/>
            <pc:sldMk cId="4008503688" sldId="857"/>
            <ac:spMk id="9" creationId="{4CA4A830-C01C-31CE-09B5-75CFFD4C617A}"/>
          </ac:spMkLst>
        </pc:spChg>
        <pc:picChg chg="add mod">
          <ac:chgData name="伊健 杜" userId="e69aded81da48593" providerId="LiveId" clId="{4DBD0F54-5E01-49DE-AEEA-C4D4B33BE1D1}" dt="2022-09-27T02:50:53.627" v="814" actId="1076"/>
          <ac:picMkLst>
            <pc:docMk/>
            <pc:sldMk cId="4008503688" sldId="857"/>
            <ac:picMk id="10" creationId="{97BB4A17-CE10-9955-3DE3-03A5D2FC7DE7}"/>
          </ac:picMkLst>
        </pc:picChg>
        <pc:picChg chg="mod">
          <ac:chgData name="伊健 杜" userId="e69aded81da48593" providerId="LiveId" clId="{4DBD0F54-5E01-49DE-AEEA-C4D4B33BE1D1}" dt="2022-09-27T02:37:47.483" v="807" actId="1076"/>
          <ac:picMkLst>
            <pc:docMk/>
            <pc:sldMk cId="4008503688" sldId="857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0:56.389" v="816" actId="1076"/>
          <ac:picMkLst>
            <pc:docMk/>
            <pc:sldMk cId="4008503688" sldId="857"/>
            <ac:picMk id="2050" creationId="{E0FB084B-26FF-BAF5-453F-66CF15A536EC}"/>
          </ac:picMkLst>
        </pc:picChg>
      </pc:sldChg>
      <pc:sldChg chg="addSp delSp modSp add mod delAnim">
        <pc:chgData name="伊健 杜" userId="e69aded81da48593" providerId="LiveId" clId="{4DBD0F54-5E01-49DE-AEEA-C4D4B33BE1D1}" dt="2022-09-27T05:38:56.341" v="3344"/>
        <pc:sldMkLst>
          <pc:docMk/>
          <pc:sldMk cId="1504034460" sldId="858"/>
        </pc:sldMkLst>
        <pc:spChg chg="mod">
          <ac:chgData name="伊健 杜" userId="e69aded81da48593" providerId="LiveId" clId="{4DBD0F54-5E01-49DE-AEEA-C4D4B33BE1D1}" dt="2022-09-27T02:51:26.478" v="831" actId="20577"/>
          <ac:spMkLst>
            <pc:docMk/>
            <pc:sldMk cId="1504034460" sldId="858"/>
            <ac:spMk id="2" creationId="{3FC9D311-1D38-1A6E-2629-0393157FB00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3" creationId="{408A7F6E-7182-8FA8-2688-CD50F3177E54}"/>
          </ac:spMkLst>
        </pc:spChg>
        <pc:spChg chg="mod">
          <ac:chgData name="伊健 杜" userId="e69aded81da48593" providerId="LiveId" clId="{4DBD0F54-5E01-49DE-AEEA-C4D4B33BE1D1}" dt="2022-09-27T02:55:17.769" v="1035" actId="1076"/>
          <ac:spMkLst>
            <pc:docMk/>
            <pc:sldMk cId="1504034460" sldId="858"/>
            <ac:spMk id="4" creationId="{247A05B1-C576-43D7-8879-C0FB62814CFB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5" creationId="{36255723-FC20-5806-DEAC-F72C5EF3F280}"/>
          </ac:spMkLst>
        </pc:spChg>
        <pc:spChg chg="del">
          <ac:chgData name="伊健 杜" userId="e69aded81da48593" providerId="LiveId" clId="{4DBD0F54-5E01-49DE-AEEA-C4D4B33BE1D1}" dt="2022-09-27T02:52:54.663" v="848" actId="478"/>
          <ac:spMkLst>
            <pc:docMk/>
            <pc:sldMk cId="1504034460" sldId="858"/>
            <ac:spMk id="6" creationId="{DAC82A86-5065-6250-D4B7-6859E63B3AC9}"/>
          </ac:spMkLst>
        </pc:spChg>
        <pc:spChg chg="del mod">
          <ac:chgData name="伊健 杜" userId="e69aded81da48593" providerId="LiveId" clId="{4DBD0F54-5E01-49DE-AEEA-C4D4B33BE1D1}" dt="2022-09-27T02:52:56.427" v="851" actId="478"/>
          <ac:spMkLst>
            <pc:docMk/>
            <pc:sldMk cId="1504034460" sldId="858"/>
            <ac:spMk id="7" creationId="{5EC1038B-2FAC-4F9B-A96C-B8EEC61A78E7}"/>
          </ac:spMkLst>
        </pc:spChg>
        <pc:spChg chg="del">
          <ac:chgData name="伊健 杜" userId="e69aded81da48593" providerId="LiveId" clId="{4DBD0F54-5E01-49DE-AEEA-C4D4B33BE1D1}" dt="2022-09-27T02:52:53.421" v="847" actId="478"/>
          <ac:spMkLst>
            <pc:docMk/>
            <pc:sldMk cId="1504034460" sldId="858"/>
            <ac:spMk id="8" creationId="{66D5CE2E-99A0-EAAB-D292-A1B0AE8E626E}"/>
          </ac:spMkLst>
        </pc:spChg>
        <pc:spChg chg="add del mod">
          <ac:chgData name="伊健 杜" userId="e69aded81da48593" providerId="LiveId" clId="{4DBD0F54-5E01-49DE-AEEA-C4D4B33BE1D1}" dt="2022-09-27T02:55:00.617" v="992" actId="478"/>
          <ac:spMkLst>
            <pc:docMk/>
            <pc:sldMk cId="1504034460" sldId="858"/>
            <ac:spMk id="9" creationId="{3F92DC51-B8C1-F559-68A4-A6F01F36762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0" creationId="{64D3BE31-0AA5-1921-8349-319F61DAB48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504034460" sldId="858"/>
            <ac:spMk id="11" creationId="{BED6E336-9389-7E71-38F1-4630356941F1}"/>
          </ac:spMkLst>
        </pc:spChg>
        <pc:spChg chg="add mod">
          <ac:chgData name="伊健 杜" userId="e69aded81da48593" providerId="LiveId" clId="{4DBD0F54-5E01-49DE-AEEA-C4D4B33BE1D1}" dt="2022-09-27T02:56:40.297" v="1088" actId="11529"/>
          <ac:spMkLst>
            <pc:docMk/>
            <pc:sldMk cId="1504034460" sldId="858"/>
            <ac:spMk id="12" creationId="{C9058387-5B9A-5A4B-351B-EAC0B09D750B}"/>
          </ac:spMkLst>
        </pc:spChg>
        <pc:spChg chg="add mod">
          <ac:chgData name="伊健 杜" userId="e69aded81da48593" providerId="LiveId" clId="{4DBD0F54-5E01-49DE-AEEA-C4D4B33BE1D1}" dt="2022-09-27T02:58:12.869" v="1101" actId="1076"/>
          <ac:spMkLst>
            <pc:docMk/>
            <pc:sldMk cId="1504034460" sldId="858"/>
            <ac:spMk id="13" creationId="{81503368-7D7C-AC67-119D-D0408278FDCF}"/>
          </ac:spMkLst>
        </pc:spChg>
        <pc:picChg chg="del">
          <ac:chgData name="伊健 杜" userId="e69aded81da48593" providerId="LiveId" clId="{4DBD0F54-5E01-49DE-AEEA-C4D4B33BE1D1}" dt="2022-09-27T02:52:55.098" v="849" actId="478"/>
          <ac:picMkLst>
            <pc:docMk/>
            <pc:sldMk cId="1504034460" sldId="858"/>
            <ac:picMk id="1028" creationId="{A57A5242-E6ED-F05F-06AA-161C7BAD39D8}"/>
          </ac:picMkLst>
        </pc:picChg>
        <pc:picChg chg="add mod">
          <ac:chgData name="伊健 杜" userId="e69aded81da48593" providerId="LiveId" clId="{4DBD0F54-5E01-49DE-AEEA-C4D4B33BE1D1}" dt="2022-09-27T02:56:19.185" v="1084" actId="1076"/>
          <ac:picMkLst>
            <pc:docMk/>
            <pc:sldMk cId="1504034460" sldId="858"/>
            <ac:picMk id="3074" creationId="{C3C1412E-7550-1E7C-FEAC-88741F177786}"/>
          </ac:picMkLst>
        </pc:picChg>
        <pc:picChg chg="add mod">
          <ac:chgData name="伊健 杜" userId="e69aded81da48593" providerId="LiveId" clId="{4DBD0F54-5E01-49DE-AEEA-C4D4B33BE1D1}" dt="2022-09-27T02:56:41.671" v="1089" actId="1076"/>
          <ac:picMkLst>
            <pc:docMk/>
            <pc:sldMk cId="1504034460" sldId="858"/>
            <ac:picMk id="3076" creationId="{6C25C89A-A48D-C98E-6CA0-8705C0347C58}"/>
          </ac:picMkLst>
        </pc:picChg>
        <pc:picChg chg="add mod">
          <ac:chgData name="伊健 杜" userId="e69aded81da48593" providerId="LiveId" clId="{4DBD0F54-5E01-49DE-AEEA-C4D4B33BE1D1}" dt="2022-09-27T02:57:33.854" v="1092" actId="1076"/>
          <ac:picMkLst>
            <pc:docMk/>
            <pc:sldMk cId="1504034460" sldId="858"/>
            <ac:picMk id="3078" creationId="{6EA013EF-972A-E6C4-E02B-B445CE51A391}"/>
          </ac:picMkLst>
        </pc:picChg>
        <pc:picChg chg="add mod">
          <ac:chgData name="伊健 杜" userId="e69aded81da48593" providerId="LiveId" clId="{4DBD0F54-5E01-49DE-AEEA-C4D4B33BE1D1}" dt="2022-09-27T02:58:03.614" v="1099" actId="1076"/>
          <ac:picMkLst>
            <pc:docMk/>
            <pc:sldMk cId="1504034460" sldId="858"/>
            <ac:picMk id="3080" creationId="{19D489FC-458D-17FA-2ED1-08C35881CD82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2971274492" sldId="859"/>
        </pc:sldMkLst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2" creationId="{B04DCA51-6238-355C-9D74-4A11E0E8912E}"/>
          </ac:spMkLst>
        </pc:spChg>
        <pc:spChg chg="del">
          <ac:chgData name="伊健 杜" userId="e69aded81da48593" providerId="LiveId" clId="{4DBD0F54-5E01-49DE-AEEA-C4D4B33BE1D1}" dt="2022-09-27T02:58:35.034" v="1103" actId="478"/>
          <ac:spMkLst>
            <pc:docMk/>
            <pc:sldMk cId="2971274492" sldId="859"/>
            <ac:spMk id="3" creationId="{23C1BEC0-C376-6BDC-A6DF-19E371E92F39}"/>
          </ac:spMkLst>
        </pc:spChg>
        <pc:spChg chg="add mod">
          <ac:chgData name="伊健 杜" userId="e69aded81da48593" providerId="LiveId" clId="{4DBD0F54-5E01-49DE-AEEA-C4D4B33BE1D1}" dt="2022-09-27T02:58:39.719" v="1104"/>
          <ac:spMkLst>
            <pc:docMk/>
            <pc:sldMk cId="2971274492" sldId="859"/>
            <ac:spMk id="4" creationId="{7ED5D4E3-5216-5AFA-A016-D610DAE0B20A}"/>
          </ac:spMkLst>
        </pc:spChg>
        <pc:spChg chg="add mod">
          <ac:chgData name="伊健 杜" userId="e69aded81da48593" providerId="LiveId" clId="{4DBD0F54-5E01-49DE-AEEA-C4D4B33BE1D1}" dt="2022-09-27T02:58:44.067" v="1112"/>
          <ac:spMkLst>
            <pc:docMk/>
            <pc:sldMk cId="2971274492" sldId="859"/>
            <ac:spMk id="5" creationId="{F50C56E2-78A4-3DA2-5B50-D5C77BDF3FE1}"/>
          </ac:spMkLst>
        </pc:spChg>
        <pc:spChg chg="add del mod">
          <ac:chgData name="伊健 杜" userId="e69aded81da48593" providerId="LiveId" clId="{4DBD0F54-5E01-49DE-AEEA-C4D4B33BE1D1}" dt="2022-09-27T03:01:25.972" v="1195"/>
          <ac:spMkLst>
            <pc:docMk/>
            <pc:sldMk cId="2971274492" sldId="859"/>
            <ac:spMk id="6" creationId="{6701F74F-0303-E3EC-6AD8-410149FF5409}"/>
          </ac:spMkLst>
        </pc:spChg>
        <pc:spChg chg="add mod">
          <ac:chgData name="伊健 杜" userId="e69aded81da48593" providerId="LiveId" clId="{4DBD0F54-5E01-49DE-AEEA-C4D4B33BE1D1}" dt="2022-09-27T03:02:57.070" v="1329" actId="1076"/>
          <ac:spMkLst>
            <pc:docMk/>
            <pc:sldMk cId="2971274492" sldId="859"/>
            <ac:spMk id="7" creationId="{35887370-E015-4480-4858-F06223320F9F}"/>
          </ac:spMkLst>
        </pc:spChg>
        <pc:spChg chg="add mod">
          <ac:chgData name="伊健 杜" userId="e69aded81da48593" providerId="LiveId" clId="{4DBD0F54-5E01-49DE-AEEA-C4D4B33BE1D1}" dt="2022-09-27T03:03:49.978" v="1473" actId="1076"/>
          <ac:spMkLst>
            <pc:docMk/>
            <pc:sldMk cId="2971274492" sldId="859"/>
            <ac:spMk id="8" creationId="{E58B3578-B70A-E0F3-A4B8-3220171E8CC6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9" creationId="{9B291C11-A0C4-8943-E10D-831887167BC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0" creationId="{F64E161F-7858-1390-B188-9DE5BBF10F8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1" creationId="{F11C1159-DF27-4BA6-2A1B-9D39CBF9C74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2" creationId="{E6A9D13A-D528-D483-57FE-B813065F91D8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3" creationId="{314FACBF-57CD-7B58-23F3-37F6B069852E}"/>
          </ac:spMkLst>
        </pc:spChg>
        <pc:spChg chg="add mod">
          <ac:chgData name="伊健 杜" userId="e69aded81da48593" providerId="LiveId" clId="{4DBD0F54-5E01-49DE-AEEA-C4D4B33BE1D1}" dt="2022-09-27T03:05:20.283" v="1636"/>
          <ac:spMkLst>
            <pc:docMk/>
            <pc:sldMk cId="2971274492" sldId="859"/>
            <ac:spMk id="14" creationId="{B3BA3657-1F78-2324-1487-485B73191CB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5" creationId="{2FB5A5D1-9C1F-E518-C12D-FF2EA0F13F1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6" creationId="{3BFECB56-661F-5E99-AC78-246989C71AFB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7" creationId="{E20CC177-0A54-701E-A401-65A58C30DF2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971274492" sldId="859"/>
            <ac:spMk id="18" creationId="{2A392F90-785C-B115-F9E7-DC874C0E81C0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62255843" sldId="860"/>
        </pc:sldMkLst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2" creationId="{F68F8113-31A1-1F3F-050B-C75B33681F78}"/>
          </ac:spMkLst>
        </pc:spChg>
        <pc:spChg chg="del">
          <ac:chgData name="伊健 杜" userId="e69aded81da48593" providerId="LiveId" clId="{4DBD0F54-5E01-49DE-AEEA-C4D4B33BE1D1}" dt="2022-09-27T03:29:25.003" v="1969" actId="478"/>
          <ac:spMkLst>
            <pc:docMk/>
            <pc:sldMk cId="1362255843" sldId="860"/>
            <ac:spMk id="3" creationId="{F22363C3-FFDC-4F69-64BA-1CC4BF9E922E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4" creationId="{159D0018-7D4F-0E6D-9907-7DDE9E282AC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362255843" sldId="860"/>
            <ac:spMk id="5" creationId="{82EA1B9F-7070-0D19-62BC-FEFB9D2FCC3D}"/>
          </ac:spMkLst>
        </pc:spChg>
        <pc:picChg chg="add mod">
          <ac:chgData name="伊健 杜" userId="e69aded81da48593" providerId="LiveId" clId="{4DBD0F54-5E01-49DE-AEEA-C4D4B33BE1D1}" dt="2022-09-27T03:29:41.293" v="1979" actId="1076"/>
          <ac:picMkLst>
            <pc:docMk/>
            <pc:sldMk cId="1362255843" sldId="860"/>
            <ac:picMk id="4098" creationId="{248CC93B-87D0-C2D9-4131-28933EA48606}"/>
          </ac:picMkLst>
        </pc:pic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747254197" sldId="861"/>
        </pc:sldMkLst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2" creationId="{837E5D0E-0C59-E0B7-C121-77C6305E4BE0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747254197" sldId="861"/>
            <ac:spMk id="4" creationId="{159D0018-7D4F-0E6D-9907-7DDE9E282ACA}"/>
          </ac:spMkLst>
        </pc:spChg>
        <pc:spChg chg="del">
          <ac:chgData name="伊健 杜" userId="e69aded81da48593" providerId="LiveId" clId="{4DBD0F54-5E01-49DE-AEEA-C4D4B33BE1D1}" dt="2022-09-27T03:34:48.361" v="2085" actId="478"/>
          <ac:spMkLst>
            <pc:docMk/>
            <pc:sldMk cId="3747254197" sldId="861"/>
            <ac:spMk id="5" creationId="{82EA1B9F-7070-0D19-62BC-FEFB9D2FCC3D}"/>
          </ac:spMkLst>
        </pc:spChg>
        <pc:picChg chg="del">
          <ac:chgData name="伊健 杜" userId="e69aded81da48593" providerId="LiveId" clId="{4DBD0F54-5E01-49DE-AEEA-C4D4B33BE1D1}" dt="2022-09-27T03:34:41.651" v="2081" actId="478"/>
          <ac:picMkLst>
            <pc:docMk/>
            <pc:sldMk cId="3747254197" sldId="861"/>
            <ac:picMk id="4098" creationId="{248CC93B-87D0-C2D9-4131-28933EA48606}"/>
          </ac:picMkLst>
        </pc:picChg>
        <pc:picChg chg="add mod">
          <ac:chgData name="伊健 杜" userId="e69aded81da48593" providerId="LiveId" clId="{4DBD0F54-5E01-49DE-AEEA-C4D4B33BE1D1}" dt="2022-09-27T03:34:50.321" v="2086" actId="1076"/>
          <ac:picMkLst>
            <pc:docMk/>
            <pc:sldMk cId="3747254197" sldId="861"/>
            <ac:picMk id="6146" creationId="{96B03012-9BA3-ABF1-C068-79240CCBE7FB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4275455528" sldId="862"/>
        </pc:sldMkLst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2" creationId="{B0E0FD06-DED3-9131-CE2C-C558E61350BA}"/>
          </ac:spMkLst>
        </pc:spChg>
        <pc:spChg chg="del">
          <ac:chgData name="伊健 杜" userId="e69aded81da48593" providerId="LiveId" clId="{4DBD0F54-5E01-49DE-AEEA-C4D4B33BE1D1}" dt="2022-09-27T03:35:16.097" v="2105" actId="478"/>
          <ac:spMkLst>
            <pc:docMk/>
            <pc:sldMk cId="4275455528" sldId="862"/>
            <ac:spMk id="3" creationId="{D44EAFDC-7F7E-6771-2846-C744F6C2499C}"/>
          </ac:spMkLst>
        </pc:spChg>
        <pc:spChg chg="add del">
          <ac:chgData name="伊健 杜" userId="e69aded81da48593" providerId="LiveId" clId="{4DBD0F54-5E01-49DE-AEEA-C4D4B33BE1D1}" dt="2022-09-27T03:35:41.218" v="2107" actId="478"/>
          <ac:spMkLst>
            <pc:docMk/>
            <pc:sldMk cId="4275455528" sldId="862"/>
            <ac:spMk id="5" creationId="{F1B717D3-87A5-9C69-B55A-BBBA77CE525D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4275455528" sldId="862"/>
            <ac:spMk id="6" creationId="{E035176C-B4A3-D3D2-092D-C750C991BE94}"/>
          </ac:spMkLst>
        </pc:spChg>
        <pc:spChg chg="add mod">
          <ac:chgData name="伊健 杜" userId="e69aded81da48593" providerId="LiveId" clId="{4DBD0F54-5E01-49DE-AEEA-C4D4B33BE1D1}" dt="2022-09-27T03:36:43.851" v="2178" actId="1076"/>
          <ac:spMkLst>
            <pc:docMk/>
            <pc:sldMk cId="4275455528" sldId="862"/>
            <ac:spMk id="7" creationId="{4AB37D82-2047-FA87-9E49-FC90F03DB401}"/>
          </ac:spMkLst>
        </pc:spChg>
        <pc:spChg chg="add mod">
          <ac:chgData name="伊健 杜" userId="e69aded81da48593" providerId="LiveId" clId="{4DBD0F54-5E01-49DE-AEEA-C4D4B33BE1D1}" dt="2022-09-27T03:36:51.318" v="2188"/>
          <ac:spMkLst>
            <pc:docMk/>
            <pc:sldMk cId="4275455528" sldId="862"/>
            <ac:spMk id="8" creationId="{EBD6181F-A726-A7F4-72B4-D89573FAF010}"/>
          </ac:spMkLst>
        </pc:spChg>
        <pc:picChg chg="add">
          <ac:chgData name="伊健 杜" userId="e69aded81da48593" providerId="LiveId" clId="{4DBD0F54-5E01-49DE-AEEA-C4D4B33BE1D1}" dt="2022-09-27T03:35:46.811" v="2108"/>
          <ac:picMkLst>
            <pc:docMk/>
            <pc:sldMk cId="4275455528" sldId="862"/>
            <ac:picMk id="7170" creationId="{E352B050-8314-0048-C3D5-DDC88A5B2C23}"/>
          </ac:picMkLst>
        </pc:pic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601295034" sldId="863"/>
        </pc:sldMkLst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2" creationId="{066AFA8F-BA61-A248-C7B6-989F41E06257}"/>
          </ac:spMkLst>
        </pc:spChg>
        <pc:spChg chg="del">
          <ac:chgData name="伊健 杜" userId="e69aded81da48593" providerId="LiveId" clId="{4DBD0F54-5E01-49DE-AEEA-C4D4B33BE1D1}" dt="2022-09-27T03:37:21.021" v="2190" actId="478"/>
          <ac:spMkLst>
            <pc:docMk/>
            <pc:sldMk cId="601295034" sldId="863"/>
            <ac:spMk id="3" creationId="{F606C90B-0B41-037B-5502-D326E8247A8A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601295034" sldId="863"/>
            <ac:spMk id="4" creationId="{E2B01770-9D4B-DC08-B720-B5B197B75037}"/>
          </ac:spMkLst>
        </pc:spChg>
      </pc:sldChg>
      <pc:sldChg chg="addSp delSp new mod">
        <pc:chgData name="伊健 杜" userId="e69aded81da48593" providerId="LiveId" clId="{4DBD0F54-5E01-49DE-AEEA-C4D4B33BE1D1}" dt="2022-09-27T03:39:47.332" v="2193"/>
        <pc:sldMkLst>
          <pc:docMk/>
          <pc:sldMk cId="1467010209" sldId="864"/>
        </pc:sldMkLst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2" creationId="{CA21544A-C1EA-A8C4-E489-4E75600DE680}"/>
          </ac:spMkLst>
        </pc:spChg>
        <pc:spChg chg="del">
          <ac:chgData name="伊健 杜" userId="e69aded81da48593" providerId="LiveId" clId="{4DBD0F54-5E01-49DE-AEEA-C4D4B33BE1D1}" dt="2022-09-27T03:39:45.736" v="2192" actId="478"/>
          <ac:spMkLst>
            <pc:docMk/>
            <pc:sldMk cId="1467010209" sldId="864"/>
            <ac:spMk id="3" creationId="{D43665EF-F781-6820-4DD4-5037BBAC3242}"/>
          </ac:spMkLst>
        </pc:spChg>
        <pc:picChg chg="add">
          <ac:chgData name="伊健 杜" userId="e69aded81da48593" providerId="LiveId" clId="{4DBD0F54-5E01-49DE-AEEA-C4D4B33BE1D1}" dt="2022-09-27T03:39:47.332" v="2193"/>
          <ac:picMkLst>
            <pc:docMk/>
            <pc:sldMk cId="1467010209" sldId="864"/>
            <ac:picMk id="8194" creationId="{52C9CB01-97E5-582D-15B7-3F8A674F115A}"/>
          </ac:picMkLst>
        </pc:picChg>
      </pc:sldChg>
      <pc:sldChg chg="modSp add ord">
        <pc:chgData name="伊健 杜" userId="e69aded81da48593" providerId="LiveId" clId="{4DBD0F54-5E01-49DE-AEEA-C4D4B33BE1D1}" dt="2022-09-27T05:38:56.341" v="3344"/>
        <pc:sldMkLst>
          <pc:docMk/>
          <pc:sldMk cId="511942785" sldId="86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511942785" sldId="865"/>
            <ac:spMk id="4" creationId="{E2B01770-9D4B-DC08-B720-B5B197B75037}"/>
          </ac:spMkLst>
        </pc:spChg>
      </pc:sldChg>
      <pc:sldChg chg="addSp delSp modSp new del mod setBg">
        <pc:chgData name="伊健 杜" userId="e69aded81da48593" providerId="LiveId" clId="{4DBD0F54-5E01-49DE-AEEA-C4D4B33BE1D1}" dt="2022-09-27T11:54:14.959" v="4009" actId="47"/>
        <pc:sldMkLst>
          <pc:docMk/>
          <pc:sldMk cId="2354081892" sldId="866"/>
        </pc:sldMkLst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2" creationId="{2D74627B-8A0B-D6B2-C5DB-3A66AE5EBE06}"/>
          </ac:spMkLst>
        </pc:spChg>
        <pc:spChg chg="del">
          <ac:chgData name="伊健 杜" userId="e69aded81da48593" providerId="LiveId" clId="{4DBD0F54-5E01-49DE-AEEA-C4D4B33BE1D1}" dt="2022-09-27T03:45:51.476" v="2439" actId="478"/>
          <ac:spMkLst>
            <pc:docMk/>
            <pc:sldMk cId="2354081892" sldId="866"/>
            <ac:spMk id="3" creationId="{DAC98C7F-B6E9-20B8-E8CB-3AE662ABF18E}"/>
          </ac:spMkLst>
        </pc:spChg>
        <pc:spChg chg="add">
          <ac:chgData name="伊健 杜" userId="e69aded81da48593" providerId="LiveId" clId="{4DBD0F54-5E01-49DE-AEEA-C4D4B33BE1D1}" dt="2022-09-27T11:49:44.545" v="3880" actId="26606"/>
          <ac:spMkLst>
            <pc:docMk/>
            <pc:sldMk cId="2354081892" sldId="866"/>
            <ac:spMk id="8" creationId="{B670DBD5-770C-4383-9F54-5B86E86BD5BB}"/>
          </ac:spMkLst>
        </pc:spChg>
        <pc:picChg chg="add mod">
          <ac:chgData name="伊健 杜" userId="e69aded81da48593" providerId="LiveId" clId="{4DBD0F54-5E01-49DE-AEEA-C4D4B33BE1D1}" dt="2022-09-27T11:49:51.515" v="3881" actId="1076"/>
          <ac:picMkLst>
            <pc:docMk/>
            <pc:sldMk cId="2354081892" sldId="866"/>
            <ac:picMk id="3" creationId="{1ADF6BC0-1BC5-DF77-2BC0-217D683A16A2}"/>
          </ac:picMkLst>
        </pc:picChg>
      </pc:sldChg>
      <pc:sldChg chg="addSp delSp modSp add mod">
        <pc:chgData name="伊健 杜" userId="e69aded81da48593" providerId="LiveId" clId="{4DBD0F54-5E01-49DE-AEEA-C4D4B33BE1D1}" dt="2022-09-27T10:57:01.584" v="3526" actId="20577"/>
        <pc:sldMkLst>
          <pc:docMk/>
          <pc:sldMk cId="1265546175" sldId="867"/>
        </pc:sldMkLst>
        <pc:spChg chg="mod">
          <ac:chgData name="伊健 杜" userId="e69aded81da48593" providerId="LiveId" clId="{4DBD0F54-5E01-49DE-AEEA-C4D4B33BE1D1}" dt="2022-09-27T10:57:01.584" v="3526" actId="20577"/>
          <ac:spMkLst>
            <pc:docMk/>
            <pc:sldMk cId="1265546175" sldId="86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265546175" sldId="867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3:03.549" v="2721" actId="478"/>
          <ac:picMkLst>
            <pc:docMk/>
            <pc:sldMk cId="1265546175" sldId="867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3:21.983" v="2724" actId="1076"/>
          <ac:picMkLst>
            <pc:docMk/>
            <pc:sldMk cId="1265546175" sldId="867"/>
            <ac:picMk id="12290" creationId="{071F0FC2-47F8-94AA-1366-5576884E737D}"/>
          </ac:picMkLst>
        </pc:picChg>
      </pc:sldChg>
      <pc:sldChg chg="modSp add mod">
        <pc:chgData name="伊健 杜" userId="e69aded81da48593" providerId="LiveId" clId="{4DBD0F54-5E01-49DE-AEEA-C4D4B33BE1D1}" dt="2022-09-27T05:38:56.341" v="3344"/>
        <pc:sldMkLst>
          <pc:docMk/>
          <pc:sldMk cId="1134385442" sldId="868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134385442" sldId="868"/>
            <ac:spMk id="4" creationId="{E2B01770-9D4B-DC08-B720-B5B197B75037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1443721211" sldId="869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2" creationId="{81F4B079-5182-7332-4978-966F1AEEF4D2}"/>
          </ac:spMkLst>
        </pc:spChg>
        <pc:spChg chg="add del mod">
          <ac:chgData name="伊健 杜" userId="e69aded81da48593" providerId="LiveId" clId="{4DBD0F54-5E01-49DE-AEEA-C4D4B33BE1D1}" dt="2022-09-27T03:51:43.609" v="2593" actId="478"/>
          <ac:spMkLst>
            <pc:docMk/>
            <pc:sldMk cId="1443721211" sldId="869"/>
            <ac:spMk id="3" creationId="{964124B0-377D-FD83-F7D6-3B09F2E017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4" creationId="{CFC1CF28-580E-2280-640A-ADB8853307E7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5" creationId="{E3E65FA6-7E59-20B2-4D8B-F3D049007E21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1443721211" sldId="869"/>
            <ac:spMk id="6" creationId="{CC1C7B23-01CE-18FB-565B-635DD8297BFD}"/>
          </ac:spMkLst>
        </pc:spChg>
        <pc:picChg chg="del">
          <ac:chgData name="伊健 杜" userId="e69aded81da48593" providerId="LiveId" clId="{4DBD0F54-5E01-49DE-AEEA-C4D4B33BE1D1}" dt="2022-09-27T03:51:06.021" v="2562" actId="478"/>
          <ac:picMkLst>
            <pc:docMk/>
            <pc:sldMk cId="1443721211" sldId="869"/>
            <ac:picMk id="9218" creationId="{071B5468-72CC-EC6B-3F95-EEED4026497A}"/>
          </ac:picMkLst>
        </pc:picChg>
        <pc:picChg chg="add mod">
          <ac:chgData name="伊健 杜" userId="e69aded81da48593" providerId="LiveId" clId="{4DBD0F54-5E01-49DE-AEEA-C4D4B33BE1D1}" dt="2022-09-27T03:51:30.731" v="2574" actId="1076"/>
          <ac:picMkLst>
            <pc:docMk/>
            <pc:sldMk cId="1443721211" sldId="869"/>
            <ac:picMk id="11266" creationId="{6BBE0316-504B-23FD-52D8-978F1189DDB4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170729392" sldId="870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170729392" sldId="870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5:16.951" v="2763" actId="478"/>
          <ac:picMkLst>
            <pc:docMk/>
            <pc:sldMk cId="170729392" sldId="870"/>
            <ac:picMk id="9218" creationId="{071B5468-72CC-EC6B-3F95-EEED4026497A}"/>
          </ac:picMkLst>
        </pc:picChg>
        <pc:picChg chg="add del mod">
          <ac:chgData name="伊健 杜" userId="e69aded81da48593" providerId="LiveId" clId="{4DBD0F54-5E01-49DE-AEEA-C4D4B33BE1D1}" dt="2022-09-27T03:56:14.968" v="2767" actId="478"/>
          <ac:picMkLst>
            <pc:docMk/>
            <pc:sldMk cId="170729392" sldId="870"/>
            <ac:picMk id="10242" creationId="{389B47AA-8C16-C0EF-CB0F-4F70117B233D}"/>
          </ac:picMkLst>
        </pc:picChg>
        <pc:picChg chg="add del mod">
          <ac:chgData name="伊健 杜" userId="e69aded81da48593" providerId="LiveId" clId="{4DBD0F54-5E01-49DE-AEEA-C4D4B33BE1D1}" dt="2022-09-27T05:20:41.915" v="3168" actId="478"/>
          <ac:picMkLst>
            <pc:docMk/>
            <pc:sldMk cId="170729392" sldId="870"/>
            <ac:picMk id="10244" creationId="{B8620C04-D78C-4EA6-DE0E-DF25738DBC56}"/>
          </ac:picMkLst>
        </pc:picChg>
        <pc:picChg chg="add mod">
          <ac:chgData name="伊健 杜" userId="e69aded81da48593" providerId="LiveId" clId="{4DBD0F54-5E01-49DE-AEEA-C4D4B33BE1D1}" dt="2022-09-27T05:21:15.386" v="3171" actId="1076"/>
          <ac:picMkLst>
            <pc:docMk/>
            <pc:sldMk cId="170729392" sldId="870"/>
            <ac:picMk id="10246" creationId="{21CC8670-129C-1928-6FF6-021B577AD2A2}"/>
          </ac:picMkLst>
        </pc:picChg>
      </pc:sldChg>
      <pc:sldChg chg="addSp delSp modSp new mod ord">
        <pc:chgData name="伊健 杜" userId="e69aded81da48593" providerId="LiveId" clId="{4DBD0F54-5E01-49DE-AEEA-C4D4B33BE1D1}" dt="2022-09-27T05:38:56.341" v="3344"/>
        <pc:sldMkLst>
          <pc:docMk/>
          <pc:sldMk cId="2582005106" sldId="871"/>
        </pc:sldMkLst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2" creationId="{9ABCCAF8-9165-B251-E305-7AB3D636A82C}"/>
          </ac:spMkLst>
        </pc:spChg>
        <pc:spChg chg="del">
          <ac:chgData name="伊健 杜" userId="e69aded81da48593" providerId="LiveId" clId="{4DBD0F54-5E01-49DE-AEEA-C4D4B33BE1D1}" dt="2022-09-27T03:56:28.562" v="2773" actId="478"/>
          <ac:spMkLst>
            <pc:docMk/>
            <pc:sldMk cId="2582005106" sldId="871"/>
            <ac:spMk id="3" creationId="{7C29D2B3-E88A-A799-A988-15E5CF341870}"/>
          </ac:spMkLst>
        </pc:spChg>
        <pc:spChg chg="add mod">
          <ac:chgData name="伊健 杜" userId="e69aded81da48593" providerId="LiveId" clId="{4DBD0F54-5E01-49DE-AEEA-C4D4B33BE1D1}" dt="2022-09-27T05:38:56.341" v="3344"/>
          <ac:spMkLst>
            <pc:docMk/>
            <pc:sldMk cId="2582005106" sldId="871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05:38:56.341" v="3344"/>
        <pc:sldMkLst>
          <pc:docMk/>
          <pc:sldMk cId="3397987316" sldId="872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397987316" sldId="872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3:58:18.372" v="2861" actId="478"/>
          <ac:picMkLst>
            <pc:docMk/>
            <pc:sldMk cId="3397987316" sldId="872"/>
            <ac:picMk id="12290" creationId="{071F0FC2-47F8-94AA-1366-5576884E737D}"/>
          </ac:picMkLst>
        </pc:picChg>
        <pc:picChg chg="add mod">
          <ac:chgData name="伊健 杜" userId="e69aded81da48593" providerId="LiveId" clId="{4DBD0F54-5E01-49DE-AEEA-C4D4B33BE1D1}" dt="2022-09-27T04:42:00.276" v="2864" actId="1076"/>
          <ac:picMkLst>
            <pc:docMk/>
            <pc:sldMk cId="3397987316" sldId="872"/>
            <ac:picMk id="13314" creationId="{EBF9C718-4E25-EB10-53BE-8148C86132CE}"/>
          </ac:picMkLst>
        </pc:picChg>
      </pc:sldChg>
      <pc:sldChg chg="addSp delSp modSp add mod ord">
        <pc:chgData name="伊健 杜" userId="e69aded81da48593" providerId="LiveId" clId="{4DBD0F54-5E01-49DE-AEEA-C4D4B33BE1D1}" dt="2022-09-27T05:38:56.341" v="3344"/>
        <pc:sldMkLst>
          <pc:docMk/>
          <pc:sldMk cId="3256727013" sldId="873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05:38:56.341" v="3344"/>
          <ac:spMkLst>
            <pc:docMk/>
            <pc:sldMk cId="3256727013" sldId="873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05:16:08.065" v="2894" actId="478"/>
          <ac:picMkLst>
            <pc:docMk/>
            <pc:sldMk cId="3256727013" sldId="873"/>
            <ac:picMk id="13314" creationId="{EBF9C718-4E25-EB10-53BE-8148C86132CE}"/>
          </ac:picMkLst>
        </pc:picChg>
        <pc:picChg chg="add mod">
          <ac:chgData name="伊健 杜" userId="e69aded81da48593" providerId="LiveId" clId="{4DBD0F54-5E01-49DE-AEEA-C4D4B33BE1D1}" dt="2022-09-27T05:22:43.032" v="3240" actId="1076"/>
          <ac:picMkLst>
            <pc:docMk/>
            <pc:sldMk cId="3256727013" sldId="873"/>
            <ac:picMk id="15362" creationId="{E799F9DB-2EC2-2650-3E85-91FBFFAE571A}"/>
          </ac:picMkLst>
        </pc:picChg>
      </pc:sldChg>
      <pc:sldChg chg="modSp add">
        <pc:chgData name="伊健 杜" userId="e69aded81da48593" providerId="LiveId" clId="{4DBD0F54-5E01-49DE-AEEA-C4D4B33BE1D1}" dt="2022-09-27T05:38:56.341" v="3344"/>
        <pc:sldMkLst>
          <pc:docMk/>
          <pc:sldMk cId="1477837527" sldId="874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477837527" sldId="874"/>
            <ac:spMk id="4" creationId="{434E9FD1-5AE9-C748-5D98-AC99C50B24F8}"/>
          </ac:spMkLst>
        </pc:spChg>
      </pc:sldChg>
      <pc:sldChg chg="delSp new del mod ord">
        <pc:chgData name="伊健 杜" userId="e69aded81da48593" providerId="LiveId" clId="{4DBD0F54-5E01-49DE-AEEA-C4D4B33BE1D1}" dt="2022-09-27T05:23:10.951" v="3253" actId="47"/>
        <pc:sldMkLst>
          <pc:docMk/>
          <pc:sldMk cId="1065491242" sldId="875"/>
        </pc:sldMkLst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2" creationId="{2DB50FD4-4F4A-ADC0-54F6-DE98AF4BABC4}"/>
          </ac:spMkLst>
        </pc:spChg>
        <pc:spChg chg="del">
          <ac:chgData name="伊健 杜" userId="e69aded81da48593" providerId="LiveId" clId="{4DBD0F54-5E01-49DE-AEEA-C4D4B33BE1D1}" dt="2022-09-27T05:21:58.172" v="3206" actId="478"/>
          <ac:spMkLst>
            <pc:docMk/>
            <pc:sldMk cId="1065491242" sldId="875"/>
            <ac:spMk id="3" creationId="{FC864A2D-9AA6-D0E4-122E-D1AED434D812}"/>
          </ac:spMkLst>
        </pc:spChg>
      </pc:sldChg>
      <pc:sldChg chg="addSp delSp modSp new mod">
        <pc:chgData name="伊健 杜" userId="e69aded81da48593" providerId="LiveId" clId="{4DBD0F54-5E01-49DE-AEEA-C4D4B33BE1D1}" dt="2022-09-27T05:38:56.341" v="3344"/>
        <pc:sldMkLst>
          <pc:docMk/>
          <pc:sldMk cId="1398906183" sldId="875"/>
        </pc:sldMkLst>
        <pc:spChg chg="mod">
          <ac:chgData name="伊健 杜" userId="e69aded81da48593" providerId="LiveId" clId="{4DBD0F54-5E01-49DE-AEEA-C4D4B33BE1D1}" dt="2022-09-27T05:38:56.341" v="3344"/>
          <ac:spMkLst>
            <pc:docMk/>
            <pc:sldMk cId="1398906183" sldId="875"/>
            <ac:spMk id="2" creationId="{2F59142B-2F1B-9386-55A9-06AB3BB24EC9}"/>
          </ac:spMkLst>
        </pc:spChg>
        <pc:spChg chg="del">
          <ac:chgData name="伊健 杜" userId="e69aded81da48593" providerId="LiveId" clId="{4DBD0F54-5E01-49DE-AEEA-C4D4B33BE1D1}" dt="2022-09-27T05:23:29.982" v="3274" actId="478"/>
          <ac:spMkLst>
            <pc:docMk/>
            <pc:sldMk cId="1398906183" sldId="875"/>
            <ac:spMk id="3" creationId="{B3C766E2-02EB-484B-CB95-19D6C0F97011}"/>
          </ac:spMkLst>
        </pc:spChg>
        <pc:spChg chg="add mod">
          <ac:chgData name="伊健 杜" userId="e69aded81da48593" providerId="LiveId" clId="{4DBD0F54-5E01-49DE-AEEA-C4D4B33BE1D1}" dt="2022-09-27T05:36:01.437" v="3335" actId="1076"/>
          <ac:spMkLst>
            <pc:docMk/>
            <pc:sldMk cId="1398906183" sldId="875"/>
            <ac:spMk id="5" creationId="{C4ADFC7A-2C71-C2D3-7EC1-035581EBDC86}"/>
          </ac:spMkLst>
        </pc:spChg>
        <pc:spChg chg="add mod">
          <ac:chgData name="伊健 杜" userId="e69aded81da48593" providerId="LiveId" clId="{4DBD0F54-5E01-49DE-AEEA-C4D4B33BE1D1}" dt="2022-09-27T05:36:08.722" v="3339" actId="1076"/>
          <ac:spMkLst>
            <pc:docMk/>
            <pc:sldMk cId="1398906183" sldId="875"/>
            <ac:spMk id="7" creationId="{6F5BC73F-BD78-6749-8D5B-52354A4C3A28}"/>
          </ac:spMkLst>
        </pc:spChg>
        <pc:spChg chg="add mod">
          <ac:chgData name="伊健 杜" userId="e69aded81da48593" providerId="LiveId" clId="{4DBD0F54-5E01-49DE-AEEA-C4D4B33BE1D1}" dt="2022-09-27T05:36:10.630" v="3341" actId="1076"/>
          <ac:spMkLst>
            <pc:docMk/>
            <pc:sldMk cId="1398906183" sldId="875"/>
            <ac:spMk id="8" creationId="{3744257C-AA06-1C3A-079C-F06F4D05B70C}"/>
          </ac:spMkLst>
        </pc:spChg>
        <pc:spChg chg="add mod">
          <ac:chgData name="伊健 杜" userId="e69aded81da48593" providerId="LiveId" clId="{4DBD0F54-5E01-49DE-AEEA-C4D4B33BE1D1}" dt="2022-09-27T05:36:12.690" v="3343" actId="1076"/>
          <ac:spMkLst>
            <pc:docMk/>
            <pc:sldMk cId="1398906183" sldId="875"/>
            <ac:spMk id="9" creationId="{C9B98C92-A280-2FF7-9DED-B29FE6814408}"/>
          </ac:spMkLst>
        </pc:spChg>
        <pc:picChg chg="add mod">
          <ac:chgData name="伊健 杜" userId="e69aded81da48593" providerId="LiveId" clId="{4DBD0F54-5E01-49DE-AEEA-C4D4B33BE1D1}" dt="2022-09-27T05:35:53.639" v="3333" actId="1076"/>
          <ac:picMkLst>
            <pc:docMk/>
            <pc:sldMk cId="1398906183" sldId="875"/>
            <ac:picMk id="4" creationId="{92886D63-0888-30D5-9E40-331A7068CF8F}"/>
          </ac:picMkLst>
        </pc:picChg>
        <pc:picChg chg="add mod">
          <ac:chgData name="伊健 杜" userId="e69aded81da48593" providerId="LiveId" clId="{4DBD0F54-5E01-49DE-AEEA-C4D4B33BE1D1}" dt="2022-09-27T05:36:05.241" v="3337" actId="1076"/>
          <ac:picMkLst>
            <pc:docMk/>
            <pc:sldMk cId="1398906183" sldId="875"/>
            <ac:picMk id="6" creationId="{5AE18D74-7DC1-5128-F4C1-95AAB84F57C5}"/>
          </ac:picMkLst>
        </pc:picChg>
        <pc:picChg chg="add del mod">
          <ac:chgData name="伊健 杜" userId="e69aded81da48593" providerId="LiveId" clId="{4DBD0F54-5E01-49DE-AEEA-C4D4B33BE1D1}" dt="2022-09-27T05:31:50.867" v="3322" actId="478"/>
          <ac:picMkLst>
            <pc:docMk/>
            <pc:sldMk cId="1398906183" sldId="875"/>
            <ac:picMk id="16386" creationId="{2F87BB51-094A-98E9-0EFA-B8BA5C12E0B5}"/>
          </ac:picMkLst>
        </pc:picChg>
        <pc:picChg chg="add del mod">
          <ac:chgData name="伊健 杜" userId="e69aded81da48593" providerId="LiveId" clId="{4DBD0F54-5E01-49DE-AEEA-C4D4B33BE1D1}" dt="2022-09-27T05:31:50.442" v="3321" actId="478"/>
          <ac:picMkLst>
            <pc:docMk/>
            <pc:sldMk cId="1398906183" sldId="875"/>
            <ac:picMk id="16388" creationId="{7747213F-CDE0-275A-83F2-112A36D6F96B}"/>
          </ac:picMkLst>
        </pc:picChg>
        <pc:picChg chg="add del mod">
          <ac:chgData name="伊健 杜" userId="e69aded81da48593" providerId="LiveId" clId="{4DBD0F54-5E01-49DE-AEEA-C4D4B33BE1D1}" dt="2022-09-27T05:35:15.089" v="3327" actId="478"/>
          <ac:picMkLst>
            <pc:docMk/>
            <pc:sldMk cId="1398906183" sldId="875"/>
            <ac:picMk id="16390" creationId="{0D78B263-85B8-2C30-C983-078E2524ACF9}"/>
          </ac:picMkLst>
        </pc:picChg>
        <pc:picChg chg="add mod">
          <ac:chgData name="伊健 杜" userId="e69aded81da48593" providerId="LiveId" clId="{4DBD0F54-5E01-49DE-AEEA-C4D4B33BE1D1}" dt="2022-09-27T05:35:51.841" v="3331" actId="1076"/>
          <ac:picMkLst>
            <pc:docMk/>
            <pc:sldMk cId="1398906183" sldId="875"/>
            <ac:picMk id="16392" creationId="{3167E67D-6550-A12D-4DCE-053535822BFF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5725231" sldId="876"/>
        </pc:sldMkLst>
        <pc:spChg chg="add del">
          <ac:chgData name="伊健 杜" userId="e69aded81da48593" providerId="LiveId" clId="{4DBD0F54-5E01-49DE-AEEA-C4D4B33BE1D1}" dt="2022-09-27T08:47:06.630" v="3419" actId="22"/>
          <ac:spMkLst>
            <pc:docMk/>
            <pc:sldMk cId="65725231" sldId="876"/>
            <ac:spMk id="3" creationId="{4659AC74-6A4F-3FBC-3CE1-E17DB5D3751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5725231" sldId="876"/>
            <ac:spMk id="4" creationId="{434E9FD1-5AE9-C748-5D98-AC99C50B24F8}"/>
          </ac:spMkLst>
        </pc:sp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3178820353" sldId="87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3178820353" sldId="877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08:46.173" v="3540" actId="1076"/>
          <ac:picMkLst>
            <pc:docMk/>
            <pc:sldMk cId="3178820353" sldId="877"/>
            <ac:picMk id="1026" creationId="{F619B52F-5406-2D60-779D-EDCF92F8981F}"/>
          </ac:picMkLst>
        </pc:picChg>
        <pc:picChg chg="del">
          <ac:chgData name="伊健 杜" userId="e69aded81da48593" providerId="LiveId" clId="{4DBD0F54-5E01-49DE-AEEA-C4D4B33BE1D1}" dt="2022-09-27T11:00:16.756" v="3537" actId="478"/>
          <ac:picMkLst>
            <pc:docMk/>
            <pc:sldMk cId="3178820353" sldId="877"/>
            <ac:picMk id="13314" creationId="{EBF9C718-4E25-EB10-53BE-8148C86132CE}"/>
          </ac:picMkLst>
        </pc:picChg>
      </pc:sldChg>
      <pc:sldChg chg="addSp delSp modSp new mod ord">
        <pc:chgData name="伊健 杜" userId="e69aded81da48593" providerId="LiveId" clId="{4DBD0F54-5E01-49DE-AEEA-C4D4B33BE1D1}" dt="2022-09-27T11:45:13.603" v="3875" actId="1076"/>
        <pc:sldMkLst>
          <pc:docMk/>
          <pc:sldMk cId="17636258" sldId="878"/>
        </pc:sldMkLst>
        <pc:spChg chg="del mod">
          <ac:chgData name="伊健 杜" userId="e69aded81da48593" providerId="LiveId" clId="{4DBD0F54-5E01-49DE-AEEA-C4D4B33BE1D1}" dt="2022-09-27T11:37:32.552" v="3870" actId="478"/>
          <ac:spMkLst>
            <pc:docMk/>
            <pc:sldMk cId="17636258" sldId="878"/>
            <ac:spMk id="2" creationId="{8DD58211-4846-3967-DFAE-320600A168B1}"/>
          </ac:spMkLst>
        </pc:spChg>
        <pc:spChg chg="del">
          <ac:chgData name="伊健 杜" userId="e69aded81da48593" providerId="LiveId" clId="{4DBD0F54-5E01-49DE-AEEA-C4D4B33BE1D1}" dt="2022-09-27T11:33:14.310" v="3825" actId="478"/>
          <ac:spMkLst>
            <pc:docMk/>
            <pc:sldMk cId="17636258" sldId="878"/>
            <ac:spMk id="3" creationId="{059E6EB2-6063-2765-AF8A-6C701EF1CC3C}"/>
          </ac:spMkLst>
        </pc:spChg>
        <pc:picChg chg="add mod">
          <ac:chgData name="伊健 杜" userId="e69aded81da48593" providerId="LiveId" clId="{4DBD0F54-5E01-49DE-AEEA-C4D4B33BE1D1}" dt="2022-09-27T11:45:13.603" v="3875" actId="1076"/>
          <ac:picMkLst>
            <pc:docMk/>
            <pc:sldMk cId="17636258" sldId="878"/>
            <ac:picMk id="4098" creationId="{467BB74F-C9BE-B899-583A-FF86E1A2D2D0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1191262996" sldId="87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191262996" sldId="879"/>
            <ac:spMk id="4" creationId="{CFC1CF28-580E-2280-640A-ADB8853307E7}"/>
          </ac:spMkLst>
        </pc:spChg>
        <pc:picChg chg="del">
          <ac:chgData name="伊健 杜" userId="e69aded81da48593" providerId="LiveId" clId="{4DBD0F54-5E01-49DE-AEEA-C4D4B33BE1D1}" dt="2022-09-27T11:11:23.665" v="3641" actId="478"/>
          <ac:picMkLst>
            <pc:docMk/>
            <pc:sldMk cId="1191262996" sldId="879"/>
            <ac:picMk id="1026" creationId="{F619B52F-5406-2D60-779D-EDCF92F8981F}"/>
          </ac:picMkLst>
        </pc:picChg>
        <pc:picChg chg="add mod">
          <ac:chgData name="伊健 杜" userId="e69aded81da48593" providerId="LiveId" clId="{4DBD0F54-5E01-49DE-AEEA-C4D4B33BE1D1}" dt="2022-09-27T11:18:19.612" v="3727" actId="1076"/>
          <ac:picMkLst>
            <pc:docMk/>
            <pc:sldMk cId="1191262996" sldId="879"/>
            <ac:picMk id="3074" creationId="{44D79091-5A8E-6E8E-3F69-16261432793E}"/>
          </ac:picMkLst>
        </pc:picChg>
      </pc:sldChg>
      <pc:sldChg chg="addSp modSp add mod">
        <pc:chgData name="伊健 杜" userId="e69aded81da48593" providerId="LiveId" clId="{4DBD0F54-5E01-49DE-AEEA-C4D4B33BE1D1}" dt="2022-09-27T13:24:36.381" v="6167"/>
        <pc:sldMkLst>
          <pc:docMk/>
          <pc:sldMk cId="50266927" sldId="880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2" creationId="{81F4B079-5182-7332-4978-966F1AEEF4D2}"/>
          </ac:spMkLst>
        </pc:spChg>
        <pc:spChg chg="add mod">
          <ac:chgData name="伊健 杜" userId="e69aded81da48593" providerId="LiveId" clId="{4DBD0F54-5E01-49DE-AEEA-C4D4B33BE1D1}" dt="2022-09-27T11:32:12.154" v="3823" actId="1076"/>
          <ac:spMkLst>
            <pc:docMk/>
            <pc:sldMk cId="50266927" sldId="880"/>
            <ac:spMk id="3" creationId="{EFD4742B-B124-600B-0C3A-8D39A11CDCAF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50266927" sldId="880"/>
            <ac:spMk id="4" creationId="{CFC1CF28-580E-2280-640A-ADB8853307E7}"/>
          </ac:spMkLst>
        </pc:spChg>
        <pc:picChg chg="add mod">
          <ac:chgData name="伊健 杜" userId="e69aded81da48593" providerId="LiveId" clId="{4DBD0F54-5E01-49DE-AEEA-C4D4B33BE1D1}" dt="2022-09-27T11:32:13.193" v="3824" actId="1076"/>
          <ac:picMkLst>
            <pc:docMk/>
            <pc:sldMk cId="50266927" sldId="880"/>
            <ac:picMk id="2050" creationId="{D5AACF75-71B3-660F-FC18-6E05BF6C698D}"/>
          </ac:picMkLst>
        </pc:picChg>
        <pc:picChg chg="add mod">
          <ac:chgData name="伊健 杜" userId="e69aded81da48593" providerId="LiveId" clId="{4DBD0F54-5E01-49DE-AEEA-C4D4B33BE1D1}" dt="2022-09-27T11:27:23.997" v="3738" actId="1076"/>
          <ac:picMkLst>
            <pc:docMk/>
            <pc:sldMk cId="50266927" sldId="880"/>
            <ac:picMk id="2052" creationId="{E7B35132-22DC-4B98-7EB1-447F31619749}"/>
          </ac:picMkLst>
        </pc:pic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783855002" sldId="881"/>
        </pc:sldMkLst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2" creationId="{FAFCD90D-7A0D-683F-6324-C7CBA4209F38}"/>
          </ac:spMkLst>
        </pc:spChg>
        <pc:spChg chg="del">
          <ac:chgData name="伊健 杜" userId="e69aded81da48593" providerId="LiveId" clId="{4DBD0F54-5E01-49DE-AEEA-C4D4B33BE1D1}" dt="2022-09-27T11:51:05.325" v="3883" actId="478"/>
          <ac:spMkLst>
            <pc:docMk/>
            <pc:sldMk cId="783855002" sldId="881"/>
            <ac:spMk id="3" creationId="{1F22C47E-90A9-3975-D7D5-6EBC6525AB3E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783855002" sldId="881"/>
            <ac:spMk id="4" creationId="{07D9B48D-7906-6BC9-66DD-D426233F4091}"/>
          </ac:spMkLst>
        </pc:spChg>
      </pc:sldChg>
      <pc:sldChg chg="addSp delSp modSp add mod">
        <pc:chgData name="伊健 杜" userId="e69aded81da48593" providerId="LiveId" clId="{4DBD0F54-5E01-49DE-AEEA-C4D4B33BE1D1}" dt="2022-09-27T13:10:18.219" v="5590" actId="20577"/>
        <pc:sldMkLst>
          <pc:docMk/>
          <pc:sldMk cId="4017180809" sldId="882"/>
        </pc:sldMkLst>
        <pc:spChg chg="add mod">
          <ac:chgData name="伊健 杜" userId="e69aded81da48593" providerId="LiveId" clId="{4DBD0F54-5E01-49DE-AEEA-C4D4B33BE1D1}" dt="2022-09-27T13:10:18.219" v="5590" actId="20577"/>
          <ac:spMkLst>
            <pc:docMk/>
            <pc:sldMk cId="4017180809" sldId="882"/>
            <ac:spMk id="2" creationId="{81631F79-0871-3C27-6930-5D5CDA823EDF}"/>
          </ac:spMkLst>
        </pc:spChg>
        <pc:spChg chg="del mod">
          <ac:chgData name="伊健 杜" userId="e69aded81da48593" providerId="LiveId" clId="{4DBD0F54-5E01-49DE-AEEA-C4D4B33BE1D1}" dt="2022-09-27T11:54:57.045" v="4116"/>
          <ac:spMkLst>
            <pc:docMk/>
            <pc:sldMk cId="4017180809" sldId="882"/>
            <ac:spMk id="4" creationId="{07D9B48D-7906-6BC9-66DD-D426233F4091}"/>
          </ac:spMkLst>
        </pc:spChg>
      </pc:sldChg>
      <pc:sldChg chg="addSp delSp modSp add mod ord">
        <pc:chgData name="伊健 杜" userId="e69aded81da48593" providerId="LiveId" clId="{4DBD0F54-5E01-49DE-AEEA-C4D4B33BE1D1}" dt="2022-09-27T13:24:36.381" v="6167"/>
        <pc:sldMkLst>
          <pc:docMk/>
          <pc:sldMk cId="1290859766" sldId="883"/>
        </pc:sldMkLst>
        <pc:spChg chg="mod">
          <ac:chgData name="伊健 杜" userId="e69aded81da48593" providerId="LiveId" clId="{4DBD0F54-5E01-49DE-AEEA-C4D4B33BE1D1}" dt="2022-09-27T12:54:40.605" v="4598" actId="20577"/>
          <ac:spMkLst>
            <pc:docMk/>
            <pc:sldMk cId="1290859766" sldId="883"/>
            <ac:spMk id="2" creationId="{81F4B079-5182-7332-4978-966F1AEEF4D2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1290859766" sldId="883"/>
            <ac:spMk id="4" creationId="{CFC1CF28-580E-2280-640A-ADB8853307E7}"/>
          </ac:spMkLst>
        </pc:spChg>
        <pc:picChg chg="add del mod">
          <ac:chgData name="伊健 杜" userId="e69aded81da48593" providerId="LiveId" clId="{4DBD0F54-5E01-49DE-AEEA-C4D4B33BE1D1}" dt="2022-09-27T12:55:25.363" v="4665" actId="478"/>
          <ac:picMkLst>
            <pc:docMk/>
            <pc:sldMk cId="1290859766" sldId="883"/>
            <ac:picMk id="3" creationId="{3B6B595F-2821-D079-BDA4-C2114039A694}"/>
          </ac:picMkLst>
        </pc:picChg>
        <pc:picChg chg="del">
          <ac:chgData name="伊健 杜" userId="e69aded81da48593" providerId="LiveId" clId="{4DBD0F54-5E01-49DE-AEEA-C4D4B33BE1D1}" dt="2022-09-27T12:17:52.695" v="4129" actId="478"/>
          <ac:picMkLst>
            <pc:docMk/>
            <pc:sldMk cId="1290859766" sldId="883"/>
            <ac:picMk id="1026" creationId="{F619B52F-5406-2D60-779D-EDCF92F8981F}"/>
          </ac:picMkLst>
        </pc:picChg>
        <pc:picChg chg="add del mod">
          <ac:chgData name="伊健 杜" userId="e69aded81da48593" providerId="LiveId" clId="{4DBD0F54-5E01-49DE-AEEA-C4D4B33BE1D1}" dt="2022-09-27T12:55:06.026" v="4662" actId="478"/>
          <ac:picMkLst>
            <pc:docMk/>
            <pc:sldMk cId="1290859766" sldId="883"/>
            <ac:picMk id="5122" creationId="{60B17EF4-AAE0-FD6C-572A-35745B67D587}"/>
          </ac:picMkLst>
        </pc:picChg>
        <pc:picChg chg="add mod">
          <ac:chgData name="伊健 杜" userId="e69aded81da48593" providerId="LiveId" clId="{4DBD0F54-5E01-49DE-AEEA-C4D4B33BE1D1}" dt="2022-09-27T12:55:27.352" v="4667" actId="1076"/>
          <ac:picMkLst>
            <pc:docMk/>
            <pc:sldMk cId="1290859766" sldId="883"/>
            <ac:picMk id="5124" creationId="{D20B9394-C239-31CD-4E4D-A45EC836A13B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190415320" sldId="88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90415320" sldId="884"/>
            <ac:spMk id="4" creationId="{CFC1CF28-580E-2280-640A-ADB8853307E7}"/>
          </ac:spMkLst>
        </pc:spChg>
      </pc:sldChg>
      <pc:sldChg chg="addSp delSp modSp add mod ord modAnim">
        <pc:chgData name="伊健 杜" userId="e69aded81da48593" providerId="LiveId" clId="{4DBD0F54-5E01-49DE-AEEA-C4D4B33BE1D1}" dt="2022-09-27T13:24:36.381" v="6167"/>
        <pc:sldMkLst>
          <pc:docMk/>
          <pc:sldMk cId="273433165" sldId="88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73433165" sldId="885"/>
            <ac:spMk id="2" creationId="{C8729606-2632-8A94-684F-590468A8AC0C}"/>
          </ac:spMkLst>
        </pc:spChg>
        <pc:spChg chg="add mod">
          <ac:chgData name="伊健 杜" userId="e69aded81da48593" providerId="LiveId" clId="{4DBD0F54-5E01-49DE-AEEA-C4D4B33BE1D1}" dt="2022-09-27T12:39:53.978" v="4324" actId="1076"/>
          <ac:spMkLst>
            <pc:docMk/>
            <pc:sldMk cId="273433165" sldId="885"/>
            <ac:spMk id="3" creationId="{463AF794-CADF-7902-B05F-37AD40D41B7D}"/>
          </ac:spMkLst>
        </pc:spChg>
        <pc:spChg chg="add del">
          <ac:chgData name="伊健 杜" userId="e69aded81da48593" providerId="LiveId" clId="{4DBD0F54-5E01-49DE-AEEA-C4D4B33BE1D1}" dt="2022-09-27T12:39:25.352" v="4320" actId="478"/>
          <ac:spMkLst>
            <pc:docMk/>
            <pc:sldMk cId="273433165" sldId="885"/>
            <ac:spMk id="4" creationId="{CE9A01BB-BCC1-6C85-781B-F7B357CEC487}"/>
          </ac:spMkLst>
        </pc:spChg>
        <pc:spChg chg="add mod ord">
          <ac:chgData name="伊健 杜" userId="e69aded81da48593" providerId="LiveId" clId="{4DBD0F54-5E01-49DE-AEEA-C4D4B33BE1D1}" dt="2022-09-27T12:39:56.874" v="4325" actId="13822"/>
          <ac:spMkLst>
            <pc:docMk/>
            <pc:sldMk cId="273433165" sldId="885"/>
            <ac:spMk id="5" creationId="{E5747AD5-7396-1328-A439-862FF006C32A}"/>
          </ac:spMkLst>
        </pc:spChg>
        <pc:picChg chg="del">
          <ac:chgData name="伊健 杜" userId="e69aded81da48593" providerId="LiveId" clId="{4DBD0F54-5E01-49DE-AEEA-C4D4B33BE1D1}" dt="2022-09-27T12:35:31.879" v="4287" actId="478"/>
          <ac:picMkLst>
            <pc:docMk/>
            <pc:sldMk cId="273433165" sldId="885"/>
            <ac:picMk id="3074" creationId="{292A6DD3-EE64-52BB-2CFC-D97FB93C60C7}"/>
          </ac:picMkLst>
        </pc:picChg>
        <pc:picChg chg="del mod">
          <ac:chgData name="伊健 杜" userId="e69aded81da48593" providerId="LiveId" clId="{4DBD0F54-5E01-49DE-AEEA-C4D4B33BE1D1}" dt="2022-09-27T12:35:33.553" v="4289" actId="478"/>
          <ac:picMkLst>
            <pc:docMk/>
            <pc:sldMk cId="273433165" sldId="885"/>
            <ac:picMk id="3076" creationId="{9460899F-2C64-F3B5-4FDC-E28466086E02}"/>
          </ac:picMkLst>
        </pc:picChg>
        <pc:picChg chg="add mod">
          <ac:chgData name="伊健 杜" userId="e69aded81da48593" providerId="LiveId" clId="{4DBD0F54-5E01-49DE-AEEA-C4D4B33BE1D1}" dt="2022-09-27T12:39:01.470" v="4295" actId="1076"/>
          <ac:picMkLst>
            <pc:docMk/>
            <pc:sldMk cId="273433165" sldId="885"/>
            <ac:picMk id="8194" creationId="{6689AE50-137C-13DD-C2EE-53E2E453E6BF}"/>
          </ac:picMkLst>
        </pc:picChg>
        <pc:picChg chg="add mod">
          <ac:chgData name="伊健 杜" userId="e69aded81da48593" providerId="LiveId" clId="{4DBD0F54-5E01-49DE-AEEA-C4D4B33BE1D1}" dt="2022-09-27T12:43:53.940" v="4332" actId="1076"/>
          <ac:picMkLst>
            <pc:docMk/>
            <pc:sldMk cId="273433165" sldId="885"/>
            <ac:picMk id="8196" creationId="{8FC5221E-F074-3924-5C2A-08B606DCA00F}"/>
          </ac:picMkLst>
        </pc:picChg>
      </pc:sldChg>
      <pc:sldChg chg="delSp modSp add mod modNotesTx">
        <pc:chgData name="伊健 杜" userId="e69aded81da48593" providerId="LiveId" clId="{4DBD0F54-5E01-49DE-AEEA-C4D4B33BE1D1}" dt="2022-09-29T04:05:42.867" v="6172" actId="20577"/>
        <pc:sldMkLst>
          <pc:docMk/>
          <pc:sldMk cId="2510289882" sldId="886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510289882" sldId="886"/>
            <ac:spMk id="2" creationId="{C8729606-2632-8A94-684F-590468A8AC0C}"/>
          </ac:spMkLst>
        </pc:spChg>
        <pc:picChg chg="del">
          <ac:chgData name="伊健 杜" userId="e69aded81da48593" providerId="LiveId" clId="{4DBD0F54-5E01-49DE-AEEA-C4D4B33BE1D1}" dt="2022-09-27T13:01:49.046" v="5051" actId="478"/>
          <ac:picMkLst>
            <pc:docMk/>
            <pc:sldMk cId="2510289882" sldId="886"/>
            <ac:picMk id="10242" creationId="{6FE79B9A-57A8-F2E7-BC3B-E7D42026EE00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2948515686" sldId="887"/>
        </pc:sldMkLst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2" creationId="{EAD296F2-1BB0-DC6B-BB20-68EF0848F4CC}"/>
          </ac:spMkLst>
        </pc:spChg>
        <pc:spChg chg="del">
          <ac:chgData name="伊健 杜" userId="e69aded81da48593" providerId="LiveId" clId="{4DBD0F54-5E01-49DE-AEEA-C4D4B33BE1D1}" dt="2022-09-27T12:55:47.180" v="4670" actId="478"/>
          <ac:spMkLst>
            <pc:docMk/>
            <pc:sldMk cId="2948515686" sldId="887"/>
            <ac:spMk id="3" creationId="{94D9E9B4-0B99-4E17-6E09-FB60555257CC}"/>
          </ac:spMkLst>
        </pc:spChg>
        <pc:spChg chg="add del mod">
          <ac:chgData name="伊健 杜" userId="e69aded81da48593" providerId="LiveId" clId="{4DBD0F54-5E01-49DE-AEEA-C4D4B33BE1D1}" dt="2022-09-27T12:57:30.204" v="4678" actId="478"/>
          <ac:spMkLst>
            <pc:docMk/>
            <pc:sldMk cId="2948515686" sldId="887"/>
            <ac:spMk id="4" creationId="{BD95F9A2-9D79-26DD-0E98-636A19FC1AB1}"/>
          </ac:spMkLst>
        </pc:spChg>
        <pc:spChg chg="add mod">
          <ac:chgData name="伊健 杜" userId="e69aded81da48593" providerId="LiveId" clId="{4DBD0F54-5E01-49DE-AEEA-C4D4B33BE1D1}" dt="2022-09-27T12:57:35.923" v="4680"/>
          <ac:spMkLst>
            <pc:docMk/>
            <pc:sldMk cId="2948515686" sldId="887"/>
            <ac:spMk id="6" creationId="{B6957B2B-153B-33C7-3CF6-31DB40423D07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2948515686" sldId="887"/>
            <ac:spMk id="7" creationId="{BE8AA179-B491-D616-BE06-9E288060F8C7}"/>
          </ac:spMkLst>
        </pc:spChg>
        <pc:picChg chg="add mod">
          <ac:chgData name="伊健 杜" userId="e69aded81da48593" providerId="LiveId" clId="{4DBD0F54-5E01-49DE-AEEA-C4D4B33BE1D1}" dt="2022-09-27T12:57:31.427" v="4679" actId="1076"/>
          <ac:picMkLst>
            <pc:docMk/>
            <pc:sldMk cId="2948515686" sldId="887"/>
            <ac:picMk id="5" creationId="{E3F8FB6E-75F0-364D-41B6-D71F68494A23}"/>
          </ac:picMkLst>
        </pc:picChg>
        <pc:picChg chg="add del">
          <ac:chgData name="伊健 杜" userId="e69aded81da48593" providerId="LiveId" clId="{4DBD0F54-5E01-49DE-AEEA-C4D4B33BE1D1}" dt="2022-09-27T12:57:19.792" v="4674" actId="21"/>
          <ac:picMkLst>
            <pc:docMk/>
            <pc:sldMk cId="2948515686" sldId="887"/>
            <ac:picMk id="12290" creationId="{1143ED5F-EA9C-B7FB-0E64-8BE0C5F50C68}"/>
          </ac:picMkLst>
        </pc:picChg>
      </pc:sldChg>
      <pc:sldChg chg="delSp modSp add mod ord">
        <pc:chgData name="伊健 杜" userId="e69aded81da48593" providerId="LiveId" clId="{4DBD0F54-5E01-49DE-AEEA-C4D4B33BE1D1}" dt="2022-09-27T13:24:36.381" v="6167"/>
        <pc:sldMkLst>
          <pc:docMk/>
          <pc:sldMk cId="1560492512" sldId="88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560492512" sldId="888"/>
            <ac:spMk id="4" creationId="{BD95F9A2-9D79-26DD-0E98-636A19FC1AB1}"/>
          </ac:spMkLst>
        </pc:spChg>
        <pc:picChg chg="del">
          <ac:chgData name="伊健 杜" userId="e69aded81da48593" providerId="LiveId" clId="{4DBD0F54-5E01-49DE-AEEA-C4D4B33BE1D1}" dt="2022-09-27T13:00:00.109" v="4872" actId="478"/>
          <ac:picMkLst>
            <pc:docMk/>
            <pc:sldMk cId="1560492512" sldId="888"/>
            <ac:picMk id="5" creationId="{E3F8FB6E-75F0-364D-41B6-D71F68494A23}"/>
          </ac:picMkLst>
        </pc:picChg>
      </pc:sldChg>
      <pc:sldChg chg="modSp add ord">
        <pc:chgData name="伊健 杜" userId="e69aded81da48593" providerId="LiveId" clId="{4DBD0F54-5E01-49DE-AEEA-C4D4B33BE1D1}" dt="2022-09-27T13:24:36.381" v="6167"/>
        <pc:sldMkLst>
          <pc:docMk/>
          <pc:sldMk cId="2266835889" sldId="88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266835889" sldId="889"/>
            <ac:spMk id="4" creationId="{BD95F9A2-9D79-26DD-0E98-636A19FC1AB1}"/>
          </ac:spMkLst>
        </pc:spChg>
      </pc:sldChg>
      <pc:sldChg chg="addSp delSp modSp new add del mod">
        <pc:chgData name="伊健 杜" userId="e69aded81da48593" providerId="LiveId" clId="{4DBD0F54-5E01-49DE-AEEA-C4D4B33BE1D1}" dt="2022-09-29T04:10:14.020" v="6174" actId="2696"/>
        <pc:sldMkLst>
          <pc:docMk/>
          <pc:sldMk cId="3719103404" sldId="890"/>
        </pc:sldMkLst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2" creationId="{91513FA1-C900-8696-29FF-D262C33C2E1F}"/>
          </ac:spMkLst>
        </pc:spChg>
        <pc:spChg chg="del">
          <ac:chgData name="伊健 杜" userId="e69aded81da48593" providerId="LiveId" clId="{4DBD0F54-5E01-49DE-AEEA-C4D4B33BE1D1}" dt="2022-09-27T13:05:05.626" v="5290" actId="478"/>
          <ac:spMkLst>
            <pc:docMk/>
            <pc:sldMk cId="3719103404" sldId="890"/>
            <ac:spMk id="3" creationId="{BAF6A80D-B213-EEA6-7741-D68F23D06AD0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719103404" sldId="890"/>
            <ac:spMk id="6" creationId="{0AFF3438-1FF0-0AF7-0B3B-E13C22479C4C}"/>
          </ac:spMkLst>
        </pc:spChg>
        <pc:picChg chg="add mod">
          <ac:chgData name="伊健 杜" userId="e69aded81da48593" providerId="LiveId" clId="{4DBD0F54-5E01-49DE-AEEA-C4D4B33BE1D1}" dt="2022-09-27T13:05:24.147" v="5296" actId="1076"/>
          <ac:picMkLst>
            <pc:docMk/>
            <pc:sldMk cId="3719103404" sldId="890"/>
            <ac:picMk id="5" creationId="{30128EE2-902E-1508-F193-D80523F0E6B0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603771007" sldId="891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603771007" sldId="891"/>
            <ac:spMk id="2" creationId="{A0A6E8F7-15A1-3CE9-6038-7211D73586BB}"/>
          </ac:spMkLst>
        </pc:spChg>
        <pc:spChg chg="del">
          <ac:chgData name="伊健 杜" userId="e69aded81da48593" providerId="LiveId" clId="{4DBD0F54-5E01-49DE-AEEA-C4D4B33BE1D1}" dt="2022-09-27T13:07:39.550" v="5400" actId="478"/>
          <ac:spMkLst>
            <pc:docMk/>
            <pc:sldMk cId="2603771007" sldId="891"/>
            <ac:spMk id="3" creationId="{29C70D3D-7E4E-09C9-DDD0-A722836F6719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2960918749" sldId="892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960918749" sldId="892"/>
            <ac:spMk id="2" creationId="{A0A6E8F7-15A1-3CE9-6038-7211D73586BB}"/>
          </ac:spMkLst>
        </pc:spChg>
      </pc:sldChg>
      <pc:sldChg chg="modSp add mod ord">
        <pc:chgData name="伊健 杜" userId="e69aded81da48593" providerId="LiveId" clId="{4DBD0F54-5E01-49DE-AEEA-C4D4B33BE1D1}" dt="2022-09-27T13:24:36.381" v="6167"/>
        <pc:sldMkLst>
          <pc:docMk/>
          <pc:sldMk cId="1730869320" sldId="893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1730869320" sldId="893"/>
            <ac:spMk id="2" creationId="{A0A6E8F7-15A1-3CE9-6038-7211D73586BB}"/>
          </ac:spMkLst>
        </pc:spChg>
      </pc:sldChg>
      <pc:sldChg chg="addSp delSp modSp new mod">
        <pc:chgData name="伊健 杜" userId="e69aded81da48593" providerId="LiveId" clId="{4DBD0F54-5E01-49DE-AEEA-C4D4B33BE1D1}" dt="2022-09-27T13:24:36.381" v="6167"/>
        <pc:sldMkLst>
          <pc:docMk/>
          <pc:sldMk cId="3571127041" sldId="894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2" creationId="{1FEAF58D-96F4-2780-7D57-3AEC28AA9D86}"/>
          </ac:spMkLst>
        </pc:spChg>
        <pc:spChg chg="del">
          <ac:chgData name="伊健 杜" userId="e69aded81da48593" providerId="LiveId" clId="{4DBD0F54-5E01-49DE-AEEA-C4D4B33BE1D1}" dt="2022-09-27T13:10:41.014" v="5594" actId="478"/>
          <ac:spMkLst>
            <pc:docMk/>
            <pc:sldMk cId="3571127041" sldId="894"/>
            <ac:spMk id="3" creationId="{DB6E7C32-DC20-5DD7-57A3-8589F84525C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3571127041" sldId="894"/>
            <ac:spMk id="4" creationId="{0ACC139D-D701-AE47-1E76-AAE851DDD0D5}"/>
          </ac:spMkLst>
        </pc:spChg>
        <pc:spChg chg="add mod">
          <ac:chgData name="伊健 杜" userId="e69aded81da48593" providerId="LiveId" clId="{4DBD0F54-5E01-49DE-AEEA-C4D4B33BE1D1}" dt="2022-09-27T13:14:14.310" v="5755" actId="1076"/>
          <ac:spMkLst>
            <pc:docMk/>
            <pc:sldMk cId="3571127041" sldId="894"/>
            <ac:spMk id="5" creationId="{C832DDE5-4C8D-3F42-BA33-BA2769CBEB1D}"/>
          </ac:spMkLst>
        </pc:spChg>
        <pc:picChg chg="add mod">
          <ac:chgData name="伊健 杜" userId="e69aded81da48593" providerId="LiveId" clId="{4DBD0F54-5E01-49DE-AEEA-C4D4B33BE1D1}" dt="2022-09-27T13:16:44.807" v="5864" actId="1076"/>
          <ac:picMkLst>
            <pc:docMk/>
            <pc:sldMk cId="3571127041" sldId="894"/>
            <ac:picMk id="13314" creationId="{ADE961BF-10D6-EE44-E036-D05BBB193329}"/>
          </ac:picMkLst>
        </pc:picChg>
      </pc:sldChg>
      <pc:sldChg chg="new del">
        <pc:chgData name="伊健 杜" userId="e69aded81da48593" providerId="LiveId" clId="{4DBD0F54-5E01-49DE-AEEA-C4D4B33BE1D1}" dt="2022-09-27T13:10:34.167" v="5592" actId="47"/>
        <pc:sldMkLst>
          <pc:docMk/>
          <pc:sldMk cId="4229023022" sldId="894"/>
        </pc:sldMkLst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2473091461" sldId="895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3091461" sldId="895"/>
            <ac:spMk id="4" creationId="{0ACC139D-D701-AE47-1E76-AAE851DDD0D5}"/>
          </ac:spMkLst>
        </pc:spChg>
        <pc:spChg chg="del">
          <ac:chgData name="伊健 杜" userId="e69aded81da48593" providerId="LiveId" clId="{4DBD0F54-5E01-49DE-AEEA-C4D4B33BE1D1}" dt="2022-09-27T13:15:00.153" v="5811" actId="478"/>
          <ac:spMkLst>
            <pc:docMk/>
            <pc:sldMk cId="2473091461" sldId="895"/>
            <ac:spMk id="5" creationId="{C832DDE5-4C8D-3F42-BA33-BA2769CBEB1D}"/>
          </ac:spMkLst>
        </pc:spChg>
        <pc:picChg chg="del">
          <ac:chgData name="伊健 杜" userId="e69aded81da48593" providerId="LiveId" clId="{4DBD0F54-5E01-49DE-AEEA-C4D4B33BE1D1}" dt="2022-09-27T13:15:12.726" v="5843" actId="478"/>
          <ac:picMkLst>
            <pc:docMk/>
            <pc:sldMk cId="2473091461" sldId="895"/>
            <ac:picMk id="13314" creationId="{ADE961BF-10D6-EE44-E036-D05BBB193329}"/>
          </ac:picMkLst>
        </pc:picChg>
        <pc:picChg chg="add mod">
          <ac:chgData name="伊健 杜" userId="e69aded81da48593" providerId="LiveId" clId="{4DBD0F54-5E01-49DE-AEEA-C4D4B33BE1D1}" dt="2022-09-27T13:16:13.064" v="5855" actId="1076"/>
          <ac:picMkLst>
            <pc:docMk/>
            <pc:sldMk cId="2473091461" sldId="895"/>
            <ac:picMk id="16386" creationId="{B6F47204-E2A7-F146-FAC8-63009E1C4DE3}"/>
          </ac:picMkLst>
        </pc:picChg>
      </pc:sldChg>
      <pc:sldChg chg="addSp delSp modSp new mod ord">
        <pc:chgData name="伊健 杜" userId="e69aded81da48593" providerId="LiveId" clId="{4DBD0F54-5E01-49DE-AEEA-C4D4B33BE1D1}" dt="2022-09-27T13:24:36.381" v="6167"/>
        <pc:sldMkLst>
          <pc:docMk/>
          <pc:sldMk cId="1088354616" sldId="896"/>
        </pc:sldMkLst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2" creationId="{102359D8-238C-1131-CB07-194A43B6B23F}"/>
          </ac:spMkLst>
        </pc:spChg>
        <pc:spChg chg="del">
          <ac:chgData name="伊健 杜" userId="e69aded81da48593" providerId="LiveId" clId="{4DBD0F54-5E01-49DE-AEEA-C4D4B33BE1D1}" dt="2022-09-27T13:20:56.225" v="5947" actId="478"/>
          <ac:spMkLst>
            <pc:docMk/>
            <pc:sldMk cId="1088354616" sldId="896"/>
            <ac:spMk id="3" creationId="{7C14071F-F295-2CD5-7E46-FC38F21293AC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4" creationId="{EB7B52C7-E1AC-E500-B83E-3F77ED3C84C3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5" creationId="{E25D625D-1BD3-18F3-69B5-161C9373576A}"/>
          </ac:spMkLst>
        </pc:spChg>
        <pc:spChg chg="add mod">
          <ac:chgData name="伊健 杜" userId="e69aded81da48593" providerId="LiveId" clId="{4DBD0F54-5E01-49DE-AEEA-C4D4B33BE1D1}" dt="2022-09-27T13:24:36.381" v="6167"/>
          <ac:spMkLst>
            <pc:docMk/>
            <pc:sldMk cId="1088354616" sldId="896"/>
            <ac:spMk id="6" creationId="{A0B7558D-EC4E-B6C6-69DD-6859FE4A913A}"/>
          </ac:spMkLst>
        </pc:spChg>
        <pc:picChg chg="add mod">
          <ac:chgData name="伊健 杜" userId="e69aded81da48593" providerId="LiveId" clId="{4DBD0F54-5E01-49DE-AEEA-C4D4B33BE1D1}" dt="2022-09-27T13:21:41.118" v="5959" actId="14100"/>
          <ac:picMkLst>
            <pc:docMk/>
            <pc:sldMk cId="1088354616" sldId="896"/>
            <ac:picMk id="18434" creationId="{5DFBD87F-9096-1BF8-9622-BDD9CDFB6371}"/>
          </ac:picMkLst>
        </pc:picChg>
        <pc:picChg chg="add mod">
          <ac:chgData name="伊健 杜" userId="e69aded81da48593" providerId="LiveId" clId="{4DBD0F54-5E01-49DE-AEEA-C4D4B33BE1D1}" dt="2022-09-27T13:21:39.703" v="5957" actId="1076"/>
          <ac:picMkLst>
            <pc:docMk/>
            <pc:sldMk cId="1088354616" sldId="896"/>
            <ac:picMk id="18436" creationId="{BBF866B3-C623-C37B-E5B7-5DD1E90814A2}"/>
          </ac:picMkLst>
        </pc:picChg>
      </pc:sldChg>
      <pc:sldChg chg="addSp delSp modSp add mod">
        <pc:chgData name="伊健 杜" userId="e69aded81da48593" providerId="LiveId" clId="{4DBD0F54-5E01-49DE-AEEA-C4D4B33BE1D1}" dt="2022-09-27T13:24:36.381" v="6167"/>
        <pc:sldMkLst>
          <pc:docMk/>
          <pc:sldMk cId="614711900" sldId="897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2" creationId="{1FEAF58D-96F4-2780-7D57-3AEC28AA9D86}"/>
          </ac:spMkLst>
        </pc:spChg>
        <pc:spChg chg="mod">
          <ac:chgData name="伊健 杜" userId="e69aded81da48593" providerId="LiveId" clId="{4DBD0F54-5E01-49DE-AEEA-C4D4B33BE1D1}" dt="2022-09-27T13:24:36.381" v="6167"/>
          <ac:spMkLst>
            <pc:docMk/>
            <pc:sldMk cId="614711900" sldId="897"/>
            <ac:spMk id="4" creationId="{0ACC139D-D701-AE47-1E76-AAE851DDD0D5}"/>
          </ac:spMkLst>
        </pc:spChg>
        <pc:picChg chg="del">
          <ac:chgData name="伊健 杜" userId="e69aded81da48593" providerId="LiveId" clId="{4DBD0F54-5E01-49DE-AEEA-C4D4B33BE1D1}" dt="2022-09-27T13:18:53.041" v="5927" actId="478"/>
          <ac:picMkLst>
            <pc:docMk/>
            <pc:sldMk cId="614711900" sldId="897"/>
            <ac:picMk id="16386" creationId="{B6F47204-E2A7-F146-FAC8-63009E1C4DE3}"/>
          </ac:picMkLst>
        </pc:picChg>
        <pc:picChg chg="add mod">
          <ac:chgData name="伊健 杜" userId="e69aded81da48593" providerId="LiveId" clId="{4DBD0F54-5E01-49DE-AEEA-C4D4B33BE1D1}" dt="2022-09-27T13:19:06.149" v="5946" actId="1076"/>
          <ac:picMkLst>
            <pc:docMk/>
            <pc:sldMk cId="614711900" sldId="897"/>
            <ac:picMk id="17410" creationId="{AEB94F44-1F28-8FB7-DD87-D081B9ABD37D}"/>
          </ac:picMkLst>
        </pc:picChg>
      </pc:sldChg>
      <pc:sldChg chg="delSp modSp new mod">
        <pc:chgData name="伊健 杜" userId="e69aded81da48593" providerId="LiveId" clId="{4DBD0F54-5E01-49DE-AEEA-C4D4B33BE1D1}" dt="2022-09-27T13:24:36.381" v="6167"/>
        <pc:sldMkLst>
          <pc:docMk/>
          <pc:sldMk cId="2479508140" sldId="898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2479508140" sldId="898"/>
            <ac:spMk id="2" creationId="{DDFBCCA4-9D47-4C5A-CACB-38528724CD6A}"/>
          </ac:spMkLst>
        </pc:spChg>
        <pc:spChg chg="del">
          <ac:chgData name="伊健 杜" userId="e69aded81da48593" providerId="LiveId" clId="{4DBD0F54-5E01-49DE-AEEA-C4D4B33BE1D1}" dt="2022-09-27T13:23:26.078" v="6060" actId="478"/>
          <ac:spMkLst>
            <pc:docMk/>
            <pc:sldMk cId="2479508140" sldId="898"/>
            <ac:spMk id="3" creationId="{6470E7FA-18E1-95A6-0D5D-00ED7E84FE00}"/>
          </ac:spMkLst>
        </pc:spChg>
      </pc:sldChg>
      <pc:sldChg chg="modSp add mod">
        <pc:chgData name="伊健 杜" userId="e69aded81da48593" providerId="LiveId" clId="{4DBD0F54-5E01-49DE-AEEA-C4D4B33BE1D1}" dt="2022-09-27T13:24:36.381" v="6167"/>
        <pc:sldMkLst>
          <pc:docMk/>
          <pc:sldMk cId="3593349981" sldId="899"/>
        </pc:sldMkLst>
        <pc:spChg chg="mod">
          <ac:chgData name="伊健 杜" userId="e69aded81da48593" providerId="LiveId" clId="{4DBD0F54-5E01-49DE-AEEA-C4D4B33BE1D1}" dt="2022-09-27T13:24:36.381" v="6167"/>
          <ac:spMkLst>
            <pc:docMk/>
            <pc:sldMk cId="3593349981" sldId="899"/>
            <ac:spMk id="4" creationId="{BD95F9A2-9D79-26DD-0E98-636A19FC1AB1}"/>
          </ac:spMkLst>
        </pc:spChg>
      </pc:sldChg>
    </pc:docChg>
  </pc:docChgLst>
  <pc:docChgLst>
    <pc:chgData name="伊健 杜" userId="e69aded81da48593" providerId="LiveId" clId="{AB477AC8-EB35-44F9-96E6-075FF2823CC8}"/>
    <pc:docChg chg="undo redo custSel addSld delSld modSld sldOrd">
      <pc:chgData name="伊健 杜" userId="e69aded81da48593" providerId="LiveId" clId="{AB477AC8-EB35-44F9-96E6-075FF2823CC8}" dt="2023-03-02T12:27:03.938" v="5171"/>
      <pc:docMkLst>
        <pc:docMk/>
      </pc:docMkLst>
      <pc:sldChg chg="add">
        <pc:chgData name="伊健 杜" userId="e69aded81da48593" providerId="LiveId" clId="{AB477AC8-EB35-44F9-96E6-075FF2823CC8}" dt="2023-03-02T08:17:55.762" v="3535"/>
        <pc:sldMkLst>
          <pc:docMk/>
          <pc:sldMk cId="834047182" sldId="2184"/>
        </pc:sldMkLst>
      </pc:sldChg>
      <pc:sldChg chg="add del">
        <pc:chgData name="伊健 杜" userId="e69aded81da48593" providerId="LiveId" clId="{AB477AC8-EB35-44F9-96E6-075FF2823CC8}" dt="2023-03-02T08:18:03.676" v="3536" actId="47"/>
        <pc:sldMkLst>
          <pc:docMk/>
          <pc:sldMk cId="2812574038" sldId="2185"/>
        </pc:sldMkLst>
      </pc:sldChg>
      <pc:sldChg chg="addSp delSp modSp add mod">
        <pc:chgData name="伊健 杜" userId="e69aded81da48593" providerId="LiveId" clId="{AB477AC8-EB35-44F9-96E6-075FF2823CC8}" dt="2023-03-02T11:08:47.477" v="5133" actId="478"/>
        <pc:sldMkLst>
          <pc:docMk/>
          <pc:sldMk cId="1212189098" sldId="2188"/>
        </pc:sldMkLst>
        <pc:spChg chg="mod">
          <ac:chgData name="伊健 杜" userId="e69aded81da48593" providerId="LiveId" clId="{AB477AC8-EB35-44F9-96E6-075FF2823CC8}" dt="2023-03-02T08:18:14.518" v="3538" actId="207"/>
          <ac:spMkLst>
            <pc:docMk/>
            <pc:sldMk cId="1212189098" sldId="2188"/>
            <ac:spMk id="2" creationId="{001741FF-580F-0B2D-9908-A13943A10535}"/>
          </ac:spMkLst>
        </pc:spChg>
        <pc:spChg chg="del">
          <ac:chgData name="伊健 杜" userId="e69aded81da48593" providerId="LiveId" clId="{AB477AC8-EB35-44F9-96E6-075FF2823CC8}" dt="2023-03-02T08:18:10.448" v="3537" actId="478"/>
          <ac:spMkLst>
            <pc:docMk/>
            <pc:sldMk cId="1212189098" sldId="2188"/>
            <ac:spMk id="4" creationId="{23686FE8-7DAE-D5A6-BA3B-8393E74F4D6C}"/>
          </ac:spMkLst>
        </pc:spChg>
        <pc:inkChg chg="add del">
          <ac:chgData name="伊健 杜" userId="e69aded81da48593" providerId="LiveId" clId="{AB477AC8-EB35-44F9-96E6-075FF2823CC8}" dt="2023-03-02T11:08:47.477" v="5133" actId="478"/>
          <ac:inkMkLst>
            <pc:docMk/>
            <pc:sldMk cId="1212189098" sldId="2188"/>
            <ac:inkMk id="4" creationId="{DA18049A-723E-C506-5DB7-4C1001FA8F5B}"/>
          </ac:inkMkLst>
        </pc:inkChg>
      </pc:sldChg>
      <pc:sldChg chg="add">
        <pc:chgData name="伊健 杜" userId="e69aded81da48593" providerId="LiveId" clId="{AB477AC8-EB35-44F9-96E6-075FF2823CC8}" dt="2023-03-02T08:17:55.762" v="3535"/>
        <pc:sldMkLst>
          <pc:docMk/>
          <pc:sldMk cId="2669719062" sldId="2189"/>
        </pc:sldMkLst>
      </pc:sldChg>
      <pc:sldChg chg="delSp add mod">
        <pc:chgData name="伊健 杜" userId="e69aded81da48593" providerId="LiveId" clId="{AB477AC8-EB35-44F9-96E6-075FF2823CC8}" dt="2023-03-02T08:18:20.596" v="3539" actId="478"/>
        <pc:sldMkLst>
          <pc:docMk/>
          <pc:sldMk cId="3104156791" sldId="2190"/>
        </pc:sldMkLst>
        <pc:spChg chg="del">
          <ac:chgData name="伊健 杜" userId="e69aded81da48593" providerId="LiveId" clId="{AB477AC8-EB35-44F9-96E6-075FF2823CC8}" dt="2023-03-02T08:18:20.596" v="3539" actId="478"/>
          <ac:spMkLst>
            <pc:docMk/>
            <pc:sldMk cId="3104156791" sldId="2190"/>
            <ac:spMk id="4" creationId="{23686FE8-7DAE-D5A6-BA3B-8393E74F4D6C}"/>
          </ac:spMkLst>
        </pc:spChg>
      </pc:sldChg>
      <pc:sldChg chg="delSp add del mod">
        <pc:chgData name="伊健 杜" userId="e69aded81da48593" providerId="LiveId" clId="{AB477AC8-EB35-44F9-96E6-075FF2823CC8}" dt="2023-03-02T08:18:25.661" v="3541" actId="47"/>
        <pc:sldMkLst>
          <pc:docMk/>
          <pc:sldMk cId="274016501" sldId="2191"/>
        </pc:sldMkLst>
        <pc:spChg chg="del">
          <ac:chgData name="伊健 杜" userId="e69aded81da48593" providerId="LiveId" clId="{AB477AC8-EB35-44F9-96E6-075FF2823CC8}" dt="2023-03-02T08:18:23.869" v="3540" actId="478"/>
          <ac:spMkLst>
            <pc:docMk/>
            <pc:sldMk cId="274016501" sldId="2191"/>
            <ac:spMk id="4" creationId="{23686FE8-7DAE-D5A6-BA3B-8393E74F4D6C}"/>
          </ac:spMkLst>
        </pc:spChg>
      </pc:sldChg>
      <pc:sldChg chg="add del">
        <pc:chgData name="伊健 杜" userId="e69aded81da48593" providerId="LiveId" clId="{AB477AC8-EB35-44F9-96E6-075FF2823CC8}" dt="2023-03-02T08:18:32.125" v="3542" actId="47"/>
        <pc:sldMkLst>
          <pc:docMk/>
          <pc:sldMk cId="1255184968" sldId="2192"/>
        </pc:sldMkLst>
      </pc:sldChg>
      <pc:sldChg chg="add del">
        <pc:chgData name="伊健 杜" userId="e69aded81da48593" providerId="LiveId" clId="{AB477AC8-EB35-44F9-96E6-075FF2823CC8}" dt="2023-03-02T08:19:28.486" v="3543" actId="47"/>
        <pc:sldMkLst>
          <pc:docMk/>
          <pc:sldMk cId="1805811556" sldId="224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36170169" sldId="232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03400219" sldId="234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858040621" sldId="234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33272005" sldId="234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16832105" sldId="234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493928718" sldId="235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9392642" sldId="235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718126479" sldId="235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339173318" sldId="235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63418672" sldId="235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1256880" sldId="235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367474799" sldId="235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154476316" sldId="235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6311888" sldId="235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759361875" sldId="2360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28620034" sldId="236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830053611" sldId="236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995873167" sldId="236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02240963" sldId="236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595698323" sldId="236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5070460" sldId="236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96650295" sldId="236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87563545" sldId="236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164497695" sldId="2371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94069032" sldId="2372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2670088997" sldId="2373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47619762" sldId="2374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169143549" sldId="2375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3299091750" sldId="2376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111015641" sldId="2377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735282236" sldId="2378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4041850011" sldId="2379"/>
        </pc:sldMkLst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481782367" sldId="2380"/>
        </pc:sldMkLst>
      </pc:sldChg>
      <pc:sldChg chg="addSp delSp modSp mod ord">
        <pc:chgData name="伊健 杜" userId="e69aded81da48593" providerId="LiveId" clId="{AB477AC8-EB35-44F9-96E6-075FF2823CC8}" dt="2023-03-02T11:54:42.123" v="5167" actId="14100"/>
        <pc:sldMkLst>
          <pc:docMk/>
          <pc:sldMk cId="3154943659" sldId="238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154943659" sldId="2381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14:59.856" v="3517" actId="1076"/>
          <ac:spMkLst>
            <pc:docMk/>
            <pc:sldMk cId="3154943659" sldId="2381"/>
            <ac:spMk id="5" creationId="{E7287B0E-EF55-E721-8EFA-9A9183C0EDF9}"/>
          </ac:spMkLst>
        </pc:spChg>
        <pc:picChg chg="del">
          <ac:chgData name="伊健 杜" userId="e69aded81da48593" providerId="LiveId" clId="{AB477AC8-EB35-44F9-96E6-075FF2823CC8}" dt="2023-03-02T07:20:46.559" v="2050" actId="478"/>
          <ac:picMkLst>
            <pc:docMk/>
            <pc:sldMk cId="3154943659" sldId="2381"/>
            <ac:picMk id="3" creationId="{195198EA-7228-4402-2B45-0A9CF7D21941}"/>
          </ac:picMkLst>
        </pc:picChg>
        <pc:picChg chg="add mod">
          <ac:chgData name="伊健 杜" userId="e69aded81da48593" providerId="LiveId" clId="{AB477AC8-EB35-44F9-96E6-075FF2823CC8}" dt="2023-03-02T11:54:42.123" v="5167" actId="14100"/>
          <ac:picMkLst>
            <pc:docMk/>
            <pc:sldMk cId="3154943659" sldId="2381"/>
            <ac:picMk id="3" creationId="{BD9447F7-E5D3-78B1-CC93-8A9D3B5958DA}"/>
          </ac:picMkLst>
        </pc:picChg>
        <pc:picChg chg="add mod">
          <ac:chgData name="伊健 杜" userId="e69aded81da48593" providerId="LiveId" clId="{AB477AC8-EB35-44F9-96E6-075FF2823CC8}" dt="2023-03-02T10:13:23.507" v="4970" actId="14100"/>
          <ac:picMkLst>
            <pc:docMk/>
            <pc:sldMk cId="3154943659" sldId="2381"/>
            <ac:picMk id="7" creationId="{FFAE904B-7105-A9C4-F67A-87AA5CB04B06}"/>
          </ac:picMkLst>
        </pc:picChg>
      </pc:sldChg>
      <pc:sldChg chg="del">
        <pc:chgData name="伊健 杜" userId="e69aded81da48593" providerId="LiveId" clId="{AB477AC8-EB35-44F9-96E6-075FF2823CC8}" dt="2023-03-02T03:55:40.210" v="0" actId="47"/>
        <pc:sldMkLst>
          <pc:docMk/>
          <pc:sldMk cId="1923825496" sldId="2387"/>
        </pc:sldMkLst>
      </pc:sldChg>
      <pc:sldChg chg="addSp delSp mod">
        <pc:chgData name="伊健 杜" userId="e69aded81da48593" providerId="LiveId" clId="{AB477AC8-EB35-44F9-96E6-075FF2823CC8}" dt="2023-03-02T11:09:18.292" v="5134" actId="478"/>
        <pc:sldMkLst>
          <pc:docMk/>
          <pc:sldMk cId="4130767050" sldId="2389"/>
        </pc:sldMkLst>
        <pc:inkChg chg="add del">
          <ac:chgData name="伊健 杜" userId="e69aded81da48593" providerId="LiveId" clId="{AB477AC8-EB35-44F9-96E6-075FF2823CC8}" dt="2023-03-02T11:09:18.292" v="5134" actId="478"/>
          <ac:inkMkLst>
            <pc:docMk/>
            <pc:sldMk cId="4130767050" sldId="2389"/>
            <ac:inkMk id="3" creationId="{A904BEAB-12DC-2EA9-66F8-49105943A666}"/>
          </ac:inkMkLst>
        </pc:inkChg>
      </pc:sldChg>
      <pc:sldChg chg="addSp delSp modSp mod">
        <pc:chgData name="伊健 杜" userId="e69aded81da48593" providerId="LiveId" clId="{AB477AC8-EB35-44F9-96E6-075FF2823CC8}" dt="2023-03-02T11:11:24.809" v="5164" actId="20577"/>
        <pc:sldMkLst>
          <pc:docMk/>
          <pc:sldMk cId="3829797887" sldId="2390"/>
        </pc:sldMkLst>
        <pc:spChg chg="add mod">
          <ac:chgData name="伊健 杜" userId="e69aded81da48593" providerId="LiveId" clId="{AB477AC8-EB35-44F9-96E6-075FF2823CC8}" dt="2023-03-02T11:11:24.809" v="5164" actId="20577"/>
          <ac:spMkLst>
            <pc:docMk/>
            <pc:sldMk cId="3829797887" sldId="2390"/>
            <ac:spMk id="3" creationId="{193AA224-389D-7918-D8B7-B921B3B47F25}"/>
          </ac:spMkLst>
        </pc:spChg>
        <pc:spChg chg="mod">
          <ac:chgData name="伊健 杜" userId="e69aded81da48593" providerId="LiveId" clId="{AB477AC8-EB35-44F9-96E6-075FF2823CC8}" dt="2023-03-02T10:34:39.950" v="4988"/>
          <ac:spMkLst>
            <pc:docMk/>
            <pc:sldMk cId="3829797887" sldId="2390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36.677" v="4982" actId="478"/>
          <ac:inkMkLst>
            <pc:docMk/>
            <pc:sldMk cId="3829797887" sldId="2390"/>
            <ac:inkMk id="3" creationId="{E8E91674-2250-6C16-5191-693F6F9EF899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648397201" sldId="239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648397201" sldId="239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6:05.250" v="3576" actId="1076"/>
          <ac:picMkLst>
            <pc:docMk/>
            <pc:sldMk cId="3648397201" sldId="2393"/>
            <ac:picMk id="7170" creationId="{621FAFE4-AC99-6007-7FD9-2720230681FA}"/>
          </ac:picMkLst>
        </pc:picChg>
        <pc:picChg chg="del">
          <ac:chgData name="伊健 杜" userId="e69aded81da48593" providerId="LiveId" clId="{AB477AC8-EB35-44F9-96E6-075FF2823CC8}" dt="2023-03-02T04:32:05.303" v="13" actId="478"/>
          <ac:picMkLst>
            <pc:docMk/>
            <pc:sldMk cId="3648397201" sldId="2393"/>
            <ac:picMk id="20482" creationId="{3327FAAA-3DD5-CDA4-F180-2E0F2D86C4E6}"/>
          </ac:picMkLst>
        </pc:picChg>
      </pc:sldChg>
      <pc:sldChg chg="addSp delSp modSp add mod ord">
        <pc:chgData name="伊健 杜" userId="e69aded81da48593" providerId="LiveId" clId="{AB477AC8-EB35-44F9-96E6-075FF2823CC8}" dt="2023-03-02T10:34:20.082" v="4979" actId="478"/>
        <pc:sldMkLst>
          <pc:docMk/>
          <pc:sldMk cId="2751488196" sldId="239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51488196" sldId="2394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8:23:52.804" v="3560" actId="478"/>
          <ac:picMkLst>
            <pc:docMk/>
            <pc:sldMk cId="2751488196" sldId="2394"/>
            <ac:picMk id="5122" creationId="{593ADA83-EEB2-365D-DFA5-B7E72F3D32D1}"/>
          </ac:picMkLst>
        </pc:picChg>
        <pc:picChg chg="add del">
          <ac:chgData name="伊健 杜" userId="e69aded81da48593" providerId="LiveId" clId="{AB477AC8-EB35-44F9-96E6-075FF2823CC8}" dt="2023-03-02T08:24:09.645" v="3562" actId="478"/>
          <ac:picMkLst>
            <pc:docMk/>
            <pc:sldMk cId="2751488196" sldId="2394"/>
            <ac:picMk id="5124" creationId="{7BF2F767-8E9C-A76D-3627-DF44CE2713CA}"/>
          </ac:picMkLst>
        </pc:picChg>
        <pc:picChg chg="add mod">
          <ac:chgData name="伊健 杜" userId="e69aded81da48593" providerId="LiveId" clId="{AB477AC8-EB35-44F9-96E6-075FF2823CC8}" dt="2023-03-02T08:24:26.886" v="3567" actId="1076"/>
          <ac:picMkLst>
            <pc:docMk/>
            <pc:sldMk cId="2751488196" sldId="2394"/>
            <ac:picMk id="5126" creationId="{3D1F828C-4AB3-20C1-47BD-CDA6288B72BF}"/>
          </ac:picMkLst>
        </pc:picChg>
        <pc:inkChg chg="add del">
          <ac:chgData name="伊健 杜" userId="e69aded81da48593" providerId="LiveId" clId="{AB477AC8-EB35-44F9-96E6-075FF2823CC8}" dt="2023-03-02T10:34:20.082" v="4979" actId="478"/>
          <ac:inkMkLst>
            <pc:docMk/>
            <pc:sldMk cId="2751488196" sldId="2394"/>
            <ac:inkMk id="3" creationId="{B65956AB-663A-F91D-046E-5E5DD4AD8081}"/>
          </ac:inkMkLst>
        </pc:inkChg>
      </pc:sldChg>
      <pc:sldChg chg="addSp delSp modSp add mod">
        <pc:chgData name="伊健 杜" userId="e69aded81da48593" providerId="LiveId" clId="{AB477AC8-EB35-44F9-96E6-075FF2823CC8}" dt="2023-03-02T11:48:14.189" v="5165" actId="478"/>
        <pc:sldMkLst>
          <pc:docMk/>
          <pc:sldMk cId="2893989547" sldId="239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93989547" sldId="2395"/>
            <ac:spMk id="5" creationId="{E7287B0E-EF55-E721-8EFA-9A9183C0EDF9}"/>
          </ac:spMkLst>
        </pc:spChg>
        <pc:picChg chg="add del mod">
          <ac:chgData name="伊健 杜" userId="e69aded81da48593" providerId="LiveId" clId="{AB477AC8-EB35-44F9-96E6-075FF2823CC8}" dt="2023-03-02T07:13:23.588" v="1938" actId="478"/>
          <ac:picMkLst>
            <pc:docMk/>
            <pc:sldMk cId="2893989547" sldId="2395"/>
            <ac:picMk id="1026" creationId="{147879EC-B24D-DC81-E88E-E87B4EBD6F67}"/>
          </ac:picMkLst>
        </pc:picChg>
        <pc:picChg chg="add mod">
          <ac:chgData name="伊健 杜" userId="e69aded81da48593" providerId="LiveId" clId="{AB477AC8-EB35-44F9-96E6-075FF2823CC8}" dt="2023-03-02T07:13:25.567" v="1940" actId="1076"/>
          <ac:picMkLst>
            <pc:docMk/>
            <pc:sldMk cId="2893989547" sldId="2395"/>
            <ac:picMk id="1028" creationId="{121611C8-1960-979B-84A5-9A287E4D7CF4}"/>
          </ac:picMkLst>
        </pc:picChg>
        <pc:inkChg chg="add del">
          <ac:chgData name="伊健 杜" userId="e69aded81da48593" providerId="LiveId" clId="{AB477AC8-EB35-44F9-96E6-075FF2823CC8}" dt="2023-03-02T11:48:14.189" v="5165" actId="478"/>
          <ac:inkMkLst>
            <pc:docMk/>
            <pc:sldMk cId="2893989547" sldId="2395"/>
            <ac:inkMk id="3" creationId="{70A1FE8B-4DF6-35A1-DC53-8A490D01D4A5}"/>
          </ac:inkMkLst>
        </pc:inkChg>
      </pc:sldChg>
      <pc:sldChg chg="addSp delSp modSp add mod ord">
        <pc:chgData name="伊健 杜" userId="e69aded81da48593" providerId="LiveId" clId="{AB477AC8-EB35-44F9-96E6-075FF2823CC8}" dt="2023-03-02T10:34:07.120" v="4976" actId="478"/>
        <pc:sldMkLst>
          <pc:docMk/>
          <pc:sldMk cId="2187273062" sldId="239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187273062" sldId="239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9:05.486" v="3592" actId="1076"/>
          <ac:picMkLst>
            <pc:docMk/>
            <pc:sldMk cId="2187273062" sldId="2396"/>
            <ac:picMk id="10242" creationId="{ACBDCF6D-443D-A3CE-2DF6-18C9C51C5277}"/>
          </ac:picMkLst>
        </pc:picChg>
        <pc:inkChg chg="add del">
          <ac:chgData name="伊健 杜" userId="e69aded81da48593" providerId="LiveId" clId="{AB477AC8-EB35-44F9-96E6-075FF2823CC8}" dt="2023-03-02T10:34:07.120" v="4976" actId="478"/>
          <ac:inkMkLst>
            <pc:docMk/>
            <pc:sldMk cId="2187273062" sldId="2396"/>
            <ac:inkMk id="3" creationId="{406592D5-76AE-234A-9078-6EB6005447D3}"/>
          </ac:inkMkLst>
        </pc:inkChg>
      </pc:sldChg>
      <pc:sldChg chg="addSp modSp add mod ord">
        <pc:chgData name="伊健 杜" userId="e69aded81da48593" providerId="LiveId" clId="{AB477AC8-EB35-44F9-96E6-075FF2823CC8}" dt="2023-03-02T08:45:59.780" v="4961"/>
        <pc:sldMkLst>
          <pc:docMk/>
          <pc:sldMk cId="3975697474" sldId="239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975697474" sldId="2397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0:08.696" v="3547" actId="1076"/>
          <ac:picMkLst>
            <pc:docMk/>
            <pc:sldMk cId="3975697474" sldId="2397"/>
            <ac:picMk id="2050" creationId="{A5E6FAB7-7969-84D3-8BC3-988F7773B269}"/>
          </ac:picMkLst>
        </pc:picChg>
      </pc:sldChg>
      <pc:sldChg chg="addSp delSp modSp add mod ord">
        <pc:chgData name="伊健 杜" userId="e69aded81da48593" providerId="LiveId" clId="{AB477AC8-EB35-44F9-96E6-075FF2823CC8}" dt="2023-03-02T08:45:59.780" v="4961"/>
        <pc:sldMkLst>
          <pc:docMk/>
          <pc:sldMk cId="2851851377" sldId="239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32:55.963" v="3597" actId="478"/>
          <ac:spMkLst>
            <pc:docMk/>
            <pc:sldMk cId="2851851377" sldId="2398"/>
            <ac:spMk id="3" creationId="{A8572EF8-A4B9-7061-C860-B1D03AE9D0E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851851377" sldId="239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02.285" v="3599" actId="1076"/>
          <ac:picMkLst>
            <pc:docMk/>
            <pc:sldMk cId="2851851377" sldId="2398"/>
            <ac:picMk id="6" creationId="{2CE8684A-969B-A23D-FFCC-89F400CEA957}"/>
          </ac:picMkLst>
        </pc:picChg>
      </pc:sldChg>
      <pc:sldChg chg="addSp delSp modSp add mod">
        <pc:chgData name="伊健 杜" userId="e69aded81da48593" providerId="LiveId" clId="{AB477AC8-EB35-44F9-96E6-075FF2823CC8}" dt="2023-03-02T10:34:31.206" v="4981" actId="478"/>
        <pc:sldMkLst>
          <pc:docMk/>
          <pc:sldMk cId="2209848964" sldId="239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209848964" sldId="239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15.010" v="3550" actId="1076"/>
          <ac:picMkLst>
            <pc:docMk/>
            <pc:sldMk cId="2209848964" sldId="2399"/>
            <ac:picMk id="3074" creationId="{4CD402B1-3300-2126-6578-DED92F5C3332}"/>
          </ac:picMkLst>
        </pc:picChg>
        <pc:inkChg chg="add del">
          <ac:chgData name="伊健 杜" userId="e69aded81da48593" providerId="LiveId" clId="{AB477AC8-EB35-44F9-96E6-075FF2823CC8}" dt="2023-03-02T10:34:31.206" v="4981" actId="478"/>
          <ac:inkMkLst>
            <pc:docMk/>
            <pc:sldMk cId="2209848964" sldId="2399"/>
            <ac:inkMk id="3" creationId="{A10EA2F6-CE29-423F-1D9B-AC9D52CF0571}"/>
          </ac:inkMkLst>
        </pc:ink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3790647379" sldId="2400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2" creationId="{10304424-DB4A-36E7-9E0D-D32A5DD0F26C}"/>
          </ac:spMkLst>
        </pc:spChg>
        <pc:spChg chg="add del mod">
          <ac:chgData name="伊健 杜" userId="e69aded81da48593" providerId="LiveId" clId="{AB477AC8-EB35-44F9-96E6-075FF2823CC8}" dt="2023-03-02T08:21:53.960" v="3553" actId="478"/>
          <ac:spMkLst>
            <pc:docMk/>
            <pc:sldMk cId="3790647379" sldId="2400"/>
            <ac:spMk id="4" creationId="{C6E39DF6-D0F7-EDE1-0FDC-07664C728A70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0647379" sldId="2400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1:59.416" v="3556" actId="1076"/>
          <ac:picMkLst>
            <pc:docMk/>
            <pc:sldMk cId="3790647379" sldId="2400"/>
            <ac:picMk id="4098" creationId="{12026E59-2774-C40A-4E76-CEC3CF23DAFA}"/>
          </ac:picMkLst>
        </pc:picChg>
      </pc:sldChg>
      <pc:sldChg chg="addSp delSp modSp add mod">
        <pc:chgData name="伊健 杜" userId="e69aded81da48593" providerId="LiveId" clId="{AB477AC8-EB35-44F9-96E6-075FF2823CC8}" dt="2023-03-02T10:34:27.601" v="4980" actId="478"/>
        <pc:sldMkLst>
          <pc:docMk/>
          <pc:sldMk cId="2980636346" sldId="2401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980636346" sldId="2401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27.601" v="4980" actId="478"/>
          <ac:inkMkLst>
            <pc:docMk/>
            <pc:sldMk cId="2980636346" sldId="2401"/>
            <ac:inkMk id="2" creationId="{91D67CF0-40B1-732B-A2EC-B57F3E35E585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74874758" sldId="240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74874758" sldId="2402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7:16.598" v="3581" actId="1076"/>
          <ac:picMkLst>
            <pc:docMk/>
            <pc:sldMk cId="474874758" sldId="2402"/>
            <ac:picMk id="8194" creationId="{2C3261C2-90FB-2C15-7E48-A88AC36B5D1F}"/>
          </ac:picMkLst>
        </pc:picChg>
        <pc:picChg chg="add mod">
          <ac:chgData name="伊健 杜" userId="e69aded81da48593" providerId="LiveId" clId="{AB477AC8-EB35-44F9-96E6-075FF2823CC8}" dt="2023-03-02T08:27:41.421" v="3585" actId="1076"/>
          <ac:picMkLst>
            <pc:docMk/>
            <pc:sldMk cId="474874758" sldId="2402"/>
            <ac:picMk id="8196" creationId="{E4734DAD-3669-8C20-091D-E676A62BC84A}"/>
          </ac:picMkLst>
        </pc:picChg>
      </pc:sldChg>
      <pc:sldChg chg="addSp delSp modSp add mod">
        <pc:chgData name="伊健 杜" userId="e69aded81da48593" providerId="LiveId" clId="{AB477AC8-EB35-44F9-96E6-075FF2823CC8}" dt="2023-03-02T10:34:09.299" v="4977" actId="478"/>
        <pc:sldMkLst>
          <pc:docMk/>
          <pc:sldMk cId="847133223" sldId="240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847133223" sldId="240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8:50.238" v="3588" actId="1076"/>
          <ac:picMkLst>
            <pc:docMk/>
            <pc:sldMk cId="847133223" sldId="2403"/>
            <ac:picMk id="9218" creationId="{FB73BE30-B867-A92E-23BB-4CD8BC586451}"/>
          </ac:picMkLst>
        </pc:picChg>
        <pc:picChg chg="add mod">
          <ac:chgData name="伊健 杜" userId="e69aded81da48593" providerId="LiveId" clId="{AB477AC8-EB35-44F9-96E6-075FF2823CC8}" dt="2023-03-02T08:28:51.966" v="3590" actId="1076"/>
          <ac:picMkLst>
            <pc:docMk/>
            <pc:sldMk cId="847133223" sldId="2403"/>
            <ac:picMk id="9220" creationId="{374CCF39-3FE5-ABC3-3D1A-C0DE36B7B4E7}"/>
          </ac:picMkLst>
        </pc:picChg>
        <pc:inkChg chg="add del">
          <ac:chgData name="伊健 杜" userId="e69aded81da48593" providerId="LiveId" clId="{AB477AC8-EB35-44F9-96E6-075FF2823CC8}" dt="2023-03-02T10:34:09.299" v="4977" actId="478"/>
          <ac:inkMkLst>
            <pc:docMk/>
            <pc:sldMk cId="847133223" sldId="2403"/>
            <ac:inkMk id="3" creationId="{B90EFADB-024E-65A8-F138-067F5ED77202}"/>
          </ac:inkMkLst>
        </pc:inkChg>
      </pc:sldChg>
      <pc:sldChg chg="modSp add del mod">
        <pc:chgData name="伊健 杜" userId="e69aded81da48593" providerId="LiveId" clId="{AB477AC8-EB35-44F9-96E6-075FF2823CC8}" dt="2023-03-02T07:10:16.217" v="1692" actId="47"/>
        <pc:sldMkLst>
          <pc:docMk/>
          <pc:sldMk cId="1427622321" sldId="2404"/>
        </pc:sldMkLst>
        <pc:spChg chg="mod">
          <ac:chgData name="伊健 杜" userId="e69aded81da48593" providerId="LiveId" clId="{AB477AC8-EB35-44F9-96E6-075FF2823CC8}" dt="2023-03-02T07:09:43.378" v="1686" actId="20577"/>
          <ac:spMkLst>
            <pc:docMk/>
            <pc:sldMk cId="1427622321" sldId="240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08:45:59.780" v="4961"/>
        <pc:sldMkLst>
          <pc:docMk/>
          <pc:sldMk cId="1543698883" sldId="240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2" creationId="{10304424-DB4A-36E7-9E0D-D32A5DD0F26C}"/>
          </ac:spMkLst>
        </pc:spChg>
        <pc:spChg chg="add del">
          <ac:chgData name="伊健 杜" userId="e69aded81da48593" providerId="LiveId" clId="{AB477AC8-EB35-44F9-96E6-075FF2823CC8}" dt="2023-03-02T08:25:26.955" v="3569" actId="478"/>
          <ac:spMkLst>
            <pc:docMk/>
            <pc:sldMk cId="1543698883" sldId="2405"/>
            <ac:spMk id="3" creationId="{E834608A-3C2D-7329-ED8D-CD48666A0B5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43698883" sldId="240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25:40.097" v="3573" actId="1076"/>
          <ac:picMkLst>
            <pc:docMk/>
            <pc:sldMk cId="1543698883" sldId="2405"/>
            <ac:picMk id="6" creationId="{EBB76CD1-6914-046B-AF24-75C9365C8ED2}"/>
          </ac:picMkLst>
        </pc:picChg>
      </pc:sldChg>
      <pc:sldChg chg="modSp add mod ord">
        <pc:chgData name="伊健 杜" userId="e69aded81da48593" providerId="LiveId" clId="{AB477AC8-EB35-44F9-96E6-075FF2823CC8}" dt="2023-03-02T08:45:59.780" v="4961"/>
        <pc:sldMkLst>
          <pc:docMk/>
          <pc:sldMk cId="2695497273" sldId="2406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695497273" sldId="2406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B477AC8-EB35-44F9-96E6-075FF2823CC8}" dt="2023-03-02T10:34:17.404" v="4978" actId="478"/>
        <pc:sldMkLst>
          <pc:docMk/>
          <pc:sldMk cId="279886821" sldId="2407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79886821" sldId="2407"/>
            <ac:spMk id="5" creationId="{E7287B0E-EF55-E721-8EFA-9A9183C0EDF9}"/>
          </ac:spMkLst>
        </pc:spChg>
        <pc:inkChg chg="add del">
          <ac:chgData name="伊健 杜" userId="e69aded81da48593" providerId="LiveId" clId="{AB477AC8-EB35-44F9-96E6-075FF2823CC8}" dt="2023-03-02T10:34:17.404" v="4978" actId="478"/>
          <ac:inkMkLst>
            <pc:docMk/>
            <pc:sldMk cId="279886821" sldId="2407"/>
            <ac:inkMk id="2" creationId="{D858F8A7-FD95-2045-7780-23B4887B9233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4101132583" sldId="240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1132583" sldId="2408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5:20.587" v="3619" actId="1076"/>
          <ac:picMkLst>
            <pc:docMk/>
            <pc:sldMk cId="4101132583" sldId="2408"/>
            <ac:picMk id="14338" creationId="{F4BAA93B-3E46-9559-6964-708210B0848C}"/>
          </ac:picMkLst>
        </pc:picChg>
      </pc:sldChg>
      <pc:sldChg chg="add del">
        <pc:chgData name="伊健 杜" userId="e69aded81da48593" providerId="LiveId" clId="{AB477AC8-EB35-44F9-96E6-075FF2823CC8}" dt="2023-03-02T07:21:26.290" v="2069" actId="47"/>
        <pc:sldMkLst>
          <pc:docMk/>
          <pc:sldMk cId="2329799133" sldId="2409"/>
        </pc:sldMkLst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3799016291" sldId="2409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3799016291" sldId="2409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2:05.656" v="3595" actId="1076"/>
          <ac:picMkLst>
            <pc:docMk/>
            <pc:sldMk cId="3799016291" sldId="2409"/>
            <ac:picMk id="4" creationId="{F5ED28E8-02A0-3D1D-F12B-EBDF54CAD84C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3799016291" sldId="2409"/>
            <ac:inkMk id="3" creationId="{C9922316-88AC-B8F9-940B-670B25E633C1}"/>
          </ac:inkMkLst>
        </pc:ink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1950456382" sldId="2410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950456382" sldId="2410"/>
            <ac:spMk id="5" creationId="{E7287B0E-EF55-E721-8EFA-9A9183C0EDF9}"/>
          </ac:spMkLst>
        </pc:spChg>
      </pc:sldChg>
      <pc:sldChg chg="delSp modSp add del mod">
        <pc:chgData name="伊健 杜" userId="e69aded81da48593" providerId="LiveId" clId="{AB477AC8-EB35-44F9-96E6-075FF2823CC8}" dt="2023-03-02T07:40:12.462" v="2853" actId="47"/>
        <pc:sldMkLst>
          <pc:docMk/>
          <pc:sldMk cId="2979924543" sldId="2411"/>
        </pc:sldMkLst>
        <pc:spChg chg="del">
          <ac:chgData name="伊健 杜" userId="e69aded81da48593" providerId="LiveId" clId="{AB477AC8-EB35-44F9-96E6-075FF2823CC8}" dt="2023-03-02T07:39:04.419" v="2581" actId="478"/>
          <ac:spMkLst>
            <pc:docMk/>
            <pc:sldMk cId="2979924543" sldId="2411"/>
            <ac:spMk id="2" creationId="{2960C850-11D7-2949-FE6B-197FF46A45BC}"/>
          </ac:spMkLst>
        </pc:spChg>
        <pc:spChg chg="mod">
          <ac:chgData name="伊健 杜" userId="e69aded81da48593" providerId="LiveId" clId="{AB477AC8-EB35-44F9-96E6-075FF2823CC8}" dt="2023-03-02T07:40:10.023" v="2852" actId="20577"/>
          <ac:spMkLst>
            <pc:docMk/>
            <pc:sldMk cId="2979924543" sldId="2411"/>
            <ac:spMk id="5" creationId="{E7287B0E-EF55-E721-8EFA-9A9183C0EDF9}"/>
          </ac:spMkLst>
        </pc:sp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1581505895" sldId="2412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581505895" sldId="2412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08:45:59.780" v="4961"/>
        <pc:sldMkLst>
          <pc:docMk/>
          <pc:sldMk cId="2447963049" sldId="2413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2" creationId="{10304424-DB4A-36E7-9E0D-D32A5DD0F26C}"/>
          </ac:spMkLst>
        </pc:spChg>
        <pc:spChg chg="add mod">
          <ac:chgData name="伊健 杜" userId="e69aded81da48593" providerId="LiveId" clId="{AB477AC8-EB35-44F9-96E6-075FF2823CC8}" dt="2023-03-02T08:33:56.655" v="3612" actId="1076"/>
          <ac:spMkLst>
            <pc:docMk/>
            <pc:sldMk cId="2447963049" sldId="2413"/>
            <ac:spMk id="3" creationId="{32547853-4802-00E5-F04E-99EA0C0F7FBD}"/>
          </ac:spMkLst>
        </pc:spChg>
        <pc:spChg chg="add mod">
          <ac:chgData name="伊健 杜" userId="e69aded81da48593" providerId="LiveId" clId="{AB477AC8-EB35-44F9-96E6-075FF2823CC8}" dt="2023-03-02T08:33:58.077" v="3613" actId="1076"/>
          <ac:spMkLst>
            <pc:docMk/>
            <pc:sldMk cId="2447963049" sldId="2413"/>
            <ac:spMk id="4" creationId="{95177FD2-201E-F8E2-24D7-21D00AD72A93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447963049" sldId="2413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3:59.502" v="3614" actId="1076"/>
          <ac:picMkLst>
            <pc:docMk/>
            <pc:sldMk cId="2447963049" sldId="2413"/>
            <ac:picMk id="12290" creationId="{00EC2113-0B5B-6626-2D12-93989E49FFAD}"/>
          </ac:picMkLst>
        </pc:picChg>
      </pc:sldChg>
      <pc:sldChg chg="modSp add mod">
        <pc:chgData name="伊健 杜" userId="e69aded81da48593" providerId="LiveId" clId="{AB477AC8-EB35-44F9-96E6-075FF2823CC8}" dt="2023-03-02T08:45:59.780" v="4961"/>
        <pc:sldMkLst>
          <pc:docMk/>
          <pc:sldMk cId="4063308967" sldId="2414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4063308967" sldId="2414"/>
            <ac:spMk id="5" creationId="{E7287B0E-EF55-E721-8EFA-9A9183C0EDF9}"/>
          </ac:spMkLst>
        </pc:spChg>
      </pc:sldChg>
      <pc:sldChg chg="addSp modSp add mod">
        <pc:chgData name="伊健 杜" userId="e69aded81da48593" providerId="LiveId" clId="{AB477AC8-EB35-44F9-96E6-075FF2823CC8}" dt="2023-03-02T10:05:27.347" v="4962"/>
        <pc:sldMkLst>
          <pc:docMk/>
          <pc:sldMk cId="668223940" sldId="2415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2" creationId="{10304424-DB4A-36E7-9E0D-D32A5DD0F26C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668223940" sldId="2415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34:20.734" v="3616" actId="1076"/>
          <ac:picMkLst>
            <pc:docMk/>
            <pc:sldMk cId="668223940" sldId="2415"/>
            <ac:picMk id="13314" creationId="{CC0CA94C-29B2-C9E8-CCAC-C09DE9FFD021}"/>
          </ac:picMkLst>
        </pc:picChg>
        <pc:inkChg chg="add">
          <ac:chgData name="伊健 杜" userId="e69aded81da48593" providerId="LiveId" clId="{AB477AC8-EB35-44F9-96E6-075FF2823CC8}" dt="2023-03-02T10:05:27.347" v="4962"/>
          <ac:inkMkLst>
            <pc:docMk/>
            <pc:sldMk cId="668223940" sldId="2415"/>
            <ac:inkMk id="3" creationId="{AE85676C-A071-3A56-95B5-0F674ADED156}"/>
          </ac:inkMkLst>
        </pc:inkChg>
      </pc:sldChg>
      <pc:sldChg chg="addSp delSp modSp add mod">
        <pc:chgData name="伊健 杜" userId="e69aded81da48593" providerId="LiveId" clId="{AB477AC8-EB35-44F9-96E6-075FF2823CC8}" dt="2023-03-02T08:16:36.284" v="3524" actId="1076"/>
        <pc:sldMkLst>
          <pc:docMk/>
          <pc:sldMk cId="2637368538" sldId="2416"/>
        </pc:sldMkLst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4" creationId="{0D56E891-3F4A-4A78-FD58-765215674675}"/>
          </ac:spMkLst>
        </pc:spChg>
        <pc:spChg chg="del">
          <ac:chgData name="伊健 杜" userId="e69aded81da48593" providerId="LiveId" clId="{AB477AC8-EB35-44F9-96E6-075FF2823CC8}" dt="2023-03-02T08:16:08.995" v="3519" actId="478"/>
          <ac:spMkLst>
            <pc:docMk/>
            <pc:sldMk cId="2637368538" sldId="2416"/>
            <ac:spMk id="5" creationId="{E7287B0E-EF55-E721-8EFA-9A9183C0EDF9}"/>
          </ac:spMkLst>
        </pc:spChg>
        <pc:picChg chg="add mod">
          <ac:chgData name="伊健 杜" userId="e69aded81da48593" providerId="LiveId" clId="{AB477AC8-EB35-44F9-96E6-075FF2823CC8}" dt="2023-03-02T08:16:36.284" v="3524" actId="1076"/>
          <ac:picMkLst>
            <pc:docMk/>
            <pc:sldMk cId="2637368538" sldId="2416"/>
            <ac:picMk id="3" creationId="{366C78F0-EC3A-9D0F-8D4B-4A3AFAB92E2D}"/>
          </ac:picMkLst>
        </pc:pic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1508327596" sldId="2417"/>
        </pc:sldMkLst>
        <pc:spChg chg="mod">
          <ac:chgData name="伊健 杜" userId="e69aded81da48593" providerId="LiveId" clId="{AB477AC8-EB35-44F9-96E6-075FF2823CC8}" dt="2023-03-02T08:35:49.742" v="3621" actId="1076"/>
          <ac:spMkLst>
            <pc:docMk/>
            <pc:sldMk cId="1508327596" sldId="2417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1508327596" sldId="2417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14.616" v="3858"/>
          <ac:spMkLst>
            <pc:docMk/>
            <pc:sldMk cId="1508327596" sldId="2417"/>
            <ac:spMk id="4" creationId="{8B0E0DB5-91DA-AF61-E04D-C46986CED456}"/>
          </ac:spMkLst>
        </pc:spChg>
        <pc:spChg chg="mod">
          <ac:chgData name="伊健 杜" userId="e69aded81da48593" providerId="LiveId" clId="{AB477AC8-EB35-44F9-96E6-075FF2823CC8}" dt="2023-03-02T08:43:02.036" v="4606" actId="1076"/>
          <ac:spMkLst>
            <pc:docMk/>
            <pc:sldMk cId="1508327596" sldId="2417"/>
            <ac:spMk id="5" creationId="{E7287B0E-EF55-E721-8EFA-9A9183C0EDF9}"/>
          </ac:spMkLst>
        </pc:spChg>
        <pc:spChg chg="add del">
          <ac:chgData name="伊健 杜" userId="e69aded81da48593" providerId="LiveId" clId="{AB477AC8-EB35-44F9-96E6-075FF2823CC8}" dt="2023-03-02T08:41:26.452" v="4490" actId="22"/>
          <ac:spMkLst>
            <pc:docMk/>
            <pc:sldMk cId="1508327596" sldId="2417"/>
            <ac:spMk id="7" creationId="{AA00D976-7FD3-3519-BE06-C4067E02F6C2}"/>
          </ac:spMkLst>
        </pc:spChg>
        <pc:picChg chg="add mod">
          <ac:chgData name="伊健 杜" userId="e69aded81da48593" providerId="LiveId" clId="{AB477AC8-EB35-44F9-96E6-075FF2823CC8}" dt="2023-03-02T10:14:22.390" v="4972"/>
          <ac:picMkLst>
            <pc:docMk/>
            <pc:sldMk cId="1508327596" sldId="2417"/>
            <ac:picMk id="6" creationId="{4F19FB44-E26D-D345-7DB4-549E448D47D2}"/>
          </ac:picMkLst>
        </pc:picChg>
        <pc:picChg chg="del">
          <ac:chgData name="伊健 杜" userId="e69aded81da48593" providerId="LiveId" clId="{AB477AC8-EB35-44F9-96E6-075FF2823CC8}" dt="2023-03-02T08:35:30.168" v="3620" actId="478"/>
          <ac:picMkLst>
            <pc:docMk/>
            <pc:sldMk cId="1508327596" sldId="2417"/>
            <ac:picMk id="13314" creationId="{F9D13F11-C2B2-8A4E-009F-1A137510BC14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1645852067" sldId="2418"/>
        </pc:sldMkLst>
        <pc:spChg chg="mod">
          <ac:chgData name="伊健 杜" userId="e69aded81da48593" providerId="LiveId" clId="{AB477AC8-EB35-44F9-96E6-075FF2823CC8}" dt="2023-03-02T08:45:59.780" v="4961"/>
          <ac:spMkLst>
            <pc:docMk/>
            <pc:sldMk cId="1645852067" sldId="2418"/>
            <ac:spMk id="3" creationId="{D2C5C566-75E5-BE1C-DFFC-65AA0A5B5929}"/>
          </ac:spMkLst>
        </pc:spChg>
        <pc:spChg chg="add mod">
          <ac:chgData name="伊健 杜" userId="e69aded81da48593" providerId="LiveId" clId="{AB477AC8-EB35-44F9-96E6-075FF2823CC8}" dt="2023-03-02T08:37:04.463" v="3855" actId="1076"/>
          <ac:spMkLst>
            <pc:docMk/>
            <pc:sldMk cId="1645852067" sldId="2418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13:56.113" v="4971"/>
          <ac:picMkLst>
            <pc:docMk/>
            <pc:sldMk cId="1645852067" sldId="2418"/>
            <ac:picMk id="6" creationId="{42C9AC3E-AB55-E622-0799-8F7CE0BBDBDB}"/>
          </ac:picMkLst>
        </pc:picChg>
      </pc:sldChg>
      <pc:sldChg chg="addSp delSp modSp add mod ord">
        <pc:chgData name="伊健 杜" userId="e69aded81da48593" providerId="LiveId" clId="{AB477AC8-EB35-44F9-96E6-075FF2823CC8}" dt="2023-03-02T12:20:07.282" v="5170"/>
        <pc:sldMkLst>
          <pc:docMk/>
          <pc:sldMk cId="4100540751" sldId="2419"/>
        </pc:sldMkLst>
        <pc:spChg chg="add 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2" creationId="{12485610-DD29-AB4C-ABA7-190F8DFB09BB}"/>
          </ac:spMkLst>
        </pc:spChg>
        <pc:spChg chg="add mod">
          <ac:chgData name="伊健 杜" userId="e69aded81da48593" providerId="LiveId" clId="{AB477AC8-EB35-44F9-96E6-075FF2823CC8}" dt="2023-03-02T12:20:07.282" v="5170"/>
          <ac:spMkLst>
            <pc:docMk/>
            <pc:sldMk cId="4100540751" sldId="2419"/>
            <ac:spMk id="3" creationId="{D35645A8-5C40-B642-331A-62229E3B6CA8}"/>
          </ac:spMkLst>
        </pc:spChg>
        <pc:spChg chg="del">
          <ac:chgData name="伊健 杜" userId="e69aded81da48593" providerId="LiveId" clId="{AB477AC8-EB35-44F9-96E6-075FF2823CC8}" dt="2023-03-02T08:39:37.428" v="4312" actId="478"/>
          <ac:spMkLst>
            <pc:docMk/>
            <pc:sldMk cId="4100540751" sldId="2419"/>
            <ac:spMk id="4" creationId="{0D56E891-3F4A-4A78-FD58-765215674675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4100540751" sldId="2419"/>
            <ac:spMk id="5" creationId="{E7287B0E-EF55-E721-8EFA-9A9183C0EDF9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504543119" sldId="2420"/>
        </pc:sldMkLst>
        <pc:spChg chg="del">
          <ac:chgData name="伊健 杜" userId="e69aded81da48593" providerId="LiveId" clId="{AB477AC8-EB35-44F9-96E6-075FF2823CC8}" dt="2023-03-02T08:40:38.861" v="4470" actId="478"/>
          <ac:spMkLst>
            <pc:docMk/>
            <pc:sldMk cId="3504543119" sldId="2420"/>
            <ac:spMk id="3" creationId="{D2C5C566-75E5-BE1C-DFFC-65AA0A5B5929}"/>
          </ac:spMkLst>
        </pc:spChg>
        <pc:spChg chg="add del mod">
          <ac:chgData name="伊健 杜" userId="e69aded81da48593" providerId="LiveId" clId="{AB477AC8-EB35-44F9-96E6-075FF2823CC8}" dt="2023-03-02T08:40:42.675" v="4474" actId="478"/>
          <ac:spMkLst>
            <pc:docMk/>
            <pc:sldMk cId="3504543119" sldId="2420"/>
            <ac:spMk id="6" creationId="{7BF36825-CFF2-4491-893A-643C2CEB8CFE}"/>
          </ac:spMkLst>
        </pc:spChg>
        <pc:spChg chg="add mod">
          <ac:chgData name="伊健 杜" userId="e69aded81da48593" providerId="LiveId" clId="{AB477AC8-EB35-44F9-96E6-075FF2823CC8}" dt="2023-03-02T08:40:44.965" v="4475" actId="1076"/>
          <ac:spMkLst>
            <pc:docMk/>
            <pc:sldMk cId="3504543119" sldId="2420"/>
            <ac:spMk id="7" creationId="{5B93540A-B563-032C-D24C-34521A88D42F}"/>
          </ac:spMkLst>
        </pc:spChg>
        <pc:spChg chg="add mod">
          <ac:chgData name="伊健 杜" userId="e69aded81da48593" providerId="LiveId" clId="{AB477AC8-EB35-44F9-96E6-075FF2823CC8}" dt="2023-03-02T08:40:49.272" v="4478" actId="20577"/>
          <ac:spMkLst>
            <pc:docMk/>
            <pc:sldMk cId="3504543119" sldId="2420"/>
            <ac:spMk id="8" creationId="{FF29156F-88DD-C5D5-775F-A626FC8637D3}"/>
          </ac:spMkLst>
        </pc:spChg>
        <pc:spChg chg="add mod">
          <ac:chgData name="伊健 杜" userId="e69aded81da48593" providerId="LiveId" clId="{AB477AC8-EB35-44F9-96E6-075FF2823CC8}" dt="2023-03-02T08:41:04.143" v="4486" actId="20577"/>
          <ac:spMkLst>
            <pc:docMk/>
            <pc:sldMk cId="3504543119" sldId="2420"/>
            <ac:spMk id="9" creationId="{124A5DAD-C14D-19F5-C5D3-2A118AB4CB67}"/>
          </ac:spMkLst>
        </pc:spChg>
        <pc:spChg chg="add del mod">
          <ac:chgData name="伊健 杜" userId="e69aded81da48593" providerId="LiveId" clId="{AB477AC8-EB35-44F9-96E6-075FF2823CC8}" dt="2023-03-02T08:43:01.923" v="4605"/>
          <ac:spMkLst>
            <pc:docMk/>
            <pc:sldMk cId="3504543119" sldId="2420"/>
            <ac:spMk id="10" creationId="{2222D4D2-5897-BB58-3D77-16707AA37AA5}"/>
          </ac:spMkLst>
        </pc:spChg>
        <pc:spChg chg="add del mod">
          <ac:chgData name="伊健 杜" userId="e69aded81da48593" providerId="LiveId" clId="{AB477AC8-EB35-44F9-96E6-075FF2823CC8}" dt="2023-03-02T08:42:55.443" v="4595"/>
          <ac:spMkLst>
            <pc:docMk/>
            <pc:sldMk cId="3504543119" sldId="2420"/>
            <ac:spMk id="11" creationId="{563EAD9B-2206-BA31-9861-CD29EF17C8DB}"/>
          </ac:spMkLst>
        </pc:spChg>
        <pc:spChg chg="add mod">
          <ac:chgData name="伊健 杜" userId="e69aded81da48593" providerId="LiveId" clId="{AB477AC8-EB35-44F9-96E6-075FF2823CC8}" dt="2023-03-02T08:43:09.862" v="4624"/>
          <ac:spMkLst>
            <pc:docMk/>
            <pc:sldMk cId="3504543119" sldId="2420"/>
            <ac:spMk id="12" creationId="{C7714A18-E312-8ABB-DDB5-8D1593FFBEC8}"/>
          </ac:spMkLst>
        </pc:spChg>
        <pc:spChg chg="add mod">
          <ac:chgData name="伊健 杜" userId="e69aded81da48593" providerId="LiveId" clId="{AB477AC8-EB35-44F9-96E6-075FF2823CC8}" dt="2023-03-02T08:43:12.828" v="4626" actId="1076"/>
          <ac:spMkLst>
            <pc:docMk/>
            <pc:sldMk cId="3504543119" sldId="2420"/>
            <ac:spMk id="13" creationId="{407C164D-AD26-1343-2947-37C03CFC8613}"/>
          </ac:spMkLst>
        </pc:spChg>
      </pc:sldChg>
      <pc:sldChg chg="addSp delSp modSp add mod ord">
        <pc:chgData name="伊健 杜" userId="e69aded81da48593" providerId="LiveId" clId="{AB477AC8-EB35-44F9-96E6-075FF2823CC8}" dt="2023-03-02T11:55:02.687" v="5169"/>
        <pc:sldMkLst>
          <pc:docMk/>
          <pc:sldMk cId="3607935131" sldId="2421"/>
        </pc:sldMkLst>
        <pc:spChg chg="mod">
          <ac:chgData name="伊健 杜" userId="e69aded81da48593" providerId="LiveId" clId="{AB477AC8-EB35-44F9-96E6-075FF2823CC8}" dt="2023-03-02T10:46:15.474" v="5000"/>
          <ac:spMkLst>
            <pc:docMk/>
            <pc:sldMk cId="3607935131" sldId="2421"/>
            <ac:spMk id="3" creationId="{D2C5C566-75E5-BE1C-DFFC-65AA0A5B5929}"/>
          </ac:spMkLst>
        </pc:spChg>
        <pc:spChg chg="mod">
          <ac:chgData name="伊健 杜" userId="e69aded81da48593" providerId="LiveId" clId="{AB477AC8-EB35-44F9-96E6-075FF2823CC8}" dt="2023-03-02T08:43:41.831" v="4655"/>
          <ac:spMkLst>
            <pc:docMk/>
            <pc:sldMk cId="3607935131" sldId="2421"/>
            <ac:spMk id="4" creationId="{2DE2EC90-DD9F-AF8A-AA5C-2C99BA2FAB5A}"/>
          </ac:spMkLst>
        </pc:spChg>
        <pc:picChg chg="add mod">
          <ac:chgData name="伊健 杜" userId="e69aded81da48593" providerId="LiveId" clId="{AB477AC8-EB35-44F9-96E6-075FF2823CC8}" dt="2023-03-02T10:46:12.982" v="4994" actId="1076"/>
          <ac:picMkLst>
            <pc:docMk/>
            <pc:sldMk cId="3607935131" sldId="2421"/>
            <ac:picMk id="6" creationId="{0BA07BFE-B305-3270-F09E-216D6D5C439F}"/>
          </ac:picMkLst>
        </pc:picChg>
        <pc:picChg chg="add del mod">
          <ac:chgData name="伊健 杜" userId="e69aded81da48593" providerId="LiveId" clId="{AB477AC8-EB35-44F9-96E6-075FF2823CC8}" dt="2023-03-02T10:45:39.881" v="4989" actId="21"/>
          <ac:picMkLst>
            <pc:docMk/>
            <pc:sldMk cId="3607935131" sldId="2421"/>
            <ac:picMk id="1026" creationId="{ABA27ACF-CBD0-31B3-2E33-952EDD5917A1}"/>
          </ac:picMkLst>
        </pc:picChg>
      </pc:sldChg>
      <pc:sldChg chg="addSp modSp add mod ord">
        <pc:chgData name="伊健 杜" userId="e69aded81da48593" providerId="LiveId" clId="{AB477AC8-EB35-44F9-96E6-075FF2823CC8}" dt="2023-03-02T11:55:02.687" v="5169"/>
        <pc:sldMkLst>
          <pc:docMk/>
          <pc:sldMk cId="2734081382" sldId="2422"/>
        </pc:sldMkLst>
        <pc:spChg chg="mod">
          <ac:chgData name="伊健 杜" userId="e69aded81da48593" providerId="LiveId" clId="{AB477AC8-EB35-44F9-96E6-075FF2823CC8}" dt="2023-03-02T08:45:32.687" v="4956"/>
          <ac:spMkLst>
            <pc:docMk/>
            <pc:sldMk cId="2734081382" sldId="2422"/>
            <ac:spMk id="2" creationId="{B0D122F6-5EBB-0418-860A-479F752688DE}"/>
          </ac:spMkLst>
        </pc:spChg>
        <pc:spChg chg="mod">
          <ac:chgData name="伊健 杜" userId="e69aded81da48593" providerId="LiveId" clId="{AB477AC8-EB35-44F9-96E6-075FF2823CC8}" dt="2023-03-02T08:45:59.780" v="4961"/>
          <ac:spMkLst>
            <pc:docMk/>
            <pc:sldMk cId="2734081382" sldId="2422"/>
            <ac:spMk id="3" creationId="{D2C5C566-75E5-BE1C-DFFC-65AA0A5B5929}"/>
          </ac:spMkLst>
        </pc:spChg>
        <pc:picChg chg="add mod">
          <ac:chgData name="伊健 杜" userId="e69aded81da48593" providerId="LiveId" clId="{AB477AC8-EB35-44F9-96E6-075FF2823CC8}" dt="2023-03-02T10:45:40.595" v="4990"/>
          <ac:picMkLst>
            <pc:docMk/>
            <pc:sldMk cId="2734081382" sldId="2422"/>
            <ac:picMk id="6" creationId="{FFBC4C20-C798-0A84-CF19-C23F5684F3D4}"/>
          </ac:picMkLst>
        </pc:picChg>
      </pc:sldChg>
      <pc:sldChg chg="delSp modSp add mod ord">
        <pc:chgData name="伊健 杜" userId="e69aded81da48593" providerId="LiveId" clId="{AB477AC8-EB35-44F9-96E6-075FF2823CC8}" dt="2023-03-02T12:27:03.938" v="5171"/>
        <pc:sldMkLst>
          <pc:docMk/>
          <pc:sldMk cId="32954566" sldId="2423"/>
        </pc:sldMkLst>
        <pc:spChg chg="del">
          <ac:chgData name="伊健 杜" userId="e69aded81da48593" providerId="LiveId" clId="{AB477AC8-EB35-44F9-96E6-075FF2823CC8}" dt="2023-03-02T10:47:09.898" v="5130" actId="478"/>
          <ac:spMkLst>
            <pc:docMk/>
            <pc:sldMk cId="32954566" sldId="2423"/>
            <ac:spMk id="2" creationId="{12485610-DD29-AB4C-ABA7-190F8DFB09BB}"/>
          </ac:spMkLst>
        </pc:spChg>
        <pc:spChg chg="mod">
          <ac:chgData name="伊健 杜" userId="e69aded81da48593" providerId="LiveId" clId="{AB477AC8-EB35-44F9-96E6-075FF2823CC8}" dt="2023-03-02T12:27:03.938" v="5171"/>
          <ac:spMkLst>
            <pc:docMk/>
            <pc:sldMk cId="32954566" sldId="2423"/>
            <ac:spMk id="5" creationId="{E7287B0E-EF55-E721-8EFA-9A9183C0EDF9}"/>
          </ac:spMkLst>
        </pc:spChg>
      </pc:sldChg>
    </pc:docChg>
  </pc:docChgLst>
  <pc:docChgLst>
    <pc:chgData name="伊健 杜" userId="e69aded81da48593" providerId="LiveId" clId="{78890EDF-5E74-4CFB-A88A-F9A346D34550}"/>
    <pc:docChg chg="undo redo custSel addSld delSld modSld sldOrd modSection">
      <pc:chgData name="伊健 杜" userId="e69aded81da48593" providerId="LiveId" clId="{78890EDF-5E74-4CFB-A88A-F9A346D34550}" dt="2022-10-13T13:31:47.921" v="5423" actId="20577"/>
      <pc:docMkLst>
        <pc:docMk/>
      </pc:docMkLst>
      <pc:sldChg chg="del">
        <pc:chgData name="伊健 杜" userId="e69aded81da48593" providerId="LiveId" clId="{78890EDF-5E74-4CFB-A88A-F9A346D34550}" dt="2022-10-12T06:16:00.143" v="0" actId="47"/>
        <pc:sldMkLst>
          <pc:docMk/>
          <pc:sldMk cId="1516926263" sldId="92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03089404" sldId="964"/>
        </pc:sldMkLst>
      </pc:sldChg>
      <pc:sldChg chg="del">
        <pc:chgData name="伊健 杜" userId="e69aded81da48593" providerId="LiveId" clId="{78890EDF-5E74-4CFB-A88A-F9A346D34550}" dt="2022-10-12T08:31:03.984" v="3" actId="47"/>
        <pc:sldMkLst>
          <pc:docMk/>
          <pc:sldMk cId="1400980109" sldId="966"/>
        </pc:sldMkLst>
      </pc:sldChg>
      <pc:sldChg chg="del">
        <pc:chgData name="伊健 杜" userId="e69aded81da48593" providerId="LiveId" clId="{78890EDF-5E74-4CFB-A88A-F9A346D34550}" dt="2022-10-12T08:31:05.916" v="4" actId="47"/>
        <pc:sldMkLst>
          <pc:docMk/>
          <pc:sldMk cId="890807234" sldId="96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80625283" sldId="96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107945072" sldId="97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74897660" sldId="97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697298136" sldId="97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81601975" sldId="97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40250062" sldId="97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31510725" sldId="97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565856317" sldId="97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666866980" sldId="97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956603239" sldId="97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48116015" sldId="97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7777661" sldId="98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184503775" sldId="98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071196355" sldId="98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92646328" sldId="98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539798998" sldId="98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311296579" sldId="98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513704510" sldId="98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679660" sldId="98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86664924" sldId="98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17356020" sldId="98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649066490" sldId="99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4056941" sldId="99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8966088" sldId="99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874304440" sldId="993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24546079" sldId="994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3629715" sldId="99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997747219" sldId="99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76855040" sldId="99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956561773" sldId="99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665675995" sldId="999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205514466" sldId="100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568336302" sldId="1001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164911895" sldId="1002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707683621" sldId="1003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318753420" sldId="100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318753420" sldId="1004"/>
            <ac:spMk id="2" creationId="{05EBC02D-2AAC-B2FE-694D-75E7F5F6B017}"/>
          </ac:spMkLst>
        </pc:spChg>
        <pc:picChg chg="add del">
          <ac:chgData name="伊健 杜" userId="e69aded81da48593" providerId="LiveId" clId="{78890EDF-5E74-4CFB-A88A-F9A346D34550}" dt="2022-10-12T10:03:44.173" v="92" actId="21"/>
          <ac:picMkLst>
            <pc:docMk/>
            <pc:sldMk cId="2318753420" sldId="1004"/>
            <ac:picMk id="1026" creationId="{DEDE2C39-04AD-38B7-4BF2-30AA15B91A28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3883859261" sldId="1005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35736397" sldId="1006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7665333" sldId="1007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4268727706" sldId="1008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1438974061" sldId="1010"/>
        </pc:sldMkLst>
      </pc:sldChg>
      <pc:sldChg chg="addSp delSp modSp mod">
        <pc:chgData name="伊健 杜" userId="e69aded81da48593" providerId="LiveId" clId="{78890EDF-5E74-4CFB-A88A-F9A346D34550}" dt="2022-10-13T11:37:47.109" v="5419"/>
        <pc:sldMkLst>
          <pc:docMk/>
          <pc:sldMk cId="2721065866" sldId="101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2721065866" sldId="1011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09:29:44.571" v="26" actId="478"/>
          <ac:picMkLst>
            <pc:docMk/>
            <pc:sldMk cId="2721065866" sldId="1011"/>
            <ac:picMk id="4" creationId="{9F68286B-A801-83D6-6A02-A1865565CD27}"/>
          </ac:picMkLst>
        </pc:picChg>
        <pc:picChg chg="add mod">
          <ac:chgData name="伊健 杜" userId="e69aded81da48593" providerId="LiveId" clId="{78890EDF-5E74-4CFB-A88A-F9A346D34550}" dt="2022-10-12T10:13:43.446" v="225" actId="14100"/>
          <ac:picMkLst>
            <pc:docMk/>
            <pc:sldMk cId="2721065866" sldId="1011"/>
            <ac:picMk id="2050" creationId="{2E06716A-5397-76E8-828D-894AF134BA01}"/>
          </ac:picMkLst>
        </pc:picChg>
      </pc:sldChg>
      <pc:sldChg chg="del">
        <pc:chgData name="伊健 杜" userId="e69aded81da48593" providerId="LiveId" clId="{78890EDF-5E74-4CFB-A88A-F9A346D34550}" dt="2022-10-12T08:31:09.983" v="5" actId="47"/>
        <pc:sldMkLst>
          <pc:docMk/>
          <pc:sldMk cId="4283606540" sldId="1012"/>
        </pc:sldMkLst>
      </pc:sldChg>
      <pc:sldChg chg="del">
        <pc:chgData name="伊健 杜" userId="e69aded81da48593" providerId="LiveId" clId="{78890EDF-5E74-4CFB-A88A-F9A346D34550}" dt="2022-10-12T08:31:14.580" v="6" actId="47"/>
        <pc:sldMkLst>
          <pc:docMk/>
          <pc:sldMk cId="2538917861" sldId="1013"/>
        </pc:sldMkLst>
      </pc:sldChg>
      <pc:sldChg chg="del">
        <pc:chgData name="伊健 杜" userId="e69aded81da48593" providerId="LiveId" clId="{78890EDF-5E74-4CFB-A88A-F9A346D34550}" dt="2022-10-12T06:16:13.660" v="1" actId="47"/>
        <pc:sldMkLst>
          <pc:docMk/>
          <pc:sldMk cId="1447530259" sldId="1014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387541516" sldId="1015"/>
        </pc:sldMkLst>
      </pc:sldChg>
      <pc:sldChg chg="add del modAnim">
        <pc:chgData name="伊健 杜" userId="e69aded81da48593" providerId="LiveId" clId="{78890EDF-5E74-4CFB-A88A-F9A346D34550}" dt="2022-10-13T13:31:42.060" v="5422"/>
        <pc:sldMkLst>
          <pc:docMk/>
          <pc:sldMk cId="1323478360" sldId="1016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377477943" sldId="1017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1177646282" sldId="1018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705156829" sldId="1019"/>
        </pc:sldMkLst>
      </pc:sldChg>
      <pc:sldChg chg="add del">
        <pc:chgData name="伊健 杜" userId="e69aded81da48593" providerId="LiveId" clId="{78890EDF-5E74-4CFB-A88A-F9A346D34550}" dt="2022-10-12T08:30:57.229" v="2"/>
        <pc:sldMkLst>
          <pc:docMk/>
          <pc:sldMk cId="259244262" sldId="1020"/>
        </pc:sldMkLst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896841685" sldId="1021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2584672" sldId="102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2584672" sldId="102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2T10:12:50.612" v="221" actId="478"/>
          <ac:picMkLst>
            <pc:docMk/>
            <pc:sldMk cId="3902584672" sldId="1021"/>
            <ac:picMk id="2" creationId="{37A768B9-7EB5-D48B-3885-55250CBB0B3F}"/>
          </ac:picMkLst>
        </pc:picChg>
        <pc:picChg chg="add mod">
          <ac:chgData name="伊健 杜" userId="e69aded81da48593" providerId="LiveId" clId="{78890EDF-5E74-4CFB-A88A-F9A346D34550}" dt="2022-10-12T10:14:48.613" v="346" actId="1076"/>
          <ac:picMkLst>
            <pc:docMk/>
            <pc:sldMk cId="3902584672" sldId="1021"/>
            <ac:picMk id="3074" creationId="{79E82C3B-42C5-2D24-D33D-1D320D08C033}"/>
          </ac:picMkLst>
        </pc:picChg>
      </pc:sldChg>
      <pc:sldChg chg="del">
        <pc:chgData name="伊健 杜" userId="e69aded81da48593" providerId="LiveId" clId="{78890EDF-5E74-4CFB-A88A-F9A346D34550}" dt="2022-10-12T06:16:00.143" v="0" actId="47"/>
        <pc:sldMkLst>
          <pc:docMk/>
          <pc:sldMk cId="2493496773" sldId="1022"/>
        </pc:sldMkLst>
      </pc:sldChg>
      <pc:sldChg chg="add del">
        <pc:chgData name="伊健 杜" userId="e69aded81da48593" providerId="LiveId" clId="{78890EDF-5E74-4CFB-A88A-F9A346D34550}" dt="2022-10-12T10:03:30.306" v="90" actId="47"/>
        <pc:sldMkLst>
          <pc:docMk/>
          <pc:sldMk cId="2770750353" sldId="1022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45702054" sldId="102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45702054" sldId="1022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16:04.910" v="499" actId="478"/>
          <ac:picMkLst>
            <pc:docMk/>
            <pc:sldMk cId="3145702054" sldId="1022"/>
            <ac:picMk id="3074" creationId="{79E82C3B-42C5-2D24-D33D-1D320D08C033}"/>
          </ac:picMkLst>
        </pc:picChg>
        <pc:picChg chg="add mod">
          <ac:chgData name="伊健 杜" userId="e69aded81da48593" providerId="LiveId" clId="{78890EDF-5E74-4CFB-A88A-F9A346D34550}" dt="2022-10-12T10:16:31.411" v="506" actId="14100"/>
          <ac:picMkLst>
            <pc:docMk/>
            <pc:sldMk cId="3145702054" sldId="1022"/>
            <ac:picMk id="4098" creationId="{BA54498B-8FA0-14E5-AA89-8C8FD6A71F19}"/>
          </ac:picMkLst>
        </pc:picChg>
      </pc:sldChg>
      <pc:sldChg chg="add del">
        <pc:chgData name="伊健 杜" userId="e69aded81da48593" providerId="LiveId" clId="{78890EDF-5E74-4CFB-A88A-F9A346D34550}" dt="2022-10-12T10:18:23.983" v="537" actId="47"/>
        <pc:sldMkLst>
          <pc:docMk/>
          <pc:sldMk cId="1206796410" sldId="1023"/>
        </pc:sldMkLst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907455598" sldId="102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07455598" sldId="1023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32:41.587" v="607" actId="478"/>
          <ac:picMkLst>
            <pc:docMk/>
            <pc:sldMk cId="3907455598" sldId="1023"/>
            <ac:picMk id="2050" creationId="{2E06716A-5397-76E8-828D-894AF134BA01}"/>
          </ac:picMkLst>
        </pc:picChg>
        <pc:picChg chg="add mod">
          <ac:chgData name="伊健 杜" userId="e69aded81da48593" providerId="LiveId" clId="{78890EDF-5E74-4CFB-A88A-F9A346D34550}" dt="2022-10-12T10:33:34.977" v="609" actId="1076"/>
          <ac:picMkLst>
            <pc:docMk/>
            <pc:sldMk cId="3907455598" sldId="1023"/>
            <ac:picMk id="5122" creationId="{19B9FA24-A80E-EC08-6C0D-54EF9EDC2BF0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744423983" sldId="102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744423983" sldId="1024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33:41.397" v="611" actId="478"/>
          <ac:picMkLst>
            <pc:docMk/>
            <pc:sldMk cId="1744423983" sldId="1024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41:15.416" v="759" actId="1076"/>
          <ac:picMkLst>
            <pc:docMk/>
            <pc:sldMk cId="1744423983" sldId="1024"/>
            <ac:picMk id="8194" creationId="{D3050874-F5FE-7EBE-1FD3-467D241F4C9A}"/>
          </ac:picMkLst>
        </pc:picChg>
        <pc:picChg chg="add mod">
          <ac:chgData name="伊健 杜" userId="e69aded81da48593" providerId="LiveId" clId="{78890EDF-5E74-4CFB-A88A-F9A346D34550}" dt="2022-10-12T10:41:33.895" v="763" actId="1076"/>
          <ac:picMkLst>
            <pc:docMk/>
            <pc:sldMk cId="1744423983" sldId="1024"/>
            <ac:picMk id="8196" creationId="{0A1892BD-8AC8-D0EF-2A9F-DE820828BAD9}"/>
          </ac:picMkLst>
        </pc:picChg>
      </pc:sldChg>
      <pc:sldChg chg="addSp delSp new mod">
        <pc:chgData name="伊健 杜" userId="e69aded81da48593" providerId="LiveId" clId="{78890EDF-5E74-4CFB-A88A-F9A346D34550}" dt="2022-10-12T10:40:37.330" v="754"/>
        <pc:sldMkLst>
          <pc:docMk/>
          <pc:sldMk cId="2701616900" sldId="1025"/>
        </pc:sldMkLst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2" creationId="{B9EB0FCD-8FE7-8E6A-825D-CB509A505BDC}"/>
          </ac:spMkLst>
        </pc:spChg>
        <pc:spChg chg="del">
          <ac:chgData name="伊健 杜" userId="e69aded81da48593" providerId="LiveId" clId="{78890EDF-5E74-4CFB-A88A-F9A346D34550}" dt="2022-10-12T10:40:36.816" v="753" actId="478"/>
          <ac:spMkLst>
            <pc:docMk/>
            <pc:sldMk cId="2701616900" sldId="1025"/>
            <ac:spMk id="3" creationId="{2A33862E-3B9C-1D75-F008-1633D082194C}"/>
          </ac:spMkLst>
        </pc:spChg>
        <pc:picChg chg="add">
          <ac:chgData name="伊健 杜" userId="e69aded81da48593" providerId="LiveId" clId="{78890EDF-5E74-4CFB-A88A-F9A346D34550}" dt="2022-10-12T10:40:37.330" v="754"/>
          <ac:picMkLst>
            <pc:docMk/>
            <pc:sldMk cId="2701616900" sldId="1025"/>
            <ac:picMk id="7170" creationId="{FEC6397C-E958-7141-EDD2-C011AD943367}"/>
          </ac:picMkLst>
        </pc:picChg>
      </pc:sldChg>
      <pc:sldChg chg="addSp delSp modSp new mod modAnim">
        <pc:chgData name="伊健 杜" userId="e69aded81da48593" providerId="LiveId" clId="{78890EDF-5E74-4CFB-A88A-F9A346D34550}" dt="2022-10-13T11:37:47.109" v="5419"/>
        <pc:sldMkLst>
          <pc:docMk/>
          <pc:sldMk cId="2797290444" sldId="1026"/>
        </pc:sldMkLst>
        <pc:spChg chg="mod">
          <ac:chgData name="伊健 杜" userId="e69aded81da48593" providerId="LiveId" clId="{78890EDF-5E74-4CFB-A88A-F9A346D34550}" dt="2022-10-12T10:43:19.945" v="832" actId="27636"/>
          <ac:spMkLst>
            <pc:docMk/>
            <pc:sldMk cId="2797290444" sldId="1026"/>
            <ac:spMk id="2" creationId="{C121CCF6-0958-2C35-80F5-9D46CE95B19D}"/>
          </ac:spMkLst>
        </pc:spChg>
        <pc:spChg chg="del">
          <ac:chgData name="伊健 杜" userId="e69aded81da48593" providerId="LiveId" clId="{78890EDF-5E74-4CFB-A88A-F9A346D34550}" dt="2022-10-12T10:41:46.804" v="765" actId="478"/>
          <ac:spMkLst>
            <pc:docMk/>
            <pc:sldMk cId="2797290444" sldId="1026"/>
            <ac:spMk id="3" creationId="{A2A5A7D7-0A88-5B8A-30C3-A7A6549E260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2797290444" sldId="1026"/>
            <ac:spMk id="4" creationId="{4B8D9D86-BB9F-1E5F-E172-5B57017833E9}"/>
          </ac:spMkLst>
        </pc:spChg>
      </pc:sldChg>
      <pc:sldChg chg="addSp delSp modSp new mod modAnim">
        <pc:chgData name="伊健 杜" userId="e69aded81da48593" providerId="LiveId" clId="{78890EDF-5E74-4CFB-A88A-F9A346D34550}" dt="2022-10-13T13:31:47.921" v="5423" actId="20577"/>
        <pc:sldMkLst>
          <pc:docMk/>
          <pc:sldMk cId="3062115934" sldId="1027"/>
        </pc:sldMkLst>
        <pc:spChg chg="add del mod">
          <ac:chgData name="伊健 杜" userId="e69aded81da48593" providerId="LiveId" clId="{78890EDF-5E74-4CFB-A88A-F9A346D34550}" dt="2022-10-13T13:31:47.921" v="5423" actId="20577"/>
          <ac:spMkLst>
            <pc:docMk/>
            <pc:sldMk cId="3062115934" sldId="1027"/>
            <ac:spMk id="2" creationId="{287C8908-AFF3-BEC0-54E9-E37762FE8217}"/>
          </ac:spMkLst>
        </pc:spChg>
        <pc:spChg chg="del">
          <ac:chgData name="伊健 杜" userId="e69aded81da48593" providerId="LiveId" clId="{78890EDF-5E74-4CFB-A88A-F9A346D34550}" dt="2022-10-12T10:43:33.341" v="835" actId="478"/>
          <ac:spMkLst>
            <pc:docMk/>
            <pc:sldMk cId="3062115934" sldId="1027"/>
            <ac:spMk id="3" creationId="{393A655C-041D-3E7E-7882-409F563E1AFE}"/>
          </ac:spMkLst>
        </pc:spChg>
        <pc:spChg chg="add del mod">
          <ac:chgData name="伊健 杜" userId="e69aded81da48593" providerId="LiveId" clId="{78890EDF-5E74-4CFB-A88A-F9A346D34550}" dt="2022-10-12T10:43:59.830" v="919" actId="478"/>
          <ac:spMkLst>
            <pc:docMk/>
            <pc:sldMk cId="3062115934" sldId="1027"/>
            <ac:spMk id="5" creationId="{1A5AB2BA-2948-991A-41F3-0C18373A1704}"/>
          </ac:spMkLst>
        </pc:spChg>
        <pc:spChg chg="add mod">
          <ac:chgData name="伊健 杜" userId="e69aded81da48593" providerId="LiveId" clId="{78890EDF-5E74-4CFB-A88A-F9A346D34550}" dt="2022-10-12T10:44:48.115" v="1002" actId="1076"/>
          <ac:spMkLst>
            <pc:docMk/>
            <pc:sldMk cId="3062115934" sldId="1027"/>
            <ac:spMk id="6" creationId="{1C965B51-5595-0DA6-5C56-18917E75AD93}"/>
          </ac:spMkLst>
        </pc:spChg>
        <pc:spChg chg="add mod">
          <ac:chgData name="伊健 杜" userId="e69aded81da48593" providerId="LiveId" clId="{78890EDF-5E74-4CFB-A88A-F9A346D34550}" dt="2022-10-12T10:44:22.412" v="961" actId="1076"/>
          <ac:spMkLst>
            <pc:docMk/>
            <pc:sldMk cId="3062115934" sldId="1027"/>
            <ac:spMk id="7" creationId="{282EED44-9F0B-5550-50BB-C77AE5E2DF89}"/>
          </ac:spMkLst>
        </pc:spChg>
        <pc:spChg chg="add del mod">
          <ac:chgData name="伊健 杜" userId="e69aded81da48593" providerId="LiveId" clId="{78890EDF-5E74-4CFB-A88A-F9A346D34550}" dt="2022-10-12T10:44:54.497" v="1009" actId="478"/>
          <ac:spMkLst>
            <pc:docMk/>
            <pc:sldMk cId="3062115934" sldId="1027"/>
            <ac:spMk id="8" creationId="{F8F31FD1-344B-8549-6CBD-526566A8537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9" creationId="{BF258244-52A7-807A-1CD7-3278047D87C8}"/>
          </ac:spMkLst>
        </pc:spChg>
        <pc:spChg chg="add mod">
          <ac:chgData name="伊健 杜" userId="e69aded81da48593" providerId="LiveId" clId="{78890EDF-5E74-4CFB-A88A-F9A346D34550}" dt="2022-10-12T10:46:30.949" v="1095" actId="1076"/>
          <ac:spMkLst>
            <pc:docMk/>
            <pc:sldMk cId="3062115934" sldId="1027"/>
            <ac:spMk id="10" creationId="{B7E4E5C2-F437-7FE9-9EB7-196FC8D76DF4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1" creationId="{7EF2E39B-B2EC-4E75-6963-A2D1B7A126B8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2" creationId="{847314BB-74DF-C29B-2D65-3EA1ECFDD52B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3" creationId="{2BE82BD4-E6AA-B7F6-7C7E-F16F2E6E9731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062115934" sldId="1027"/>
            <ac:spMk id="14" creationId="{E280AEC3-894B-60CA-8A90-679856CCA208}"/>
          </ac:spMkLst>
        </pc:sp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377220365" sldId="1028"/>
        </pc:sldMkLst>
        <pc:spChg chg="add mod">
          <ac:chgData name="伊健 杜" userId="e69aded81da48593" providerId="LiveId" clId="{78890EDF-5E74-4CFB-A88A-F9A346D34550}" dt="2022-10-12T10:54:09.160" v="1261" actId="1076"/>
          <ac:spMkLst>
            <pc:docMk/>
            <pc:sldMk cId="377220365" sldId="1028"/>
            <ac:spMk id="2" creationId="{715D26E2-F377-0D28-F41F-C268F6A985CA}"/>
          </ac:spMkLst>
        </pc:spChg>
        <pc:spChg chg="add mod">
          <ac:chgData name="伊健 杜" userId="e69aded81da48593" providerId="LiveId" clId="{78890EDF-5E74-4CFB-A88A-F9A346D34550}" dt="2022-10-12T10:54:12.755" v="1265" actId="1076"/>
          <ac:spMkLst>
            <pc:docMk/>
            <pc:sldMk cId="377220365" sldId="1028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77220365" sldId="1028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2T10:49:16.239" v="1118" actId="478"/>
          <ac:picMkLst>
            <pc:docMk/>
            <pc:sldMk cId="377220365" sldId="1028"/>
            <ac:picMk id="5122" creationId="{19B9FA24-A80E-EC08-6C0D-54EF9EDC2BF0}"/>
          </ac:picMkLst>
        </pc:picChg>
        <pc:picChg chg="add mod">
          <ac:chgData name="伊健 杜" userId="e69aded81da48593" providerId="LiveId" clId="{78890EDF-5E74-4CFB-A88A-F9A346D34550}" dt="2022-10-12T10:53:45.975" v="1223" actId="14100"/>
          <ac:picMkLst>
            <pc:docMk/>
            <pc:sldMk cId="377220365" sldId="1028"/>
            <ac:picMk id="9218" creationId="{9749CBC4-DD57-F99D-FDBA-095202C8816E}"/>
          </ac:picMkLst>
        </pc:picChg>
        <pc:picChg chg="add mod">
          <ac:chgData name="伊健 杜" userId="e69aded81da48593" providerId="LiveId" clId="{78890EDF-5E74-4CFB-A88A-F9A346D34550}" dt="2022-10-12T10:53:48.334" v="1225" actId="1076"/>
          <ac:picMkLst>
            <pc:docMk/>
            <pc:sldMk cId="377220365" sldId="1028"/>
            <ac:picMk id="9220" creationId="{09E71C54-B190-3816-83AE-AC6277329B08}"/>
          </ac:picMkLst>
        </pc:picChg>
      </pc:sldChg>
      <pc:sldChg chg="addSp delSp modSp add mod modAnim">
        <pc:chgData name="伊健 杜" userId="e69aded81da48593" providerId="LiveId" clId="{78890EDF-5E74-4CFB-A88A-F9A346D34550}" dt="2022-10-13T11:37:47.109" v="5419"/>
        <pc:sldMkLst>
          <pc:docMk/>
          <pc:sldMk cId="4021597928" sldId="1029"/>
        </pc:sldMkLst>
        <pc:spChg chg="del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2" creationId="{715D26E2-F377-0D28-F41F-C268F6A985CA}"/>
          </ac:spMkLst>
        </pc:spChg>
        <pc:spChg chg="del mod">
          <ac:chgData name="伊健 杜" userId="e69aded81da48593" providerId="LiveId" clId="{78890EDF-5E74-4CFB-A88A-F9A346D34550}" dt="2022-10-12T10:56:17.804" v="1270" actId="478"/>
          <ac:spMkLst>
            <pc:docMk/>
            <pc:sldMk cId="4021597928" sldId="1029"/>
            <ac:spMk id="3" creationId="{46774927-2876-C850-1C65-EA73DFA38A5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4021597928" sldId="1029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18" creationId="{9749CBC4-DD57-F99D-FDBA-095202C8816E}"/>
          </ac:picMkLst>
        </pc:picChg>
        <pc:picChg chg="del">
          <ac:chgData name="伊健 杜" userId="e69aded81da48593" providerId="LiveId" clId="{78890EDF-5E74-4CFB-A88A-F9A346D34550}" dt="2022-10-12T10:56:17.804" v="1270" actId="478"/>
          <ac:picMkLst>
            <pc:docMk/>
            <pc:sldMk cId="4021597928" sldId="1029"/>
            <ac:picMk id="9220" creationId="{09E71C54-B190-3816-83AE-AC6277329B08}"/>
          </ac:picMkLst>
        </pc:picChg>
        <pc:picChg chg="add mod">
          <ac:chgData name="伊健 杜" userId="e69aded81da48593" providerId="LiveId" clId="{78890EDF-5E74-4CFB-A88A-F9A346D34550}" dt="2022-10-12T10:58:06.008" v="1405" actId="14100"/>
          <ac:picMkLst>
            <pc:docMk/>
            <pc:sldMk cId="4021597928" sldId="1029"/>
            <ac:picMk id="10242" creationId="{C4FD6169-DFE0-B05A-9150-7A071901E135}"/>
          </ac:picMkLst>
        </pc:picChg>
        <pc:picChg chg="add mod">
          <ac:chgData name="伊健 杜" userId="e69aded81da48593" providerId="LiveId" clId="{78890EDF-5E74-4CFB-A88A-F9A346D34550}" dt="2022-10-12T10:58:06.932" v="1406" actId="1076"/>
          <ac:picMkLst>
            <pc:docMk/>
            <pc:sldMk cId="4021597928" sldId="1029"/>
            <ac:picMk id="10244" creationId="{D333BC38-F380-EB58-ED4A-EEF82473D6F8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29533420" sldId="103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29533420" sldId="1030"/>
            <ac:spMk id="7" creationId="{8A134A8E-94C3-0EE7-C065-45DB3136BA45}"/>
          </ac:spMkLst>
        </pc:sp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2" creationId="{C4FD6169-DFE0-B05A-9150-7A071901E135}"/>
          </ac:picMkLst>
        </pc:picChg>
        <pc:picChg chg="del mod">
          <ac:chgData name="伊健 杜" userId="e69aded81da48593" providerId="LiveId" clId="{78890EDF-5E74-4CFB-A88A-F9A346D34550}" dt="2022-10-12T10:58:11.732" v="1409" actId="478"/>
          <ac:picMkLst>
            <pc:docMk/>
            <pc:sldMk cId="3329533420" sldId="1030"/>
            <ac:picMk id="10244" creationId="{D333BC38-F380-EB58-ED4A-EEF82473D6F8}"/>
          </ac:picMkLst>
        </pc:picChg>
        <pc:picChg chg="add mod">
          <ac:chgData name="伊健 杜" userId="e69aded81da48593" providerId="LiveId" clId="{78890EDF-5E74-4CFB-A88A-F9A346D34550}" dt="2022-10-12T10:59:25.435" v="1594" actId="1076"/>
          <ac:picMkLst>
            <pc:docMk/>
            <pc:sldMk cId="3329533420" sldId="1030"/>
            <ac:picMk id="11266" creationId="{AC84E8AB-A6F8-2F68-61FC-06321B656813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705677220" sldId="103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705677220" sldId="1031"/>
            <ac:spMk id="2" creationId="{4B5936AC-C759-830E-3D81-E37FB2BEAA08}"/>
          </ac:spMkLst>
        </pc:spChg>
        <pc:spChg chg="del">
          <ac:chgData name="伊健 杜" userId="e69aded81da48593" providerId="LiveId" clId="{78890EDF-5E74-4CFB-A88A-F9A346D34550}" dt="2022-10-12T10:59:30.587" v="1596" actId="478"/>
          <ac:spMkLst>
            <pc:docMk/>
            <pc:sldMk cId="705677220" sldId="1031"/>
            <ac:spMk id="3" creationId="{0D668339-3311-F7FA-FEE3-B2BC3D6D27DB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181573722" sldId="1032"/>
        </pc:sldMkLst>
        <pc:spChg chg="mod">
          <ac:chgData name="伊健 杜" userId="e69aded81da48593" providerId="LiveId" clId="{78890EDF-5E74-4CFB-A88A-F9A346D34550}" dt="2022-10-12T11:43:54.076" v="1734" actId="20577"/>
          <ac:spMkLst>
            <pc:docMk/>
            <pc:sldMk cId="3181573722" sldId="1032"/>
            <ac:spMk id="2" creationId="{1302A11A-625D-774F-23B3-739301B530C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181573722" sldId="1032"/>
            <ac:spMk id="6" creationId="{F664CF38-32CE-F1ED-1F82-42C5B7FE6DC9}"/>
          </ac:spMkLst>
        </pc:spChg>
        <pc:picChg chg="add del">
          <ac:chgData name="伊健 杜" userId="e69aded81da48593" providerId="LiveId" clId="{78890EDF-5E74-4CFB-A88A-F9A346D34550}" dt="2022-10-12T11:50:43.336" v="1832" actId="478"/>
          <ac:picMkLst>
            <pc:docMk/>
            <pc:sldMk cId="3181573722" sldId="1032"/>
            <ac:picMk id="4" creationId="{C68876CD-FF91-C121-6DA4-789A5ACD5529}"/>
          </ac:picMkLst>
        </pc:picChg>
        <pc:picChg chg="del">
          <ac:chgData name="伊健 杜" userId="e69aded81da48593" providerId="LiveId" clId="{78890EDF-5E74-4CFB-A88A-F9A346D34550}" dt="2022-10-12T11:47:21.445" v="1829" actId="478"/>
          <ac:picMkLst>
            <pc:docMk/>
            <pc:sldMk cId="3181573722" sldId="1032"/>
            <ac:picMk id="6146" creationId="{1DE39CBF-7262-EBEA-731C-FD7B28B957D8}"/>
          </ac:picMkLst>
        </pc:picChg>
        <pc:picChg chg="add mod">
          <ac:chgData name="伊健 杜" userId="e69aded81da48593" providerId="LiveId" clId="{78890EDF-5E74-4CFB-A88A-F9A346D34550}" dt="2022-10-12T11:51:51.964" v="1845" actId="1076"/>
          <ac:picMkLst>
            <pc:docMk/>
            <pc:sldMk cId="3181573722" sldId="1032"/>
            <ac:picMk id="12290" creationId="{5128BED1-9EAD-9E5B-4912-6D4A49D72A09}"/>
          </ac:picMkLst>
        </pc:picChg>
        <pc:picChg chg="add mod">
          <ac:chgData name="伊健 杜" userId="e69aded81da48593" providerId="LiveId" clId="{78890EDF-5E74-4CFB-A88A-F9A346D34550}" dt="2022-10-12T11:54:54.399" v="1856" actId="1076"/>
          <ac:picMkLst>
            <pc:docMk/>
            <pc:sldMk cId="3181573722" sldId="1032"/>
            <ac:picMk id="12292" creationId="{FC71B7F7-0C1A-585C-3AE4-F80B82609384}"/>
          </ac:picMkLst>
        </pc:picChg>
        <pc:picChg chg="add mod">
          <ac:chgData name="伊健 杜" userId="e69aded81da48593" providerId="LiveId" clId="{78890EDF-5E74-4CFB-A88A-F9A346D34550}" dt="2022-10-12T11:54:47.395" v="1849" actId="1076"/>
          <ac:picMkLst>
            <pc:docMk/>
            <pc:sldMk cId="3181573722" sldId="1032"/>
            <ac:picMk id="12294" creationId="{C1B1106A-7BB6-1B85-59E6-16EFA7C26E60}"/>
          </ac:picMkLst>
        </pc:picChg>
        <pc:picChg chg="add mod">
          <ac:chgData name="伊健 杜" userId="e69aded81da48593" providerId="LiveId" clId="{78890EDF-5E74-4CFB-A88A-F9A346D34550}" dt="2022-10-12T11:55:15.774" v="1862" actId="1076"/>
          <ac:picMkLst>
            <pc:docMk/>
            <pc:sldMk cId="3181573722" sldId="1032"/>
            <ac:picMk id="12296" creationId="{87432C28-EE09-8479-5A58-BABCD9B1B067}"/>
          </ac:picMkLst>
        </pc:picChg>
      </pc:sldChg>
      <pc:sldChg chg="addSp delSp modSp new mod">
        <pc:chgData name="伊健 杜" userId="e69aded81da48593" providerId="LiveId" clId="{78890EDF-5E74-4CFB-A88A-F9A346D34550}" dt="2022-10-13T11:37:47.109" v="5419"/>
        <pc:sldMkLst>
          <pc:docMk/>
          <pc:sldMk cId="3325632687" sldId="1033"/>
        </pc:sldMkLst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2" creationId="{2B422DED-350A-DA05-3FD7-17C5451E5C82}"/>
          </ac:spMkLst>
        </pc:spChg>
        <pc:spChg chg="del">
          <ac:chgData name="伊健 杜" userId="e69aded81da48593" providerId="LiveId" clId="{78890EDF-5E74-4CFB-A88A-F9A346D34550}" dt="2022-10-12T12:03:25.118" v="1866" actId="478"/>
          <ac:spMkLst>
            <pc:docMk/>
            <pc:sldMk cId="3325632687" sldId="1033"/>
            <ac:spMk id="3" creationId="{E162AEDA-5F3D-3FC9-1B7D-68E8553A89C3}"/>
          </ac:spMkLst>
        </pc:spChg>
        <pc:spChg chg="add mod">
          <ac:chgData name="伊健 杜" userId="e69aded81da48593" providerId="LiveId" clId="{78890EDF-5E74-4CFB-A88A-F9A346D34550}" dt="2022-10-12T12:09:36.685" v="2215" actId="207"/>
          <ac:spMkLst>
            <pc:docMk/>
            <pc:sldMk cId="3325632687" sldId="1033"/>
            <ac:spMk id="4" creationId="{17EDBEBA-6B6D-27AE-C5A6-BD661BDB85C1}"/>
          </ac:spMkLst>
        </pc:spChg>
        <pc:spChg chg="add mod">
          <ac:chgData name="伊健 杜" userId="e69aded81da48593" providerId="LiveId" clId="{78890EDF-5E74-4CFB-A88A-F9A346D34550}" dt="2022-10-12T12:09:44.030" v="2216" actId="207"/>
          <ac:spMkLst>
            <pc:docMk/>
            <pc:sldMk cId="3325632687" sldId="1033"/>
            <ac:spMk id="5" creationId="{F38EFFA3-9EF1-B812-9F62-F16008BC27AA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6" creationId="{D3C6F7F9-2C77-596D-529E-0E533607130D}"/>
          </ac:spMkLst>
        </pc:spChg>
        <pc:spChg chg="add del mod">
          <ac:chgData name="伊健 杜" userId="e69aded81da48593" providerId="LiveId" clId="{78890EDF-5E74-4CFB-A88A-F9A346D34550}" dt="2022-10-12T12:04:30.549" v="1942" actId="478"/>
          <ac:spMkLst>
            <pc:docMk/>
            <pc:sldMk cId="3325632687" sldId="1033"/>
            <ac:spMk id="7" creationId="{359EE2F1-9BFE-06D9-04F3-01E633DC225A}"/>
          </ac:spMkLst>
        </pc:spChg>
        <pc:spChg chg="add mod">
          <ac:chgData name="伊健 杜" userId="e69aded81da48593" providerId="LiveId" clId="{78890EDF-5E74-4CFB-A88A-F9A346D34550}" dt="2022-10-12T12:09:28.822" v="2212" actId="1076"/>
          <ac:spMkLst>
            <pc:docMk/>
            <pc:sldMk cId="3325632687" sldId="1033"/>
            <ac:spMk id="8" creationId="{47F9DB77-D1A4-83E3-EC21-D84DBAD5EFC3}"/>
          </ac:spMkLst>
        </pc:spChg>
        <pc:spChg chg="add del mod">
          <ac:chgData name="伊健 杜" userId="e69aded81da48593" providerId="LiveId" clId="{78890EDF-5E74-4CFB-A88A-F9A346D34550}" dt="2022-10-12T12:06:56.709" v="2088" actId="478"/>
          <ac:spMkLst>
            <pc:docMk/>
            <pc:sldMk cId="3325632687" sldId="1033"/>
            <ac:spMk id="9" creationId="{D4C09457-4975-66DE-E403-224D00791FF3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325632687" sldId="1033"/>
            <ac:spMk id="10" creationId="{45F3E697-6337-5F56-6850-50A2F131F120}"/>
          </ac:spMkLst>
        </pc:spChg>
        <pc:spChg chg="add del mod">
          <ac:chgData name="伊健 杜" userId="e69aded81da48593" providerId="LiveId" clId="{78890EDF-5E74-4CFB-A88A-F9A346D34550}" dt="2022-10-12T12:16:30.741" v="2625" actId="478"/>
          <ac:spMkLst>
            <pc:docMk/>
            <pc:sldMk cId="3325632687" sldId="1033"/>
            <ac:spMk id="11" creationId="{4C375B53-B091-9B29-50A8-BD9495A9EE55}"/>
          </ac:spMkLst>
        </pc:spChg>
        <pc:spChg chg="add mod">
          <ac:chgData name="伊健 杜" userId="e69aded81da48593" providerId="LiveId" clId="{78890EDF-5E74-4CFB-A88A-F9A346D34550}" dt="2022-10-12T12:16:48.719" v="2647" actId="207"/>
          <ac:spMkLst>
            <pc:docMk/>
            <pc:sldMk cId="3325632687" sldId="1033"/>
            <ac:spMk id="12" creationId="{9193CECB-C47B-1DEF-7033-E8C5F0F172AA}"/>
          </ac:spMkLst>
        </pc:spChg>
        <pc:spChg chg="add mod">
          <ac:chgData name="伊健 杜" userId="e69aded81da48593" providerId="LiveId" clId="{78890EDF-5E74-4CFB-A88A-F9A346D34550}" dt="2022-10-12T12:17:02.248" v="2654" actId="1076"/>
          <ac:spMkLst>
            <pc:docMk/>
            <pc:sldMk cId="3325632687" sldId="1033"/>
            <ac:spMk id="13" creationId="{5012247D-A914-06FE-C21E-B9D6A6E3AD0C}"/>
          </ac:spMkLst>
        </pc:spChg>
        <pc:spChg chg="add mod">
          <ac:chgData name="伊健 杜" userId="e69aded81da48593" providerId="LiveId" clId="{78890EDF-5E74-4CFB-A88A-F9A346D34550}" dt="2022-10-12T12:17:12.728" v="2662" actId="1076"/>
          <ac:spMkLst>
            <pc:docMk/>
            <pc:sldMk cId="3325632687" sldId="1033"/>
            <ac:spMk id="14" creationId="{647F11A4-4DCC-D7BD-F73F-3BF54D30176C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821561485" sldId="103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21561485" sldId="1034"/>
            <ac:spMk id="6" creationId="{F664CF38-32CE-F1ED-1F82-42C5B7FE6DC9}"/>
          </ac:spMkLst>
        </pc:sp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0" creationId="{5128BED1-9EAD-9E5B-4912-6D4A49D72A09}"/>
          </ac:picMkLst>
        </pc:picChg>
        <pc:picChg chg="del mod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2" creationId="{FC71B7F7-0C1A-585C-3AE4-F80B82609384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4" creationId="{C1B1106A-7BB6-1B85-59E6-16EFA7C26E60}"/>
          </ac:picMkLst>
        </pc:picChg>
        <pc:picChg chg="del">
          <ac:chgData name="伊健 杜" userId="e69aded81da48593" providerId="LiveId" clId="{78890EDF-5E74-4CFB-A88A-F9A346D34550}" dt="2022-10-12T12:11:08.884" v="2286" actId="478"/>
          <ac:picMkLst>
            <pc:docMk/>
            <pc:sldMk cId="821561485" sldId="1034"/>
            <ac:picMk id="12296" creationId="{87432C28-EE09-8479-5A58-BABCD9B1B067}"/>
          </ac:picMkLst>
        </pc:picChg>
        <pc:picChg chg="add mod">
          <ac:chgData name="伊健 杜" userId="e69aded81da48593" providerId="LiveId" clId="{78890EDF-5E74-4CFB-A88A-F9A346D34550}" dt="2022-10-12T12:12:13.285" v="2297" actId="1076"/>
          <ac:picMkLst>
            <pc:docMk/>
            <pc:sldMk cId="821561485" sldId="1034"/>
            <ac:picMk id="13314" creationId="{61A4133C-920F-2500-6216-3E512253106A}"/>
          </ac:picMkLst>
        </pc:picChg>
      </pc:sldChg>
      <pc:sldChg chg="addSp delSp modSp new mod">
        <pc:chgData name="伊健 杜" userId="e69aded81da48593" providerId="LiveId" clId="{78890EDF-5E74-4CFB-A88A-F9A346D34550}" dt="2022-10-12T12:51:52.348" v="3096" actId="1076"/>
        <pc:sldMkLst>
          <pc:docMk/>
          <pc:sldMk cId="4259235904" sldId="1035"/>
        </pc:sldMkLst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2" creationId="{02EF9DE5-4549-8970-4B00-A353E521DAB9}"/>
          </ac:spMkLst>
        </pc:spChg>
        <pc:spChg chg="del">
          <ac:chgData name="伊健 杜" userId="e69aded81da48593" providerId="LiveId" clId="{78890EDF-5E74-4CFB-A88A-F9A346D34550}" dt="2022-10-12T12:51:44.073" v="3090" actId="478"/>
          <ac:spMkLst>
            <pc:docMk/>
            <pc:sldMk cId="4259235904" sldId="1035"/>
            <ac:spMk id="3" creationId="{8EE073E9-2C04-A8BF-BAD5-1B6EC6A416B9}"/>
          </ac:spMkLst>
        </pc:spChg>
        <pc:picChg chg="add mod">
          <ac:chgData name="伊健 杜" userId="e69aded81da48593" providerId="LiveId" clId="{78890EDF-5E74-4CFB-A88A-F9A346D34550}" dt="2022-10-12T12:51:52.348" v="3096" actId="1076"/>
          <ac:picMkLst>
            <pc:docMk/>
            <pc:sldMk cId="4259235904" sldId="1035"/>
            <ac:picMk id="5" creationId="{044C7D8C-DAF8-8C44-4000-6A64DAF052E6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652823886" sldId="1036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652823886" sldId="1036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3:35.636" v="2420" actId="478"/>
          <ac:picMkLst>
            <pc:docMk/>
            <pc:sldMk cId="652823886" sldId="1036"/>
            <ac:picMk id="13314" creationId="{61A4133C-920F-2500-6216-3E512253106A}"/>
          </ac:picMkLst>
        </pc:picChg>
        <pc:picChg chg="add mod">
          <ac:chgData name="伊健 杜" userId="e69aded81da48593" providerId="LiveId" clId="{78890EDF-5E74-4CFB-A88A-F9A346D34550}" dt="2022-10-12T12:14:03.813" v="2435" actId="1076"/>
          <ac:picMkLst>
            <pc:docMk/>
            <pc:sldMk cId="652823886" sldId="1036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184558535" sldId="103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84558535" sldId="1037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14:15.036" v="2437" actId="478"/>
          <ac:picMkLst>
            <pc:docMk/>
            <pc:sldMk cId="2184558535" sldId="1037"/>
            <ac:picMk id="15362" creationId="{B5F2F1E1-F2DD-94EF-58F5-FE4256F454D1}"/>
          </ac:picMkLst>
        </pc:picChg>
        <pc:picChg chg="add mod">
          <ac:chgData name="伊健 杜" userId="e69aded81da48593" providerId="LiveId" clId="{78890EDF-5E74-4CFB-A88A-F9A346D34550}" dt="2022-10-12T12:22:44.508" v="2754" actId="1076"/>
          <ac:picMkLst>
            <pc:docMk/>
            <pc:sldMk cId="2184558535" sldId="1037"/>
            <ac:picMk id="18434" creationId="{40FD264F-38FF-2EB5-6DF7-E49E18268940}"/>
          </ac:picMkLst>
        </pc:picChg>
      </pc:sldChg>
      <pc:sldChg chg="addSp delSp modSp add mod delAnim">
        <pc:chgData name="伊健 杜" userId="e69aded81da48593" providerId="LiveId" clId="{78890EDF-5E74-4CFB-A88A-F9A346D34550}" dt="2022-10-13T11:37:47.109" v="5419"/>
        <pc:sldMkLst>
          <pc:docMk/>
          <pc:sldMk cId="3543458007" sldId="103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2" creationId="{287C8908-AFF3-BEC0-54E9-E37762FE8217}"/>
          </ac:spMkLst>
        </pc:spChg>
        <pc:spChg chg="add mod">
          <ac:chgData name="伊健 杜" userId="e69aded81da48593" providerId="LiveId" clId="{78890EDF-5E74-4CFB-A88A-F9A346D34550}" dt="2022-10-12T12:16:06.831" v="2615" actId="1076"/>
          <ac:spMkLst>
            <pc:docMk/>
            <pc:sldMk cId="3543458007" sldId="1038"/>
            <ac:spMk id="3" creationId="{27FF3F17-9638-3782-858F-59116B9E6B26}"/>
          </ac:spMkLst>
        </pc:spChg>
        <pc:spChg chg="add mod">
          <ac:chgData name="伊健 杜" userId="e69aded81da48593" providerId="LiveId" clId="{78890EDF-5E74-4CFB-A88A-F9A346D34550}" dt="2022-10-12T12:16:23.044" v="2623" actId="1076"/>
          <ac:spMkLst>
            <pc:docMk/>
            <pc:sldMk cId="3543458007" sldId="1038"/>
            <ac:spMk id="4" creationId="{A17EDF31-E165-F950-BADE-297A963A07FF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5" creationId="{AD60ADB1-0245-B9B4-2BD6-26C33BD9A853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9" creationId="{BF258244-52A7-807A-1CD7-3278047D87C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1" creationId="{7EF2E39B-B2EC-4E75-6963-A2D1B7A126B8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2" creationId="{847314BB-74DF-C29B-2D65-3EA1ECFDD52B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543458007" sldId="1038"/>
            <ac:spMk id="13" creationId="{2BE82BD4-E6AA-B7F6-7C7E-F16F2E6E9731}"/>
          </ac:spMkLst>
        </pc:spChg>
        <pc:spChg chg="del">
          <ac:chgData name="伊健 杜" userId="e69aded81da48593" providerId="LiveId" clId="{78890EDF-5E74-4CFB-A88A-F9A346D34550}" dt="2022-10-12T12:15:31.204" v="2611" actId="478"/>
          <ac:spMkLst>
            <pc:docMk/>
            <pc:sldMk cId="3543458007" sldId="1038"/>
            <ac:spMk id="14" creationId="{E280AEC3-894B-60CA-8A90-679856CCA20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30810273" sldId="1039"/>
        </pc:sldMkLst>
        <pc:spChg chg="mod">
          <ac:chgData name="伊健 杜" userId="e69aded81da48593" providerId="LiveId" clId="{78890EDF-5E74-4CFB-A88A-F9A346D34550}" dt="2022-10-12T12:47:35.114" v="2951" actId="1076"/>
          <ac:spMkLst>
            <pc:docMk/>
            <pc:sldMk cId="1330810273" sldId="1039"/>
            <ac:spMk id="4" creationId="{17EDBEBA-6B6D-27AE-C5A6-BD661BDB85C1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6" creationId="{D3C6F7F9-2C77-596D-529E-0E533607130D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330810273" sldId="1039"/>
            <ac:spMk id="10" creationId="{45F3E697-6337-5F56-6850-50A2F131F120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05576033" sldId="104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05576033" sldId="1040"/>
            <ac:spMk id="6" creationId="{F664CF38-32CE-F1ED-1F82-42C5B7FE6DC9}"/>
          </ac:spMkLst>
        </pc:spChg>
        <pc:picChg chg="add mod modCrop">
          <ac:chgData name="伊健 杜" userId="e69aded81da48593" providerId="LiveId" clId="{78890EDF-5E74-4CFB-A88A-F9A346D34550}" dt="2022-10-12T12:46:10.086" v="2911" actId="1076"/>
          <ac:picMkLst>
            <pc:docMk/>
            <pc:sldMk cId="3305576033" sldId="1040"/>
            <ac:picMk id="4" creationId="{207BC206-F963-96BD-5625-B353C61F4751}"/>
          </ac:picMkLst>
        </pc:picChg>
        <pc:picChg chg="del">
          <ac:chgData name="伊健 杜" userId="e69aded81da48593" providerId="LiveId" clId="{78890EDF-5E74-4CFB-A88A-F9A346D34550}" dt="2022-10-12T12:36:01.478" v="2905" actId="478"/>
          <ac:picMkLst>
            <pc:docMk/>
            <pc:sldMk cId="3305576033" sldId="1040"/>
            <ac:picMk id="15362" creationId="{B5F2F1E1-F2DD-94EF-58F5-FE4256F454D1}"/>
          </ac:picMkLst>
        </pc:picChg>
      </pc:sldChg>
      <pc:sldChg chg="addSp delSp modSp add mod ord">
        <pc:chgData name="伊健 杜" userId="e69aded81da48593" providerId="LiveId" clId="{78890EDF-5E74-4CFB-A88A-F9A346D34550}" dt="2022-10-13T11:37:47.109" v="5419"/>
        <pc:sldMkLst>
          <pc:docMk/>
          <pc:sldMk cId="298578331" sldId="1041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98578331" sldId="1041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8:14.936" v="3001" actId="478"/>
          <ac:picMkLst>
            <pc:docMk/>
            <pc:sldMk cId="298578331" sldId="1041"/>
            <ac:picMk id="18434" creationId="{40FD264F-38FF-2EB5-6DF7-E49E18268940}"/>
          </ac:picMkLst>
        </pc:picChg>
        <pc:picChg chg="add mod">
          <ac:chgData name="伊健 杜" userId="e69aded81da48593" providerId="LiveId" clId="{78890EDF-5E74-4CFB-A88A-F9A346D34550}" dt="2022-10-12T12:48:49.578" v="3005" actId="1076"/>
          <ac:picMkLst>
            <pc:docMk/>
            <pc:sldMk cId="298578331" sldId="1041"/>
            <ac:picMk id="19458" creationId="{34F41A22-1168-F5C7-39B0-7D69E3894F11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687329791" sldId="1042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687329791" sldId="1042"/>
            <ac:spMk id="6" creationId="{F664CF38-32CE-F1ED-1F82-42C5B7FE6DC9}"/>
          </ac:spMkLst>
        </pc:spChg>
        <pc:picChg chg="del">
          <ac:chgData name="伊健 杜" userId="e69aded81da48593" providerId="LiveId" clId="{78890EDF-5E74-4CFB-A88A-F9A346D34550}" dt="2022-10-12T12:49:46.404" v="3082" actId="478"/>
          <ac:picMkLst>
            <pc:docMk/>
            <pc:sldMk cId="3687329791" sldId="1042"/>
            <ac:picMk id="19458" creationId="{34F41A22-1168-F5C7-39B0-7D69E3894F11}"/>
          </ac:picMkLst>
        </pc:picChg>
        <pc:picChg chg="add mod">
          <ac:chgData name="伊健 杜" userId="e69aded81da48593" providerId="LiveId" clId="{78890EDF-5E74-4CFB-A88A-F9A346D34550}" dt="2022-10-12T12:50:22.809" v="3089" actId="1076"/>
          <ac:picMkLst>
            <pc:docMk/>
            <pc:sldMk cId="3687329791" sldId="1042"/>
            <ac:picMk id="21506" creationId="{0AD450BD-5A4C-577B-4B4D-D75278EF7C75}"/>
          </ac:picMkLst>
        </pc:pic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449175738" sldId="104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449175738" sldId="1043"/>
            <ac:spMk id="2" creationId="{5B8A7A28-0189-5DD8-EBED-67AD2E740742}"/>
          </ac:spMkLst>
        </pc:spChg>
        <pc:spChg chg="del">
          <ac:chgData name="伊健 杜" userId="e69aded81da48593" providerId="LiveId" clId="{78890EDF-5E74-4CFB-A88A-F9A346D34550}" dt="2022-10-12T12:51:58.596" v="3098" actId="478"/>
          <ac:spMkLst>
            <pc:docMk/>
            <pc:sldMk cId="449175738" sldId="1043"/>
            <ac:spMk id="3" creationId="{2E3D5AB2-582D-F213-75B6-20F41A545D2E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96288700" sldId="104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96288700" sldId="1044"/>
            <ac:spMk id="2" creationId="{28313E2E-90BC-63FB-1B97-F2A9CEA37B09}"/>
          </ac:spMkLst>
        </pc:spChg>
        <pc:spChg chg="del">
          <ac:chgData name="伊健 杜" userId="e69aded81da48593" providerId="LiveId" clId="{78890EDF-5E74-4CFB-A88A-F9A346D34550}" dt="2022-10-13T09:16:45.390" v="3200" actId="478"/>
          <ac:spMkLst>
            <pc:docMk/>
            <pc:sldMk cId="96288700" sldId="1044"/>
            <ac:spMk id="3" creationId="{F2FD7D78-291B-7896-EC4A-1B15EE5170A4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36354559" sldId="1045"/>
        </pc:sldMkLst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21:55.935" v="3236" actId="20577"/>
          <ac:spMkLst>
            <pc:docMk/>
            <pc:sldMk cId="3236354559" sldId="104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36354559" sldId="1045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47:40.989" v="3858" actId="14100"/>
          <ac:picMkLst>
            <pc:docMk/>
            <pc:sldMk cId="3236354559" sldId="1045"/>
            <ac:picMk id="1026" creationId="{DA8F65CF-9627-6383-7A06-253A609C8BB9}"/>
          </ac:picMkLst>
        </pc:picChg>
        <pc:picChg chg="del mod">
          <ac:chgData name="伊健 杜" userId="e69aded81da48593" providerId="LiveId" clId="{78890EDF-5E74-4CFB-A88A-F9A346D34550}" dt="2022-10-13T09:21:43.600" v="3230" actId="478"/>
          <ac:picMkLst>
            <pc:docMk/>
            <pc:sldMk cId="3236354559" sldId="1045"/>
            <ac:picMk id="5122" creationId="{19B9FA24-A80E-EC08-6C0D-54EF9EDC2BF0}"/>
          </ac:picMkLst>
        </pc:picChg>
      </pc:sldChg>
      <pc:sldChg chg="delSp modSp add mod ord">
        <pc:chgData name="伊健 杜" userId="e69aded81da48593" providerId="LiveId" clId="{78890EDF-5E74-4CFB-A88A-F9A346D34550}" dt="2022-10-13T11:37:47.109" v="5419"/>
        <pc:sldMkLst>
          <pc:docMk/>
          <pc:sldMk cId="398193033" sldId="1046"/>
        </pc:sldMkLst>
        <pc:spChg chg="del mod">
          <ac:chgData name="伊健 杜" userId="e69aded81da48593" providerId="LiveId" clId="{78890EDF-5E74-4CFB-A88A-F9A346D34550}" dt="2022-10-13T09:53:04.659" v="4264" actId="478"/>
          <ac:spMkLst>
            <pc:docMk/>
            <pc:sldMk cId="398193033" sldId="1046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98193033" sldId="1046"/>
            <ac:spMk id="7" creationId="{8A134A8E-94C3-0EE7-C065-45DB3136BA45}"/>
          </ac:spMkLst>
        </pc:spChg>
      </pc:sldChg>
      <pc:sldChg chg="delSp modSp new mod">
        <pc:chgData name="伊健 杜" userId="e69aded81da48593" providerId="LiveId" clId="{78890EDF-5E74-4CFB-A88A-F9A346D34550}" dt="2022-10-13T11:37:47.109" v="5419"/>
        <pc:sldMkLst>
          <pc:docMk/>
          <pc:sldMk cId="1186061764" sldId="1047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186061764" sldId="1047"/>
            <ac:spMk id="2" creationId="{7609D272-6070-0D4E-7D60-441D332D4DA5}"/>
          </ac:spMkLst>
        </pc:spChg>
        <pc:spChg chg="del">
          <ac:chgData name="伊健 杜" userId="e69aded81da48593" providerId="LiveId" clId="{78890EDF-5E74-4CFB-A88A-F9A346D34550}" dt="2022-10-13T09:22:45.966" v="3238" actId="478"/>
          <ac:spMkLst>
            <pc:docMk/>
            <pc:sldMk cId="1186061764" sldId="1047"/>
            <ac:spMk id="3" creationId="{8E21CDBE-53E6-669F-E078-2005C9DB6AB8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324649716" sldId="104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324649716" sldId="1048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3039098511" sldId="104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039098511" sldId="1049"/>
            <ac:spMk id="2" creationId="{7609D272-6070-0D4E-7D60-441D332D4DA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814560725" sldId="105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814560725" sldId="1050"/>
            <ac:spMk id="2" creationId="{F0FB4111-4C5D-A171-B3E0-05D7FCA61945}"/>
          </ac:spMkLst>
        </pc:spChg>
      </pc:sldChg>
      <pc:sldChg chg="modSp add mod">
        <pc:chgData name="伊健 杜" userId="e69aded81da48593" providerId="LiveId" clId="{78890EDF-5E74-4CFB-A88A-F9A346D34550}" dt="2022-10-13T09:38:39.095" v="3621"/>
        <pc:sldMkLst>
          <pc:docMk/>
          <pc:sldMk cId="745661264" sldId="1051"/>
        </pc:sldMkLst>
        <pc:spChg chg="mod">
          <ac:chgData name="伊健 杜" userId="e69aded81da48593" providerId="LiveId" clId="{78890EDF-5E74-4CFB-A88A-F9A346D34550}" dt="2022-10-13T09:38:39.095" v="3621"/>
          <ac:spMkLst>
            <pc:docMk/>
            <pc:sldMk cId="745661264" sldId="1051"/>
            <ac:spMk id="2" creationId="{F0FB4111-4C5D-A171-B3E0-05D7FCA61945}"/>
          </ac:spMkLst>
        </pc:spChg>
      </pc:sldChg>
      <pc:sldChg chg="addSp modSp add mod">
        <pc:chgData name="伊健 杜" userId="e69aded81da48593" providerId="LiveId" clId="{78890EDF-5E74-4CFB-A88A-F9A346D34550}" dt="2022-10-13T11:37:47.109" v="5419"/>
        <pc:sldMkLst>
          <pc:docMk/>
          <pc:sldMk cId="1917630630" sldId="1052"/>
        </pc:sldMkLst>
        <pc:spChg chg="mod">
          <ac:chgData name="伊健 杜" userId="e69aded81da48593" providerId="LiveId" clId="{78890EDF-5E74-4CFB-A88A-F9A346D34550}" dt="2022-10-13T09:50:08.694" v="4120" actId="20577"/>
          <ac:spMkLst>
            <pc:docMk/>
            <pc:sldMk cId="1917630630" sldId="1052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17630630" sldId="1052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09:52:59.020" v="4263" actId="1076"/>
          <ac:picMkLst>
            <pc:docMk/>
            <pc:sldMk cId="1917630630" sldId="1052"/>
            <ac:picMk id="3074" creationId="{61C77E59-8DDD-1280-36E0-04C12F272D59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355590439" sldId="105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2" creationId="{5A19F63C-9502-E384-7507-AE77A1B6032F}"/>
          </ac:spMkLst>
        </pc:spChg>
        <pc:spChg chg="mod">
          <ac:chgData name="伊健 杜" userId="e69aded81da48593" providerId="LiveId" clId="{78890EDF-5E74-4CFB-A88A-F9A346D34550}" dt="2022-10-13T09:48:56.850" v="3985" actId="20577"/>
          <ac:spMkLst>
            <pc:docMk/>
            <pc:sldMk cId="3355590439" sldId="1053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355590439" sldId="1053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09:49:41.895" v="4113" actId="478"/>
          <ac:picMkLst>
            <pc:docMk/>
            <pc:sldMk cId="3355590439" sldId="1053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09:50:04.571" v="4118" actId="14100"/>
          <ac:picMkLst>
            <pc:docMk/>
            <pc:sldMk cId="3355590439" sldId="1053"/>
            <ac:picMk id="2050" creationId="{DA99D8BA-7C87-0E2F-6C6A-09CE266449D2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156951361" sldId="1054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156951361" sldId="1054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1937040206" sldId="1055"/>
        </pc:sldMkLst>
        <pc:spChg chg="del">
          <ac:chgData name="伊健 杜" userId="e69aded81da48593" providerId="LiveId" clId="{78890EDF-5E74-4CFB-A88A-F9A346D34550}" dt="2022-10-13T09:57:48.935" v="4537" actId="478"/>
          <ac:spMkLst>
            <pc:docMk/>
            <pc:sldMk cId="1937040206" sldId="1055"/>
            <ac:spMk id="2" creationId="{5A19F63C-9502-E384-7507-AE77A1B6032F}"/>
          </ac:spMkLst>
        </pc:spChg>
        <pc:spChg chg="add mod">
          <ac:chgData name="伊健 杜" userId="e69aded81da48593" providerId="LiveId" clId="{78890EDF-5E74-4CFB-A88A-F9A346D34550}" dt="2022-10-13T10:02:31.137" v="4691" actId="1076"/>
          <ac:spMkLst>
            <pc:docMk/>
            <pc:sldMk cId="1937040206" sldId="1055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09:56:54.892" v="4536"/>
          <ac:spMkLst>
            <pc:docMk/>
            <pc:sldMk cId="1937040206" sldId="1055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1937040206" sldId="1055"/>
            <ac:spMk id="7" creationId="{8A134A8E-94C3-0EE7-C065-45DB3136BA45}"/>
          </ac:spMkLst>
        </pc:spChg>
        <pc:spChg chg="add mod">
          <ac:chgData name="伊健 杜" userId="e69aded81da48593" providerId="LiveId" clId="{78890EDF-5E74-4CFB-A88A-F9A346D34550}" dt="2022-10-13T10:01:52.849" v="4677" actId="1076"/>
          <ac:spMkLst>
            <pc:docMk/>
            <pc:sldMk cId="1937040206" sldId="1055"/>
            <ac:spMk id="8" creationId="{B412442D-5D2C-D57B-2031-07DC1F9BD18E}"/>
          </ac:spMkLst>
        </pc:spChg>
        <pc:spChg chg="add mod">
          <ac:chgData name="伊健 杜" userId="e69aded81da48593" providerId="LiveId" clId="{78890EDF-5E74-4CFB-A88A-F9A346D34550}" dt="2022-10-13T10:02:20.757" v="4688" actId="1076"/>
          <ac:spMkLst>
            <pc:docMk/>
            <pc:sldMk cId="1937040206" sldId="1055"/>
            <ac:spMk id="9" creationId="{7B386131-051F-EA1B-66AE-CB1677A16989}"/>
          </ac:spMkLst>
        </pc:spChg>
        <pc:picChg chg="add mod">
          <ac:chgData name="伊健 杜" userId="e69aded81da48593" providerId="LiveId" clId="{78890EDF-5E74-4CFB-A88A-F9A346D34550}" dt="2022-10-13T10:02:31.137" v="4691" actId="1076"/>
          <ac:picMkLst>
            <pc:docMk/>
            <pc:sldMk cId="1937040206" sldId="1055"/>
            <ac:picMk id="3" creationId="{C746BB03-0014-D62F-7B73-9E84B4573027}"/>
          </ac:picMkLst>
        </pc:picChg>
        <pc:picChg chg="add mod">
          <ac:chgData name="伊健 杜" userId="e69aded81da48593" providerId="LiveId" clId="{78890EDF-5E74-4CFB-A88A-F9A346D34550}" dt="2022-10-13T10:01:51.355" v="4676" actId="14100"/>
          <ac:picMkLst>
            <pc:docMk/>
            <pc:sldMk cId="1937040206" sldId="1055"/>
            <ac:picMk id="4" creationId="{7E5E7BA8-CE40-D311-39B7-6C0A4B9D498C}"/>
          </ac:picMkLst>
        </pc:picChg>
        <pc:picChg chg="add mod">
          <ac:chgData name="伊健 杜" userId="e69aded81da48593" providerId="LiveId" clId="{78890EDF-5E74-4CFB-A88A-F9A346D34550}" dt="2022-10-13T10:02:21.728" v="4689" actId="1076"/>
          <ac:picMkLst>
            <pc:docMk/>
            <pc:sldMk cId="1937040206" sldId="1055"/>
            <ac:picMk id="10" creationId="{DB061C1E-D379-A2F9-6117-E303CEE326D8}"/>
          </ac:picMkLst>
        </pc:picChg>
        <pc:picChg chg="del">
          <ac:chgData name="伊健 杜" userId="e69aded81da48593" providerId="LiveId" clId="{78890EDF-5E74-4CFB-A88A-F9A346D34550}" dt="2022-10-13T10:00:49.329" v="4652" actId="478"/>
          <ac:picMkLst>
            <pc:docMk/>
            <pc:sldMk cId="1937040206" sldId="1055"/>
            <ac:picMk id="1026" creationId="{DA8F65CF-9627-6383-7A06-253A609C8BB9}"/>
          </ac:picMkLst>
        </pc:picChg>
        <pc:picChg chg="add mod">
          <ac:chgData name="伊健 杜" userId="e69aded81da48593" providerId="LiveId" clId="{78890EDF-5E74-4CFB-A88A-F9A346D34550}" dt="2022-10-13T10:02:27.849" v="4690" actId="1076"/>
          <ac:picMkLst>
            <pc:docMk/>
            <pc:sldMk cId="1937040206" sldId="1055"/>
            <ac:picMk id="4098" creationId="{0D0D9D2D-3F8B-59FB-0874-BD599D24CBFC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291895734" sldId="1056"/>
        </pc:sldMkLst>
        <pc:spChg chg="del mod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5" creationId="{E84B93CB-B8B2-DB84-DF26-0970604E4045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291895734" sldId="1056"/>
            <ac:spMk id="7" creationId="{8A134A8E-94C3-0EE7-C065-45DB3136BA45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8" creationId="{B412442D-5D2C-D57B-2031-07DC1F9BD18E}"/>
          </ac:spMkLst>
        </pc:spChg>
        <pc:spChg chg="del">
          <ac:chgData name="伊健 杜" userId="e69aded81da48593" providerId="LiveId" clId="{78890EDF-5E74-4CFB-A88A-F9A346D34550}" dt="2022-10-13T10:05:24.894" v="4760" actId="478"/>
          <ac:spMkLst>
            <pc:docMk/>
            <pc:sldMk cId="3291895734" sldId="1056"/>
            <ac:spMk id="9" creationId="{7B386131-051F-EA1B-66AE-CB1677A16989}"/>
          </ac:spMkLst>
        </pc:sp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3" creationId="{C746BB03-0014-D62F-7B73-9E84B4573027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" creationId="{7E5E7BA8-CE40-D311-39B7-6C0A4B9D498C}"/>
          </ac:picMkLst>
        </pc:picChg>
        <pc:picChg chg="del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10" creationId="{DB061C1E-D379-A2F9-6117-E303CEE326D8}"/>
          </ac:picMkLst>
        </pc:picChg>
        <pc:picChg chg="del mod">
          <ac:chgData name="伊健 杜" userId="e69aded81da48593" providerId="LiveId" clId="{78890EDF-5E74-4CFB-A88A-F9A346D34550}" dt="2022-10-13T10:05:24.894" v="4760" actId="478"/>
          <ac:picMkLst>
            <pc:docMk/>
            <pc:sldMk cId="3291895734" sldId="1056"/>
            <ac:picMk id="4098" creationId="{0D0D9D2D-3F8B-59FB-0874-BD599D24CBFC}"/>
          </ac:picMkLst>
        </pc:picChg>
        <pc:picChg chg="add mod">
          <ac:chgData name="伊健 杜" userId="e69aded81da48593" providerId="LiveId" clId="{78890EDF-5E74-4CFB-A88A-F9A346D34550}" dt="2022-10-13T10:05:55.083" v="4763" actId="1076"/>
          <ac:picMkLst>
            <pc:docMk/>
            <pc:sldMk cId="3291895734" sldId="1056"/>
            <ac:picMk id="5122" creationId="{7A568157-548C-83D1-7DB0-4E8B04BE7D8A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893839984" sldId="1057"/>
        </pc:sldMkLst>
        <pc:spChg chg="mod">
          <ac:chgData name="伊健 杜" userId="e69aded81da48593" providerId="LiveId" clId="{78890EDF-5E74-4CFB-A88A-F9A346D34550}" dt="2022-10-13T11:21:52.972" v="4958" actId="20577"/>
          <ac:spMkLst>
            <pc:docMk/>
            <pc:sldMk cId="3893839984" sldId="1057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3893839984" sldId="1057"/>
            <ac:spMk id="7" creationId="{8A134A8E-94C3-0EE7-C065-45DB3136BA45}"/>
          </ac:spMkLst>
        </pc:spChg>
        <pc:picChg chg="add mod">
          <ac:chgData name="伊健 杜" userId="e69aded81da48593" providerId="LiveId" clId="{78890EDF-5E74-4CFB-A88A-F9A346D34550}" dt="2022-10-13T11:22:57.706" v="5060" actId="1076"/>
          <ac:picMkLst>
            <pc:docMk/>
            <pc:sldMk cId="3893839984" sldId="1057"/>
            <ac:picMk id="1026" creationId="{8089A75E-BD2C-13F8-B28B-22F724D3A078}"/>
          </ac:picMkLst>
        </pc:picChg>
        <pc:picChg chg="del mod">
          <ac:chgData name="伊健 杜" userId="e69aded81da48593" providerId="LiveId" clId="{78890EDF-5E74-4CFB-A88A-F9A346D34550}" dt="2022-10-13T11:22:46.250" v="5058" actId="478"/>
          <ac:picMkLst>
            <pc:docMk/>
            <pc:sldMk cId="3893839984" sldId="1057"/>
            <ac:picMk id="5122" creationId="{7A568157-548C-83D1-7DB0-4E8B04BE7D8A}"/>
          </ac:picMkLst>
        </pc:pic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2542799483" sldId="1058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2542799483" sldId="1058"/>
            <ac:spMk id="7" creationId="{8A134A8E-94C3-0EE7-C065-45DB3136BA45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515591944" sldId="1059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515591944" sldId="1059"/>
            <ac:spMk id="7" creationId="{8A134A8E-94C3-0EE7-C065-45DB3136BA45}"/>
          </ac:spMkLst>
        </pc:sp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3714553315" sldId="1060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3714553315" sldId="1060"/>
            <ac:spMk id="7" creationId="{8A134A8E-94C3-0EE7-C065-45DB3136BA45}"/>
          </ac:spMkLst>
        </pc:spChg>
        <pc:picChg chg="del">
          <ac:chgData name="伊健 杜" userId="e69aded81da48593" providerId="LiveId" clId="{78890EDF-5E74-4CFB-A88A-F9A346D34550}" dt="2022-10-13T11:25:09.884" v="5062" actId="478"/>
          <ac:picMkLst>
            <pc:docMk/>
            <pc:sldMk cId="3714553315" sldId="1060"/>
            <ac:picMk id="1026" creationId="{8089A75E-BD2C-13F8-B28B-22F724D3A078}"/>
          </ac:picMkLst>
        </pc:picChg>
        <pc:picChg chg="add mod">
          <ac:chgData name="伊健 杜" userId="e69aded81da48593" providerId="LiveId" clId="{78890EDF-5E74-4CFB-A88A-F9A346D34550}" dt="2022-10-13T11:25:13.713" v="5065" actId="1076"/>
          <ac:picMkLst>
            <pc:docMk/>
            <pc:sldMk cId="3714553315" sldId="1060"/>
            <ac:picMk id="2050" creationId="{F0618C33-DD6E-A245-2D92-DDF07D12B1F3}"/>
          </ac:picMkLst>
        </pc:picChg>
      </pc:sldChg>
      <pc:sldChg chg="addSp delSp modSp add mod">
        <pc:chgData name="伊健 杜" userId="e69aded81da48593" providerId="LiveId" clId="{78890EDF-5E74-4CFB-A88A-F9A346D34550}" dt="2022-10-13T11:37:47.109" v="5419"/>
        <pc:sldMkLst>
          <pc:docMk/>
          <pc:sldMk cId="920932515" sldId="1061"/>
        </pc:sldMkLst>
        <pc:spChg chg="mod">
          <ac:chgData name="伊健 杜" userId="e69aded81da48593" providerId="LiveId" clId="{78890EDF-5E74-4CFB-A88A-F9A346D34550}" dt="2022-10-13T11:26:10.366" v="5133" actId="20577"/>
          <ac:spMkLst>
            <pc:docMk/>
            <pc:sldMk cId="920932515" sldId="1061"/>
            <ac:spMk id="6" creationId="{F83A6AC8-56F1-EB9E-DD47-C1CFF9753BBA}"/>
          </ac:spMkLst>
        </pc:spChg>
        <pc:spChg chg="mod">
          <ac:chgData name="伊健 杜" userId="e69aded81da48593" providerId="LiveId" clId="{78890EDF-5E74-4CFB-A88A-F9A346D34550}" dt="2022-10-13T11:37:47.109" v="5419"/>
          <ac:spMkLst>
            <pc:docMk/>
            <pc:sldMk cId="920932515" sldId="1061"/>
            <ac:spMk id="7" creationId="{8A134A8E-94C3-0EE7-C065-45DB3136BA45}"/>
          </ac:spMkLst>
        </pc:spChg>
        <pc:picChg chg="add del mod">
          <ac:chgData name="伊健 杜" userId="e69aded81da48593" providerId="LiveId" clId="{78890EDF-5E74-4CFB-A88A-F9A346D34550}" dt="2022-10-13T11:28:05.310" v="5217" actId="1076"/>
          <ac:picMkLst>
            <pc:docMk/>
            <pc:sldMk cId="920932515" sldId="1061"/>
            <ac:picMk id="2" creationId="{C47B8DB3-107F-1F82-34C8-CB971C956FED}"/>
          </ac:picMkLst>
        </pc:picChg>
        <pc:picChg chg="del">
          <ac:chgData name="伊健 杜" userId="e69aded81da48593" providerId="LiveId" clId="{78890EDF-5E74-4CFB-A88A-F9A346D34550}" dt="2022-10-13T11:26:48.434" v="5134" actId="478"/>
          <ac:picMkLst>
            <pc:docMk/>
            <pc:sldMk cId="920932515" sldId="1061"/>
            <ac:picMk id="2050" creationId="{F0618C33-DD6E-A245-2D92-DDF07D12B1F3}"/>
          </ac:picMkLst>
        </pc:picChg>
        <pc:picChg chg="add mod">
          <ac:chgData name="伊健 杜" userId="e69aded81da48593" providerId="LiveId" clId="{78890EDF-5E74-4CFB-A88A-F9A346D34550}" dt="2022-10-13T11:28:04.420" v="5216" actId="14100"/>
          <ac:picMkLst>
            <pc:docMk/>
            <pc:sldMk cId="920932515" sldId="1061"/>
            <ac:picMk id="3074" creationId="{45964954-CFA3-4897-73E5-AC50CAB705AB}"/>
          </ac:picMkLst>
        </pc:picChg>
      </pc:sldChg>
      <pc:sldChg chg="addSp delSp modSp new mod ord">
        <pc:chgData name="伊健 杜" userId="e69aded81da48593" providerId="LiveId" clId="{78890EDF-5E74-4CFB-A88A-F9A346D34550}" dt="2022-10-13T11:37:47.109" v="5419"/>
        <pc:sldMkLst>
          <pc:docMk/>
          <pc:sldMk cId="4037140997" sldId="1062"/>
        </pc:sldMkLst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2" creationId="{2948B4D0-8E62-D895-9808-E0D5C64F711C}"/>
          </ac:spMkLst>
        </pc:spChg>
        <pc:spChg chg="del">
          <ac:chgData name="伊健 杜" userId="e69aded81da48593" providerId="LiveId" clId="{78890EDF-5E74-4CFB-A88A-F9A346D34550}" dt="2022-10-13T11:28:45.495" v="5280" actId="478"/>
          <ac:spMkLst>
            <pc:docMk/>
            <pc:sldMk cId="4037140997" sldId="1062"/>
            <ac:spMk id="3" creationId="{19BD122B-B081-C3D7-A2F9-EDBA32AEA82C}"/>
          </ac:spMkLst>
        </pc:spChg>
        <pc:spChg chg="add mod">
          <ac:chgData name="伊健 杜" userId="e69aded81da48593" providerId="LiveId" clId="{78890EDF-5E74-4CFB-A88A-F9A346D34550}" dt="2022-10-13T11:37:47.109" v="5419"/>
          <ac:spMkLst>
            <pc:docMk/>
            <pc:sldMk cId="4037140997" sldId="1062"/>
            <ac:spMk id="4" creationId="{3E43AB14-E06D-A0CF-AEFF-4228A00F5602}"/>
          </ac:spMkLst>
        </pc:spChg>
      </pc:sldChg>
      <pc:sldChg chg="modSp add mod">
        <pc:chgData name="伊健 杜" userId="e69aded81da48593" providerId="LiveId" clId="{78890EDF-5E74-4CFB-A88A-F9A346D34550}" dt="2022-10-13T11:37:47.109" v="5419"/>
        <pc:sldMkLst>
          <pc:docMk/>
          <pc:sldMk cId="128798790" sldId="1063"/>
        </pc:sldMkLst>
        <pc:spChg chg="mod">
          <ac:chgData name="伊健 杜" userId="e69aded81da48593" providerId="LiveId" clId="{78890EDF-5E74-4CFB-A88A-F9A346D34550}" dt="2022-10-13T11:37:47.109" v="5419"/>
          <ac:spMkLst>
            <pc:docMk/>
            <pc:sldMk cId="128798790" sldId="1063"/>
            <ac:spMk id="7" creationId="{8A134A8E-94C3-0EE7-C065-45DB3136BA45}"/>
          </ac:spMkLst>
        </pc:spChg>
      </pc:sldChg>
      <pc:sldChg chg="new">
        <pc:chgData name="伊健 杜" userId="e69aded81da48593" providerId="LiveId" clId="{78890EDF-5E74-4CFB-A88A-F9A346D34550}" dt="2022-10-13T12:00:30.781" v="5420" actId="680"/>
        <pc:sldMkLst>
          <pc:docMk/>
          <pc:sldMk cId="2248431918" sldId="1064"/>
        </pc:sldMkLst>
      </pc:sldChg>
    </pc:docChg>
  </pc:docChgLst>
  <pc:docChgLst>
    <pc:chgData name="伊健 杜" userId="e69aded81da48593" providerId="LiveId" clId="{AD3D2631-C0F2-4A15-BF09-594062E7B4B3}"/>
    <pc:docChg chg="custSel addSld delSld modSld">
      <pc:chgData name="伊健 杜" userId="e69aded81da48593" providerId="LiveId" clId="{AD3D2631-C0F2-4A15-BF09-594062E7B4B3}" dt="2022-11-24T14:25:33.540" v="4227" actId="20577"/>
      <pc:docMkLst>
        <pc:docMk/>
      </pc:docMkLst>
      <pc:sldChg chg="del">
        <pc:chgData name="伊健 杜" userId="e69aded81da48593" providerId="LiveId" clId="{AD3D2631-C0F2-4A15-BF09-594062E7B4B3}" dt="2022-11-24T09:52:45.976" v="0" actId="47"/>
        <pc:sldMkLst>
          <pc:docMk/>
          <pc:sldMk cId="3713407892" sldId="153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263099494" sldId="154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15942215" sldId="154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26793793" sldId="154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007788460" sldId="154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64699303" sldId="154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690118563" sldId="154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53337807" sldId="154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623670818" sldId="154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432332733" sldId="154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840133639" sldId="154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23772382" sldId="155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47456458" sldId="155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377660216" sldId="155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74177971" sldId="155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254805508" sldId="155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881422964" sldId="155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8462873" sldId="155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949559748" sldId="155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91744232" sldId="155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95608343" sldId="156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471558706" sldId="156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21158838" sldId="156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4059727094" sldId="156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514319693" sldId="156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241361327" sldId="156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60698532" sldId="156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786782607" sldId="156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197365078" sldId="156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061165110" sldId="156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69663911" sldId="157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639187811" sldId="157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1063674" sldId="157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914621251" sldId="157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2921546110" sldId="1574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57551711" sldId="1575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039729634" sldId="1576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549272423" sldId="1577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774830906" sldId="1578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05299179" sldId="1579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911917" sldId="1580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381755354" sldId="1581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434828895" sldId="1582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3106630224" sldId="1583"/>
        </pc:sldMkLst>
      </pc:sldChg>
      <pc:sldChg chg="del">
        <pc:chgData name="伊健 杜" userId="e69aded81da48593" providerId="LiveId" clId="{AD3D2631-C0F2-4A15-BF09-594062E7B4B3}" dt="2022-11-24T09:52:45.976" v="0" actId="47"/>
        <pc:sldMkLst>
          <pc:docMk/>
          <pc:sldMk cId="1987062066" sldId="1584"/>
        </pc:sldMkLst>
      </pc:sldChg>
      <pc:sldChg chg="delSp mod">
        <pc:chgData name="伊健 杜" userId="e69aded81da48593" providerId="LiveId" clId="{AD3D2631-C0F2-4A15-BF09-594062E7B4B3}" dt="2022-11-24T12:48:12.134" v="3904" actId="478"/>
        <pc:sldMkLst>
          <pc:docMk/>
          <pc:sldMk cId="3809811080" sldId="1592"/>
        </pc:sldMkLst>
        <pc:spChg chg="del">
          <ac:chgData name="伊健 杜" userId="e69aded81da48593" providerId="LiveId" clId="{AD3D2631-C0F2-4A15-BF09-594062E7B4B3}" dt="2022-11-24T12:48:12.134" v="3904" actId="478"/>
          <ac:spMkLst>
            <pc:docMk/>
            <pc:sldMk cId="3809811080" sldId="1592"/>
            <ac:spMk id="2" creationId="{A74E17AE-0C0B-E6C0-8A05-727AF3B9C2D8}"/>
          </ac:spMkLst>
        </pc:spChg>
      </pc:sldChg>
      <pc:sldChg chg="modSp mod">
        <pc:chgData name="伊健 杜" userId="e69aded81da48593" providerId="LiveId" clId="{AD3D2631-C0F2-4A15-BF09-594062E7B4B3}" dt="2022-11-24T13:32:17.719" v="4196"/>
        <pc:sldMkLst>
          <pc:docMk/>
          <pc:sldMk cId="3440703046" sldId="1599"/>
        </pc:sldMkLst>
        <pc:spChg chg="mod">
          <ac:chgData name="伊健 杜" userId="e69aded81da48593" providerId="LiveId" clId="{AD3D2631-C0F2-4A15-BF09-594062E7B4B3}" dt="2022-11-24T13:32:17.719" v="4196"/>
          <ac:spMkLst>
            <pc:docMk/>
            <pc:sldMk cId="3440703046" sldId="1599"/>
            <ac:spMk id="5" creationId="{E7287B0E-EF55-E721-8EFA-9A9183C0EDF9}"/>
          </ac:spMkLst>
        </pc:sp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534792075" sldId="160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534792075" sldId="1604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509472187" sldId="1605"/>
        </pc:sldMkLst>
        <pc:spChg chg="mod">
          <ac:chgData name="伊健 杜" userId="e69aded81da48593" providerId="LiveId" clId="{AD3D2631-C0F2-4A15-BF09-594062E7B4B3}" dt="2022-11-24T11:21:15.271" v="66"/>
          <ac:spMkLst>
            <pc:docMk/>
            <pc:sldMk cId="1509472187" sldId="1605"/>
            <ac:spMk id="2" creationId="{10304424-DB4A-36E7-9E0D-D32A5DD0F26C}"/>
          </ac:spMkLst>
        </pc:spChg>
        <pc:spChg chg="del">
          <ac:chgData name="伊健 杜" userId="e69aded81da48593" providerId="LiveId" clId="{AD3D2631-C0F2-4A15-BF09-594062E7B4B3}" dt="2022-11-24T11:32:08.221" v="332" actId="478"/>
          <ac:spMkLst>
            <pc:docMk/>
            <pc:sldMk cId="1509472187" sldId="1605"/>
            <ac:spMk id="4" creationId="{C9EB1683-32BA-D853-E5DD-20374D14558E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509472187" sldId="1605"/>
            <ac:spMk id="5" creationId="{E7287B0E-EF55-E721-8EFA-9A9183C0EDF9}"/>
          </ac:spMkLst>
        </pc:spChg>
        <pc:picChg chg="add mod">
          <ac:chgData name="伊健 杜" userId="e69aded81da48593" providerId="LiveId" clId="{AD3D2631-C0F2-4A15-BF09-594062E7B4B3}" dt="2022-11-24T11:32:35.925" v="334" actId="1076"/>
          <ac:picMkLst>
            <pc:docMk/>
            <pc:sldMk cId="1509472187" sldId="1605"/>
            <ac:picMk id="1026" creationId="{83A75319-B67A-7770-34BE-2D7A71DABBB9}"/>
          </ac:picMkLst>
        </pc:picChg>
        <pc:picChg chg="del">
          <ac:chgData name="伊健 杜" userId="e69aded81da48593" providerId="LiveId" clId="{AD3D2631-C0F2-4A15-BF09-594062E7B4B3}" dt="2022-11-24T11:32:06.293" v="331" actId="478"/>
          <ac:picMkLst>
            <pc:docMk/>
            <pc:sldMk cId="1509472187" sldId="1605"/>
            <ac:picMk id="12290" creationId="{FAB3FBCE-98D8-559F-F420-BD5ACA422C5E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0664107" sldId="1606"/>
        </pc:sldMkLst>
        <pc:spChg chg="mod">
          <ac:chgData name="伊健 杜" userId="e69aded81da48593" providerId="LiveId" clId="{AD3D2631-C0F2-4A15-BF09-594062E7B4B3}" dt="2022-11-24T11:32:48.654" v="337" actId="20577"/>
          <ac:spMkLst>
            <pc:docMk/>
            <pc:sldMk cId="310664107" sldId="160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0664107" sldId="160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3:34.569" v="450" actId="478"/>
          <ac:picMkLst>
            <pc:docMk/>
            <pc:sldMk cId="310664107" sldId="1606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33:49.573" v="454" actId="1076"/>
          <ac:picMkLst>
            <pc:docMk/>
            <pc:sldMk cId="310664107" sldId="1606"/>
            <ac:picMk id="2050" creationId="{8B2BE2D7-7C6A-8A06-2779-1AA91928F391}"/>
          </ac:picMkLst>
        </pc:picChg>
        <pc:picChg chg="add mod">
          <ac:chgData name="伊健 杜" userId="e69aded81da48593" providerId="LiveId" clId="{AD3D2631-C0F2-4A15-BF09-594062E7B4B3}" dt="2022-11-24T11:35:34.460" v="456" actId="14100"/>
          <ac:picMkLst>
            <pc:docMk/>
            <pc:sldMk cId="310664107" sldId="1606"/>
            <ac:picMk id="2052" creationId="{7CDD686E-B376-201E-4234-64982CDA4EA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7774154" sldId="1607"/>
        </pc:sldMkLst>
        <pc:spChg chg="mod">
          <ac:chgData name="伊健 杜" userId="e69aded81da48593" providerId="LiveId" clId="{AD3D2631-C0F2-4A15-BF09-594062E7B4B3}" dt="2022-11-24T11:37:32.507" v="472"/>
          <ac:spMkLst>
            <pc:docMk/>
            <pc:sldMk cId="387774154" sldId="1607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87774154" sldId="1607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39:23.308" v="596" actId="478"/>
          <ac:picMkLst>
            <pc:docMk/>
            <pc:sldMk cId="387774154" sldId="1607"/>
            <ac:picMk id="1026" creationId="{83A75319-B67A-7770-34BE-2D7A71DABBB9}"/>
          </ac:picMkLst>
        </pc:picChg>
        <pc:picChg chg="add mod">
          <ac:chgData name="伊健 杜" userId="e69aded81da48593" providerId="LiveId" clId="{AD3D2631-C0F2-4A15-BF09-594062E7B4B3}" dt="2022-11-24T11:40:15.130" v="603" actId="1076"/>
          <ac:picMkLst>
            <pc:docMk/>
            <pc:sldMk cId="387774154" sldId="1607"/>
            <ac:picMk id="3074" creationId="{64EA6790-3979-A393-BD15-C7D8066FB8E5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089862687" sldId="1608"/>
        </pc:sldMkLst>
        <pc:spChg chg="mod">
          <ac:chgData name="伊健 杜" userId="e69aded81da48593" providerId="LiveId" clId="{AD3D2631-C0F2-4A15-BF09-594062E7B4B3}" dt="2022-11-24T11:40:24.342" v="606" actId="20577"/>
          <ac:spMkLst>
            <pc:docMk/>
            <pc:sldMk cId="1089862687" sldId="160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089862687" sldId="1608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41:25.527" v="695" actId="478"/>
          <ac:picMkLst>
            <pc:docMk/>
            <pc:sldMk cId="1089862687" sldId="1608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1:47.973" v="699" actId="1076"/>
          <ac:picMkLst>
            <pc:docMk/>
            <pc:sldMk cId="1089862687" sldId="1608"/>
            <ac:picMk id="4098" creationId="{DEEEFAD6-8CBB-B73B-0B19-81E28BA7CFC9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3515143420" sldId="160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515143420" sldId="1609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4078379201" sldId="1610"/>
        </pc:sldMkLst>
        <pc:spChg chg="mod">
          <ac:chgData name="伊健 杜" userId="e69aded81da48593" providerId="LiveId" clId="{AD3D2631-C0F2-4A15-BF09-594062E7B4B3}" dt="2022-11-24T11:43:25.305" v="813"/>
          <ac:spMkLst>
            <pc:docMk/>
            <pc:sldMk cId="4078379201" sldId="1610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4078379201" sldId="1610"/>
            <ac:spMk id="5" creationId="{E7287B0E-EF55-E721-8EFA-9A9183C0EDF9}"/>
          </ac:spMkLst>
        </pc:spChg>
        <pc:picChg chg="add del mod">
          <ac:chgData name="伊健 杜" userId="e69aded81da48593" providerId="LiveId" clId="{AD3D2631-C0F2-4A15-BF09-594062E7B4B3}" dt="2022-11-24T11:49:05.683" v="939"/>
          <ac:picMkLst>
            <pc:docMk/>
            <pc:sldMk cId="4078379201" sldId="1610"/>
            <ac:picMk id="4" creationId="{27C77739-B5AB-4FA6-9EF7-C5B6DDC9A9B7}"/>
          </ac:picMkLst>
        </pc:picChg>
        <pc:picChg chg="del">
          <ac:chgData name="伊健 杜" userId="e69aded81da48593" providerId="LiveId" clId="{AD3D2631-C0F2-4A15-BF09-594062E7B4B3}" dt="2022-11-24T11:48:25.294" v="933" actId="478"/>
          <ac:picMkLst>
            <pc:docMk/>
            <pc:sldMk cId="4078379201" sldId="1610"/>
            <ac:picMk id="3074" creationId="{64EA6790-3979-A393-BD15-C7D8066FB8E5}"/>
          </ac:picMkLst>
        </pc:picChg>
        <pc:picChg chg="add mod">
          <ac:chgData name="伊健 杜" userId="e69aded81da48593" providerId="LiveId" clId="{AD3D2631-C0F2-4A15-BF09-594062E7B4B3}" dt="2022-11-24T11:48:56.602" v="937" actId="1076"/>
          <ac:picMkLst>
            <pc:docMk/>
            <pc:sldMk cId="4078379201" sldId="1610"/>
            <ac:picMk id="5122" creationId="{754C11BD-6211-7BEF-D0DE-D45C10277D8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91553906" sldId="1611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91553906" sldId="1611"/>
            <ac:spMk id="4" creationId="{2CD63A4E-E37B-41A6-9090-C7BF9F9D4BD7}"/>
          </ac:spMkLst>
        </pc:spChg>
      </pc:sldChg>
      <pc:sldChg chg="modSp add mod">
        <pc:chgData name="伊健 杜" userId="e69aded81da48593" providerId="LiveId" clId="{AD3D2631-C0F2-4A15-BF09-594062E7B4B3}" dt="2022-11-24T13:57:42.531" v="4197" actId="20577"/>
        <pc:sldMkLst>
          <pc:docMk/>
          <pc:sldMk cId="1405154617" sldId="1612"/>
        </pc:sldMkLst>
        <pc:spChg chg="mod">
          <ac:chgData name="伊健 杜" userId="e69aded81da48593" providerId="LiveId" clId="{AD3D2631-C0F2-4A15-BF09-594062E7B4B3}" dt="2022-11-24T11:50:22.038" v="995" actId="1076"/>
          <ac:spMkLst>
            <pc:docMk/>
            <pc:sldMk cId="1405154617" sldId="161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3:57:42.531" v="4197" actId="20577"/>
          <ac:spMkLst>
            <pc:docMk/>
            <pc:sldMk cId="1405154617" sldId="161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53796247" sldId="161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153796247" sldId="161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3:16.690" v="1294" actId="478"/>
          <ac:picMkLst>
            <pc:docMk/>
            <pc:sldMk cId="2153796247" sldId="1613"/>
            <ac:picMk id="5122" creationId="{754C11BD-6211-7BEF-D0DE-D45C10277D8C}"/>
          </ac:picMkLst>
        </pc:picChg>
        <pc:picChg chg="add mod">
          <ac:chgData name="伊健 杜" userId="e69aded81da48593" providerId="LiveId" clId="{AD3D2631-C0F2-4A15-BF09-594062E7B4B3}" dt="2022-11-24T11:54:12.590" v="1347" actId="1076"/>
          <ac:picMkLst>
            <pc:docMk/>
            <pc:sldMk cId="2153796247" sldId="1613"/>
            <ac:picMk id="6146" creationId="{599C5FB0-3653-6558-318D-8194DD92413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129293732" sldId="161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129293732" sldId="1614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1:55:14.050" v="1487" actId="478"/>
          <ac:picMkLst>
            <pc:docMk/>
            <pc:sldMk cId="3129293732" sldId="1614"/>
            <ac:picMk id="6146" creationId="{599C5FB0-3653-6558-318D-8194DD924132}"/>
          </ac:picMkLst>
        </pc:picChg>
        <pc:picChg chg="add mod">
          <ac:chgData name="伊健 杜" userId="e69aded81da48593" providerId="LiveId" clId="{AD3D2631-C0F2-4A15-BF09-594062E7B4B3}" dt="2022-11-24T11:55:33.704" v="1490" actId="1076"/>
          <ac:picMkLst>
            <pc:docMk/>
            <pc:sldMk cId="3129293732" sldId="1614"/>
            <ac:picMk id="8194" creationId="{99252EC4-6C1B-41E0-77BD-783C66AEE727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861180618" sldId="161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861180618" sldId="1615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1:56:37.731" v="1578" actId="478"/>
          <ac:picMkLst>
            <pc:docMk/>
            <pc:sldMk cId="861180618" sldId="1615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1:56:41.301" v="1581" actId="14100"/>
          <ac:picMkLst>
            <pc:docMk/>
            <pc:sldMk cId="861180618" sldId="1615"/>
            <ac:picMk id="9218" creationId="{05E32004-69BA-A503-F300-49B354DDCE31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214066798" sldId="1616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14066798" sldId="1616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839671775" sldId="1617"/>
        </pc:sldMkLst>
        <pc:spChg chg="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2" creationId="{1302A11A-625D-774F-23B3-739301B530C3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39671775" sldId="1617"/>
            <ac:spMk id="3" creationId="{ABC6FAE7-B0DC-C53F-ABA7-511046C801BC}"/>
          </ac:spMkLst>
        </pc:spChg>
        <pc:spChg chg="add mod">
          <ac:chgData name="伊健 杜" userId="e69aded81da48593" providerId="LiveId" clId="{AD3D2631-C0F2-4A15-BF09-594062E7B4B3}" dt="2022-11-24T11:59:37.893" v="1786" actId="1076"/>
          <ac:spMkLst>
            <pc:docMk/>
            <pc:sldMk cId="1839671775" sldId="1617"/>
            <ac:spMk id="4" creationId="{E44F7AEB-7709-2FDB-930C-4DE3FFDF3933}"/>
          </ac:spMkLst>
        </pc:spChg>
        <pc:picChg chg="add mod">
          <ac:chgData name="伊健 杜" userId="e69aded81da48593" providerId="LiveId" clId="{AD3D2631-C0F2-4A15-BF09-594062E7B4B3}" dt="2022-11-24T12:01:14.423" v="1895" actId="1076"/>
          <ac:picMkLst>
            <pc:docMk/>
            <pc:sldMk cId="1839671775" sldId="1617"/>
            <ac:picMk id="10242" creationId="{DD3FDD7E-9239-215A-5D5A-F8EC12572B69}"/>
          </ac:picMkLst>
        </pc:picChg>
        <pc:picChg chg="add del">
          <ac:chgData name="伊健 杜" userId="e69aded81da48593" providerId="LiveId" clId="{AD3D2631-C0F2-4A15-BF09-594062E7B4B3}" dt="2022-11-24T12:01:07.169" v="1890" actId="478"/>
          <ac:picMkLst>
            <pc:docMk/>
            <pc:sldMk cId="1839671775" sldId="1617"/>
            <ac:picMk id="15362" creationId="{4618BCC4-85AA-0403-A6C6-742574B59556}"/>
          </ac:picMkLst>
        </pc:picChg>
      </pc:sldChg>
      <pc:sldChg chg="add del">
        <pc:chgData name="伊健 杜" userId="e69aded81da48593" providerId="LiveId" clId="{AD3D2631-C0F2-4A15-BF09-594062E7B4B3}" dt="2022-11-24T11:58:10.270" v="1741" actId="47"/>
        <pc:sldMkLst>
          <pc:docMk/>
          <pc:sldMk cId="2246493458" sldId="1617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871946" sldId="1618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871946" sldId="1618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1:24.499" v="1897" actId="478"/>
          <ac:picMkLst>
            <pc:docMk/>
            <pc:sldMk cId="2628871946" sldId="1618"/>
            <ac:picMk id="10242" creationId="{DD3FDD7E-9239-215A-5D5A-F8EC12572B69}"/>
          </ac:picMkLst>
        </pc:picChg>
        <pc:picChg chg="add mod">
          <ac:chgData name="伊健 杜" userId="e69aded81da48593" providerId="LiveId" clId="{AD3D2631-C0F2-4A15-BF09-594062E7B4B3}" dt="2022-11-24T12:03:52.163" v="2108" actId="1076"/>
          <ac:picMkLst>
            <pc:docMk/>
            <pc:sldMk cId="2628871946" sldId="1618"/>
            <ac:picMk id="11266" creationId="{13C34B2D-592D-69D3-72C6-62840C4C5E29}"/>
          </ac:picMkLst>
        </pc:picChg>
        <pc:picChg chg="add mod">
          <ac:chgData name="伊健 杜" userId="e69aded81da48593" providerId="LiveId" clId="{AD3D2631-C0F2-4A15-BF09-594062E7B4B3}" dt="2022-11-24T12:04:19.601" v="2112" actId="1076"/>
          <ac:picMkLst>
            <pc:docMk/>
            <pc:sldMk cId="2628871946" sldId="1618"/>
            <ac:picMk id="11268" creationId="{5A57C2B6-A984-1C10-4A56-08555B2D6178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869048952" sldId="1619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3869048952" sldId="1619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6" creationId="{13C34B2D-592D-69D3-72C6-62840C4C5E29}"/>
          </ac:picMkLst>
        </pc:picChg>
        <pc:picChg chg="del mod">
          <ac:chgData name="伊健 杜" userId="e69aded81da48593" providerId="LiveId" clId="{AD3D2631-C0F2-4A15-BF09-594062E7B4B3}" dt="2022-11-24T12:05:05.371" v="2231" actId="478"/>
          <ac:picMkLst>
            <pc:docMk/>
            <pc:sldMk cId="3869048952" sldId="1619"/>
            <ac:picMk id="11268" creationId="{5A57C2B6-A984-1C10-4A56-08555B2D6178}"/>
          </ac:picMkLst>
        </pc:picChg>
        <pc:picChg chg="add mod">
          <ac:chgData name="伊健 杜" userId="e69aded81da48593" providerId="LiveId" clId="{AD3D2631-C0F2-4A15-BF09-594062E7B4B3}" dt="2022-11-24T12:15:37.670" v="2244" actId="1076"/>
          <ac:picMkLst>
            <pc:docMk/>
            <pc:sldMk cId="3869048952" sldId="1619"/>
            <ac:picMk id="12290" creationId="{B4869246-9344-BCF5-2D05-FACEFEB2144B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182445416" sldId="162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82445416" sldId="1620"/>
            <ac:spMk id="3" creationId="{ABC6FAE7-B0DC-C53F-ABA7-511046C801BC}"/>
          </ac:spMkLst>
        </pc:spChg>
        <pc:picChg chg="del">
          <ac:chgData name="伊健 杜" userId="e69aded81da48593" providerId="LiveId" clId="{AD3D2631-C0F2-4A15-BF09-594062E7B4B3}" dt="2022-11-24T12:15:40.498" v="2246" actId="478"/>
          <ac:picMkLst>
            <pc:docMk/>
            <pc:sldMk cId="2182445416" sldId="1620"/>
            <ac:picMk id="12290" creationId="{B4869246-9344-BCF5-2D05-FACEFEB2144B}"/>
          </ac:picMkLst>
        </pc:picChg>
        <pc:picChg chg="add mod">
          <ac:chgData name="伊健 杜" userId="e69aded81da48593" providerId="LiveId" clId="{AD3D2631-C0F2-4A15-BF09-594062E7B4B3}" dt="2022-11-24T12:17:17.084" v="2351" actId="1076"/>
          <ac:picMkLst>
            <pc:docMk/>
            <pc:sldMk cId="2182445416" sldId="1620"/>
            <ac:picMk id="13314" creationId="{E31564E1-8312-6996-3D41-4265D064639D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86893798" sldId="1621"/>
        </pc:sldMkLst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2" creationId="{B39ABA7F-F82A-9D8F-CB2C-251AC0410FFF}"/>
          </ac:spMkLst>
        </pc:spChg>
        <pc:spChg chg="add mod">
          <ac:chgData name="伊健 杜" userId="e69aded81da48593" providerId="LiveId" clId="{AD3D2631-C0F2-4A15-BF09-594062E7B4B3}" dt="2022-11-24T12:18:11.184" v="2439" actId="1076"/>
          <ac:spMkLst>
            <pc:docMk/>
            <pc:sldMk cId="186893798" sldId="1621"/>
            <ac:spMk id="3" creationId="{D7262616-2A42-297A-FD8D-49E1486ED545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86893798" sldId="1621"/>
            <ac:spMk id="4" creationId="{2CD63A4E-E37B-41A6-9090-C7BF9F9D4BD7}"/>
          </ac:spMkLst>
        </pc:spChg>
      </pc:sldChg>
      <pc:sldChg chg="addSp modSp add mod">
        <pc:chgData name="伊健 杜" userId="e69aded81da48593" providerId="LiveId" clId="{AD3D2631-C0F2-4A15-BF09-594062E7B4B3}" dt="2022-11-24T14:22:46.765" v="4220" actId="20577"/>
        <pc:sldMkLst>
          <pc:docMk/>
          <pc:sldMk cId="2140084177" sldId="1622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140084177" sldId="1622"/>
            <ac:spMk id="4" creationId="{2CD63A4E-E37B-41A6-9090-C7BF9F9D4BD7}"/>
          </ac:spMkLst>
        </pc:spChg>
        <pc:spChg chg="add mod">
          <ac:chgData name="伊健 杜" userId="e69aded81da48593" providerId="LiveId" clId="{AD3D2631-C0F2-4A15-BF09-594062E7B4B3}" dt="2022-11-24T14:22:46.765" v="4220" actId="20577"/>
          <ac:spMkLst>
            <pc:docMk/>
            <pc:sldMk cId="2140084177" sldId="1622"/>
            <ac:spMk id="5" creationId="{063CBC5B-C655-1F52-58AF-5DB05D918B1A}"/>
          </ac:spMkLst>
        </pc:spChg>
      </pc:sldChg>
      <pc:sldChg chg="addSp delSp modSp add mod">
        <pc:chgData name="伊健 杜" userId="e69aded81da48593" providerId="LiveId" clId="{AD3D2631-C0F2-4A15-BF09-594062E7B4B3}" dt="2022-11-24T14:25:33.540" v="4227" actId="20577"/>
        <pc:sldMkLst>
          <pc:docMk/>
          <pc:sldMk cId="1754243108" sldId="162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754243108" sldId="162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4:25:33.540" v="4227" actId="20577"/>
          <ac:spMkLst>
            <pc:docMk/>
            <pc:sldMk cId="1754243108" sldId="162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6:14.055" v="2606" actId="478"/>
          <ac:picMkLst>
            <pc:docMk/>
            <pc:sldMk cId="1754243108" sldId="1623"/>
            <ac:picMk id="8194" creationId="{99252EC4-6C1B-41E0-77BD-783C66AEE727}"/>
          </ac:picMkLst>
        </pc:picChg>
        <pc:picChg chg="add mod">
          <ac:chgData name="伊健 杜" userId="e69aded81da48593" providerId="LiveId" clId="{AD3D2631-C0F2-4A15-BF09-594062E7B4B3}" dt="2022-11-24T12:26:44.879" v="2610" actId="1076"/>
          <ac:picMkLst>
            <pc:docMk/>
            <pc:sldMk cId="1754243108" sldId="1623"/>
            <ac:picMk id="14338" creationId="{863D76BD-C676-9376-24D6-D0B812FFF695}"/>
          </ac:picMkLst>
        </pc:picChg>
      </pc:sldChg>
      <pc:sldChg chg="add del">
        <pc:chgData name="伊健 杜" userId="e69aded81da48593" providerId="LiveId" clId="{AD3D2631-C0F2-4A15-BF09-594062E7B4B3}" dt="2022-11-24T12:18:46.473" v="2458"/>
        <pc:sldMkLst>
          <pc:docMk/>
          <pc:sldMk cId="4176587937" sldId="1623"/>
        </pc:sldMkLst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602145943" sldId="162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602145943" sldId="162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27:51.979" v="2831" actId="478"/>
          <ac:picMkLst>
            <pc:docMk/>
            <pc:sldMk cId="602145943" sldId="1624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28:42.565" v="2834" actId="14100"/>
          <ac:picMkLst>
            <pc:docMk/>
            <pc:sldMk cId="602145943" sldId="1624"/>
            <ac:picMk id="17410" creationId="{84AEFCF3-809A-38F1-D439-ED5EBA032BC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49687616" sldId="1625"/>
        </pc:sldMkLst>
        <pc:spChg chg="mod">
          <ac:chgData name="伊健 杜" userId="e69aded81da48593" providerId="LiveId" clId="{AD3D2631-C0F2-4A15-BF09-594062E7B4B3}" dt="2022-11-24T12:30:18.756" v="2854" actId="20577"/>
          <ac:spMkLst>
            <pc:docMk/>
            <pc:sldMk cId="249687616" sldId="1625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49687616" sldId="1625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0:47.324" v="2958" actId="478"/>
          <ac:picMkLst>
            <pc:docMk/>
            <pc:sldMk cId="249687616" sldId="1625"/>
            <ac:picMk id="14338" creationId="{863D76BD-C676-9376-24D6-D0B812FFF695}"/>
          </ac:picMkLst>
        </pc:picChg>
        <pc:picChg chg="add mod">
          <ac:chgData name="伊健 杜" userId="e69aded81da48593" providerId="LiveId" clId="{AD3D2631-C0F2-4A15-BF09-594062E7B4B3}" dt="2022-11-24T12:31:29.141" v="2962" actId="1076"/>
          <ac:picMkLst>
            <pc:docMk/>
            <pc:sldMk cId="249687616" sldId="1625"/>
            <ac:picMk id="18434" creationId="{D5CA35D0-3B69-A69C-5284-AF9120C3471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1639576957" sldId="1626"/>
        </pc:sldMkLst>
        <pc:spChg chg="mod">
          <ac:chgData name="伊健 杜" userId="e69aded81da48593" providerId="LiveId" clId="{AD3D2631-C0F2-4A15-BF09-594062E7B4B3}" dt="2022-11-24T12:31:34.580" v="2967" actId="20577"/>
          <ac:spMkLst>
            <pc:docMk/>
            <pc:sldMk cId="1639576957" sldId="1626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1639576957" sldId="162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1:34.996" v="2968" actId="478"/>
          <ac:picMkLst>
            <pc:docMk/>
            <pc:sldMk cId="1639576957" sldId="1626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2:52.849" v="3124" actId="1076"/>
          <ac:picMkLst>
            <pc:docMk/>
            <pc:sldMk cId="1639576957" sldId="1626"/>
            <ac:picMk id="19458" creationId="{7775B0F1-DBDE-C3F4-2CE5-05C03A26B098}"/>
          </ac:picMkLst>
        </pc:picChg>
      </pc:sldChg>
      <pc:sldChg chg="addSp modSp add mod">
        <pc:chgData name="伊健 杜" userId="e69aded81da48593" providerId="LiveId" clId="{AD3D2631-C0F2-4A15-BF09-594062E7B4B3}" dt="2022-11-24T12:53:11.534" v="4184"/>
        <pc:sldMkLst>
          <pc:docMk/>
          <pc:sldMk cId="1259822967" sldId="1627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259822967" sldId="1627"/>
            <ac:spMk id="4" creationId="{2CD63A4E-E37B-41A6-9090-C7BF9F9D4BD7}"/>
          </ac:spMkLst>
        </pc:spChg>
        <pc:picChg chg="add mod">
          <ac:chgData name="伊健 杜" userId="e69aded81da48593" providerId="LiveId" clId="{AD3D2631-C0F2-4A15-BF09-594062E7B4B3}" dt="2022-11-24T12:41:40.028" v="3645" actId="1076"/>
          <ac:picMkLst>
            <pc:docMk/>
            <pc:sldMk cId="1259822967" sldId="1627"/>
            <ac:picMk id="22530" creationId="{B4AE1CE3-E11F-5452-1BE0-15104D4A0B22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628473331" sldId="1628"/>
        </pc:sldMkLst>
        <pc:spChg chg="mod">
          <ac:chgData name="伊健 杜" userId="e69aded81da48593" providerId="LiveId" clId="{AD3D2631-C0F2-4A15-BF09-594062E7B4B3}" dt="2022-11-24T12:33:56.294" v="3199"/>
          <ac:spMkLst>
            <pc:docMk/>
            <pc:sldMk cId="2628473331" sldId="1628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628473331" sldId="1628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34:16.111" v="3262" actId="478"/>
          <ac:picMkLst>
            <pc:docMk/>
            <pc:sldMk cId="2628473331" sldId="1628"/>
            <ac:picMk id="18434" creationId="{D5CA35D0-3B69-A69C-5284-AF9120C34710}"/>
          </ac:picMkLst>
        </pc:picChg>
        <pc:picChg chg="add mod">
          <ac:chgData name="伊健 杜" userId="e69aded81da48593" providerId="LiveId" clId="{AD3D2631-C0F2-4A15-BF09-594062E7B4B3}" dt="2022-11-24T12:35:05.999" v="3359" actId="1076"/>
          <ac:picMkLst>
            <pc:docMk/>
            <pc:sldMk cId="2628473331" sldId="1628"/>
            <ac:picMk id="20482" creationId="{215B8253-21D5-62A0-BC1B-5E88396C1EC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371381" sldId="1629"/>
        </pc:sldMkLst>
        <pc:spChg chg="mod">
          <ac:chgData name="伊健 杜" userId="e69aded81da48593" providerId="LiveId" clId="{AD3D2631-C0F2-4A15-BF09-594062E7B4B3}" dt="2022-11-24T12:35:13.461" v="3362" actId="20577"/>
          <ac:spMkLst>
            <pc:docMk/>
            <pc:sldMk cId="396371381" sldId="1629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371381" sldId="1629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36:24.311" v="3471" actId="478"/>
          <ac:picMkLst>
            <pc:docMk/>
            <pc:sldMk cId="396371381" sldId="1629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37:01.719" v="3475" actId="1076"/>
          <ac:picMkLst>
            <pc:docMk/>
            <pc:sldMk cId="396371381" sldId="1629"/>
            <ac:picMk id="21506" creationId="{42A5F04B-C961-B1FA-9DDB-6CA47FFF05CC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1426102253" sldId="1630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1426102253" sldId="1630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968406767" sldId="1631"/>
        </pc:sldMkLst>
        <pc:spChg chg="mod">
          <ac:chgData name="伊健 杜" userId="e69aded81da48593" providerId="LiveId" clId="{AD3D2631-C0F2-4A15-BF09-594062E7B4B3}" dt="2022-11-24T12:40:37.317" v="3549"/>
          <ac:spMkLst>
            <pc:docMk/>
            <pc:sldMk cId="3968406767" sldId="1631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968406767" sldId="1631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1:57.233" v="3646" actId="478"/>
          <ac:picMkLst>
            <pc:docMk/>
            <pc:sldMk cId="3968406767" sldId="1631"/>
            <ac:picMk id="20482" creationId="{215B8253-21D5-62A0-BC1B-5E88396C1EC1}"/>
          </ac:picMkLst>
        </pc:picChg>
        <pc:picChg chg="add mod">
          <ac:chgData name="伊健 杜" userId="e69aded81da48593" providerId="LiveId" clId="{AD3D2631-C0F2-4A15-BF09-594062E7B4B3}" dt="2022-11-24T12:42:56.026" v="3649" actId="1076"/>
          <ac:picMkLst>
            <pc:docMk/>
            <pc:sldMk cId="3968406767" sldId="1631"/>
            <ac:picMk id="23554" creationId="{8E03F5CE-AAF2-E688-C73C-326C8322A1A6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3285870722" sldId="1632"/>
        </pc:sldMkLst>
        <pc:spChg chg="mod">
          <ac:chgData name="伊健 杜" userId="e69aded81da48593" providerId="LiveId" clId="{AD3D2631-C0F2-4A15-BF09-594062E7B4B3}" dt="2022-11-24T12:44:14.932" v="3734" actId="20577"/>
          <ac:spMkLst>
            <pc:docMk/>
            <pc:sldMk cId="3285870722" sldId="1632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3285870722" sldId="1632"/>
            <ac:spMk id="5" creationId="{E7287B0E-EF55-E721-8EFA-9A9183C0EDF9}"/>
          </ac:spMkLst>
        </pc:spChg>
        <pc:picChg chg="del mod">
          <ac:chgData name="伊健 杜" userId="e69aded81da48593" providerId="LiveId" clId="{AD3D2631-C0F2-4A15-BF09-594062E7B4B3}" dt="2022-11-24T12:43:48.718" v="3652" actId="478"/>
          <ac:picMkLst>
            <pc:docMk/>
            <pc:sldMk cId="3285870722" sldId="1632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3:52.470" v="3655" actId="14100"/>
          <ac:picMkLst>
            <pc:docMk/>
            <pc:sldMk cId="3285870722" sldId="1632"/>
            <ac:picMk id="24578" creationId="{AEFEF4EC-DBC4-4DB7-931D-9DF12B71E100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896936344" sldId="1633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896936344" sldId="1633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6:37.598" v="3894" actId="478"/>
          <ac:picMkLst>
            <pc:docMk/>
            <pc:sldMk cId="2896936344" sldId="1633"/>
            <ac:picMk id="23554" creationId="{8E03F5CE-AAF2-E688-C73C-326C8322A1A6}"/>
          </ac:picMkLst>
        </pc:picChg>
        <pc:picChg chg="add mod">
          <ac:chgData name="伊健 杜" userId="e69aded81da48593" providerId="LiveId" clId="{AD3D2631-C0F2-4A15-BF09-594062E7B4B3}" dt="2022-11-24T12:46:40.945" v="3898" actId="1076"/>
          <ac:picMkLst>
            <pc:docMk/>
            <pc:sldMk cId="2896936344" sldId="1633"/>
            <ac:picMk id="25602" creationId="{C367CE2B-6144-9B4A-26F6-4776B735EE31}"/>
          </ac:picMkLst>
        </pc:picChg>
      </pc:sldChg>
      <pc:sldChg chg="addSp delSp modSp add mod">
        <pc:chgData name="伊健 杜" userId="e69aded81da48593" providerId="LiveId" clId="{AD3D2631-C0F2-4A15-BF09-594062E7B4B3}" dt="2022-11-24T12:53:11.534" v="4184"/>
        <pc:sldMkLst>
          <pc:docMk/>
          <pc:sldMk cId="2902031923" sldId="1634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2" creationId="{10304424-DB4A-36E7-9E0D-D32A5DD0F26C}"/>
          </ac:spMkLst>
        </pc:spChg>
        <pc:spChg chg="mod">
          <ac:chgData name="伊健 杜" userId="e69aded81da48593" providerId="LiveId" clId="{AD3D2631-C0F2-4A15-BF09-594062E7B4B3}" dt="2022-11-24T12:53:11.534" v="4184"/>
          <ac:spMkLst>
            <pc:docMk/>
            <pc:sldMk cId="2902031923" sldId="1634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50:18.838" v="4010" actId="478"/>
          <ac:picMkLst>
            <pc:docMk/>
            <pc:sldMk cId="2902031923" sldId="1634"/>
            <ac:picMk id="25602" creationId="{C367CE2B-6144-9B4A-26F6-4776B735EE31}"/>
          </ac:picMkLst>
        </pc:picChg>
        <pc:picChg chg="add mod">
          <ac:chgData name="伊健 杜" userId="e69aded81da48593" providerId="LiveId" clId="{AD3D2631-C0F2-4A15-BF09-594062E7B4B3}" dt="2022-11-24T12:51:49.224" v="4183" actId="1076"/>
          <ac:picMkLst>
            <pc:docMk/>
            <pc:sldMk cId="2902031923" sldId="1634"/>
            <ac:picMk id="27650" creationId="{CB60DBB8-447D-26A9-8B8A-81B4E7F469D3}"/>
          </ac:picMkLst>
        </pc:picChg>
      </pc:sldChg>
      <pc:sldChg chg="modSp add mod">
        <pc:chgData name="伊健 杜" userId="e69aded81da48593" providerId="LiveId" clId="{AD3D2631-C0F2-4A15-BF09-594062E7B4B3}" dt="2022-11-24T12:53:11.534" v="4184"/>
        <pc:sldMkLst>
          <pc:docMk/>
          <pc:sldMk cId="773340992" sldId="1635"/>
        </pc:sldMkLst>
        <pc:spChg chg="mod">
          <ac:chgData name="伊健 杜" userId="e69aded81da48593" providerId="LiveId" clId="{AD3D2631-C0F2-4A15-BF09-594062E7B4B3}" dt="2022-11-24T12:53:11.534" v="4184"/>
          <ac:spMkLst>
            <pc:docMk/>
            <pc:sldMk cId="773340992" sldId="1635"/>
            <ac:spMk id="4" creationId="{2CD63A4E-E37B-41A6-9090-C7BF9F9D4BD7}"/>
          </ac:spMkLst>
        </pc:spChg>
      </pc:sldChg>
      <pc:sldChg chg="addSp delSp modSp add mod">
        <pc:chgData name="伊健 杜" userId="e69aded81da48593" providerId="LiveId" clId="{AD3D2631-C0F2-4A15-BF09-594062E7B4B3}" dt="2022-11-24T12:50:03.078" v="4009" actId="1076"/>
        <pc:sldMkLst>
          <pc:docMk/>
          <pc:sldMk cId="1109654842" sldId="1636"/>
        </pc:sldMkLst>
        <pc:spChg chg="mod">
          <ac:chgData name="伊健 杜" userId="e69aded81da48593" providerId="LiveId" clId="{AD3D2631-C0F2-4A15-BF09-594062E7B4B3}" dt="2022-11-24T12:48:52.387" v="4004"/>
          <ac:spMkLst>
            <pc:docMk/>
            <pc:sldMk cId="1109654842" sldId="1636"/>
            <ac:spMk id="5" creationId="{E7287B0E-EF55-E721-8EFA-9A9183C0EDF9}"/>
          </ac:spMkLst>
        </pc:spChg>
        <pc:picChg chg="del">
          <ac:chgData name="伊健 杜" userId="e69aded81da48593" providerId="LiveId" clId="{AD3D2631-C0F2-4A15-BF09-594062E7B4B3}" dt="2022-11-24T12:48:54.108" v="4005" actId="478"/>
          <ac:picMkLst>
            <pc:docMk/>
            <pc:sldMk cId="1109654842" sldId="1636"/>
            <ac:picMk id="4098" creationId="{DEEEFAD6-8CBB-B73B-0B19-81E28BA7CFC9}"/>
          </ac:picMkLst>
        </pc:picChg>
        <pc:picChg chg="add mod">
          <ac:chgData name="伊健 杜" userId="e69aded81da48593" providerId="LiveId" clId="{AD3D2631-C0F2-4A15-BF09-594062E7B4B3}" dt="2022-11-24T12:50:03.078" v="4009" actId="1076"/>
          <ac:picMkLst>
            <pc:docMk/>
            <pc:sldMk cId="1109654842" sldId="1636"/>
            <ac:picMk id="26626" creationId="{2427BFBE-BF97-722B-51F1-461FAE143CC6}"/>
          </ac:picMkLst>
        </pc:picChg>
      </pc:sldChg>
    </pc:docChg>
  </pc:docChgLst>
  <pc:docChgLst>
    <pc:chgData name="伊健 杜" userId="e69aded81da48593" providerId="LiveId" clId="{ADA9A8EE-EE58-4D6B-BA95-F3CD71428A35}"/>
    <pc:docChg chg="custSel addSld delSld modSld sldOrd modSection">
      <pc:chgData name="伊健 杜" userId="e69aded81da48593" providerId="LiveId" clId="{ADA9A8EE-EE58-4D6B-BA95-F3CD71428A35}" dt="2022-09-22T15:11:32.928" v="6148" actId="403"/>
      <pc:docMkLst>
        <pc:docMk/>
      </pc:docMkLst>
      <pc:sldChg chg="modSp mod">
        <pc:chgData name="伊健 杜" userId="e69aded81da48593" providerId="LiveId" clId="{ADA9A8EE-EE58-4D6B-BA95-F3CD71428A35}" dt="2022-09-22T11:37:09.356" v="6026"/>
        <pc:sldMkLst>
          <pc:docMk/>
          <pc:sldMk cId="3180688205" sldId="256"/>
        </pc:sldMkLst>
        <pc:spChg chg="mod">
          <ac:chgData name="伊健 杜" userId="e69aded81da48593" providerId="LiveId" clId="{ADA9A8EE-EE58-4D6B-BA95-F3CD71428A35}" dt="2022-09-22T11:37:09.356" v="6026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559525265" sldId="565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854064981" sldId="614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2347165635" sldId="616"/>
        </pc:sldMkLst>
      </pc:sldChg>
      <pc:sldChg chg="del">
        <pc:chgData name="伊健 杜" userId="e69aded81da48593" providerId="LiveId" clId="{ADA9A8EE-EE58-4D6B-BA95-F3CD71428A35}" dt="2022-09-22T04:55:36.810" v="1" actId="47"/>
        <pc:sldMkLst>
          <pc:docMk/>
          <pc:sldMk cId="1448130752" sldId="678"/>
        </pc:sldMkLst>
      </pc:sldChg>
      <pc:sldChg chg="del">
        <pc:chgData name="伊健 杜" userId="e69aded81da48593" providerId="LiveId" clId="{ADA9A8EE-EE58-4D6B-BA95-F3CD71428A35}" dt="2022-09-22T04:55:35.830" v="0" actId="47"/>
        <pc:sldMkLst>
          <pc:docMk/>
          <pc:sldMk cId="4121900207" sldId="752"/>
        </pc:sldMkLst>
      </pc:sldChg>
      <pc:sldChg chg="del">
        <pc:chgData name="伊健 杜" userId="e69aded81da48593" providerId="LiveId" clId="{ADA9A8EE-EE58-4D6B-BA95-F3CD71428A35}" dt="2022-09-22T04:55:37.902" v="2" actId="47"/>
        <pc:sldMkLst>
          <pc:docMk/>
          <pc:sldMk cId="1975974575" sldId="769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3517469593" sldId="77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17469593" sldId="772"/>
            <ac:spMk id="4" creationId="{CFC1CF28-580E-2280-640A-ADB8853307E7}"/>
          </ac:spMkLst>
        </pc:spChg>
        <pc:picChg chg="add del mod">
          <ac:chgData name="伊健 杜" userId="e69aded81da48593" providerId="LiveId" clId="{ADA9A8EE-EE58-4D6B-BA95-F3CD71428A35}" dt="2022-09-22T05:05:30.186" v="184" actId="478"/>
          <ac:picMkLst>
            <pc:docMk/>
            <pc:sldMk cId="3517469593" sldId="772"/>
            <ac:picMk id="2050" creationId="{E848E6C1-1896-9E30-A60C-41516E3CC48E}"/>
          </ac:picMkLst>
        </pc:picChg>
        <pc:picChg chg="add mod">
          <ac:chgData name="伊健 杜" userId="e69aded81da48593" providerId="LiveId" clId="{ADA9A8EE-EE58-4D6B-BA95-F3CD71428A35}" dt="2022-09-22T05:07:41.811" v="191" actId="1076"/>
          <ac:picMkLst>
            <pc:docMk/>
            <pc:sldMk cId="3517469593" sldId="772"/>
            <ac:picMk id="2052" creationId="{461DA24C-A30A-93FC-A3AE-4F86BA1EAB3B}"/>
          </ac:picMkLst>
        </pc:picChg>
        <pc:picChg chg="add mod">
          <ac:chgData name="伊健 杜" userId="e69aded81da48593" providerId="LiveId" clId="{ADA9A8EE-EE58-4D6B-BA95-F3CD71428A35}" dt="2022-09-22T05:07:59.841" v="198" actId="1076"/>
          <ac:picMkLst>
            <pc:docMk/>
            <pc:sldMk cId="3517469593" sldId="772"/>
            <ac:picMk id="2054" creationId="{40AFEB91-2127-B2A7-447B-BCC35A031393}"/>
          </ac:picMkLst>
        </pc:picChg>
        <pc:picChg chg="add mod">
          <ac:chgData name="伊健 杜" userId="e69aded81da48593" providerId="LiveId" clId="{ADA9A8EE-EE58-4D6B-BA95-F3CD71428A35}" dt="2022-09-22T05:08:00.560" v="199" actId="1076"/>
          <ac:picMkLst>
            <pc:docMk/>
            <pc:sldMk cId="3517469593" sldId="772"/>
            <ac:picMk id="2056" creationId="{9EA8CA38-F2FF-6BAC-A8CF-AF1B1E291FCD}"/>
          </ac:picMkLst>
        </pc:picChg>
        <pc:picChg chg="del">
          <ac:chgData name="伊健 杜" userId="e69aded81da48593" providerId="LiveId" clId="{ADA9A8EE-EE58-4D6B-BA95-F3CD71428A35}" dt="2022-09-22T05:03:08.138" v="121" actId="478"/>
          <ac:picMkLst>
            <pc:docMk/>
            <pc:sldMk cId="3517469593" sldId="772"/>
            <ac:picMk id="4098" creationId="{CA13F8C4-6EFA-BD0B-5130-D82A64244410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72621858" sldId="773"/>
        </pc:sldMkLst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779196328" sldId="77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779196328" sldId="77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2:56.740" v="546" actId="1076"/>
          <ac:picMkLst>
            <pc:docMk/>
            <pc:sldMk cId="779196328" sldId="775"/>
            <ac:picMk id="3" creationId="{D31683AF-66D8-03EE-FF84-B24E62820922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2:47.118" v="542" actId="478"/>
          <ac:picMkLst>
            <pc:docMk/>
            <pc:sldMk cId="779196328" sldId="775"/>
            <ac:picMk id="6148" creationId="{6EEFB996-BF5D-142E-5F55-401A8E6D5CCC}"/>
          </ac:picMkLst>
        </pc:picChg>
      </pc:sldChg>
      <pc:sldChg chg="addSp delSp modSp mod">
        <pc:chgData name="伊健 杜" userId="e69aded81da48593" providerId="LiveId" clId="{ADA9A8EE-EE58-4D6B-BA95-F3CD71428A35}" dt="2022-09-22T11:24:51.349" v="5471"/>
        <pc:sldMkLst>
          <pc:docMk/>
          <pc:sldMk cId="2067420389" sldId="77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2" creationId="{81F4B079-5182-7332-4978-966F1AEEF4D2}"/>
          </ac:spMkLst>
        </pc:spChg>
        <pc:spChg chg="add mod">
          <ac:chgData name="伊健 杜" userId="e69aded81da48593" providerId="LiveId" clId="{ADA9A8EE-EE58-4D6B-BA95-F3CD71428A35}" dt="2022-09-22T05:30:46.116" v="1231" actId="1076"/>
          <ac:spMkLst>
            <pc:docMk/>
            <pc:sldMk cId="2067420389" sldId="776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67420389" sldId="77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8:06.636" v="1206" actId="1076"/>
          <ac:picMkLst>
            <pc:docMk/>
            <pc:sldMk cId="2067420389" sldId="776"/>
            <ac:picMk id="6146" creationId="{AEAAD86A-4D52-D04A-79C4-EB0C37F6E869}"/>
          </ac:picMkLst>
        </pc:picChg>
        <pc:picChg chg="add mod">
          <ac:chgData name="伊健 杜" userId="e69aded81da48593" providerId="LiveId" clId="{ADA9A8EE-EE58-4D6B-BA95-F3CD71428A35}" dt="2022-09-22T05:30:43.292" v="1230" actId="1076"/>
          <ac:picMkLst>
            <pc:docMk/>
            <pc:sldMk cId="2067420389" sldId="776"/>
            <ac:picMk id="6148" creationId="{D097E931-D65E-A9EF-34B3-BD1EC8340DAF}"/>
          </ac:picMkLst>
        </pc:picChg>
        <pc:picChg chg="del">
          <ac:chgData name="伊健 杜" userId="e69aded81da48593" providerId="LiveId" clId="{ADA9A8EE-EE58-4D6B-BA95-F3CD71428A35}" dt="2022-09-22T05:25:17.128" v="1180" actId="478"/>
          <ac:picMkLst>
            <pc:docMk/>
            <pc:sldMk cId="2067420389" sldId="776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43682976" sldId="77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40539967" sldId="77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6735835" sldId="77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968348680" sldId="78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67785579" sldId="78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694264932" sldId="78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09636640" sldId="78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98461152" sldId="78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09567193" sldId="78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293583786" sldId="788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731306999" sldId="78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90129987" sldId="79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266736779" sldId="791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698368961" sldId="792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98390484" sldId="793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590882603" sldId="79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52386580" sldId="795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085536860" sldId="796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065469340" sldId="798"/>
        </pc:sldMkLst>
      </pc:sldChg>
      <pc:sldChg chg="del">
        <pc:chgData name="伊健 杜" userId="e69aded81da48593" providerId="LiveId" clId="{ADA9A8EE-EE58-4D6B-BA95-F3CD71428A35}" dt="2022-09-22T04:55:56.284" v="3" actId="47"/>
        <pc:sldMkLst>
          <pc:docMk/>
          <pc:sldMk cId="1772000038" sldId="799"/>
        </pc:sldMkLst>
      </pc:sldChg>
      <pc:sldChg chg="del">
        <pc:chgData name="伊健 杜" userId="e69aded81da48593" providerId="LiveId" clId="{ADA9A8EE-EE58-4D6B-BA95-F3CD71428A35}" dt="2022-09-22T05:01:56.798" v="5" actId="47"/>
        <pc:sldMkLst>
          <pc:docMk/>
          <pc:sldMk cId="3883834301" sldId="800"/>
        </pc:sldMkLst>
      </pc:sldChg>
      <pc:sldChg chg="addSp delSp modSp mod ord">
        <pc:chgData name="伊健 杜" userId="e69aded81da48593" providerId="LiveId" clId="{ADA9A8EE-EE58-4D6B-BA95-F3CD71428A35}" dt="2022-09-22T11:24:51.349" v="5471"/>
        <pc:sldMkLst>
          <pc:docMk/>
          <pc:sldMk cId="1810192253" sldId="801"/>
        </pc:sldMkLst>
        <pc:spChg chg="del">
          <ac:chgData name="伊健 杜" userId="e69aded81da48593" providerId="LiveId" clId="{ADA9A8EE-EE58-4D6B-BA95-F3CD71428A35}" dt="2022-09-22T05:41:47.606" v="1672" actId="478"/>
          <ac:spMkLst>
            <pc:docMk/>
            <pc:sldMk cId="1810192253" sldId="801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10192253" sldId="801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5:41:49.841" v="1673" actId="478"/>
          <ac:spMkLst>
            <pc:docMk/>
            <pc:sldMk cId="1810192253" sldId="801"/>
            <ac:spMk id="5" creationId="{694559A9-8E70-2149-41C5-EBE28CAF20E4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783029714" sldId="802"/>
        </pc:sldMkLst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805022146" sldId="80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805022146" sldId="802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04:19.773" v="127" actId="1076"/>
          <ac:picMkLst>
            <pc:docMk/>
            <pc:sldMk cId="2805022146" sldId="802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4348175" sldId="80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721925750" sldId="80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721925750" sldId="80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0:45.569" v="355" actId="1076"/>
          <ac:picMkLst>
            <pc:docMk/>
            <pc:sldMk cId="2721925750" sldId="803"/>
            <ac:picMk id="3" creationId="{B10C6EAD-FB24-D782-A72E-64A2AE45BC32}"/>
          </ac:picMkLst>
        </pc:picChg>
        <pc:picChg chg="add mod">
          <ac:chgData name="伊健 杜" userId="e69aded81da48593" providerId="LiveId" clId="{ADA9A8EE-EE58-4D6B-BA95-F3CD71428A35}" dt="2022-09-22T05:10:33.456" v="345" actId="1076"/>
          <ac:picMkLst>
            <pc:docMk/>
            <pc:sldMk cId="2721925750" sldId="803"/>
            <ac:picMk id="5" creationId="{D2F0ADEE-4DCC-FAD2-4120-5AA4BE23ED0B}"/>
          </ac:picMkLst>
        </pc:picChg>
        <pc:picChg chg="del mod">
          <ac:chgData name="伊健 杜" userId="e69aded81da48593" providerId="LiveId" clId="{ADA9A8EE-EE58-4D6B-BA95-F3CD71428A35}" dt="2022-09-22T05:09:26.837" v="334" actId="478"/>
          <ac:picMkLst>
            <pc:docMk/>
            <pc:sldMk cId="2721925750" sldId="803"/>
            <ac:picMk id="1026" creationId="{D60AF4E7-3815-AC75-B34A-E95F6773A66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3033192863" sldId="804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3124511879" sldId="80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24511879" sldId="804"/>
            <ac:spMk id="4" creationId="{CFC1CF28-580E-2280-640A-ADB8853307E7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026793" sldId="805"/>
        </pc:sldMkLst>
      </pc:sldChg>
      <pc:sldChg chg="add del">
        <pc:chgData name="伊健 杜" userId="e69aded81da48593" providerId="LiveId" clId="{ADA9A8EE-EE58-4D6B-BA95-F3CD71428A35}" dt="2022-09-22T05:12:11.901" v="473" actId="47"/>
        <pc:sldMkLst>
          <pc:docMk/>
          <pc:sldMk cId="523692243" sldId="80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037386635" sldId="80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037386635" sldId="80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14:46.174" v="597" actId="1076"/>
          <ac:picMkLst>
            <pc:docMk/>
            <pc:sldMk cId="2037386635" sldId="805"/>
            <ac:picMk id="3" creationId="{0CC30FD8-3045-E258-9A1F-29FF1AF77DF8}"/>
          </ac:picMkLst>
        </pc:picChg>
        <pc:picChg chg="add mod">
          <ac:chgData name="伊健 杜" userId="e69aded81da48593" providerId="LiveId" clId="{ADA9A8EE-EE58-4D6B-BA95-F3CD71428A35}" dt="2022-09-22T05:15:56.931" v="609" actId="1076"/>
          <ac:picMkLst>
            <pc:docMk/>
            <pc:sldMk cId="2037386635" sldId="805"/>
            <ac:picMk id="5" creationId="{5B52084A-CAAE-01D6-3F9B-7ED50C865CB5}"/>
          </ac:picMkLst>
        </pc:picChg>
        <pc:picChg chg="add mod">
          <ac:chgData name="伊健 杜" userId="e69aded81da48593" providerId="LiveId" clId="{ADA9A8EE-EE58-4D6B-BA95-F3CD71428A35}" dt="2022-09-22T05:15:36.419" v="603" actId="1076"/>
          <ac:picMkLst>
            <pc:docMk/>
            <pc:sldMk cId="2037386635" sldId="805"/>
            <ac:picMk id="3074" creationId="{CA972930-DFE7-CB84-2F69-E5F79E129449}"/>
          </ac:picMkLst>
        </pc:picChg>
        <pc:picChg chg="add mod">
          <ac:chgData name="伊健 杜" userId="e69aded81da48593" providerId="LiveId" clId="{ADA9A8EE-EE58-4D6B-BA95-F3CD71428A35}" dt="2022-09-22T05:15:54.340" v="606" actId="1076"/>
          <ac:picMkLst>
            <pc:docMk/>
            <pc:sldMk cId="2037386635" sldId="805"/>
            <ac:picMk id="3076" creationId="{050BB82E-47A9-2798-4A30-57B1DEAF27DE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4:42.515" v="595" actId="478"/>
          <ac:picMkLst>
            <pc:docMk/>
            <pc:sldMk cId="2037386635" sldId="805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740689385" sldId="80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81458092" sldId="80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2" creationId="{81F4B079-5182-7332-4978-966F1AEEF4D2}"/>
          </ac:spMkLst>
        </pc:spChg>
        <pc:spChg chg="add del">
          <ac:chgData name="伊健 杜" userId="e69aded81da48593" providerId="LiveId" clId="{ADA9A8EE-EE58-4D6B-BA95-F3CD71428A35}" dt="2022-09-22T05:22:02.229" v="980" actId="478"/>
          <ac:spMkLst>
            <pc:docMk/>
            <pc:sldMk cId="3181458092" sldId="806"/>
            <ac:spMk id="3" creationId="{578FADD7-C933-D60F-32E2-AADEFC7E79CC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81458092" sldId="806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22:24.415" v="986" actId="1076"/>
          <ac:picMkLst>
            <pc:docMk/>
            <pc:sldMk cId="3181458092" sldId="806"/>
            <ac:picMk id="5122" creationId="{4BCBC6C0-DFB7-A6F9-0FB8-33D3E9A949A6}"/>
          </ac:picMkLst>
        </pc:picChg>
        <pc:picChg chg="add mod">
          <ac:chgData name="伊健 杜" userId="e69aded81da48593" providerId="LiveId" clId="{ADA9A8EE-EE58-4D6B-BA95-F3CD71428A35}" dt="2022-09-22T05:22:27.893" v="987" actId="14100"/>
          <ac:picMkLst>
            <pc:docMk/>
            <pc:sldMk cId="3181458092" sldId="806"/>
            <ac:picMk id="5124" creationId="{8CF3B484-7FD3-09E6-4328-8D5723ACFA1B}"/>
          </ac:picMkLst>
        </pc:picChg>
        <pc:picChg chg="add mod">
          <ac:chgData name="伊健 杜" userId="e69aded81da48593" providerId="LiveId" clId="{ADA9A8EE-EE58-4D6B-BA95-F3CD71428A35}" dt="2022-09-22T05:22:17.199" v="982" actId="1076"/>
          <ac:picMkLst>
            <pc:docMk/>
            <pc:sldMk cId="3181458092" sldId="806"/>
            <ac:picMk id="5128" creationId="{612B76AE-EB0B-FE83-E445-6706571C9760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6" creationId="{2DC7BD90-5428-F463-F3B9-4EE06DD8AAC9}"/>
          </ac:picMkLst>
        </pc:picChg>
        <pc:picChg chg="del">
          <ac:chgData name="伊健 杜" userId="e69aded81da48593" providerId="LiveId" clId="{ADA9A8EE-EE58-4D6B-BA95-F3CD71428A35}" dt="2022-09-22T05:16:46.947" v="736" actId="478"/>
          <ac:picMkLst>
            <pc:docMk/>
            <pc:sldMk cId="3181458092" sldId="806"/>
            <ac:picMk id="6148" creationId="{6EEFB996-BF5D-142E-5F55-401A8E6D5CCC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363416428" sldId="807"/>
        </pc:sldMkLst>
      </pc:sldChg>
      <pc:sldChg chg="delSp modSp new mod">
        <pc:chgData name="伊健 杜" userId="e69aded81da48593" providerId="LiveId" clId="{ADA9A8EE-EE58-4D6B-BA95-F3CD71428A35}" dt="2022-09-22T11:24:51.349" v="5471"/>
        <pc:sldMkLst>
          <pc:docMk/>
          <pc:sldMk cId="1585694845" sldId="80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585694845" sldId="807"/>
            <ac:spMk id="2" creationId="{9C74F706-AB23-7A24-27F9-BA8C6B6BFC20}"/>
          </ac:spMkLst>
        </pc:spChg>
        <pc:spChg chg="del">
          <ac:chgData name="伊健 杜" userId="e69aded81da48593" providerId="LiveId" clId="{ADA9A8EE-EE58-4D6B-BA95-F3CD71428A35}" dt="2022-09-22T05:19:56.589" v="884" actId="478"/>
          <ac:spMkLst>
            <pc:docMk/>
            <pc:sldMk cId="1585694845" sldId="807"/>
            <ac:spMk id="3" creationId="{785ECE72-9871-85A2-7F39-42A027B0384D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00753362" sldId="808"/>
        </pc:sldMkLst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27291954" sldId="80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27291954" sldId="808"/>
            <ac:spMk id="2" creationId="{9C74F706-AB23-7A24-27F9-BA8C6B6BFC20}"/>
          </ac:spMkLst>
        </pc:sp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244882522" sldId="80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244882522" sldId="809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5:33:53.488" v="1294" actId="1076"/>
          <ac:picMkLst>
            <pc:docMk/>
            <pc:sldMk cId="1244882522" sldId="809"/>
            <ac:picMk id="3" creationId="{8D95AA23-0825-D671-E3F2-16A195A59522}"/>
          </ac:picMkLst>
        </pc:picChg>
        <pc:picChg chg="del mod">
          <ac:chgData name="伊健 杜" userId="e69aded81da48593" providerId="LiveId" clId="{ADA9A8EE-EE58-4D6B-BA95-F3CD71428A35}" dt="2022-09-22T05:31:44.160" v="1290" actId="478"/>
          <ac:picMkLst>
            <pc:docMk/>
            <pc:sldMk cId="1244882522" sldId="809"/>
            <ac:picMk id="7170" creationId="{698F9E9C-34B1-C382-4FA2-75A8005B3E96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59454601" sldId="809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95447964" sldId="81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395447964" sldId="810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5:34:08.536" v="1311" actId="478"/>
          <ac:picMkLst>
            <pc:docMk/>
            <pc:sldMk cId="1395447964" sldId="810"/>
            <ac:picMk id="7170" creationId="{698F9E9C-34B1-C382-4FA2-75A8005B3E96}"/>
          </ac:picMkLst>
        </pc:picChg>
        <pc:picChg chg="add del mod">
          <ac:chgData name="伊健 杜" userId="e69aded81da48593" providerId="LiveId" clId="{ADA9A8EE-EE58-4D6B-BA95-F3CD71428A35}" dt="2022-09-22T05:39:08.678" v="1467" actId="478"/>
          <ac:picMkLst>
            <pc:docMk/>
            <pc:sldMk cId="1395447964" sldId="810"/>
            <ac:picMk id="8194" creationId="{71F580A4-302E-2AE7-B497-F4DD9F3F4CE9}"/>
          </ac:picMkLst>
        </pc:picChg>
        <pc:picChg chg="add mod">
          <ac:chgData name="伊健 杜" userId="e69aded81da48593" providerId="LiveId" clId="{ADA9A8EE-EE58-4D6B-BA95-F3CD71428A35}" dt="2022-09-22T05:39:37.433" v="1483" actId="1076"/>
          <ac:picMkLst>
            <pc:docMk/>
            <pc:sldMk cId="1395447964" sldId="810"/>
            <ac:picMk id="8196" creationId="{AEAB2279-6988-D860-7773-2B7FB9E47974}"/>
          </ac:picMkLst>
        </pc:picChg>
        <pc:picChg chg="add mod">
          <ac:chgData name="伊健 杜" userId="e69aded81da48593" providerId="LiveId" clId="{ADA9A8EE-EE58-4D6B-BA95-F3CD71428A35}" dt="2022-09-22T05:39:36.335" v="1482" actId="1076"/>
          <ac:picMkLst>
            <pc:docMk/>
            <pc:sldMk cId="1395447964" sldId="810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525823142" sldId="810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849789823" sldId="811"/>
        </pc:sldMkLst>
      </pc:sldChg>
      <pc:sldChg chg="modSp add mod ord">
        <pc:chgData name="伊健 杜" userId="e69aded81da48593" providerId="LiveId" clId="{ADA9A8EE-EE58-4D6B-BA95-F3CD71428A35}" dt="2022-09-22T11:24:51.349" v="5471"/>
        <pc:sldMkLst>
          <pc:docMk/>
          <pc:sldMk cId="2117659216" sldId="81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117659216" sldId="811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606733" sldId="812"/>
        </pc:sldMkLst>
      </pc:sldChg>
      <pc:sldChg chg="addSp delSp modSp new mod">
        <pc:chgData name="伊健 杜" userId="e69aded81da48593" providerId="LiveId" clId="{ADA9A8EE-EE58-4D6B-BA95-F3CD71428A35}" dt="2022-09-22T13:52:20.204" v="6125"/>
        <pc:sldMkLst>
          <pc:docMk/>
          <pc:sldMk cId="2902918271" sldId="812"/>
        </pc:sldMkLst>
        <pc:spChg chg="mod">
          <ac:chgData name="伊健 杜" userId="e69aded81da48593" providerId="LiveId" clId="{ADA9A8EE-EE58-4D6B-BA95-F3CD71428A35}" dt="2022-09-22T13:52:20.204" v="6125"/>
          <ac:spMkLst>
            <pc:docMk/>
            <pc:sldMk cId="2902918271" sldId="812"/>
            <ac:spMk id="2" creationId="{1302A11A-625D-774F-23B3-739301B530C3}"/>
          </ac:spMkLst>
        </pc:spChg>
        <pc:spChg chg="del">
          <ac:chgData name="伊健 杜" userId="e69aded81da48593" providerId="LiveId" clId="{ADA9A8EE-EE58-4D6B-BA95-F3CD71428A35}" dt="2022-09-22T09:41:47.745" v="2427" actId="478"/>
          <ac:spMkLst>
            <pc:docMk/>
            <pc:sldMk cId="2902918271" sldId="812"/>
            <ac:spMk id="3" creationId="{D6B74397-B07A-E242-7DAD-0143148E8F2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902918271" sldId="81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09:53:01.779" v="2738" actId="1076"/>
          <ac:picMkLst>
            <pc:docMk/>
            <pc:sldMk cId="2902918271" sldId="812"/>
            <ac:picMk id="4098" creationId="{32C66DB8-0172-B4E4-5D04-B2A1894824CD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6576766" sldId="813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27886029" sldId="813"/>
        </pc:sldMkLst>
        <pc:spChg chg="mod">
          <ac:chgData name="伊健 杜" userId="e69aded81da48593" providerId="LiveId" clId="{ADA9A8EE-EE58-4D6B-BA95-F3CD71428A35}" dt="2022-09-22T05:41:30.159" v="1649"/>
          <ac:spMkLst>
            <pc:docMk/>
            <pc:sldMk cId="3527886029" sldId="813"/>
            <ac:spMk id="2" creationId="{81F4B079-5182-7332-4978-966F1AEEF4D2}"/>
          </ac:spMkLst>
        </pc:spChg>
        <pc:spChg chg="del mod">
          <ac:chgData name="伊健 杜" userId="e69aded81da48593" providerId="LiveId" clId="{ADA9A8EE-EE58-4D6B-BA95-F3CD71428A35}" dt="2022-09-22T09:35:32.837" v="1840" actId="478"/>
          <ac:spMkLst>
            <pc:docMk/>
            <pc:sldMk cId="3527886029" sldId="813"/>
            <ac:spMk id="3" creationId="{1C442EC2-C53C-F334-F884-33A15A1376EA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527886029" sldId="813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5:49.393" v="1843" actId="14100"/>
          <ac:picMkLst>
            <pc:docMk/>
            <pc:sldMk cId="3527886029" sldId="813"/>
            <ac:picMk id="5" creationId="{58D7565B-ABA1-CB12-9EAF-FBEE58FBF92E}"/>
          </ac:picMkLst>
        </pc:picChg>
        <pc:picChg chg="del mod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6" creationId="{AEAAD86A-4D52-D04A-79C4-EB0C37F6E869}"/>
          </ac:picMkLst>
        </pc:picChg>
        <pc:picChg chg="del">
          <ac:chgData name="伊健 杜" userId="e69aded81da48593" providerId="LiveId" clId="{ADA9A8EE-EE58-4D6B-BA95-F3CD71428A35}" dt="2022-09-22T09:35:32.837" v="1840" actId="478"/>
          <ac:picMkLst>
            <pc:docMk/>
            <pc:sldMk cId="3527886029" sldId="813"/>
            <ac:picMk id="6148" creationId="{D097E931-D65E-A9EF-34B3-BD1EC8340DAF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7886102" sldId="814"/>
        </pc:sldMkLst>
        <pc:spChg chg="mod">
          <ac:chgData name="伊健 杜" userId="e69aded81da48593" providerId="LiveId" clId="{ADA9A8EE-EE58-4D6B-BA95-F3CD71428A35}" dt="2022-09-22T05:41:33.972" v="1660"/>
          <ac:spMkLst>
            <pc:docMk/>
            <pc:sldMk cId="317886102" sldId="814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7886102" sldId="814"/>
            <ac:spMk id="4" creationId="{CFC1CF28-580E-2280-640A-ADB8853307E7}"/>
          </ac:spMkLst>
        </pc:spChg>
        <pc:picChg chg="del">
          <ac:chgData name="伊健 杜" userId="e69aded81da48593" providerId="LiveId" clId="{ADA9A8EE-EE58-4D6B-BA95-F3CD71428A35}" dt="2022-09-22T09:36:26.107" v="1976" actId="478"/>
          <ac:picMkLst>
            <pc:docMk/>
            <pc:sldMk cId="317886102" sldId="814"/>
            <ac:picMk id="3" creationId="{8D95AA23-0825-D671-E3F2-16A195A59522}"/>
          </ac:picMkLst>
        </pc:picChg>
        <pc:picChg chg="add mod">
          <ac:chgData name="伊健 杜" userId="e69aded81da48593" providerId="LiveId" clId="{ADA9A8EE-EE58-4D6B-BA95-F3CD71428A35}" dt="2022-09-22T09:38:08.708" v="1979" actId="1076"/>
          <ac:picMkLst>
            <pc:docMk/>
            <pc:sldMk cId="317886102" sldId="814"/>
            <ac:picMk id="1026" creationId="{20386D81-95E9-2A41-05A2-FC0DC9CFB68E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940568874" sldId="814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032148845" sldId="815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677845586" sldId="815"/>
        </pc:sldMkLst>
        <pc:spChg chg="mod">
          <ac:chgData name="伊健 杜" userId="e69aded81da48593" providerId="LiveId" clId="{ADA9A8EE-EE58-4D6B-BA95-F3CD71428A35}" dt="2022-09-22T05:41:38.465" v="1671"/>
          <ac:spMkLst>
            <pc:docMk/>
            <pc:sldMk cId="2677845586" sldId="815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677845586" sldId="815"/>
            <ac:spMk id="4" creationId="{CFC1CF28-580E-2280-640A-ADB8853307E7}"/>
          </ac:spMkLst>
        </pc:spChg>
        <pc:picChg chg="add mod">
          <ac:chgData name="伊健 杜" userId="e69aded81da48593" providerId="LiveId" clId="{ADA9A8EE-EE58-4D6B-BA95-F3CD71428A35}" dt="2022-09-22T09:39:29.678" v="2104" actId="1076"/>
          <ac:picMkLst>
            <pc:docMk/>
            <pc:sldMk cId="2677845586" sldId="815"/>
            <ac:picMk id="2050" creationId="{C74F36F0-27D0-73B9-6DB1-6968AD591E8D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6" creationId="{AEAB2279-6988-D860-7773-2B7FB9E47974}"/>
          </ac:picMkLst>
        </pc:picChg>
        <pc:picChg chg="del">
          <ac:chgData name="伊健 杜" userId="e69aded81da48593" providerId="LiveId" clId="{ADA9A8EE-EE58-4D6B-BA95-F3CD71428A35}" dt="2022-09-22T09:38:42.839" v="2077" actId="478"/>
          <ac:picMkLst>
            <pc:docMk/>
            <pc:sldMk cId="2677845586" sldId="815"/>
            <ac:picMk id="8198" creationId="{114C9137-B282-71D4-0A49-0A8A4D23871A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173714310" sldId="816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133937945" sldId="816"/>
        </pc:sldMkLst>
        <pc:spChg chg="del">
          <ac:chgData name="伊健 杜" userId="e69aded81da48593" providerId="LiveId" clId="{ADA9A8EE-EE58-4D6B-BA95-F3CD71428A35}" dt="2022-09-22T09:39:55.515" v="2201" actId="478"/>
          <ac:spMkLst>
            <pc:docMk/>
            <pc:sldMk cId="3133937945" sldId="816"/>
            <ac:spMk id="2" creationId="{81F4B079-5182-7332-4978-966F1AEEF4D2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3133937945" sldId="816"/>
            <ac:spMk id="4" creationId="{CFC1CF28-580E-2280-640A-ADB8853307E7}"/>
          </ac:spMkLst>
        </pc:spChg>
        <pc:spChg chg="add del mod">
          <ac:chgData name="伊健 杜" userId="e69aded81da48593" providerId="LiveId" clId="{ADA9A8EE-EE58-4D6B-BA95-F3CD71428A35}" dt="2022-09-22T09:39:57.608" v="2202" actId="478"/>
          <ac:spMkLst>
            <pc:docMk/>
            <pc:sldMk cId="3133937945" sldId="816"/>
            <ac:spMk id="5" creationId="{2D1C41CE-FA2D-004E-E213-38C2DA07F7DA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641843476" sldId="81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641843476" sldId="817"/>
            <ac:spMk id="2" creationId="{9C74F706-AB23-7A24-27F9-BA8C6B6BFC20}"/>
          </ac:spMkLst>
        </pc:sp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821255484" sldId="817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1976819153" sldId="818"/>
        </pc:sldMkLst>
      </pc:sldChg>
      <pc:sldChg chg="addSp delSp modSp new mod">
        <pc:chgData name="伊健 杜" userId="e69aded81da48593" providerId="LiveId" clId="{ADA9A8EE-EE58-4D6B-BA95-F3CD71428A35}" dt="2022-09-22T12:49:30.061" v="6067" actId="478"/>
        <pc:sldMkLst>
          <pc:docMk/>
          <pc:sldMk cId="3371036930" sldId="818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371036930" sldId="818"/>
            <ac:spMk id="2" creationId="{DC7DC0CC-63E5-5A85-472A-8185E716C834}"/>
          </ac:spMkLst>
        </pc:spChg>
        <pc:spChg chg="add del mod">
          <ac:chgData name="伊健 杜" userId="e69aded81da48593" providerId="LiveId" clId="{ADA9A8EE-EE58-4D6B-BA95-F3CD71428A35}" dt="2022-09-22T12:49:30.061" v="6067" actId="478"/>
          <ac:spMkLst>
            <pc:docMk/>
            <pc:sldMk cId="3371036930" sldId="818"/>
            <ac:spMk id="3" creationId="{6948FC7E-CE50-7D10-E1F3-3DDCC25EE05E}"/>
          </ac:spMkLst>
        </pc:spChg>
        <pc:spChg chg="del">
          <ac:chgData name="伊健 杜" userId="e69aded81da48593" providerId="LiveId" clId="{ADA9A8EE-EE58-4D6B-BA95-F3CD71428A35}" dt="2022-09-22T09:55:15.847" v="2977" actId="478"/>
          <ac:spMkLst>
            <pc:docMk/>
            <pc:sldMk cId="3371036930" sldId="818"/>
            <ac:spMk id="3" creationId="{A685D857-AF22-2D72-13D2-AB93EE05D9D5}"/>
          </ac:spMkLst>
        </pc:spChg>
      </pc:sldChg>
      <pc:sldChg chg="addSp modSp add mod modAnim">
        <pc:chgData name="伊健 杜" userId="e69aded81da48593" providerId="LiveId" clId="{ADA9A8EE-EE58-4D6B-BA95-F3CD71428A35}" dt="2022-09-22T13:52:28.544" v="6126" actId="14100"/>
        <pc:sldMkLst>
          <pc:docMk/>
          <pc:sldMk cId="3762140085" sldId="81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762140085" sldId="819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3:52:28.544" v="6126" actId="14100"/>
          <ac:picMkLst>
            <pc:docMk/>
            <pc:sldMk cId="3762140085" sldId="819"/>
            <ac:picMk id="3" creationId="{CE66047A-7DCC-80E3-57D4-5113FC4292D8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86359174" sldId="819"/>
        </pc:sldMkLst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2898797117" sldId="820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609758053" sldId="820"/>
        </pc:sldMkLst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3609758053" sldId="820"/>
            <ac:spMk id="3" creationId="{F0030CB6-A6EF-922D-2020-A08BC4DEDA78}"/>
          </ac:spMkLst>
        </pc:spChg>
        <pc:spChg chg="del mod">
          <ac:chgData name="伊健 杜" userId="e69aded81da48593" providerId="LiveId" clId="{ADA9A8EE-EE58-4D6B-BA95-F3CD71428A35}" dt="2022-09-22T09:54:14.902" v="2861" actId="478"/>
          <ac:spMkLst>
            <pc:docMk/>
            <pc:sldMk cId="3609758053" sldId="820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4:30.269" v="2862" actId="478"/>
          <ac:picMkLst>
            <pc:docMk/>
            <pc:sldMk cId="3609758053" sldId="820"/>
            <ac:picMk id="4098" creationId="{32C66DB8-0172-B4E4-5D04-B2A1894824CD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821954525" sldId="821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21954525" sldId="821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28.356" v="3332" actId="478"/>
          <ac:picMkLst>
            <pc:docMk/>
            <pc:sldMk cId="1821954525" sldId="821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05:46.397" v="3335" actId="1076"/>
          <ac:picMkLst>
            <pc:docMk/>
            <pc:sldMk cId="1821954525" sldId="821"/>
            <ac:picMk id="9218" creationId="{FED014B3-F11C-7240-F060-9F5FA951BAC1}"/>
          </ac:picMkLst>
        </pc:picChg>
      </pc:sldChg>
      <pc:sldChg chg="del">
        <pc:chgData name="伊健 杜" userId="e69aded81da48593" providerId="LiveId" clId="{ADA9A8EE-EE58-4D6B-BA95-F3CD71428A35}" dt="2022-09-22T04:56:02.614" v="4" actId="47"/>
        <pc:sldMkLst>
          <pc:docMk/>
          <pc:sldMk cId="4210527832" sldId="821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314754216" sldId="822"/>
        </pc:sldMkLst>
        <pc:spChg chg="mod">
          <ac:chgData name="伊健 杜" userId="e69aded81da48593" providerId="LiveId" clId="{ADA9A8EE-EE58-4D6B-BA95-F3CD71428A35}" dt="2022-09-22T10:07:02.327" v="3354"/>
          <ac:spMkLst>
            <pc:docMk/>
            <pc:sldMk cId="1314754216" sldId="822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1314754216" sldId="822"/>
            <ac:spMk id="3" creationId="{D9BE6111-E4D2-8D64-73F2-B2E922EA7671}"/>
          </ac:spMkLst>
        </pc:spChg>
        <pc:spChg chg="del mod">
          <ac:chgData name="伊健 杜" userId="e69aded81da48593" providerId="LiveId" clId="{ADA9A8EE-EE58-4D6B-BA95-F3CD71428A35}" dt="2022-09-22T10:14:12.067" v="3771" actId="478"/>
          <ac:spMkLst>
            <pc:docMk/>
            <pc:sldMk cId="1314754216" sldId="822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17:38.649" v="3889" actId="14100"/>
          <ac:picMkLst>
            <pc:docMk/>
            <pc:sldMk cId="1314754216" sldId="822"/>
            <ac:picMk id="5" creationId="{EF6487A6-D59C-2B84-40AC-4426A00C2944}"/>
          </ac:picMkLst>
        </pc:picChg>
        <pc:picChg chg="del mod">
          <ac:chgData name="伊健 杜" userId="e69aded81da48593" providerId="LiveId" clId="{ADA9A8EE-EE58-4D6B-BA95-F3CD71428A35}" dt="2022-09-22T10:09:59.430" v="3503" actId="478"/>
          <ac:picMkLst>
            <pc:docMk/>
            <pc:sldMk cId="1314754216" sldId="822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14:12.067" v="3771" actId="478"/>
          <ac:picMkLst>
            <pc:docMk/>
            <pc:sldMk cId="1314754216" sldId="822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17:30.245" v="3888" actId="14100"/>
          <ac:picMkLst>
            <pc:docMk/>
            <pc:sldMk cId="1314754216" sldId="822"/>
            <ac:picMk id="8196" creationId="{4F9DC500-0D53-6FFF-AE96-029AB55088B6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2123399927" sldId="823"/>
        </pc:sldMkLst>
        <pc:spChg chg="del mod">
          <ac:chgData name="伊健 杜" userId="e69aded81da48593" providerId="LiveId" clId="{ADA9A8EE-EE58-4D6B-BA95-F3CD71428A35}" dt="2022-09-22T10:22:30.107" v="3922" actId="478"/>
          <ac:spMkLst>
            <pc:docMk/>
            <pc:sldMk cId="2123399927" sldId="823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22:31.649" v="3923" actId="478"/>
          <ac:spMkLst>
            <pc:docMk/>
            <pc:sldMk cId="2123399927" sldId="823"/>
            <ac:spMk id="5" creationId="{D9F3B86E-D05C-087C-3B06-FDC4677CE47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123399927" sldId="823"/>
            <ac:spMk id="8" creationId="{520D8618-A05D-DD02-DF00-6B03243C01E5}"/>
          </ac:spMkLst>
        </pc:spChg>
        <pc:spChg chg="add del">
          <ac:chgData name="伊健 杜" userId="e69aded81da48593" providerId="LiveId" clId="{ADA9A8EE-EE58-4D6B-BA95-F3CD71428A35}" dt="2022-09-22T10:44:02.684" v="4179" actId="478"/>
          <ac:spMkLst>
            <pc:docMk/>
            <pc:sldMk cId="2123399927" sldId="823"/>
            <ac:spMk id="9" creationId="{1AF3EA45-68C7-138B-8D8E-A094F937EA43}"/>
          </ac:spMkLst>
        </pc:spChg>
        <pc:picChg chg="add mod">
          <ac:chgData name="伊健 杜" userId="e69aded81da48593" providerId="LiveId" clId="{ADA9A8EE-EE58-4D6B-BA95-F3CD71428A35}" dt="2022-09-22T10:38:08.554" v="4159" actId="1076"/>
          <ac:picMkLst>
            <pc:docMk/>
            <pc:sldMk cId="2123399927" sldId="823"/>
            <ac:picMk id="7" creationId="{09E4841D-C9D7-51F0-CF0F-193C10D3DED6}"/>
          </ac:picMkLst>
        </pc:picChg>
        <pc:picChg chg="del">
          <ac:chgData name="伊健 杜" userId="e69aded81da48593" providerId="LiveId" clId="{ADA9A8EE-EE58-4D6B-BA95-F3CD71428A35}" dt="2022-09-22T10:13:42.829" v="3709" actId="478"/>
          <ac:picMkLst>
            <pc:docMk/>
            <pc:sldMk cId="2123399927" sldId="823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0:22:40.593" v="3927" actId="1076"/>
          <ac:picMkLst>
            <pc:docMk/>
            <pc:sldMk cId="2123399927" sldId="823"/>
            <ac:picMk id="7170" creationId="{F7E76430-18A4-B05C-5786-DB0CA65C1E25}"/>
          </ac:picMkLst>
        </pc:picChg>
        <pc:picChg chg="add del">
          <ac:chgData name="伊健 杜" userId="e69aded81da48593" providerId="LiveId" clId="{ADA9A8EE-EE58-4D6B-BA95-F3CD71428A35}" dt="2022-09-22T10:25:08.806" v="3959" actId="21"/>
          <ac:picMkLst>
            <pc:docMk/>
            <pc:sldMk cId="2123399927" sldId="823"/>
            <ac:picMk id="7172" creationId="{2C1C4A50-7042-BD03-A697-C61CA804A164}"/>
          </ac:picMkLst>
        </pc:picChg>
      </pc:sldChg>
      <pc:sldChg chg="addSp delSp modSp add mod ord">
        <pc:chgData name="伊健 杜" userId="e69aded81da48593" providerId="LiveId" clId="{ADA9A8EE-EE58-4D6B-BA95-F3CD71428A35}" dt="2022-09-22T11:24:51.349" v="5471"/>
        <pc:sldMkLst>
          <pc:docMk/>
          <pc:sldMk cId="3036937584" sldId="82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2" creationId="{1302A11A-625D-774F-23B3-739301B530C3}"/>
          </ac:spMkLst>
        </pc:spChg>
        <pc:spChg chg="add del mod">
          <ac:chgData name="伊健 杜" userId="e69aded81da48593" providerId="LiveId" clId="{ADA9A8EE-EE58-4D6B-BA95-F3CD71428A35}" dt="2022-09-22T11:24:51.349" v="5471"/>
          <ac:spMkLst>
            <pc:docMk/>
            <pc:sldMk cId="3036937584" sldId="824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09:57:15.405" v="3216" actId="478"/>
          <ac:picMkLst>
            <pc:docMk/>
            <pc:sldMk cId="3036937584" sldId="824"/>
            <ac:picMk id="4098" creationId="{32C66DB8-0172-B4E4-5D04-B2A1894824CD}"/>
          </ac:picMkLst>
        </pc:picChg>
        <pc:picChg chg="add del mod">
          <ac:chgData name="伊健 杜" userId="e69aded81da48593" providerId="LiveId" clId="{ADA9A8EE-EE58-4D6B-BA95-F3CD71428A35}" dt="2022-09-22T10:57:24.449" v="4533" actId="478"/>
          <ac:picMkLst>
            <pc:docMk/>
            <pc:sldMk cId="3036937584" sldId="824"/>
            <ac:picMk id="6146" creationId="{5B9E713D-FCB0-B725-20E7-74B5F5D94B37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1127285093" sldId="825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127285093" sldId="825"/>
            <ac:spMk id="4" creationId="{21BD65C9-00B8-77B5-1258-CB85B4A4F40D}"/>
          </ac:spMkLst>
        </pc:spChg>
        <pc:picChg chg="del">
          <ac:chgData name="伊健 杜" userId="e69aded81da48593" providerId="LiveId" clId="{ADA9A8EE-EE58-4D6B-BA95-F3CD71428A35}" dt="2022-09-22T10:05:55.280" v="3336" actId="478"/>
          <ac:picMkLst>
            <pc:docMk/>
            <pc:sldMk cId="1127285093" sldId="825"/>
            <ac:picMk id="4098" creationId="{32C66DB8-0172-B4E4-5D04-B2A1894824CD}"/>
          </ac:picMkLst>
        </pc:picChg>
        <pc:picChg chg="add mod">
          <ac:chgData name="伊健 杜" userId="e69aded81da48593" providerId="LiveId" clId="{ADA9A8EE-EE58-4D6B-BA95-F3CD71428A35}" dt="2022-09-22T11:06:25.849" v="4948" actId="1076"/>
          <ac:picMkLst>
            <pc:docMk/>
            <pc:sldMk cId="1127285093" sldId="825"/>
            <ac:picMk id="5122" creationId="{3FB6F7B9-7CDD-FC13-3EDF-8FB45A50AB1E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566633670" sldId="826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566633670" sldId="826"/>
            <ac:spMk id="4" creationId="{21BD65C9-00B8-77B5-1258-CB85B4A4F40D}"/>
          </ac:spMkLst>
        </pc:spChg>
        <pc:picChg chg="add mod">
          <ac:chgData name="伊健 杜" userId="e69aded81da48593" providerId="LiveId" clId="{ADA9A8EE-EE58-4D6B-BA95-F3CD71428A35}" dt="2022-09-22T10:25:15.745" v="3963" actId="14100"/>
          <ac:picMkLst>
            <pc:docMk/>
            <pc:sldMk cId="3566633670" sldId="826"/>
            <ac:picMk id="3" creationId="{8D7B7B2E-AEF6-59A6-75F3-6C49B6315C32}"/>
          </ac:picMkLst>
        </pc:picChg>
        <pc:picChg chg="del">
          <ac:chgData name="伊健 杜" userId="e69aded81da48593" providerId="LiveId" clId="{ADA9A8EE-EE58-4D6B-BA95-F3CD71428A35}" dt="2022-09-22T10:11:58.569" v="3696" actId="478"/>
          <ac:picMkLst>
            <pc:docMk/>
            <pc:sldMk cId="3566633670" sldId="826"/>
            <ac:picMk id="8194" creationId="{325EDAEC-9B07-BA22-2686-DCCA60C537AA}"/>
          </ac:picMkLst>
        </pc:picChg>
        <pc:picChg chg="add del mod">
          <ac:chgData name="伊健 杜" userId="e69aded81da48593" providerId="LiveId" clId="{ADA9A8EE-EE58-4D6B-BA95-F3CD71428A35}" dt="2022-09-22T10:13:31.997" v="3704" actId="478"/>
          <ac:picMkLst>
            <pc:docMk/>
            <pc:sldMk cId="3566633670" sldId="826"/>
            <ac:picMk id="11266" creationId="{BE3A5A31-7F4F-F76F-F548-F4D38A7B398C}"/>
          </ac:picMkLst>
        </pc:picChg>
        <pc:picChg chg="add del mod">
          <ac:chgData name="伊健 杜" userId="e69aded81da48593" providerId="LiveId" clId="{ADA9A8EE-EE58-4D6B-BA95-F3CD71428A35}" dt="2022-09-22T10:25:00.618" v="3957" actId="478"/>
          <ac:picMkLst>
            <pc:docMk/>
            <pc:sldMk cId="3566633670" sldId="826"/>
            <ac:picMk id="11268" creationId="{82864241-F78B-90C5-8246-4B1B0E622078}"/>
          </ac:picMkLst>
        </pc:picChg>
        <pc:picChg chg="add del mod">
          <ac:chgData name="伊健 杜" userId="e69aded81da48593" providerId="LiveId" clId="{ADA9A8EE-EE58-4D6B-BA95-F3CD71428A35}" dt="2022-09-22T10:25:02.092" v="3958" actId="478"/>
          <ac:picMkLst>
            <pc:docMk/>
            <pc:sldMk cId="3566633670" sldId="826"/>
            <ac:picMk id="11270" creationId="{EF6E2F05-8D02-E7D6-D00B-0774D988B9DF}"/>
          </ac:picMkLst>
        </pc:picChg>
      </pc:sldChg>
      <pc:sldChg chg="add del">
        <pc:chgData name="伊健 杜" userId="e69aded81da48593" providerId="LiveId" clId="{ADA9A8EE-EE58-4D6B-BA95-F3CD71428A35}" dt="2022-09-22T10:14:18.458" v="3773" actId="47"/>
        <pc:sldMkLst>
          <pc:docMk/>
          <pc:sldMk cId="344637049" sldId="827"/>
        </pc:sldMkLst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50579126" sldId="828"/>
        </pc:sldMkLst>
        <pc:spChg chg="add del mod">
          <ac:chgData name="伊健 杜" userId="e69aded81da48593" providerId="LiveId" clId="{ADA9A8EE-EE58-4D6B-BA95-F3CD71428A35}" dt="2022-09-22T10:30:31.659" v="4157" actId="478"/>
          <ac:spMkLst>
            <pc:docMk/>
            <pc:sldMk cId="50579126" sldId="828"/>
            <ac:spMk id="3" creationId="{BC37611B-1C0B-4316-1725-4251EB9A096D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50579126" sldId="828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30:32.601" v="4158" actId="478"/>
          <ac:spMkLst>
            <pc:docMk/>
            <pc:sldMk cId="50579126" sldId="828"/>
            <ac:spMk id="5" creationId="{FC10CFC0-37F0-DA33-678C-EE40D7BA0CBB}"/>
          </ac:spMkLst>
        </pc:spChg>
        <pc:picChg chg="mod">
          <ac:chgData name="伊健 杜" userId="e69aded81da48593" providerId="LiveId" clId="{ADA9A8EE-EE58-4D6B-BA95-F3CD71428A35}" dt="2022-09-22T10:29:11.708" v="4060" actId="1076"/>
          <ac:picMkLst>
            <pc:docMk/>
            <pc:sldMk cId="50579126" sldId="828"/>
            <ac:picMk id="8194" creationId="{325EDAEC-9B07-BA22-2686-DCCA60C537AA}"/>
          </ac:picMkLst>
        </pc:picChg>
        <pc:picChg chg="add mod">
          <ac:chgData name="伊健 杜" userId="e69aded81da48593" providerId="LiveId" clId="{ADA9A8EE-EE58-4D6B-BA95-F3CD71428A35}" dt="2022-09-22T10:29:05.919" v="4058" actId="14100"/>
          <ac:picMkLst>
            <pc:docMk/>
            <pc:sldMk cId="50579126" sldId="828"/>
            <ac:picMk id="12290" creationId="{CCA3C9AB-1A4E-7127-D634-7ABBDA32E4AC}"/>
          </ac:picMkLst>
        </pc:picChg>
      </pc:sldChg>
      <pc:sldChg chg="modSp new del mod ord">
        <pc:chgData name="伊健 杜" userId="e69aded81da48593" providerId="LiveId" clId="{ADA9A8EE-EE58-4D6B-BA95-F3CD71428A35}" dt="2022-09-22T10:22:33.882" v="3924" actId="47"/>
        <pc:sldMkLst>
          <pc:docMk/>
          <pc:sldMk cId="1467956677" sldId="829"/>
        </pc:sldMkLst>
        <pc:spChg chg="mod">
          <ac:chgData name="伊健 杜" userId="e69aded81da48593" providerId="LiveId" clId="{ADA9A8EE-EE58-4D6B-BA95-F3CD71428A35}" dt="2022-09-22T10:22:22.904" v="3920"/>
          <ac:spMkLst>
            <pc:docMk/>
            <pc:sldMk cId="1467956677" sldId="829"/>
            <ac:spMk id="2" creationId="{B332B7A2-D0CB-065B-5A66-219413115B5C}"/>
          </ac:spMkLst>
        </pc:spChg>
      </pc:sldChg>
      <pc:sldChg chg="addSp delSp modSp new mod">
        <pc:chgData name="伊健 杜" userId="e69aded81da48593" providerId="LiveId" clId="{ADA9A8EE-EE58-4D6B-BA95-F3CD71428A35}" dt="2022-09-22T11:24:51.349" v="5471"/>
        <pc:sldMkLst>
          <pc:docMk/>
          <pc:sldMk cId="4174227112" sldId="829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2" creationId="{02CF9DFD-F778-4610-9DC2-9FE711C66CC5}"/>
          </ac:spMkLst>
        </pc:spChg>
        <pc:spChg chg="del">
          <ac:chgData name="伊健 杜" userId="e69aded81da48593" providerId="LiveId" clId="{ADA9A8EE-EE58-4D6B-BA95-F3CD71428A35}" dt="2022-09-22T10:45:52.524" v="4180" actId="478"/>
          <ac:spMkLst>
            <pc:docMk/>
            <pc:sldMk cId="4174227112" sldId="829"/>
            <ac:spMk id="3" creationId="{EF3B12CC-5EFC-7E3F-619D-0E5CCC2EE839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174227112" sldId="829"/>
            <ac:spMk id="4" creationId="{6CBBA8E9-7676-A1A9-79D7-A1693A6F4FFC}"/>
          </ac:spMkLst>
        </pc:spChg>
        <pc:picChg chg="add del">
          <ac:chgData name="伊健 杜" userId="e69aded81da48593" providerId="LiveId" clId="{ADA9A8EE-EE58-4D6B-BA95-F3CD71428A35}" dt="2022-09-22T10:46:03.282" v="4185" actId="478"/>
          <ac:picMkLst>
            <pc:docMk/>
            <pc:sldMk cId="4174227112" sldId="829"/>
            <ac:picMk id="14338" creationId="{3002FC1E-188B-300C-AE02-BB10F7E688CA}"/>
          </ac:picMkLst>
        </pc:picChg>
        <pc:picChg chg="add mod">
          <ac:chgData name="伊健 杜" userId="e69aded81da48593" providerId="LiveId" clId="{ADA9A8EE-EE58-4D6B-BA95-F3CD71428A35}" dt="2022-09-22T10:54:10.982" v="4290" actId="1076"/>
          <ac:picMkLst>
            <pc:docMk/>
            <pc:sldMk cId="4174227112" sldId="829"/>
            <ac:picMk id="14340" creationId="{FEB935E6-C4DD-3E0B-3D65-E4D889B680D0}"/>
          </ac:picMkLst>
        </pc:picChg>
      </pc:sldChg>
      <pc:sldChg chg="addSp modSp add mod">
        <pc:chgData name="伊健 杜" userId="e69aded81da48593" providerId="LiveId" clId="{ADA9A8EE-EE58-4D6B-BA95-F3CD71428A35}" dt="2022-09-22T11:24:51.349" v="5471"/>
        <pc:sldMkLst>
          <pc:docMk/>
          <pc:sldMk cId="24949270" sldId="830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2" creationId="{02CF9DFD-F778-4610-9DC2-9FE711C66CC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4949270" sldId="830"/>
            <ac:spMk id="3" creationId="{242678FE-AEEB-20C1-C6FE-552D75537402}"/>
          </ac:spMkLst>
        </pc:spChg>
        <pc:picChg chg="mod">
          <ac:chgData name="伊健 杜" userId="e69aded81da48593" providerId="LiveId" clId="{ADA9A8EE-EE58-4D6B-BA95-F3CD71428A35}" dt="2022-09-22T10:54:14.192" v="4291" actId="1076"/>
          <ac:picMkLst>
            <pc:docMk/>
            <pc:sldMk cId="24949270" sldId="830"/>
            <ac:picMk id="14338" creationId="{3002FC1E-188B-300C-AE02-BB10F7E688CA}"/>
          </ac:picMkLst>
        </pc:picChg>
      </pc:sldChg>
      <pc:sldChg chg="addSp delSp modSp new mod">
        <pc:chgData name="伊健 杜" userId="e69aded81da48593" providerId="LiveId" clId="{ADA9A8EE-EE58-4D6B-BA95-F3CD71428A35}" dt="2022-09-22T15:11:32.928" v="6148" actId="403"/>
        <pc:sldMkLst>
          <pc:docMk/>
          <pc:sldMk cId="4266730041" sldId="831"/>
        </pc:sldMkLst>
        <pc:spChg chg="add mod">
          <ac:chgData name="伊健 杜" userId="e69aded81da48593" providerId="LiveId" clId="{ADA9A8EE-EE58-4D6B-BA95-F3CD71428A35}" dt="2022-09-22T15:11:32.928" v="6148" actId="403"/>
          <ac:spMkLst>
            <pc:docMk/>
            <pc:sldMk cId="4266730041" sldId="831"/>
            <ac:spMk id="2" creationId="{6A9072AF-A898-29F4-50C3-0F2A47E0CCF7}"/>
          </ac:spMkLst>
        </pc:spChg>
        <pc:spChg chg="add del mod">
          <ac:chgData name="伊健 杜" userId="e69aded81da48593" providerId="LiveId" clId="{ADA9A8EE-EE58-4D6B-BA95-F3CD71428A35}" dt="2022-09-22T13:34:39.754" v="6115" actId="478"/>
          <ac:spMkLst>
            <pc:docMk/>
            <pc:sldMk cId="4266730041" sldId="831"/>
            <ac:spMk id="2" creationId="{93D1CF7B-8ABD-E385-3750-8296BEEC0637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2" creationId="{978A1B28-9620-D9EB-1E54-1BCE38D0BE7F}"/>
          </ac:spMkLst>
        </pc:spChg>
        <pc:spChg chg="del">
          <ac:chgData name="伊健 杜" userId="e69aded81da48593" providerId="LiveId" clId="{ADA9A8EE-EE58-4D6B-BA95-F3CD71428A35}" dt="2022-09-22T10:54:54.644" v="4361" actId="478"/>
          <ac:spMkLst>
            <pc:docMk/>
            <pc:sldMk cId="4266730041" sldId="831"/>
            <ac:spMk id="3" creationId="{A9045DE9-ED84-2625-32BB-D8D004E707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4266730041" sldId="831"/>
            <ac:spMk id="4" creationId="{F0104F2D-333C-A830-D972-5109DDAFA912}"/>
          </ac:spMkLst>
        </pc:sp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403296872" sldId="832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403296872" sldId="832"/>
            <ac:spMk id="4" creationId="{F0104F2D-333C-A830-D972-5109DDAFA912}"/>
          </ac:spMkLst>
        </pc:spChg>
      </pc:sldChg>
      <pc:sldChg chg="addSp delSp modSp add mod modAnim">
        <pc:chgData name="伊健 杜" userId="e69aded81da48593" providerId="LiveId" clId="{ADA9A8EE-EE58-4D6B-BA95-F3CD71428A35}" dt="2022-09-22T11:24:51.349" v="5471"/>
        <pc:sldMkLst>
          <pc:docMk/>
          <pc:sldMk cId="609699156" sldId="833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2" creationId="{1302A11A-625D-774F-23B3-739301B530C3}"/>
          </ac:spMkLst>
        </pc:spChg>
        <pc:spChg chg="add mod">
          <ac:chgData name="伊健 杜" userId="e69aded81da48593" providerId="LiveId" clId="{ADA9A8EE-EE58-4D6B-BA95-F3CD71428A35}" dt="2022-09-22T11:03:57.852" v="4872" actId="207"/>
          <ac:spMkLst>
            <pc:docMk/>
            <pc:sldMk cId="609699156" sldId="833"/>
            <ac:spMk id="3" creationId="{9DA612A4-8D78-1BFB-0F3E-3EFC00936B7A}"/>
          </ac:spMkLst>
        </pc:spChg>
        <pc:spChg chg="del">
          <ac:chgData name="伊健 杜" userId="e69aded81da48593" providerId="LiveId" clId="{ADA9A8EE-EE58-4D6B-BA95-F3CD71428A35}" dt="2022-09-22T10:57:54.960" v="4554" actId="478"/>
          <ac:spMkLst>
            <pc:docMk/>
            <pc:sldMk cId="609699156" sldId="833"/>
            <ac:spMk id="4" creationId="{21BD65C9-00B8-77B5-1258-CB85B4A4F40D}"/>
          </ac:spMkLst>
        </pc:spChg>
        <pc:spChg chg="add del mod">
          <ac:chgData name="伊健 杜" userId="e69aded81da48593" providerId="LiveId" clId="{ADA9A8EE-EE58-4D6B-BA95-F3CD71428A35}" dt="2022-09-22T10:58:48.927" v="4588" actId="478"/>
          <ac:spMkLst>
            <pc:docMk/>
            <pc:sldMk cId="609699156" sldId="833"/>
            <ac:spMk id="5" creationId="{D13B9F21-E550-B6B9-A4DF-E78205E0B852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6" creationId="{9DB5F645-D01B-6718-FD12-FCD33FEB113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7" creationId="{1E1B2669-112B-2B5F-81E5-9A12BE771464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8" creationId="{B9FA0BF4-1AE1-7AFA-C8D6-85B97F0F73B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9" creationId="{3723FCFD-1A4E-9989-29FB-4D0EDF7D3FCF}"/>
          </ac:spMkLst>
        </pc:spChg>
        <pc:spChg chg="add del mod">
          <ac:chgData name="伊健 杜" userId="e69aded81da48593" providerId="LiveId" clId="{ADA9A8EE-EE58-4D6B-BA95-F3CD71428A35}" dt="2022-09-22T10:59:27.706" v="4651" actId="478"/>
          <ac:spMkLst>
            <pc:docMk/>
            <pc:sldMk cId="609699156" sldId="833"/>
            <ac:spMk id="10" creationId="{6285AD93-01F1-B452-18BD-A901EAB03F39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1" creationId="{9D2310DA-8C77-8DAF-39C2-C61C30D3E3FC}"/>
          </ac:spMkLst>
        </pc:spChg>
        <pc:spChg chg="add mod">
          <ac:chgData name="伊健 杜" userId="e69aded81da48593" providerId="LiveId" clId="{ADA9A8EE-EE58-4D6B-BA95-F3CD71428A35}" dt="2022-09-22T11:00:08.610" v="4676" actId="1076"/>
          <ac:spMkLst>
            <pc:docMk/>
            <pc:sldMk cId="609699156" sldId="833"/>
            <ac:spMk id="12" creationId="{94DCF861-F51D-A353-E50B-740B5A7BC144}"/>
          </ac:spMkLst>
        </pc:spChg>
        <pc:spChg chg="add mod">
          <ac:chgData name="伊健 杜" userId="e69aded81da48593" providerId="LiveId" clId="{ADA9A8EE-EE58-4D6B-BA95-F3CD71428A35}" dt="2022-09-22T11:04:02.944" v="4873" actId="207"/>
          <ac:spMkLst>
            <pc:docMk/>
            <pc:sldMk cId="609699156" sldId="833"/>
            <ac:spMk id="13" creationId="{F3648118-C06C-1A94-DC97-8E3A6ED29CEF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4" creationId="{301A1A96-13AB-19F6-B4DD-ABD3784852C0}"/>
          </ac:spMkLst>
        </pc:spChg>
        <pc:spChg chg="add del mod">
          <ac:chgData name="伊健 杜" userId="e69aded81da48593" providerId="LiveId" clId="{ADA9A8EE-EE58-4D6B-BA95-F3CD71428A35}" dt="2022-09-22T11:02:04.500" v="4781" actId="478"/>
          <ac:spMkLst>
            <pc:docMk/>
            <pc:sldMk cId="609699156" sldId="833"/>
            <ac:spMk id="15" creationId="{360C52DF-007A-6AC2-1D4A-56EA1343698D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6" creationId="{6AAB53C5-24C1-17EF-BB65-B89C523B9615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7" creationId="{E68DF688-1ED1-A143-E354-8BD54E9DDAB0}"/>
          </ac:spMkLst>
        </pc:spChg>
        <pc:spChg chg="add mod">
          <ac:chgData name="伊健 杜" userId="e69aded81da48593" providerId="LiveId" clId="{ADA9A8EE-EE58-4D6B-BA95-F3CD71428A35}" dt="2022-09-22T11:03:14.322" v="4848" actId="1076"/>
          <ac:spMkLst>
            <pc:docMk/>
            <pc:sldMk cId="609699156" sldId="833"/>
            <ac:spMk id="18" creationId="{966D278A-7827-07A0-6AB8-DBC46FFD863E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609699156" sldId="833"/>
            <ac:spMk id="19" creationId="{2E80ECE6-AB62-8CEC-5FA9-29185E411B8C}"/>
          </ac:spMkLst>
        </pc:spChg>
        <pc:spChg chg="add mod">
          <ac:chgData name="伊健 杜" userId="e69aded81da48593" providerId="LiveId" clId="{ADA9A8EE-EE58-4D6B-BA95-F3CD71428A35}" dt="2022-09-22T11:04:48.074" v="4884" actId="1076"/>
          <ac:spMkLst>
            <pc:docMk/>
            <pc:sldMk cId="609699156" sldId="833"/>
            <ac:spMk id="20" creationId="{93A85AC4-A701-8092-8A72-184CDA33FAB2}"/>
          </ac:spMkLst>
        </pc:spChg>
        <pc:spChg chg="add mod">
          <ac:chgData name="伊健 杜" userId="e69aded81da48593" providerId="LiveId" clId="{ADA9A8EE-EE58-4D6B-BA95-F3CD71428A35}" dt="2022-09-22T11:05:02.737" v="4890" actId="14100"/>
          <ac:spMkLst>
            <pc:docMk/>
            <pc:sldMk cId="609699156" sldId="833"/>
            <ac:spMk id="21" creationId="{E7B0BF18-6953-9747-87F6-CB7D95DAA8D7}"/>
          </ac:spMkLst>
        </pc:spChg>
        <pc:spChg chg="add mod">
          <ac:chgData name="伊健 杜" userId="e69aded81da48593" providerId="LiveId" clId="{ADA9A8EE-EE58-4D6B-BA95-F3CD71428A35}" dt="2022-09-22T11:05:13.797" v="4898" actId="1076"/>
          <ac:spMkLst>
            <pc:docMk/>
            <pc:sldMk cId="609699156" sldId="833"/>
            <ac:spMk id="22" creationId="{2B922C08-01C9-A5D4-9D4B-D0772090273E}"/>
          </ac:spMkLst>
        </pc:spChg>
        <pc:picChg chg="del">
          <ac:chgData name="伊健 杜" userId="e69aded81da48593" providerId="LiveId" clId="{ADA9A8EE-EE58-4D6B-BA95-F3CD71428A35}" dt="2022-09-22T10:57:54.960" v="4554" actId="478"/>
          <ac:picMkLst>
            <pc:docMk/>
            <pc:sldMk cId="609699156" sldId="833"/>
            <ac:picMk id="6146" creationId="{5B9E713D-FCB0-B725-20E7-74B5F5D94B37}"/>
          </ac:picMkLst>
        </pc:picChg>
      </pc:sldChg>
      <pc:sldChg chg="modSp add mod">
        <pc:chgData name="伊健 杜" userId="e69aded81da48593" providerId="LiveId" clId="{ADA9A8EE-EE58-4D6B-BA95-F3CD71428A35}" dt="2022-09-22T11:24:51.349" v="5471"/>
        <pc:sldMkLst>
          <pc:docMk/>
          <pc:sldMk cId="1879939134" sldId="834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2" creationId="{1302A11A-625D-774F-23B3-739301B530C3}"/>
          </ac:spMkLst>
        </pc:spChg>
        <pc:spChg chg="mod">
          <ac:chgData name="伊健 杜" userId="e69aded81da48593" providerId="LiveId" clId="{ADA9A8EE-EE58-4D6B-BA95-F3CD71428A35}" dt="2022-09-22T11:24:51.349" v="5471"/>
          <ac:spMkLst>
            <pc:docMk/>
            <pc:sldMk cId="1879939134" sldId="834"/>
            <ac:spMk id="4" creationId="{21BD65C9-00B8-77B5-1258-CB85B4A4F40D}"/>
          </ac:spMkLst>
        </pc:spChg>
      </pc:sldChg>
      <pc:sldChg chg="addSp delSp modSp new mod ord">
        <pc:chgData name="伊健 杜" userId="e69aded81da48593" providerId="LiveId" clId="{ADA9A8EE-EE58-4D6B-BA95-F3CD71428A35}" dt="2022-09-22T11:25:57.681" v="5505"/>
        <pc:sldMkLst>
          <pc:docMk/>
          <pc:sldMk cId="2794690517" sldId="835"/>
        </pc:sldMkLst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2" creationId="{60D1065C-0292-6A5F-2042-1C1F464880CD}"/>
          </ac:spMkLst>
        </pc:spChg>
        <pc:spChg chg="del">
          <ac:chgData name="伊健 杜" userId="e69aded81da48593" providerId="LiveId" clId="{ADA9A8EE-EE58-4D6B-BA95-F3CD71428A35}" dt="2022-09-22T11:06:32.774" v="4950" actId="478"/>
          <ac:spMkLst>
            <pc:docMk/>
            <pc:sldMk cId="2794690517" sldId="835"/>
            <ac:spMk id="3" creationId="{2E511456-2031-97EF-EC26-C7EB5A458FAE}"/>
          </ac:spMkLst>
        </pc:spChg>
        <pc:spChg chg="add del mod">
          <ac:chgData name="伊健 杜" userId="e69aded81da48593" providerId="LiveId" clId="{ADA9A8EE-EE58-4D6B-BA95-F3CD71428A35}" dt="2022-09-22T11:19:33.675" v="5101" actId="478"/>
          <ac:spMkLst>
            <pc:docMk/>
            <pc:sldMk cId="2794690517" sldId="835"/>
            <ac:spMk id="4" creationId="{7D9412E7-24D1-08B1-AD53-A4875095BFD5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5" creationId="{61689017-EEA4-2519-E2B7-BA9890479302}"/>
          </ac:spMkLst>
        </pc:spChg>
        <pc:spChg chg="add del mod">
          <ac:chgData name="伊健 杜" userId="e69aded81da48593" providerId="LiveId" clId="{ADA9A8EE-EE58-4D6B-BA95-F3CD71428A35}" dt="2022-09-22T11:23:55.454" v="5363" actId="478"/>
          <ac:spMkLst>
            <pc:docMk/>
            <pc:sldMk cId="2794690517" sldId="835"/>
            <ac:spMk id="6" creationId="{B78F9CEF-C41D-ECCA-6D1A-8985FEBEFB66}"/>
          </ac:spMkLst>
        </pc:spChg>
        <pc:spChg chg="add del mod">
          <ac:chgData name="伊健 杜" userId="e69aded81da48593" providerId="LiveId" clId="{ADA9A8EE-EE58-4D6B-BA95-F3CD71428A35}" dt="2022-09-22T11:22:39.872" v="5288" actId="478"/>
          <ac:spMkLst>
            <pc:docMk/>
            <pc:sldMk cId="2794690517" sldId="835"/>
            <ac:spMk id="7" creationId="{7311C778-8893-FBBF-321B-CD9F80DBC9E0}"/>
          </ac:spMkLst>
        </pc:spChg>
        <pc:spChg chg="add del mod">
          <ac:chgData name="伊健 杜" userId="e69aded81da48593" providerId="LiveId" clId="{ADA9A8EE-EE58-4D6B-BA95-F3CD71428A35}" dt="2022-09-22T11:24:00.997" v="5367" actId="478"/>
          <ac:spMkLst>
            <pc:docMk/>
            <pc:sldMk cId="2794690517" sldId="835"/>
            <ac:spMk id="8" creationId="{4FCD1184-024C-3007-946F-BF87CA40F212}"/>
          </ac:spMkLst>
        </pc:spChg>
        <pc:spChg chg="add mod">
          <ac:chgData name="伊健 杜" userId="e69aded81da48593" providerId="LiveId" clId="{ADA9A8EE-EE58-4D6B-BA95-F3CD71428A35}" dt="2022-09-22T11:25:50.088" v="5473" actId="1076"/>
          <ac:spMkLst>
            <pc:docMk/>
            <pc:sldMk cId="2794690517" sldId="835"/>
            <ac:spMk id="9" creationId="{C4D61E25-EE1D-63FB-BE48-F0B65FE1EF5B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794690517" sldId="835"/>
            <ac:spMk id="10" creationId="{CF2B8E0D-79E2-92EC-CC59-B3C9BC403A99}"/>
          </ac:spMkLst>
        </pc:spChg>
        <pc:spChg chg="add mod">
          <ac:chgData name="伊健 杜" userId="e69aded81da48593" providerId="LiveId" clId="{ADA9A8EE-EE58-4D6B-BA95-F3CD71428A35}" dt="2022-09-22T11:25:57.681" v="5505"/>
          <ac:spMkLst>
            <pc:docMk/>
            <pc:sldMk cId="2794690517" sldId="835"/>
            <ac:spMk id="11" creationId="{554A2FF6-2779-B563-D3FA-DF0EB4DC3B23}"/>
          </ac:spMkLst>
        </pc:spChg>
        <pc:picChg chg="add del mod">
          <ac:chgData name="伊健 杜" userId="e69aded81da48593" providerId="LiveId" clId="{ADA9A8EE-EE58-4D6B-BA95-F3CD71428A35}" dt="2022-09-22T11:19:32.237" v="5100" actId="478"/>
          <ac:picMkLst>
            <pc:docMk/>
            <pc:sldMk cId="2794690517" sldId="835"/>
            <ac:picMk id="18434" creationId="{96312504-611F-D352-B3D4-6635867CBA91}"/>
          </ac:picMkLst>
        </pc:picChg>
      </pc:sldChg>
      <pc:sldChg chg="addSp delSp modSp new mod ord">
        <pc:chgData name="伊健 杜" userId="e69aded81da48593" providerId="LiveId" clId="{ADA9A8EE-EE58-4D6B-BA95-F3CD71428A35}" dt="2022-09-22T11:24:51.349" v="5471"/>
        <pc:sldMkLst>
          <pc:docMk/>
          <pc:sldMk cId="2599958930" sldId="836"/>
        </pc:sldMkLst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2" creationId="{F2512B31-EE79-7432-B131-4B62B9934045}"/>
          </ac:spMkLst>
        </pc:spChg>
        <pc:spChg chg="del">
          <ac:chgData name="伊健 杜" userId="e69aded81da48593" providerId="LiveId" clId="{ADA9A8EE-EE58-4D6B-BA95-F3CD71428A35}" dt="2022-09-22T11:07:54.124" v="4957" actId="478"/>
          <ac:spMkLst>
            <pc:docMk/>
            <pc:sldMk cId="2599958930" sldId="836"/>
            <ac:spMk id="3" creationId="{12B291A9-3A55-0868-3993-9B0FE0641190}"/>
          </ac:spMkLst>
        </pc:spChg>
        <pc:spChg chg="add mod">
          <ac:chgData name="伊健 杜" userId="e69aded81da48593" providerId="LiveId" clId="{ADA9A8EE-EE58-4D6B-BA95-F3CD71428A35}" dt="2022-09-22T11:24:51.349" v="5471"/>
          <ac:spMkLst>
            <pc:docMk/>
            <pc:sldMk cId="2599958930" sldId="836"/>
            <ac:spMk id="4" creationId="{4B699CAE-C46B-3411-9622-67FA3AE2741C}"/>
          </ac:spMkLst>
        </pc:spChg>
        <pc:picChg chg="add mod">
          <ac:chgData name="伊健 杜" userId="e69aded81da48593" providerId="LiveId" clId="{ADA9A8EE-EE58-4D6B-BA95-F3CD71428A35}" dt="2022-09-22T11:07:55.311" v="4959" actId="1076"/>
          <ac:picMkLst>
            <pc:docMk/>
            <pc:sldMk cId="2599958930" sldId="836"/>
            <ac:picMk id="5" creationId="{ABB58F6F-8809-D577-6164-2AE3CBEC2C6B}"/>
          </ac:picMkLst>
        </pc:picChg>
      </pc:sldChg>
      <pc:sldChg chg="addSp delSp modSp add mod">
        <pc:chgData name="伊健 杜" userId="e69aded81da48593" providerId="LiveId" clId="{ADA9A8EE-EE58-4D6B-BA95-F3CD71428A35}" dt="2022-09-22T11:24:51.349" v="5471"/>
        <pc:sldMkLst>
          <pc:docMk/>
          <pc:sldMk cId="3086296814" sldId="837"/>
        </pc:sldMkLst>
        <pc:spChg chg="mod">
          <ac:chgData name="伊健 杜" userId="e69aded81da48593" providerId="LiveId" clId="{ADA9A8EE-EE58-4D6B-BA95-F3CD71428A35}" dt="2022-09-22T11:24:51.349" v="5471"/>
          <ac:spMkLst>
            <pc:docMk/>
            <pc:sldMk cId="3086296814" sldId="837"/>
            <ac:spMk id="4" creationId="{4B699CAE-C46B-3411-9622-67FA3AE2741C}"/>
          </ac:spMkLst>
        </pc:spChg>
        <pc:picChg chg="del">
          <ac:chgData name="伊健 杜" userId="e69aded81da48593" providerId="LiveId" clId="{ADA9A8EE-EE58-4D6B-BA95-F3CD71428A35}" dt="2022-09-22T11:20:19.561" v="5174" actId="478"/>
          <ac:picMkLst>
            <pc:docMk/>
            <pc:sldMk cId="3086296814" sldId="837"/>
            <ac:picMk id="5" creationId="{ABB58F6F-8809-D577-6164-2AE3CBEC2C6B}"/>
          </ac:picMkLst>
        </pc:picChg>
        <pc:picChg chg="add mod">
          <ac:chgData name="伊健 杜" userId="e69aded81da48593" providerId="LiveId" clId="{ADA9A8EE-EE58-4D6B-BA95-F3CD71428A35}" dt="2022-09-22T11:20:51.436" v="5177" actId="1076"/>
          <ac:picMkLst>
            <pc:docMk/>
            <pc:sldMk cId="3086296814" sldId="837"/>
            <ac:picMk id="19458" creationId="{3E9F1B30-2656-BDBB-0936-9C8348D5E411}"/>
          </ac:picMkLst>
        </pc:picChg>
      </pc:sldChg>
      <pc:sldChg chg="addSp delSp modSp new mod">
        <pc:chgData name="伊健 杜" userId="e69aded81da48593" providerId="LiveId" clId="{ADA9A8EE-EE58-4D6B-BA95-F3CD71428A35}" dt="2022-09-22T11:37:01.698" v="6023"/>
        <pc:sldMkLst>
          <pc:docMk/>
          <pc:sldMk cId="1271670824" sldId="838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2" creationId="{A43F57FB-B068-80CD-D6C4-954FD4CFDF6E}"/>
          </ac:spMkLst>
        </pc:spChg>
        <pc:spChg chg="del">
          <ac:chgData name="伊健 杜" userId="e69aded81da48593" providerId="LiveId" clId="{ADA9A8EE-EE58-4D6B-BA95-F3CD71428A35}" dt="2022-09-22T11:27:11.135" v="5514" actId="478"/>
          <ac:spMkLst>
            <pc:docMk/>
            <pc:sldMk cId="1271670824" sldId="838"/>
            <ac:spMk id="3" creationId="{D322153A-2512-7E41-6FBC-BF5481FB4CB9}"/>
          </ac:spMkLst>
        </pc:spChg>
        <pc:spChg chg="add mod">
          <ac:chgData name="伊健 杜" userId="e69aded81da48593" providerId="LiveId" clId="{ADA9A8EE-EE58-4D6B-BA95-F3CD71428A35}" dt="2022-09-22T11:37:01.698" v="6023"/>
          <ac:spMkLst>
            <pc:docMk/>
            <pc:sldMk cId="1271670824" sldId="838"/>
            <ac:spMk id="4" creationId="{2D928791-ADCE-C43B-532A-9C4597F5E5FA}"/>
          </ac:spMkLst>
        </pc:spChg>
        <pc:picChg chg="add del mod">
          <ac:chgData name="伊健 杜" userId="e69aded81da48593" providerId="LiveId" clId="{ADA9A8EE-EE58-4D6B-BA95-F3CD71428A35}" dt="2022-09-22T11:28:31.353" v="5596" actId="478"/>
          <ac:picMkLst>
            <pc:docMk/>
            <pc:sldMk cId="1271670824" sldId="838"/>
            <ac:picMk id="20482" creationId="{77C99EB5-7434-050E-8690-93126F50CB2C}"/>
          </ac:picMkLst>
        </pc:picChg>
        <pc:picChg chg="add mod">
          <ac:chgData name="伊健 杜" userId="e69aded81da48593" providerId="LiveId" clId="{ADA9A8EE-EE58-4D6B-BA95-F3CD71428A35}" dt="2022-09-22T11:29:18.416" v="5607" actId="1076"/>
          <ac:picMkLst>
            <pc:docMk/>
            <pc:sldMk cId="1271670824" sldId="838"/>
            <ac:picMk id="20484" creationId="{74523FF3-0732-F812-AD4D-54F6642A6349}"/>
          </ac:picMkLst>
        </pc:picChg>
        <pc:picChg chg="add del mod">
          <ac:chgData name="伊健 杜" userId="e69aded81da48593" providerId="LiveId" clId="{ADA9A8EE-EE58-4D6B-BA95-F3CD71428A35}" dt="2022-09-22T11:30:31.060" v="5615" actId="478"/>
          <ac:picMkLst>
            <pc:docMk/>
            <pc:sldMk cId="1271670824" sldId="838"/>
            <ac:picMk id="20486" creationId="{C8CE322A-010D-7191-955B-66F3BAEDA491}"/>
          </ac:picMkLst>
        </pc:picChg>
        <pc:picChg chg="add del mod">
          <ac:chgData name="伊健 杜" userId="e69aded81da48593" providerId="LiveId" clId="{ADA9A8EE-EE58-4D6B-BA95-F3CD71428A35}" dt="2022-09-22T11:30:02.329" v="5611" actId="478"/>
          <ac:picMkLst>
            <pc:docMk/>
            <pc:sldMk cId="1271670824" sldId="838"/>
            <ac:picMk id="20488" creationId="{05495ACC-0A64-2E1F-695C-95E3005CA9C0}"/>
          </ac:picMkLst>
        </pc:picChg>
        <pc:picChg chg="add mod">
          <ac:chgData name="伊健 杜" userId="e69aded81da48593" providerId="LiveId" clId="{ADA9A8EE-EE58-4D6B-BA95-F3CD71428A35}" dt="2022-09-22T11:30:37.951" v="5621" actId="14100"/>
          <ac:picMkLst>
            <pc:docMk/>
            <pc:sldMk cId="1271670824" sldId="838"/>
            <ac:picMk id="20490" creationId="{CD053CA6-42DE-8787-26FC-726D85472FCF}"/>
          </ac:picMkLst>
        </pc:picChg>
        <pc:picChg chg="add mod">
          <ac:chgData name="伊健 杜" userId="e69aded81da48593" providerId="LiveId" clId="{ADA9A8EE-EE58-4D6B-BA95-F3CD71428A35}" dt="2022-09-22T11:30:35.527" v="5619" actId="1076"/>
          <ac:picMkLst>
            <pc:docMk/>
            <pc:sldMk cId="1271670824" sldId="838"/>
            <ac:picMk id="20492" creationId="{32191892-43B0-F94E-FBF4-CCD255573D95}"/>
          </ac:picMkLst>
        </pc:picChg>
      </pc:sldChg>
      <pc:sldChg chg="addSp delSp modSp add mod">
        <pc:chgData name="伊健 杜" userId="e69aded81da48593" providerId="LiveId" clId="{ADA9A8EE-EE58-4D6B-BA95-F3CD71428A35}" dt="2022-09-22T13:34:29.783" v="6114" actId="478"/>
        <pc:sldMkLst>
          <pc:docMk/>
          <pc:sldMk cId="2024149844" sldId="839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024149844" sldId="839"/>
            <ac:spMk id="2" creationId="{A43F57FB-B068-80CD-D6C4-954FD4CFDF6E}"/>
          </ac:spMkLst>
        </pc:spChg>
        <pc:spChg chg="add del mod">
          <ac:chgData name="伊健 杜" userId="e69aded81da48593" providerId="LiveId" clId="{ADA9A8EE-EE58-4D6B-BA95-F3CD71428A35}" dt="2022-09-22T13:34:29.783" v="6114" actId="478"/>
          <ac:spMkLst>
            <pc:docMk/>
            <pc:sldMk cId="2024149844" sldId="839"/>
            <ac:spMk id="3" creationId="{BF1049DF-F8D0-1C9E-F9C6-6A490E1BCDC8}"/>
          </ac:spMkLst>
        </pc:spChg>
        <pc:spChg chg="del mod">
          <ac:chgData name="伊健 杜" userId="e69aded81da48593" providerId="LiveId" clId="{ADA9A8EE-EE58-4D6B-BA95-F3CD71428A35}" dt="2022-09-22T11:28:16.410" v="5556"/>
          <ac:spMkLst>
            <pc:docMk/>
            <pc:sldMk cId="2024149844" sldId="839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28:16.409" v="5554" actId="478"/>
          <ac:picMkLst>
            <pc:docMk/>
            <pc:sldMk cId="2024149844" sldId="839"/>
            <ac:picMk id="20482" creationId="{77C99EB5-7434-050E-8690-93126F50CB2C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1439004790" sldId="840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1439004790" sldId="840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84" creationId="{74523FF3-0732-F812-AD4D-54F6642A6349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0" creationId="{CD053CA6-42DE-8787-26FC-726D85472FCF}"/>
          </ac:picMkLst>
        </pc:picChg>
        <pc:picChg chg="del">
          <ac:chgData name="伊健 杜" userId="e69aded81da48593" providerId="LiveId" clId="{ADA9A8EE-EE58-4D6B-BA95-F3CD71428A35}" dt="2022-09-22T11:31:49.604" v="5697" actId="478"/>
          <ac:picMkLst>
            <pc:docMk/>
            <pc:sldMk cId="1439004790" sldId="840"/>
            <ac:picMk id="20492" creationId="{32191892-43B0-F94E-FBF4-CCD255573D95}"/>
          </ac:picMkLst>
        </pc:picChg>
        <pc:picChg chg="add mod">
          <ac:chgData name="伊健 杜" userId="e69aded81da48593" providerId="LiveId" clId="{ADA9A8EE-EE58-4D6B-BA95-F3CD71428A35}" dt="2022-09-22T11:32:05.203" v="5699" actId="1076"/>
          <ac:picMkLst>
            <pc:docMk/>
            <pc:sldMk cId="1439004790" sldId="840"/>
            <ac:picMk id="22530" creationId="{89F92E94-DD71-A06B-109F-1606A8D5DC8B}"/>
          </ac:picMkLst>
        </pc:picChg>
      </pc:sldChg>
      <pc:sldChg chg="addSp delSp modSp add mod">
        <pc:chgData name="伊健 杜" userId="e69aded81da48593" providerId="LiveId" clId="{ADA9A8EE-EE58-4D6B-BA95-F3CD71428A35}" dt="2022-09-22T11:37:01.698" v="6023"/>
        <pc:sldMkLst>
          <pc:docMk/>
          <pc:sldMk cId="445347622" sldId="841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2" creationId="{A43F57FB-B068-80CD-D6C4-954FD4CFDF6E}"/>
          </ac:spMkLst>
        </pc:spChg>
        <pc:spChg chg="mod">
          <ac:chgData name="伊健 杜" userId="e69aded81da48593" providerId="LiveId" clId="{ADA9A8EE-EE58-4D6B-BA95-F3CD71428A35}" dt="2022-09-22T11:37:01.698" v="6023"/>
          <ac:spMkLst>
            <pc:docMk/>
            <pc:sldMk cId="445347622" sldId="841"/>
            <ac:spMk id="4" creationId="{2D928791-ADCE-C43B-532A-9C4597F5E5FA}"/>
          </ac:spMkLst>
        </pc:spChg>
        <pc:picChg chg="del">
          <ac:chgData name="伊健 杜" userId="e69aded81da48593" providerId="LiveId" clId="{ADA9A8EE-EE58-4D6B-BA95-F3CD71428A35}" dt="2022-09-22T11:32:24.780" v="5763" actId="478"/>
          <ac:picMkLst>
            <pc:docMk/>
            <pc:sldMk cId="445347622" sldId="841"/>
            <ac:picMk id="22530" creationId="{89F92E94-DD71-A06B-109F-1606A8D5DC8B}"/>
          </ac:picMkLst>
        </pc:picChg>
        <pc:picChg chg="add mod">
          <ac:chgData name="伊健 杜" userId="e69aded81da48593" providerId="LiveId" clId="{ADA9A8EE-EE58-4D6B-BA95-F3CD71428A35}" dt="2022-09-22T11:33:01.102" v="5765" actId="1076"/>
          <ac:picMkLst>
            <pc:docMk/>
            <pc:sldMk cId="445347622" sldId="841"/>
            <ac:picMk id="23554" creationId="{091AF9AC-E183-F349-ABE6-09664F6495AA}"/>
          </ac:picMkLst>
        </pc:picChg>
      </pc:sldChg>
      <pc:sldChg chg="modSp add mod ord">
        <pc:chgData name="伊健 杜" userId="e69aded81da48593" providerId="LiveId" clId="{ADA9A8EE-EE58-4D6B-BA95-F3CD71428A35}" dt="2022-09-22T11:37:01.698" v="6023"/>
        <pc:sldMkLst>
          <pc:docMk/>
          <pc:sldMk cId="2944583892" sldId="842"/>
        </pc:sldMkLst>
        <pc:spChg chg="mod">
          <ac:chgData name="伊健 杜" userId="e69aded81da48593" providerId="LiveId" clId="{ADA9A8EE-EE58-4D6B-BA95-F3CD71428A35}" dt="2022-09-22T11:37:01.698" v="6023"/>
          <ac:spMkLst>
            <pc:docMk/>
            <pc:sldMk cId="2944583892" sldId="842"/>
            <ac:spMk id="2" creationId="{A43F57FB-B068-80CD-D6C4-954FD4CFDF6E}"/>
          </ac:spMkLst>
        </pc:spChg>
      </pc:sldChg>
    </pc:docChg>
  </pc:docChgLst>
  <pc:docChgLst>
    <pc:chgData name="伊健 杜" userId="e69aded81da48593" providerId="LiveId" clId="{2675C2B8-D16A-412D-B6C5-56CC7EDE60D1}"/>
    <pc:docChg chg="undo custSel addSld delSld modSld sldOrd">
      <pc:chgData name="伊健 杜" userId="e69aded81da48593" providerId="LiveId" clId="{2675C2B8-D16A-412D-B6C5-56CC7EDE60D1}" dt="2022-12-13T07:31:01.256" v="5970" actId="20577"/>
      <pc:docMkLst>
        <pc:docMk/>
      </pc:docMkLst>
      <pc:sldChg chg="del">
        <pc:chgData name="伊健 杜" userId="e69aded81da48593" providerId="LiveId" clId="{2675C2B8-D16A-412D-B6C5-56CC7EDE60D1}" dt="2022-12-12T04:15:12.739" v="1" actId="47"/>
        <pc:sldMkLst>
          <pc:docMk/>
          <pc:sldMk cId="2915808231" sldId="170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58475834" sldId="1773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581455296" sldId="1774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554929198" sldId="1775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121117679" sldId="1776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441960114" sldId="1777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865327309" sldId="1778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1643365898" sldId="1779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3842037390" sldId="1780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2521910337" sldId="1781"/>
        </pc:sldMkLst>
      </pc:sldChg>
      <pc:sldChg chg="del">
        <pc:chgData name="伊健 杜" userId="e69aded81da48593" providerId="LiveId" clId="{2675C2B8-D16A-412D-B6C5-56CC7EDE60D1}" dt="2022-12-12T04:14:47.488" v="0" actId="47"/>
        <pc:sldMkLst>
          <pc:docMk/>
          <pc:sldMk cId="4260492322" sldId="1782"/>
        </pc:sldMkLst>
      </pc:sldChg>
      <pc:sldChg chg="addSp delSp modSp mod ord">
        <pc:chgData name="伊健 杜" userId="e69aded81da48593" providerId="LiveId" clId="{2675C2B8-D16A-412D-B6C5-56CC7EDE60D1}" dt="2022-12-12T17:08:47.037" v="5937"/>
        <pc:sldMkLst>
          <pc:docMk/>
          <pc:sldMk cId="3856165884" sldId="178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856165884" sldId="1783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45:06.270" v="812" actId="1076"/>
          <ac:picMkLst>
            <pc:docMk/>
            <pc:sldMk cId="3856165884" sldId="1783"/>
            <ac:picMk id="5122" creationId="{204562D6-7356-DAC9-4A32-EAD619A48062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18" creationId="{16042FC7-1AE0-A98C-7931-89437A3C2D99}"/>
          </ac:picMkLst>
        </pc:picChg>
        <pc:picChg chg="del">
          <ac:chgData name="伊健 杜" userId="e69aded81da48593" providerId="LiveId" clId="{2675C2B8-D16A-412D-B6C5-56CC7EDE60D1}" dt="2022-12-12T11:44:42.206" v="810" actId="478"/>
          <ac:picMkLst>
            <pc:docMk/>
            <pc:sldMk cId="3856165884" sldId="1783"/>
            <ac:picMk id="9220" creationId="{70344E29-2A41-6350-4D37-F553779715FC}"/>
          </ac:picMkLst>
        </pc:picChg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264163503" sldId="178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043182941" sldId="178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956189665" sldId="178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8466492" sldId="178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911399312" sldId="178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055207800" sldId="178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21719829" sldId="179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429165965" sldId="179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47609410" sldId="179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04114991" sldId="179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140786682" sldId="179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44242798" sldId="179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977330403" sldId="1796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852777442" sldId="1797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142042874" sldId="1798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86059501" sldId="1799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1351847430" sldId="1800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516982602" sldId="1801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868789338" sldId="1802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614896049" sldId="1803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4183010274" sldId="1804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3604283647" sldId="1805"/>
        </pc:sldMkLst>
      </pc:sldChg>
      <pc:sldChg chg="del">
        <pc:chgData name="伊健 杜" userId="e69aded81da48593" providerId="LiveId" clId="{2675C2B8-D16A-412D-B6C5-56CC7EDE60D1}" dt="2022-12-12T04:15:12.739" v="1" actId="47"/>
        <pc:sldMkLst>
          <pc:docMk/>
          <pc:sldMk cId="2420948112" sldId="1806"/>
        </pc:sldMkLst>
      </pc:sldChg>
      <pc:sldChg chg="del">
        <pc:chgData name="伊健 杜" userId="e69aded81da48593" providerId="LiveId" clId="{2675C2B8-D16A-412D-B6C5-56CC7EDE60D1}" dt="2022-12-12T04:15:16.216" v="2" actId="47"/>
        <pc:sldMkLst>
          <pc:docMk/>
          <pc:sldMk cId="686958012" sldId="1807"/>
        </pc:sldMkLst>
      </pc:sldChg>
      <pc:sldChg chg="addSp delSp modSp mod">
        <pc:chgData name="伊健 杜" userId="e69aded81da48593" providerId="LiveId" clId="{2675C2B8-D16A-412D-B6C5-56CC7EDE60D1}" dt="2022-12-12T11:34:23.926" v="243" actId="1076"/>
        <pc:sldMkLst>
          <pc:docMk/>
          <pc:sldMk cId="4283497013" sldId="1808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4283497013" sldId="180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1:33:09.795" v="240"/>
          <ac:spMkLst>
            <pc:docMk/>
            <pc:sldMk cId="4283497013" sldId="180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4:23.926" v="243" actId="1076"/>
          <ac:picMkLst>
            <pc:docMk/>
            <pc:sldMk cId="4283497013" sldId="1808"/>
            <ac:picMk id="1026" creationId="{818E4257-9D43-D8B2-7FEC-D7E654E8D1B7}"/>
          </ac:picMkLst>
        </pc:picChg>
        <pc:picChg chg="del">
          <ac:chgData name="伊健 杜" userId="e69aded81da48593" providerId="LiveId" clId="{2675C2B8-D16A-412D-B6C5-56CC7EDE60D1}" dt="2022-12-12T11:27:14.604" v="38" actId="478"/>
          <ac:picMkLst>
            <pc:docMk/>
            <pc:sldMk cId="4283497013" sldId="1808"/>
            <ac:picMk id="14338" creationId="{ACBC9679-6D4C-1AA2-0C31-33177070631F}"/>
          </ac:picMkLst>
        </pc:picChg>
      </pc:sldChg>
      <pc:sldChg chg="del">
        <pc:chgData name="伊健 杜" userId="e69aded81da48593" providerId="LiveId" clId="{2675C2B8-D16A-412D-B6C5-56CC7EDE60D1}" dt="2022-12-12T11:30:24.213" v="106" actId="47"/>
        <pc:sldMkLst>
          <pc:docMk/>
          <pc:sldMk cId="1921265270" sldId="1809"/>
        </pc:sldMkLst>
      </pc:sldChg>
      <pc:sldChg chg="addSp modSp add mod">
        <pc:chgData name="伊健 杜" userId="e69aded81da48593" providerId="LiveId" clId="{2675C2B8-D16A-412D-B6C5-56CC7EDE60D1}" dt="2022-12-12T17:08:47.037" v="5937"/>
        <pc:sldMkLst>
          <pc:docMk/>
          <pc:sldMk cId="3654403645" sldId="1809"/>
        </pc:sldMkLst>
        <pc:spChg chg="mod">
          <ac:chgData name="伊健 杜" userId="e69aded81da48593" providerId="LiveId" clId="{2675C2B8-D16A-412D-B6C5-56CC7EDE60D1}" dt="2022-12-12T11:32:48.965" v="232"/>
          <ac:spMkLst>
            <pc:docMk/>
            <pc:sldMk cId="3654403645" sldId="1809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54403645" sldId="1809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5:40.510" v="246" actId="14100"/>
          <ac:picMkLst>
            <pc:docMk/>
            <pc:sldMk cId="3654403645" sldId="1809"/>
            <ac:picMk id="2050" creationId="{276AE1D5-E86B-1F99-22B6-9420B6D7C862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82976734" sldId="1810"/>
        </pc:sldMkLst>
        <pc:spChg chg="mod">
          <ac:chgData name="伊健 杜" userId="e69aded81da48593" providerId="LiveId" clId="{2675C2B8-D16A-412D-B6C5-56CC7EDE60D1}" dt="2022-12-12T11:37:44.246" v="357"/>
          <ac:spMkLst>
            <pc:docMk/>
            <pc:sldMk cId="3382976734" sldId="181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82976734" sldId="1810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1:39:17.963" v="453" actId="1076"/>
          <ac:picMkLst>
            <pc:docMk/>
            <pc:sldMk cId="3382976734" sldId="1810"/>
            <ac:picMk id="4" creationId="{D3223505-66F7-D1B1-78BE-B99A3124337B}"/>
          </ac:picMkLst>
        </pc:picChg>
        <pc:picChg chg="del">
          <ac:chgData name="伊健 杜" userId="e69aded81da48593" providerId="LiveId" clId="{2675C2B8-D16A-412D-B6C5-56CC7EDE60D1}" dt="2022-12-12T11:38:00.013" v="415" actId="478"/>
          <ac:picMkLst>
            <pc:docMk/>
            <pc:sldMk cId="3382976734" sldId="1810"/>
            <ac:picMk id="1026" creationId="{818E4257-9D43-D8B2-7FEC-D7E654E8D1B7}"/>
          </ac:picMkLst>
        </pc:picChg>
        <pc:picChg chg="add del mod">
          <ac:chgData name="伊健 杜" userId="e69aded81da48593" providerId="LiveId" clId="{2675C2B8-D16A-412D-B6C5-56CC7EDE60D1}" dt="2022-12-12T11:39:15.294" v="451" actId="478"/>
          <ac:picMkLst>
            <pc:docMk/>
            <pc:sldMk cId="3382976734" sldId="1810"/>
            <ac:picMk id="3074" creationId="{AE515986-A1C9-8515-24CB-B5ABE7F3ADCB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534003533" sldId="181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534003533" sldId="181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39:36.735" v="455" actId="478"/>
          <ac:picMkLst>
            <pc:docMk/>
            <pc:sldMk cId="534003533" sldId="1811"/>
            <ac:picMk id="4" creationId="{D3223505-66F7-D1B1-78BE-B99A3124337B}"/>
          </ac:picMkLst>
        </pc:picChg>
        <pc:picChg chg="add mod">
          <ac:chgData name="伊健 杜" userId="e69aded81da48593" providerId="LiveId" clId="{2675C2B8-D16A-412D-B6C5-56CC7EDE60D1}" dt="2022-12-12T11:39:41.137" v="458" actId="1076"/>
          <ac:picMkLst>
            <pc:docMk/>
            <pc:sldMk cId="534003533" sldId="1811"/>
            <ac:picMk id="4098" creationId="{B5516458-5BA2-B446-093B-507DC5DDBC6D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110167488" sldId="1812"/>
        </pc:sldMkLst>
        <pc:spChg chg="del">
          <ac:chgData name="伊健 杜" userId="e69aded81da48593" providerId="LiveId" clId="{2675C2B8-D16A-412D-B6C5-56CC7EDE60D1}" dt="2022-12-12T11:40:07.948" v="540" actId="478"/>
          <ac:spMkLst>
            <pc:docMk/>
            <pc:sldMk cId="2110167488" sldId="1812"/>
            <ac:spMk id="2" creationId="{10304424-DB4A-36E7-9E0D-D32A5DD0F26C}"/>
          </ac:spMkLst>
        </pc:spChg>
        <pc:spChg chg="add del mod">
          <ac:chgData name="伊健 杜" userId="e69aded81da48593" providerId="LiveId" clId="{2675C2B8-D16A-412D-B6C5-56CC7EDE60D1}" dt="2022-12-12T11:40:09.953" v="541" actId="478"/>
          <ac:spMkLst>
            <pc:docMk/>
            <pc:sldMk cId="2110167488" sldId="1812"/>
            <ac:spMk id="3" creationId="{319AC08E-DDEB-F20C-EE21-9A6B178DCA97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110167488" sldId="181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0:07.948" v="540" actId="478"/>
          <ac:picMkLst>
            <pc:docMk/>
            <pc:sldMk cId="2110167488" sldId="1812"/>
            <ac:picMk id="2050" creationId="{276AE1D5-E86B-1F99-22B6-9420B6D7C862}"/>
          </ac:picMkLst>
        </pc:picChg>
      </pc:sldChg>
      <pc:sldChg chg="add del">
        <pc:chgData name="伊健 杜" userId="e69aded81da48593" providerId="LiveId" clId="{2675C2B8-D16A-412D-B6C5-56CC7EDE60D1}" dt="2022-12-12T11:41:02.125" v="653" actId="47"/>
        <pc:sldMkLst>
          <pc:docMk/>
          <pc:sldMk cId="345012831" sldId="1813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23335388" sldId="181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23335388" sldId="181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46:05.212" v="946" actId="478"/>
          <ac:picMkLst>
            <pc:docMk/>
            <pc:sldMk cId="1323335388" sldId="1813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1:46:16.240" v="950" actId="14100"/>
          <ac:picMkLst>
            <pc:docMk/>
            <pc:sldMk cId="1323335388" sldId="1813"/>
            <ac:picMk id="8194" creationId="{3B3057C5-A523-46F9-A239-9ABF23DC234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80471894" sldId="181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980471894" sldId="181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1:50:23.120" v="1088" actId="478"/>
          <ac:picMkLst>
            <pc:docMk/>
            <pc:sldMk cId="3980471894" sldId="1814"/>
            <ac:picMk id="8194" creationId="{3B3057C5-A523-46F9-A239-9ABF23DC2341}"/>
          </ac:picMkLst>
        </pc:picChg>
        <pc:picChg chg="add mod">
          <ac:chgData name="伊健 杜" userId="e69aded81da48593" providerId="LiveId" clId="{2675C2B8-D16A-412D-B6C5-56CC7EDE60D1}" dt="2022-12-12T11:51:37.681" v="1093" actId="1076"/>
          <ac:picMkLst>
            <pc:docMk/>
            <pc:sldMk cId="3980471894" sldId="1814"/>
            <ac:picMk id="9218" creationId="{C2E5768F-F804-384D-835B-9E45403605F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852353414" sldId="181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852353414" sldId="1815"/>
            <ac:spMk id="5" creationId="{E7287B0E-EF55-E721-8EFA-9A9183C0EDF9}"/>
          </ac:spMkLst>
        </pc:spChg>
      </pc:sldChg>
      <pc:sldChg chg="addSp delSp modSp add mod setBg setClrOvrMap">
        <pc:chgData name="伊健 杜" userId="e69aded81da48593" providerId="LiveId" clId="{2675C2B8-D16A-412D-B6C5-56CC7EDE60D1}" dt="2022-12-13T07:31:01.256" v="5970" actId="20577"/>
        <pc:sldMkLst>
          <pc:docMk/>
          <pc:sldMk cId="1182784179" sldId="181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2784179" sldId="181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3T07:31:01.256" v="5970" actId="20577"/>
          <ac:spMkLst>
            <pc:docMk/>
            <pc:sldMk cId="1182784179" sldId="1816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1:58.435" v="1263" actId="26606"/>
          <ac:spMkLst>
            <pc:docMk/>
            <pc:sldMk cId="1182784179" sldId="1816"/>
            <ac:spMk id="10247" creationId="{5E8D2E83-FB3A-40E7-A9E5-7AB389D612B4}"/>
          </ac:spMkLst>
        </pc:spChg>
        <pc:picChg chg="del">
          <ac:chgData name="伊健 杜" userId="e69aded81da48593" providerId="LiveId" clId="{2675C2B8-D16A-412D-B6C5-56CC7EDE60D1}" dt="2022-12-12T12:11:29.760" v="1260" actId="478"/>
          <ac:picMkLst>
            <pc:docMk/>
            <pc:sldMk cId="1182784179" sldId="1816"/>
            <ac:picMk id="2050" creationId="{276AE1D5-E86B-1F99-22B6-9420B6D7C862}"/>
          </ac:picMkLst>
        </pc:picChg>
        <pc:picChg chg="add mod ord">
          <ac:chgData name="伊健 杜" userId="e69aded81da48593" providerId="LiveId" clId="{2675C2B8-D16A-412D-B6C5-56CC7EDE60D1}" dt="2022-12-12T12:12:12.443" v="1269" actId="1076"/>
          <ac:picMkLst>
            <pc:docMk/>
            <pc:sldMk cId="1182784179" sldId="1816"/>
            <ac:picMk id="10242" creationId="{FD3EE104-74C1-008A-7939-F2E6873BD4F4}"/>
          </ac:picMkLst>
        </pc:picChg>
      </pc:sldChg>
      <pc:sldChg chg="addSp delSp modSp add mod setBg">
        <pc:chgData name="伊健 杜" userId="e69aded81da48593" providerId="LiveId" clId="{2675C2B8-D16A-412D-B6C5-56CC7EDE60D1}" dt="2022-12-12T17:08:47.037" v="5937"/>
        <pc:sldMkLst>
          <pc:docMk/>
          <pc:sldMk cId="3329540244" sldId="181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9540244" sldId="1817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5" creationId="{05C7EBC3-4672-4DAB-81C2-58661FAFAED6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7" creationId="{40BF962F-4C6F-461E-86F2-C43F56CC939B}"/>
          </ac:spMkLst>
        </pc:spChg>
        <pc:spChg chg="add del">
          <ac:chgData name="伊健 杜" userId="e69aded81da48593" providerId="LiveId" clId="{2675C2B8-D16A-412D-B6C5-56CC7EDE60D1}" dt="2022-12-12T12:12:58.422" v="1358" actId="26606"/>
          <ac:spMkLst>
            <pc:docMk/>
            <pc:sldMk cId="3329540244" sldId="1817"/>
            <ac:spMk id="12299" creationId="{2E94A4F7-38E4-45EA-8E2E-CE1B5766B4F1}"/>
          </ac:spMkLst>
        </pc:spChg>
        <pc:picChg chg="del">
          <ac:chgData name="伊健 杜" userId="e69aded81da48593" providerId="LiveId" clId="{2675C2B8-D16A-412D-B6C5-56CC7EDE60D1}" dt="2022-12-12T12:12:18.501" v="1271" actId="478"/>
          <ac:picMkLst>
            <pc:docMk/>
            <pc:sldMk cId="3329540244" sldId="1817"/>
            <ac:picMk id="10242" creationId="{FD3EE104-74C1-008A-7939-F2E6873BD4F4}"/>
          </ac:picMkLst>
        </pc:picChg>
        <pc:picChg chg="add mod">
          <ac:chgData name="伊健 杜" userId="e69aded81da48593" providerId="LiveId" clId="{2675C2B8-D16A-412D-B6C5-56CC7EDE60D1}" dt="2022-12-12T12:12:58.422" v="1358" actId="26606"/>
          <ac:picMkLst>
            <pc:docMk/>
            <pc:sldMk cId="3329540244" sldId="1817"/>
            <ac:picMk id="12290" creationId="{7E82D4A0-8E48-AFA5-B111-2857772759B1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732309597" sldId="181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32309597" sldId="1818"/>
            <ac:spMk id="5" creationId="{E7287B0E-EF55-E721-8EFA-9A9183C0EDF9}"/>
          </ac:spMkLst>
        </pc:sp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424331750" sldId="181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424331750" sldId="1819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840721233" sldId="182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840721233" sldId="182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15:30.581" v="1631" actId="478"/>
          <ac:picMkLst>
            <pc:docMk/>
            <pc:sldMk cId="840721233" sldId="1820"/>
            <ac:picMk id="12290" creationId="{7E82D4A0-8E48-AFA5-B111-2857772759B1}"/>
          </ac:picMkLst>
        </pc:picChg>
        <pc:picChg chg="add mod">
          <ac:chgData name="伊健 杜" userId="e69aded81da48593" providerId="LiveId" clId="{2675C2B8-D16A-412D-B6C5-56CC7EDE60D1}" dt="2022-12-12T12:33:13.397" v="1644" actId="1076"/>
          <ac:picMkLst>
            <pc:docMk/>
            <pc:sldMk cId="840721233" sldId="1820"/>
            <ac:picMk id="13314" creationId="{DB2C93E1-8F4F-D491-7E09-545DD26ACEB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75145746" sldId="182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75145746" sldId="182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7:06.759" v="1745" actId="478"/>
          <ac:picMkLst>
            <pc:docMk/>
            <pc:sldMk cId="775145746" sldId="1821"/>
            <ac:picMk id="13314" creationId="{DB2C93E1-8F4F-D491-7E09-545DD26ACEB1}"/>
          </ac:picMkLst>
        </pc:picChg>
        <pc:picChg chg="add del mod">
          <ac:chgData name="伊健 杜" userId="e69aded81da48593" providerId="LiveId" clId="{2675C2B8-D16A-412D-B6C5-56CC7EDE60D1}" dt="2022-12-12T12:37:34.816" v="1751" actId="478"/>
          <ac:picMkLst>
            <pc:docMk/>
            <pc:sldMk cId="775145746" sldId="1821"/>
            <ac:picMk id="16386" creationId="{A9AF177F-2326-652A-6272-F72129852DCD}"/>
          </ac:picMkLst>
        </pc:picChg>
        <pc:picChg chg="add mod">
          <ac:chgData name="伊健 杜" userId="e69aded81da48593" providerId="LiveId" clId="{2675C2B8-D16A-412D-B6C5-56CC7EDE60D1}" dt="2022-12-12T12:37:36.637" v="1752" actId="1076"/>
          <ac:picMkLst>
            <pc:docMk/>
            <pc:sldMk cId="775145746" sldId="1821"/>
            <ac:picMk id="16388" creationId="{D7224646-E8A7-2905-C2D5-E43F4FCA4420}"/>
          </ac:picMkLst>
        </pc:picChg>
        <pc:picChg chg="add del mod">
          <ac:chgData name="伊健 杜" userId="e69aded81da48593" providerId="LiveId" clId="{2675C2B8-D16A-412D-B6C5-56CC7EDE60D1}" dt="2022-12-12T12:38:30.199" v="1778" actId="478"/>
          <ac:picMkLst>
            <pc:docMk/>
            <pc:sldMk cId="775145746" sldId="1821"/>
            <ac:picMk id="16390" creationId="{A1E27064-E2CE-AFBD-DFC1-62A47B26548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189890073" sldId="182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189890073" sldId="182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22.909" v="1919" actId="478"/>
          <ac:picMkLst>
            <pc:docMk/>
            <pc:sldMk cId="1189890073" sldId="1822"/>
            <ac:picMk id="13314" creationId="{DB2C93E1-8F4F-D491-7E09-545DD26ACEB1}"/>
          </ac:picMkLst>
        </pc:picChg>
        <pc:picChg chg="add mod">
          <ac:chgData name="伊健 杜" userId="e69aded81da48593" providerId="LiveId" clId="{2675C2B8-D16A-412D-B6C5-56CC7EDE60D1}" dt="2022-12-12T12:39:48.104" v="1922" actId="1076"/>
          <ac:picMkLst>
            <pc:docMk/>
            <pc:sldMk cId="1189890073" sldId="1822"/>
            <ac:picMk id="17410" creationId="{170F72FA-EF26-3242-E2CF-E69F007FDA2A}"/>
          </ac:picMkLst>
        </pc:picChg>
      </pc:sldChg>
      <pc:sldChg chg="addSp delSp modSp add mod">
        <pc:chgData name="伊健 杜" userId="e69aded81da48593" providerId="LiveId" clId="{2675C2B8-D16A-412D-B6C5-56CC7EDE60D1}" dt="2022-12-12T17:45:43.866" v="5938" actId="20577"/>
        <pc:sldMkLst>
          <pc:docMk/>
          <pc:sldMk cId="2623191584" sldId="182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623191584" sldId="182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45:43.866" v="5938" actId="20577"/>
          <ac:spMkLst>
            <pc:docMk/>
            <pc:sldMk cId="2623191584" sldId="182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39:52.182" v="1924" actId="478"/>
          <ac:picMkLst>
            <pc:docMk/>
            <pc:sldMk cId="2623191584" sldId="1823"/>
            <ac:picMk id="17410" creationId="{170F72FA-EF26-3242-E2CF-E69F007FDA2A}"/>
          </ac:picMkLst>
        </pc:picChg>
        <pc:picChg chg="add mod">
          <ac:chgData name="伊健 杜" userId="e69aded81da48593" providerId="LiveId" clId="{2675C2B8-D16A-412D-B6C5-56CC7EDE60D1}" dt="2022-12-12T12:41:15.611" v="2029" actId="1076"/>
          <ac:picMkLst>
            <pc:docMk/>
            <pc:sldMk cId="2623191584" sldId="1823"/>
            <ac:picMk id="18434" creationId="{E1A6F27C-67AE-D7C0-DED4-C1923CE688FD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894672260" sldId="182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894672260" sldId="1824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24594395" sldId="182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24594395" sldId="182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3:07.446" v="2261" actId="478"/>
          <ac:picMkLst>
            <pc:docMk/>
            <pc:sldMk cId="424594395" sldId="1825"/>
            <ac:picMk id="16388" creationId="{D7224646-E8A7-2905-C2D5-E43F4FCA4420}"/>
          </ac:picMkLst>
        </pc:picChg>
        <pc:picChg chg="add mod">
          <ac:chgData name="伊健 杜" userId="e69aded81da48593" providerId="LiveId" clId="{2675C2B8-D16A-412D-B6C5-56CC7EDE60D1}" dt="2022-12-12T12:43:58.334" v="2272" actId="1076"/>
          <ac:picMkLst>
            <pc:docMk/>
            <pc:sldMk cId="424594395" sldId="1825"/>
            <ac:picMk id="19458" creationId="{B57BB100-EECA-3EDC-F998-6D0715659392}"/>
          </ac:picMkLst>
        </pc:picChg>
        <pc:picChg chg="add mod">
          <ac:chgData name="伊健 杜" userId="e69aded81da48593" providerId="LiveId" clId="{2675C2B8-D16A-412D-B6C5-56CC7EDE60D1}" dt="2022-12-12T12:44:02.145" v="2274" actId="1076"/>
          <ac:picMkLst>
            <pc:docMk/>
            <pc:sldMk cId="424594395" sldId="1825"/>
            <ac:picMk id="19460" creationId="{388ED28A-7246-A987-D7CA-57C9DC559EC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5125849" sldId="182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5125849" sldId="182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5:31.096" v="2402" actId="478"/>
          <ac:picMkLst>
            <pc:docMk/>
            <pc:sldMk cId="325125849" sldId="1826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6:10.072" v="2452" actId="1076"/>
          <ac:picMkLst>
            <pc:docMk/>
            <pc:sldMk cId="325125849" sldId="1826"/>
            <ac:picMk id="21506" creationId="{1FB0E94C-9928-91EA-94D9-7724FF23FC0B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2388399253" sldId="182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8399253" sldId="1827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9023773" sldId="1828"/>
        </pc:sldMkLst>
        <pc:spChg chg="mod">
          <ac:chgData name="伊健 杜" userId="e69aded81da48593" providerId="LiveId" clId="{2675C2B8-D16A-412D-B6C5-56CC7EDE60D1}" dt="2022-12-12T12:46:32.712" v="2516"/>
          <ac:spMkLst>
            <pc:docMk/>
            <pc:sldMk cId="129023773" sldId="182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9023773" sldId="182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58" creationId="{B57BB100-EECA-3EDC-F998-6D0715659392}"/>
          </ac:picMkLst>
        </pc:picChg>
        <pc:picChg chg="del">
          <ac:chgData name="伊健 杜" userId="e69aded81da48593" providerId="LiveId" clId="{2675C2B8-D16A-412D-B6C5-56CC7EDE60D1}" dt="2022-12-12T12:47:10.745" v="2564" actId="478"/>
          <ac:picMkLst>
            <pc:docMk/>
            <pc:sldMk cId="129023773" sldId="1828"/>
            <ac:picMk id="19460" creationId="{388ED28A-7246-A987-D7CA-57C9DC559EC8}"/>
          </ac:picMkLst>
        </pc:picChg>
        <pc:picChg chg="add mod">
          <ac:chgData name="伊健 杜" userId="e69aded81da48593" providerId="LiveId" clId="{2675C2B8-D16A-412D-B6C5-56CC7EDE60D1}" dt="2022-12-12T12:47:14.532" v="2567" actId="1076"/>
          <ac:picMkLst>
            <pc:docMk/>
            <pc:sldMk cId="129023773" sldId="1828"/>
            <ac:picMk id="22530" creationId="{85939505-5866-FC62-528D-C890AFDFB35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50799650" sldId="182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50799650" sldId="182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48:17.869" v="2643" actId="478"/>
          <ac:picMkLst>
            <pc:docMk/>
            <pc:sldMk cId="2050799650" sldId="1829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48:24.658" v="2647" actId="1076"/>
          <ac:picMkLst>
            <pc:docMk/>
            <pc:sldMk cId="2050799650" sldId="1829"/>
            <ac:picMk id="24578" creationId="{F90698DE-735A-7728-11E5-C52668724521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723896810" sldId="1830"/>
        </pc:sldMkLst>
        <pc:spChg chg="mod">
          <ac:chgData name="伊健 杜" userId="e69aded81da48593" providerId="LiveId" clId="{2675C2B8-D16A-412D-B6C5-56CC7EDE60D1}" dt="2022-12-12T12:48:52.640" v="2705"/>
          <ac:spMkLst>
            <pc:docMk/>
            <pc:sldMk cId="723896810" sldId="183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723896810" sldId="183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0:04.824" v="2845" actId="478"/>
          <ac:picMkLst>
            <pc:docMk/>
            <pc:sldMk cId="723896810" sldId="1830"/>
            <ac:picMk id="22530" creationId="{85939505-5866-FC62-528D-C890AFDFB357}"/>
          </ac:picMkLst>
        </pc:picChg>
        <pc:picChg chg="add mod">
          <ac:chgData name="伊健 杜" userId="e69aded81da48593" providerId="LiveId" clId="{2675C2B8-D16A-412D-B6C5-56CC7EDE60D1}" dt="2022-12-12T12:50:33.109" v="2847" actId="1076"/>
          <ac:picMkLst>
            <pc:docMk/>
            <pc:sldMk cId="723896810" sldId="1830"/>
            <ac:picMk id="25602" creationId="{0D404285-6A36-0FBF-C7E7-D80BB045BC64}"/>
          </ac:picMkLst>
        </pc:picChg>
        <pc:picChg chg="add mod">
          <ac:chgData name="伊健 杜" userId="e69aded81da48593" providerId="LiveId" clId="{2675C2B8-D16A-412D-B6C5-56CC7EDE60D1}" dt="2022-12-12T12:51:03.294" v="2849" actId="1076"/>
          <ac:picMkLst>
            <pc:docMk/>
            <pc:sldMk cId="723896810" sldId="1830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914552007" sldId="183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914552007" sldId="183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2:51:13.279" v="2851" actId="478"/>
          <ac:picMkLst>
            <pc:docMk/>
            <pc:sldMk cId="3914552007" sldId="1831"/>
            <ac:picMk id="25604" creationId="{1D4D7011-9FC8-911C-21F4-E800330BA218}"/>
          </ac:picMkLst>
        </pc:picChg>
        <pc:picChg chg="add mod">
          <ac:chgData name="伊健 杜" userId="e69aded81da48593" providerId="LiveId" clId="{2675C2B8-D16A-412D-B6C5-56CC7EDE60D1}" dt="2022-12-12T12:52:08.112" v="2957" actId="1076"/>
          <ac:picMkLst>
            <pc:docMk/>
            <pc:sldMk cId="3914552007" sldId="1831"/>
            <ac:picMk id="26626" creationId="{0C3B4228-E7B6-87BD-DA27-796396986E33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469157231" sldId="183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69157231" sldId="1832"/>
            <ac:spMk id="5" creationId="{E7287B0E-EF55-E721-8EFA-9A9183C0EDF9}"/>
          </ac:spMkLst>
        </pc:spChg>
      </pc:sldChg>
      <pc:sldChg chg="addSp delSp modSp new mod">
        <pc:chgData name="伊健 杜" userId="e69aded81da48593" providerId="LiveId" clId="{2675C2B8-D16A-412D-B6C5-56CC7EDE60D1}" dt="2022-12-12T17:08:47.037" v="5937"/>
        <pc:sldMkLst>
          <pc:docMk/>
          <pc:sldMk cId="1141779814" sldId="1833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17:07.177" v="4605" actId="478"/>
          <ac:spMkLst>
            <pc:docMk/>
            <pc:sldMk cId="1141779814" sldId="1833"/>
            <ac:spMk id="3" creationId="{7A988FFE-C79D-C6CB-9AFC-76B838131A32}"/>
          </ac:spMkLst>
        </pc:spChg>
        <pc:spChg chg="add mod">
          <ac:chgData name="伊健 杜" userId="e69aded81da48593" providerId="LiveId" clId="{2675C2B8-D16A-412D-B6C5-56CC7EDE60D1}" dt="2022-12-12T17:08:47.037" v="5937"/>
          <ac:spMkLst>
            <pc:docMk/>
            <pc:sldMk cId="1141779814" sldId="1833"/>
            <ac:spMk id="4" creationId="{22B8ABAF-A7F5-A93D-1D92-E9E90168B5CF}"/>
          </ac:spMkLst>
        </pc:spChg>
      </pc:sldChg>
      <pc:sldChg chg="modSp add mod">
        <pc:chgData name="伊健 杜" userId="e69aded81da48593" providerId="LiveId" clId="{2675C2B8-D16A-412D-B6C5-56CC7EDE60D1}" dt="2022-12-12T18:11:10.277" v="5962"/>
        <pc:sldMkLst>
          <pc:docMk/>
          <pc:sldMk cId="441302955" sldId="183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41302955" sldId="1834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8:11:10.277" v="5962"/>
          <ac:spMkLst>
            <pc:docMk/>
            <pc:sldMk cId="441302955" sldId="1834"/>
            <ac:spMk id="5" creationId="{E7287B0E-EF55-E721-8EFA-9A9183C0EDF9}"/>
          </ac:spMkLst>
        </pc:spChg>
      </pc:sldChg>
      <pc:sldChg chg="modSp add mod modNotesTx">
        <pc:chgData name="伊健 杜" userId="e69aded81da48593" providerId="LiveId" clId="{2675C2B8-D16A-412D-B6C5-56CC7EDE60D1}" dt="2022-12-12T18:33:42.091" v="5964" actId="20577"/>
        <pc:sldMkLst>
          <pc:docMk/>
          <pc:sldMk cId="3272918559" sldId="1835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72918559" sldId="1835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328939384" sldId="183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328939384" sldId="1836"/>
            <ac:spMk id="2" creationId="{10304424-DB4A-36E7-9E0D-D32A5DD0F26C}"/>
          </ac:spMkLst>
        </pc:spChg>
        <pc:spChg chg="add mod">
          <ac:chgData name="伊健 杜" userId="e69aded81da48593" providerId="LiveId" clId="{2675C2B8-D16A-412D-B6C5-56CC7EDE60D1}" dt="2022-12-12T15:35:11.304" v="3262" actId="1076"/>
          <ac:spMkLst>
            <pc:docMk/>
            <pc:sldMk cId="3328939384" sldId="1836"/>
            <ac:spMk id="3" creationId="{6F7995F2-FDC2-BAA2-1B11-5BF9EACC0F0E}"/>
          </ac:spMkLst>
        </pc:spChg>
        <pc:spChg chg="del">
          <ac:chgData name="伊健 杜" userId="e69aded81da48593" providerId="LiveId" clId="{2675C2B8-D16A-412D-B6C5-56CC7EDE60D1}" dt="2022-12-12T15:35:08.937" v="3260" actId="478"/>
          <ac:spMkLst>
            <pc:docMk/>
            <pc:sldMk cId="3328939384" sldId="1836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5:11.304" v="3262" actId="1076"/>
          <ac:picMkLst>
            <pc:docMk/>
            <pc:sldMk cId="3328939384" sldId="1836"/>
            <ac:picMk id="4" creationId="{BB638CA6-7BC3-F36B-55C0-02B6CEB42CC6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2" creationId="{0D404285-6A36-0FBF-C7E7-D80BB045BC64}"/>
          </ac:picMkLst>
        </pc:picChg>
        <pc:picChg chg="del">
          <ac:chgData name="伊健 杜" userId="e69aded81da48593" providerId="LiveId" clId="{2675C2B8-D16A-412D-B6C5-56CC7EDE60D1}" dt="2022-12-12T15:35:08.937" v="3260" actId="478"/>
          <ac:picMkLst>
            <pc:docMk/>
            <pc:sldMk cId="3328939384" sldId="1836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310852061" sldId="183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310852061" sldId="1837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5:38:40.733" v="3362" actId="1076"/>
          <ac:picMkLst>
            <pc:docMk/>
            <pc:sldMk cId="1310852061" sldId="1837"/>
            <ac:picMk id="1026" creationId="{F7683C77-BF70-FF7C-F919-67B8744D411E}"/>
          </ac:picMkLst>
        </pc:picChg>
        <pc:picChg chg="del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2" creationId="{0D404285-6A36-0FBF-C7E7-D80BB045BC64}"/>
          </ac:picMkLst>
        </pc:picChg>
        <pc:picChg chg="del mod">
          <ac:chgData name="伊健 杜" userId="e69aded81da48593" providerId="LiveId" clId="{2675C2B8-D16A-412D-B6C5-56CC7EDE60D1}" dt="2022-12-12T15:38:31.905" v="3359" actId="478"/>
          <ac:picMkLst>
            <pc:docMk/>
            <pc:sldMk cId="1310852061" sldId="1837"/>
            <ac:picMk id="25604" creationId="{1D4D7011-9FC8-911C-21F4-E800330BA218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647846251" sldId="1838"/>
        </pc:sldMkLst>
        <pc:spChg chg="mod">
          <ac:chgData name="伊健 杜" userId="e69aded81da48593" providerId="LiveId" clId="{2675C2B8-D16A-412D-B6C5-56CC7EDE60D1}" dt="2022-12-12T15:44:51.446" v="3382"/>
          <ac:spMkLst>
            <pc:docMk/>
            <pc:sldMk cId="647846251" sldId="183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647846251" sldId="183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2:06.478" v="3488" actId="478"/>
          <ac:picMkLst>
            <pc:docMk/>
            <pc:sldMk cId="647846251" sldId="1838"/>
            <ac:picMk id="1026" creationId="{F7683C77-BF70-FF7C-F919-67B8744D411E}"/>
          </ac:picMkLst>
        </pc:picChg>
        <pc:picChg chg="add mod">
          <ac:chgData name="伊健 杜" userId="e69aded81da48593" providerId="LiveId" clId="{2675C2B8-D16A-412D-B6C5-56CC7EDE60D1}" dt="2022-12-12T15:52:28.977" v="3490" actId="1076"/>
          <ac:picMkLst>
            <pc:docMk/>
            <pc:sldMk cId="647846251" sldId="1838"/>
            <ac:picMk id="2050" creationId="{99EA67DC-9DDC-9673-0F37-1407DE6FE50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553750469" sldId="183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553750469" sldId="183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5:55:10.210" v="3608" actId="478"/>
          <ac:picMkLst>
            <pc:docMk/>
            <pc:sldMk cId="3553750469" sldId="1839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5:56:39.207" v="3610" actId="1076"/>
          <ac:picMkLst>
            <pc:docMk/>
            <pc:sldMk cId="3553750469" sldId="1839"/>
            <ac:picMk id="3074" creationId="{C2F4E1E8-03DC-CBFC-BCC9-5DECC5151F07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4093228433" sldId="184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4093228433" sldId="184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0:26.796" v="3716" actId="478"/>
          <ac:picMkLst>
            <pc:docMk/>
            <pc:sldMk cId="4093228433" sldId="1840"/>
            <ac:picMk id="2050" creationId="{99EA67DC-9DDC-9673-0F37-1407DE6FE50A}"/>
          </ac:picMkLst>
        </pc:picChg>
        <pc:picChg chg="add mod">
          <ac:chgData name="伊健 杜" userId="e69aded81da48593" providerId="LiveId" clId="{2675C2B8-D16A-412D-B6C5-56CC7EDE60D1}" dt="2022-12-12T16:00:30.331" v="3718" actId="1076"/>
          <ac:picMkLst>
            <pc:docMk/>
            <pc:sldMk cId="4093228433" sldId="1840"/>
            <ac:picMk id="4098" creationId="{EF241A30-2D21-7F82-6065-24955C03A873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787247942" sldId="184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787247942" sldId="1841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03:40.968" v="3858" actId="478"/>
          <ac:picMkLst>
            <pc:docMk/>
            <pc:sldMk cId="3787247942" sldId="1841"/>
            <ac:picMk id="4098" creationId="{EF241A30-2D21-7F82-6065-24955C03A873}"/>
          </ac:picMkLst>
        </pc:picChg>
        <pc:picChg chg="add mod">
          <ac:chgData name="伊健 杜" userId="e69aded81da48593" providerId="LiveId" clId="{2675C2B8-D16A-412D-B6C5-56CC7EDE60D1}" dt="2022-12-12T16:03:44.120" v="3860" actId="1076"/>
          <ac:picMkLst>
            <pc:docMk/>
            <pc:sldMk cId="3787247942" sldId="1841"/>
            <ac:picMk id="5122" creationId="{B1DD64AD-0FD8-1147-8BA6-6568EF44666E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282397901" sldId="1842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282397901" sldId="1842"/>
            <ac:spMk id="5" creationId="{E7287B0E-EF55-E721-8EFA-9A9183C0EDF9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47810595" sldId="1843"/>
        </pc:sldMkLst>
        <pc:spChg chg="mod">
          <ac:chgData name="伊健 杜" userId="e69aded81da48593" providerId="LiveId" clId="{2675C2B8-D16A-412D-B6C5-56CC7EDE60D1}" dt="2022-12-12T16:06:46.016" v="4031" actId="20577"/>
          <ac:spMkLst>
            <pc:docMk/>
            <pc:sldMk cId="2247810595" sldId="184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47810595" sldId="1843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07:24.402" v="4114" actId="478"/>
          <ac:picMkLst>
            <pc:docMk/>
            <pc:sldMk cId="2247810595" sldId="1843"/>
            <ac:picMk id="5122" creationId="{B1DD64AD-0FD8-1147-8BA6-6568EF44666E}"/>
          </ac:picMkLst>
        </pc:picChg>
        <pc:picChg chg="add del">
          <ac:chgData name="伊健 杜" userId="e69aded81da48593" providerId="LiveId" clId="{2675C2B8-D16A-412D-B6C5-56CC7EDE60D1}" dt="2022-12-12T16:08:14.496" v="4116" actId="478"/>
          <ac:picMkLst>
            <pc:docMk/>
            <pc:sldMk cId="2247810595" sldId="1843"/>
            <ac:picMk id="6146" creationId="{0A7BB2CE-C094-7080-C1C1-02FFA1F8C2ED}"/>
          </ac:picMkLst>
        </pc:picChg>
        <pc:picChg chg="add mod">
          <ac:chgData name="伊健 杜" userId="e69aded81da48593" providerId="LiveId" clId="{2675C2B8-D16A-412D-B6C5-56CC7EDE60D1}" dt="2022-12-12T16:09:00.009" v="4138" actId="1076"/>
          <ac:picMkLst>
            <pc:docMk/>
            <pc:sldMk cId="2247810595" sldId="1843"/>
            <ac:picMk id="6148" creationId="{C6291CDD-6612-FB89-B0E0-3F8966E7F5CE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199710514" sldId="1844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199710514" sldId="1844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4:36.306" v="4490" actId="478"/>
          <ac:picMkLst>
            <pc:docMk/>
            <pc:sldMk cId="3199710514" sldId="1844"/>
            <ac:picMk id="6148" creationId="{C6291CDD-6612-FB89-B0E0-3F8966E7F5CE}"/>
          </ac:picMkLst>
        </pc:picChg>
        <pc:picChg chg="add del mod">
          <ac:chgData name="伊健 杜" userId="e69aded81da48593" providerId="LiveId" clId="{2675C2B8-D16A-412D-B6C5-56CC7EDE60D1}" dt="2022-12-12T16:15:37.130" v="4495" actId="478"/>
          <ac:picMkLst>
            <pc:docMk/>
            <pc:sldMk cId="3199710514" sldId="1844"/>
            <ac:picMk id="8194" creationId="{94E4192E-CB47-B3C2-192F-6DD825263FE9}"/>
          </ac:picMkLst>
        </pc:picChg>
        <pc:picChg chg="add mod">
          <ac:chgData name="伊健 杜" userId="e69aded81da48593" providerId="LiveId" clId="{2675C2B8-D16A-412D-B6C5-56CC7EDE60D1}" dt="2022-12-12T16:15:39.936" v="4497" actId="1076"/>
          <ac:picMkLst>
            <pc:docMk/>
            <pc:sldMk cId="3199710514" sldId="1844"/>
            <ac:picMk id="8196" creationId="{B48F9186-AD44-A298-FBD8-4263B1220BF9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43309908" sldId="1845"/>
        </pc:sldMkLst>
        <pc:spChg chg="add del mod">
          <ac:chgData name="伊健 杜" userId="e69aded81da48593" providerId="LiveId" clId="{2675C2B8-D16A-412D-B6C5-56CC7EDE60D1}" dt="2022-12-12T16:11:35.676" v="4299" actId="478"/>
          <ac:spMkLst>
            <pc:docMk/>
            <pc:sldMk cId="2043309908" sldId="1845"/>
            <ac:spMk id="2" creationId="{17087126-11FA-1A71-03C2-E01A90AC699B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43309908" sldId="1845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2:23.941" v="4384" actId="478"/>
          <ac:picMkLst>
            <pc:docMk/>
            <pc:sldMk cId="2043309908" sldId="1845"/>
            <ac:picMk id="5122" creationId="{204562D6-7356-DAC9-4A32-EAD619A48062}"/>
          </ac:picMkLst>
        </pc:picChg>
        <pc:picChg chg="add mod">
          <ac:chgData name="伊健 杜" userId="e69aded81da48593" providerId="LiveId" clId="{2675C2B8-D16A-412D-B6C5-56CC7EDE60D1}" dt="2022-12-12T16:12:30.225" v="4389" actId="1076"/>
          <ac:picMkLst>
            <pc:docMk/>
            <pc:sldMk cId="2043309908" sldId="1845"/>
            <ac:picMk id="7170" creationId="{698EBBD3-5D20-72C7-32B5-26EA169C4625}"/>
          </ac:picMkLst>
        </pc:picChg>
      </pc:sldChg>
      <pc:sldChg chg="add del">
        <pc:chgData name="伊健 杜" userId="e69aded81da48593" providerId="LiveId" clId="{2675C2B8-D16A-412D-B6C5-56CC7EDE60D1}" dt="2022-12-12T16:13:38.054" v="4404" actId="47"/>
        <pc:sldMkLst>
          <pc:docMk/>
          <pc:sldMk cId="284911044" sldId="1846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712841235" sldId="184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712841235" sldId="1847"/>
            <ac:spMk id="5" creationId="{E7287B0E-EF55-E721-8EFA-9A9183C0EDF9}"/>
          </ac:spMkLst>
        </pc:spChg>
        <pc:picChg chg="del mod">
          <ac:chgData name="伊健 杜" userId="e69aded81da48593" providerId="LiveId" clId="{2675C2B8-D16A-412D-B6C5-56CC7EDE60D1}" dt="2022-12-12T16:14:01.276" v="4473" actId="478"/>
          <ac:picMkLst>
            <pc:docMk/>
            <pc:sldMk cId="1712841235" sldId="1847"/>
            <ac:picMk id="7170" creationId="{698EBBD3-5D20-72C7-32B5-26EA169C4625}"/>
          </ac:picMkLst>
        </pc:picChg>
        <pc:picChg chg="add mod">
          <ac:chgData name="伊健 杜" userId="e69aded81da48593" providerId="LiveId" clId="{2675C2B8-D16A-412D-B6C5-56CC7EDE60D1}" dt="2022-12-12T16:14:16.716" v="4476" actId="1076"/>
          <ac:picMkLst>
            <pc:docMk/>
            <pc:sldMk cId="1712841235" sldId="1847"/>
            <ac:picMk id="9218" creationId="{6A1196D9-8E98-A617-0DAA-E0BF18B0CD8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673186016" sldId="1848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673186016" sldId="1848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16:38.611" v="4599" actId="478"/>
          <ac:picMkLst>
            <pc:docMk/>
            <pc:sldMk cId="3673186016" sldId="1848"/>
            <ac:picMk id="9218" creationId="{6A1196D9-8E98-A617-0DAA-E0BF18B0CD8A}"/>
          </ac:picMkLst>
        </pc:picChg>
        <pc:picChg chg="add mod">
          <ac:chgData name="伊健 杜" userId="e69aded81da48593" providerId="LiveId" clId="{2675C2B8-D16A-412D-B6C5-56CC7EDE60D1}" dt="2022-12-12T16:16:59.335" v="4604" actId="1076"/>
          <ac:picMkLst>
            <pc:docMk/>
            <pc:sldMk cId="3673186016" sldId="1848"/>
            <ac:picMk id="11266" creationId="{D10A86B2-CDBF-BE23-ED17-A9D4CD1B3026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025854122" sldId="184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025854122" sldId="1849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1:33.112" v="4860" actId="478"/>
          <ac:picMkLst>
            <pc:docMk/>
            <pc:sldMk cId="2025854122" sldId="1849"/>
            <ac:picMk id="11266" creationId="{D10A86B2-CDBF-BE23-ED17-A9D4CD1B3026}"/>
          </ac:picMkLst>
        </pc:picChg>
        <pc:picChg chg="add mod">
          <ac:chgData name="伊健 杜" userId="e69aded81da48593" providerId="LiveId" clId="{2675C2B8-D16A-412D-B6C5-56CC7EDE60D1}" dt="2022-12-12T16:22:32.731" v="4867" actId="14100"/>
          <ac:picMkLst>
            <pc:docMk/>
            <pc:sldMk cId="2025854122" sldId="1849"/>
            <ac:picMk id="12290" creationId="{D00E9682-B9E9-1D44-1A74-314E3940F8EA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225046245" sldId="1850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3" creationId="{AFF80177-B508-486C-D283-AFDDC448C9C4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25046245" sldId="1850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28:33.801" v="5136" actId="478"/>
          <ac:picMkLst>
            <pc:docMk/>
            <pc:sldMk cId="225046245" sldId="1850"/>
            <ac:picMk id="12290" creationId="{D00E9682-B9E9-1D44-1A74-314E3940F8EA}"/>
          </ac:picMkLst>
        </pc:picChg>
        <pc:picChg chg="add mod">
          <ac:chgData name="伊健 杜" userId="e69aded81da48593" providerId="LiveId" clId="{2675C2B8-D16A-412D-B6C5-56CC7EDE60D1}" dt="2022-12-12T16:28:51.314" v="5139" actId="1076"/>
          <ac:picMkLst>
            <pc:docMk/>
            <pc:sldMk cId="225046245" sldId="1850"/>
            <ac:picMk id="13314" creationId="{7FBDED78-3891-DA38-3DBB-E22D36610609}"/>
          </ac:picMkLst>
        </pc:picChg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155880092" sldId="1851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2" creationId="{FFA931DD-C6E5-0703-3282-DFEF218B5AA1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55880092" sldId="1851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48858954" sldId="1852"/>
        </pc:sldMkLst>
        <pc:spChg chg="mod">
          <ac:chgData name="伊健 杜" userId="e69aded81da48593" providerId="LiveId" clId="{2675C2B8-D16A-412D-B6C5-56CC7EDE60D1}" dt="2022-12-12T16:32:03.068" v="5171" actId="20577"/>
          <ac:spMkLst>
            <pc:docMk/>
            <pc:sldMk cId="1848858954" sldId="1852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48858954" sldId="1852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5:19.164" v="5234" actId="478"/>
          <ac:picMkLst>
            <pc:docMk/>
            <pc:sldMk cId="1848858954" sldId="1852"/>
            <ac:picMk id="8196" creationId="{B48F9186-AD44-A298-FBD8-4263B1220BF9}"/>
          </ac:picMkLst>
        </pc:picChg>
        <pc:picChg chg="add mod">
          <ac:chgData name="伊健 杜" userId="e69aded81da48593" providerId="LiveId" clId="{2675C2B8-D16A-412D-B6C5-56CC7EDE60D1}" dt="2022-12-12T16:35:24.066" v="5237" actId="1076"/>
          <ac:picMkLst>
            <pc:docMk/>
            <pc:sldMk cId="1848858954" sldId="1852"/>
            <ac:picMk id="14338" creationId="{4EA3B278-807E-8FFE-998F-119F0B6C9952}"/>
          </ac:picMkLst>
        </pc:picChg>
        <pc:picChg chg="add del">
          <ac:chgData name="伊健 杜" userId="e69aded81da48593" providerId="LiveId" clId="{2675C2B8-D16A-412D-B6C5-56CC7EDE60D1}" dt="2022-12-12T16:35:45.874" v="5239" actId="478"/>
          <ac:picMkLst>
            <pc:docMk/>
            <pc:sldMk cId="1848858954" sldId="1852"/>
            <ac:picMk id="14340" creationId="{EBCFEFA5-069A-488C-0118-A6C4D2326E58}"/>
          </ac:picMkLst>
        </pc:picChg>
      </pc:sldChg>
      <pc:sldChg chg="add del">
        <pc:chgData name="伊健 杜" userId="e69aded81da48593" providerId="LiveId" clId="{2675C2B8-D16A-412D-B6C5-56CC7EDE60D1}" dt="2022-12-12T16:31:20.960" v="5156" actId="47"/>
        <pc:sldMkLst>
          <pc:docMk/>
          <pc:sldMk cId="1981744962" sldId="1852"/>
        </pc:sldMkLst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81149884" sldId="1853"/>
        </pc:sldMkLst>
        <pc:spChg chg="mod">
          <ac:chgData name="伊健 杜" userId="e69aded81da48593" providerId="LiveId" clId="{2675C2B8-D16A-412D-B6C5-56CC7EDE60D1}" dt="2022-12-12T16:38:09.485" v="5248"/>
          <ac:spMkLst>
            <pc:docMk/>
            <pc:sldMk cId="1281149884" sldId="1853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281149884" sldId="1853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38:45.795" v="5352" actId="478"/>
          <ac:picMkLst>
            <pc:docMk/>
            <pc:sldMk cId="1281149884" sldId="1853"/>
            <ac:picMk id="14338" creationId="{4EA3B278-807E-8FFE-998F-119F0B6C9952}"/>
          </ac:picMkLst>
        </pc:picChg>
        <pc:picChg chg="add mod">
          <ac:chgData name="伊健 杜" userId="e69aded81da48593" providerId="LiveId" clId="{2675C2B8-D16A-412D-B6C5-56CC7EDE60D1}" dt="2022-12-12T16:39:36.530" v="5354" actId="1076"/>
          <ac:picMkLst>
            <pc:docMk/>
            <pc:sldMk cId="1281149884" sldId="1853"/>
            <ac:picMk id="15362" creationId="{2C0E8D0F-6B1A-04B9-CC77-2EF4919E78BE}"/>
          </ac:picMkLst>
        </pc:picChg>
      </pc:sldChg>
      <pc:sldChg chg="addSp delSp modSp add del mod setBg">
        <pc:chgData name="伊健 杜" userId="e69aded81da48593" providerId="LiveId" clId="{2675C2B8-D16A-412D-B6C5-56CC7EDE60D1}" dt="2022-12-12T17:08:47.037" v="5937"/>
        <pc:sldMkLst>
          <pc:docMk/>
          <pc:sldMk cId="2383208265" sldId="1854"/>
        </pc:sldMkLst>
        <pc:spChg chg="mod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2383208265" sldId="1854"/>
            <ac:spMk id="5" creationId="{E7287B0E-EF55-E721-8EFA-9A9183C0EDF9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1" creationId="{5E39A796-BE83-48B1-B33F-35C4A32AAB57}"/>
          </ac:spMkLst>
        </pc:spChg>
        <pc:spChg chg="add del">
          <ac:chgData name="伊健 杜" userId="e69aded81da48593" providerId="LiveId" clId="{2675C2B8-D16A-412D-B6C5-56CC7EDE60D1}" dt="2022-12-12T16:40:45.574" v="5396" actId="26606"/>
          <ac:spMkLst>
            <pc:docMk/>
            <pc:sldMk cId="2383208265" sldId="1854"/>
            <ac:spMk id="16393" creationId="{72F84B47-E267-4194-8194-831DB7B5547F}"/>
          </ac:spMkLst>
        </pc:spChg>
        <pc:picChg chg="del">
          <ac:chgData name="伊健 杜" userId="e69aded81da48593" providerId="LiveId" clId="{2675C2B8-D16A-412D-B6C5-56CC7EDE60D1}" dt="2022-12-12T16:40:09.645" v="5356" actId="478"/>
          <ac:picMkLst>
            <pc:docMk/>
            <pc:sldMk cId="2383208265" sldId="1854"/>
            <ac:picMk id="15362" creationId="{2C0E8D0F-6B1A-04B9-CC77-2EF4919E78BE}"/>
          </ac:picMkLst>
        </pc:picChg>
        <pc:picChg chg="add mod">
          <ac:chgData name="伊健 杜" userId="e69aded81da48593" providerId="LiveId" clId="{2675C2B8-D16A-412D-B6C5-56CC7EDE60D1}" dt="2022-12-12T16:41:06.131" v="5401" actId="1076"/>
          <ac:picMkLst>
            <pc:docMk/>
            <pc:sldMk cId="2383208265" sldId="1854"/>
            <ac:picMk id="16386" creationId="{64F67376-AB5B-A40E-625C-E712BAEE50CB}"/>
          </ac:picMkLst>
        </pc:picChg>
        <pc:picChg chg="add mod">
          <ac:chgData name="伊健 杜" userId="e69aded81da48593" providerId="LiveId" clId="{2675C2B8-D16A-412D-B6C5-56CC7EDE60D1}" dt="2022-12-12T16:41:02.086" v="5400" actId="1076"/>
          <ac:picMkLst>
            <pc:docMk/>
            <pc:sldMk cId="2383208265" sldId="1854"/>
            <ac:picMk id="16388" creationId="{86733298-38AF-4B19-73C9-2CB69ED9525B}"/>
          </ac:picMkLst>
        </pc:picChg>
        <pc:picChg chg="add del">
          <ac:chgData name="伊健 杜" userId="e69aded81da48593" providerId="LiveId" clId="{2675C2B8-D16A-412D-B6C5-56CC7EDE60D1}" dt="2022-12-12T16:41:40.737" v="5403" actId="478"/>
          <ac:picMkLst>
            <pc:docMk/>
            <pc:sldMk cId="2383208265" sldId="1854"/>
            <ac:picMk id="16390" creationId="{C63B09F7-955A-0317-4F18-8738274B1D85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834061836" sldId="1855"/>
        </pc:sldMkLst>
        <pc:spChg chg="mod">
          <ac:chgData name="伊健 杜" userId="e69aded81da48593" providerId="LiveId" clId="{2675C2B8-D16A-412D-B6C5-56CC7EDE60D1}" dt="2022-12-12T16:42:01.440" v="5419"/>
          <ac:spMkLst>
            <pc:docMk/>
            <pc:sldMk cId="1834061836" sldId="1855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1834061836" sldId="1855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42:50.045" v="5498" actId="478"/>
          <ac:picMkLst>
            <pc:docMk/>
            <pc:sldMk cId="1834061836" sldId="1855"/>
            <ac:picMk id="16388" creationId="{86733298-38AF-4B19-73C9-2CB69ED9525B}"/>
          </ac:picMkLst>
        </pc:picChg>
        <pc:picChg chg="add del mod">
          <ac:chgData name="伊健 杜" userId="e69aded81da48593" providerId="LiveId" clId="{2675C2B8-D16A-412D-B6C5-56CC7EDE60D1}" dt="2022-12-12T16:46:41.842" v="5667" actId="478"/>
          <ac:picMkLst>
            <pc:docMk/>
            <pc:sldMk cId="1834061836" sldId="1855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6:49.992" v="5671" actId="1076"/>
          <ac:picMkLst>
            <pc:docMk/>
            <pc:sldMk cId="1834061836" sldId="1855"/>
            <ac:picMk id="17412" creationId="{6EC6DE01-CD96-E001-9ACF-78FAE50E82EF}"/>
          </ac:picMkLst>
        </pc:pic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1247942368" sldId="1856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247942368" sldId="1856"/>
            <ac:spMk id="5" creationId="{E7287B0E-EF55-E721-8EFA-9A9183C0EDF9}"/>
          </ac:spMkLst>
        </pc:spChg>
        <pc:picChg chg="del">
          <ac:chgData name="伊健 杜" userId="e69aded81da48593" providerId="LiveId" clId="{2675C2B8-D16A-412D-B6C5-56CC7EDE60D1}" dt="2022-12-12T16:43:42.488" v="5502" actId="478"/>
          <ac:picMkLst>
            <pc:docMk/>
            <pc:sldMk cId="1247942368" sldId="1856"/>
            <ac:picMk id="17410" creationId="{BFD93DB6-8A9E-CE99-2332-B85E67AF5079}"/>
          </ac:picMkLst>
        </pc:picChg>
        <pc:picChg chg="add mod">
          <ac:chgData name="伊健 杜" userId="e69aded81da48593" providerId="LiveId" clId="{2675C2B8-D16A-412D-B6C5-56CC7EDE60D1}" dt="2022-12-12T16:44:42.468" v="5580" actId="1076"/>
          <ac:picMkLst>
            <pc:docMk/>
            <pc:sldMk cId="1247942368" sldId="1856"/>
            <ac:picMk id="18434" creationId="{1E7F5997-7942-9995-8220-AEBCA1A45168}"/>
          </ac:picMkLst>
        </pc:picChg>
      </pc:sldChg>
      <pc:sldChg chg="delSp modSp add mod">
        <pc:chgData name="伊健 杜" userId="e69aded81da48593" providerId="LiveId" clId="{2675C2B8-D16A-412D-B6C5-56CC7EDE60D1}" dt="2022-12-12T17:08:47.037" v="5937"/>
        <pc:sldMkLst>
          <pc:docMk/>
          <pc:sldMk cId="1444010171" sldId="1857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1444010171" sldId="1857"/>
            <ac:spMk id="2" creationId="{FFA931DD-C6E5-0703-3282-DFEF218B5AA1}"/>
          </ac:spMkLst>
        </pc:spChg>
        <pc:spChg chg="del">
          <ac:chgData name="伊健 杜" userId="e69aded81da48593" providerId="LiveId" clId="{2675C2B8-D16A-412D-B6C5-56CC7EDE60D1}" dt="2022-12-12T16:47:41.832" v="5673" actId="478"/>
          <ac:spMkLst>
            <pc:docMk/>
            <pc:sldMk cId="1444010171" sldId="1857"/>
            <ac:spMk id="4" creationId="{22B8ABAF-A7F5-A93D-1D92-E9E90168B5CF}"/>
          </ac:spMkLst>
        </pc:spChg>
      </pc:sldChg>
      <pc:sldChg chg="addSp delSp modSp add mod">
        <pc:chgData name="伊健 杜" userId="e69aded81da48593" providerId="LiveId" clId="{2675C2B8-D16A-412D-B6C5-56CC7EDE60D1}" dt="2022-12-12T17:08:47.037" v="5937"/>
        <pc:sldMkLst>
          <pc:docMk/>
          <pc:sldMk cId="3242509332" sldId="1858"/>
        </pc:sldMkLst>
        <pc:spChg chg="mod">
          <ac:chgData name="伊健 杜" userId="e69aded81da48593" providerId="LiveId" clId="{2675C2B8-D16A-412D-B6C5-56CC7EDE60D1}" dt="2022-12-12T16:48:48.135" v="5743"/>
          <ac:spMkLst>
            <pc:docMk/>
            <pc:sldMk cId="3242509332" sldId="1858"/>
            <ac:spMk id="2" creationId="{10304424-DB4A-36E7-9E0D-D32A5DD0F26C}"/>
          </ac:spMkLst>
        </pc:spChg>
        <pc:spChg chg="mod">
          <ac:chgData name="伊健 杜" userId="e69aded81da48593" providerId="LiveId" clId="{2675C2B8-D16A-412D-B6C5-56CC7EDE60D1}" dt="2022-12-12T17:08:47.037" v="5937"/>
          <ac:spMkLst>
            <pc:docMk/>
            <pc:sldMk cId="3242509332" sldId="1858"/>
            <ac:spMk id="5" creationId="{E7287B0E-EF55-E721-8EFA-9A9183C0EDF9}"/>
          </ac:spMkLst>
        </pc:spChg>
        <pc:picChg chg="add mod">
          <ac:chgData name="伊健 杜" userId="e69aded81da48593" providerId="LiveId" clId="{2675C2B8-D16A-412D-B6C5-56CC7EDE60D1}" dt="2022-12-12T16:54:04.172" v="5861"/>
          <ac:picMkLst>
            <pc:docMk/>
            <pc:sldMk cId="3242509332" sldId="1858"/>
            <ac:picMk id="3" creationId="{5444F26C-83C3-0F17-5CE9-AC41B3F93876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6" creationId="{64F67376-AB5B-A40E-625C-E712BAEE50CB}"/>
          </ac:picMkLst>
        </pc:picChg>
        <pc:picChg chg="del">
          <ac:chgData name="伊健 杜" userId="e69aded81da48593" providerId="LiveId" clId="{2675C2B8-D16A-412D-B6C5-56CC7EDE60D1}" dt="2022-12-12T16:53:48.661" v="5860" actId="478"/>
          <ac:picMkLst>
            <pc:docMk/>
            <pc:sldMk cId="3242509332" sldId="1858"/>
            <ac:picMk id="16388" creationId="{86733298-38AF-4B19-73C9-2CB69ED9525B}"/>
          </ac:picMkLst>
        </pc:picChg>
      </pc:sldChg>
      <pc:sldChg chg="add del">
        <pc:chgData name="伊健 杜" userId="e69aded81da48593" providerId="LiveId" clId="{2675C2B8-D16A-412D-B6C5-56CC7EDE60D1}" dt="2022-12-12T16:54:12.335" v="5863" actId="47"/>
        <pc:sldMkLst>
          <pc:docMk/>
          <pc:sldMk cId="1828214221" sldId="1859"/>
        </pc:sldMkLst>
      </pc:sldChg>
      <pc:sldChg chg="modSp add mod">
        <pc:chgData name="伊健 杜" userId="e69aded81da48593" providerId="LiveId" clId="{2675C2B8-D16A-412D-B6C5-56CC7EDE60D1}" dt="2022-12-12T17:08:47.037" v="5937"/>
        <pc:sldMkLst>
          <pc:docMk/>
          <pc:sldMk cId="3487957228" sldId="1859"/>
        </pc:sldMkLst>
        <pc:spChg chg="mod">
          <ac:chgData name="伊健 杜" userId="e69aded81da48593" providerId="LiveId" clId="{2675C2B8-D16A-412D-B6C5-56CC7EDE60D1}" dt="2022-12-12T17:08:47.037" v="5937"/>
          <ac:spMkLst>
            <pc:docMk/>
            <pc:sldMk cId="3487957228" sldId="1859"/>
            <ac:spMk id="2" creationId="{FFA931DD-C6E5-0703-3282-DFEF218B5AA1}"/>
          </ac:spMkLst>
        </pc:spChg>
      </pc:sldChg>
    </pc:docChg>
  </pc:docChgLst>
  <pc:docChgLst>
    <pc:chgData name="伊健 杜" userId="e69aded81da48593" providerId="LiveId" clId="{C6040F8A-93E4-469D-8EFE-CC7ECCDDED02}"/>
    <pc:docChg chg="custSel addSld delSld modSld sldOrd modSection">
      <pc:chgData name="伊健 杜" userId="e69aded81da48593" providerId="LiveId" clId="{C6040F8A-93E4-469D-8EFE-CC7ECCDDED02}" dt="2022-09-14T14:04:35.011" v="4431" actId="20577"/>
      <pc:docMkLst>
        <pc:docMk/>
      </pc:docMkLst>
      <pc:sldChg chg="modSp mod">
        <pc:chgData name="伊健 杜" userId="e69aded81da48593" providerId="LiveId" clId="{C6040F8A-93E4-469D-8EFE-CC7ECCDDED02}" dt="2022-09-14T14:03:36.696" v="4395"/>
        <pc:sldMkLst>
          <pc:docMk/>
          <pc:sldMk cId="3180688205" sldId="256"/>
        </pc:sldMkLst>
        <pc:spChg chg="mod">
          <ac:chgData name="伊健 杜" userId="e69aded81da48593" providerId="LiveId" clId="{C6040F8A-93E4-469D-8EFE-CC7ECCDDED02}" dt="2022-09-14T14:03:36.696" v="4395"/>
          <ac:spMkLst>
            <pc:docMk/>
            <pc:sldMk cId="3180688205" sldId="256"/>
            <ac:spMk id="2" creationId="{1F01E9DD-2818-4BD0-9996-984FE0985E67}"/>
          </ac:spMkLst>
        </pc:spChg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437134219" sldId="524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551850107" sldId="52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075359360" sldId="606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3786313440" sldId="608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1239308445" sldId="609"/>
        </pc:sldMkLst>
      </pc:sldChg>
      <pc:sldChg chg="del">
        <pc:chgData name="伊健 杜" userId="e69aded81da48593" providerId="LiveId" clId="{C6040F8A-93E4-469D-8EFE-CC7ECCDDED02}" dt="2022-09-12T19:27:29.773" v="0" actId="47"/>
        <pc:sldMkLst>
          <pc:docMk/>
          <pc:sldMk cId="710267847" sldId="610"/>
        </pc:sldMkLst>
      </pc:sldChg>
      <pc:sldChg chg="addSp delSp modSp mod ord">
        <pc:chgData name="伊健 杜" userId="e69aded81da48593" providerId="LiveId" clId="{C6040F8A-93E4-469D-8EFE-CC7ECCDDED02}" dt="2022-09-13T13:32:32.128" v="4258" actId="1076"/>
        <pc:sldMkLst>
          <pc:docMk/>
          <pc:sldMk cId="3263895134" sldId="612"/>
        </pc:sldMkLst>
        <pc:spChg chg="add mod">
          <ac:chgData name="伊健 杜" userId="e69aded81da48593" providerId="LiveId" clId="{C6040F8A-93E4-469D-8EFE-CC7ECCDDED02}" dt="2022-09-13T05:10:49.001" v="1300" actId="20577"/>
          <ac:spMkLst>
            <pc:docMk/>
            <pc:sldMk cId="3263895134" sldId="612"/>
            <ac:spMk id="2" creationId="{402E3CDD-098B-E392-78B9-98BC5B35EAFE}"/>
          </ac:spMkLst>
        </pc:spChg>
        <pc:spChg chg="add mod">
          <ac:chgData name="伊健 杜" userId="e69aded81da48593" providerId="LiveId" clId="{C6040F8A-93E4-469D-8EFE-CC7ECCDDED02}" dt="2022-09-13T05:10:58.741" v="1304" actId="20577"/>
          <ac:spMkLst>
            <pc:docMk/>
            <pc:sldMk cId="3263895134" sldId="612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2:32.128" v="4258" actId="1076"/>
          <ac:spMkLst>
            <pc:docMk/>
            <pc:sldMk cId="3263895134" sldId="612"/>
            <ac:spMk id="4" creationId="{E349234E-2F9B-8B8E-47DA-329F75BF2F09}"/>
          </ac:spMkLst>
        </pc:spChg>
        <pc:spChg chg="add mod">
          <ac:chgData name="伊健 杜" userId="e69aded81da48593" providerId="LiveId" clId="{C6040F8A-93E4-469D-8EFE-CC7ECCDDED02}" dt="2022-09-13T05:24:12.068" v="1408" actId="14100"/>
          <ac:spMkLst>
            <pc:docMk/>
            <pc:sldMk cId="3263895134" sldId="612"/>
            <ac:spMk id="5" creationId="{A4780266-C923-A3E1-71E5-EC7001FCF371}"/>
          </ac:spMkLst>
        </pc:spChg>
        <pc:spChg chg="add mod">
          <ac:chgData name="伊健 杜" userId="e69aded81da48593" providerId="LiveId" clId="{C6040F8A-93E4-469D-8EFE-CC7ECCDDED02}" dt="2022-09-13T05:24:07.237" v="1405" actId="1076"/>
          <ac:spMkLst>
            <pc:docMk/>
            <pc:sldMk cId="3263895134" sldId="612"/>
            <ac:spMk id="6" creationId="{A59155A5-2CC7-A361-7FB6-0D7899B54486}"/>
          </ac:spMkLst>
        </pc:spChg>
        <pc:spChg chg="add mod">
          <ac:chgData name="伊健 杜" userId="e69aded81da48593" providerId="LiveId" clId="{C6040F8A-93E4-469D-8EFE-CC7ECCDDED02}" dt="2022-09-13T10:47:33.676" v="2054" actId="1076"/>
          <ac:spMkLst>
            <pc:docMk/>
            <pc:sldMk cId="3263895134" sldId="612"/>
            <ac:spMk id="7" creationId="{7693E7DD-FBB2-0EFB-A141-97B92E3DFE72}"/>
          </ac:spMkLst>
        </pc:spChg>
        <pc:picChg chg="del mod">
          <ac:chgData name="伊健 杜" userId="e69aded81da48593" providerId="LiveId" clId="{C6040F8A-93E4-469D-8EFE-CC7ECCDDED02}" dt="2022-09-13T05:10:13.065" v="1292" actId="478"/>
          <ac:picMkLst>
            <pc:docMk/>
            <pc:sldMk cId="3263895134" sldId="612"/>
            <ac:picMk id="3074" creationId="{97C43E79-8B3B-B076-49B7-AF9AE8F3B79A}"/>
          </ac:picMkLst>
        </pc:picChg>
        <pc:picChg chg="add mod">
          <ac:chgData name="伊健 杜" userId="e69aded81da48593" providerId="LiveId" clId="{C6040F8A-93E4-469D-8EFE-CC7ECCDDED02}" dt="2022-09-13T05:23:23.548" v="1365" actId="1076"/>
          <ac:picMkLst>
            <pc:docMk/>
            <pc:sldMk cId="3263895134" sldId="612"/>
            <ac:picMk id="9218" creationId="{BF9C691D-B9BD-B9DF-4B53-193D13715381}"/>
          </ac:picMkLst>
        </pc:picChg>
        <pc:picChg chg="add mod">
          <ac:chgData name="伊健 杜" userId="e69aded81da48593" providerId="LiveId" clId="{C6040F8A-93E4-469D-8EFE-CC7ECCDDED02}" dt="2022-09-13T05:23:22.099" v="1364" actId="1076"/>
          <ac:picMkLst>
            <pc:docMk/>
            <pc:sldMk cId="3263895134" sldId="612"/>
            <ac:picMk id="9220" creationId="{E9FDBFCA-C720-6272-89F3-E6AAE2981711}"/>
          </ac:picMkLst>
        </pc:picChg>
        <pc:picChg chg="add mod">
          <ac:chgData name="伊健 杜" userId="e69aded81da48593" providerId="LiveId" clId="{C6040F8A-93E4-469D-8EFE-CC7ECCDDED02}" dt="2022-09-13T05:25:20.066" v="1481" actId="1076"/>
          <ac:picMkLst>
            <pc:docMk/>
            <pc:sldMk cId="3263895134" sldId="612"/>
            <ac:picMk id="9222" creationId="{70CE5B74-0D51-3F47-7AE7-676FA975DBD5}"/>
          </ac:picMkLst>
        </pc:picChg>
      </pc:sldChg>
      <pc:sldChg chg="addSp modSp mod ord modAnim modNotes modNotesTx">
        <pc:chgData name="伊健 杜" userId="e69aded81da48593" providerId="LiveId" clId="{C6040F8A-93E4-469D-8EFE-CC7ECCDDED02}" dt="2022-09-13T12:22:17.220" v="3357"/>
        <pc:sldMkLst>
          <pc:docMk/>
          <pc:sldMk cId="1898577969" sldId="613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2" creationId="{FBF88422-B4B3-EF6A-B4B3-55B2BB5AF09D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3" creationId="{A30F5DFC-1E1D-EB32-EAC9-94CD78FECA70}"/>
          </ac:spMkLst>
        </pc:spChg>
        <pc:spChg chg="add mod">
          <ac:chgData name="伊健 杜" userId="e69aded81da48593" providerId="LiveId" clId="{C6040F8A-93E4-469D-8EFE-CC7ECCDDED02}" dt="2022-09-13T11:47:15.698" v="2817" actId="1076"/>
          <ac:spMkLst>
            <pc:docMk/>
            <pc:sldMk cId="1898577969" sldId="613"/>
            <ac:spMk id="4" creationId="{AF8C2819-B07F-FF23-8ECF-ECF0737E15A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1898577969" sldId="613"/>
            <ac:spMk id="5" creationId="{A5F6CDCF-B8F8-E058-CC81-3BD5DA059048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155922" sldId="61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00691838" sldId="61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223514285" sldId="61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4062107528" sldId="61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88387328" sldId="61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747618762" sldId="61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70457539" sldId="62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63584294" sldId="62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144250603" sldId="62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4402997" sldId="62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242863" sldId="62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53245557" sldId="625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627462434" sldId="62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470243298" sldId="62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44651219" sldId="62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805673739" sldId="62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49796648" sldId="63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443455430" sldId="63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12918925" sldId="632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751400326" sldId="633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11108810" sldId="634"/>
        </pc:sldMkLst>
      </pc:sldChg>
      <pc:sldChg chg="addSp modSp add del mod">
        <pc:chgData name="伊健 杜" userId="e69aded81da48593" providerId="LiveId" clId="{C6040F8A-93E4-469D-8EFE-CC7ECCDDED02}" dt="2022-09-13T04:54:25.013" v="1037" actId="1076"/>
        <pc:sldMkLst>
          <pc:docMk/>
          <pc:sldMk cId="3673505575" sldId="635"/>
        </pc:sldMkLst>
        <pc:spChg chg="add mod">
          <ac:chgData name="伊健 杜" userId="e69aded81da48593" providerId="LiveId" clId="{C6040F8A-93E4-469D-8EFE-CC7ECCDDED02}" dt="2022-09-13T04:54:20.800" v="1036" actId="1076"/>
          <ac:spMkLst>
            <pc:docMk/>
            <pc:sldMk cId="3673505575" sldId="635"/>
            <ac:spMk id="2" creationId="{DDE4E9A3-B841-D22E-6F5F-2B380C77A713}"/>
          </ac:spMkLst>
        </pc:spChg>
        <pc:spChg chg="mod">
          <ac:chgData name="伊健 杜" userId="e69aded81da48593" providerId="LiveId" clId="{C6040F8A-93E4-469D-8EFE-CC7ECCDDED02}" dt="2022-09-13T04:54:25.013" v="1037" actId="1076"/>
          <ac:spMkLst>
            <pc:docMk/>
            <pc:sldMk cId="3673505575" sldId="635"/>
            <ac:spMk id="4" creationId="{43597A60-173A-3608-E674-CE102DACA28E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324337466" sldId="636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410273997" sldId="637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314098831" sldId="638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393700141" sldId="639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1590836182" sldId="640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970353969" sldId="641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3823463519" sldId="644"/>
        </pc:sldMkLst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2077293032" sldId="645"/>
        </pc:sldMkLst>
      </pc:sldChg>
      <pc:sldChg chg="addSp modSp mod">
        <pc:chgData name="伊健 杜" userId="e69aded81da48593" providerId="LiveId" clId="{C6040F8A-93E4-469D-8EFE-CC7ECCDDED02}" dt="2022-09-13T13:38:09.481" v="4391"/>
        <pc:sldMkLst>
          <pc:docMk/>
          <pc:sldMk cId="2390716554" sldId="646"/>
        </pc:sldMkLst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390716554" sldId="646"/>
            <ac:spMk id="2" creationId="{A2707775-0305-EB18-D3B5-B2CE66636A77}"/>
          </ac:spMkLst>
        </pc:spChg>
      </pc:sldChg>
      <pc:sldChg chg="del">
        <pc:chgData name="伊健 杜" userId="e69aded81da48593" providerId="LiveId" clId="{C6040F8A-93E4-469D-8EFE-CC7ECCDDED02}" dt="2022-09-12T19:27:38.319" v="1" actId="47"/>
        <pc:sldMkLst>
          <pc:docMk/>
          <pc:sldMk cId="947771541" sldId="647"/>
        </pc:sldMkLst>
      </pc:sldChg>
      <pc:sldChg chg="addSp delSp modSp mod ord delAnim modAnim">
        <pc:chgData name="伊健 杜" userId="e69aded81da48593" providerId="LiveId" clId="{C6040F8A-93E4-469D-8EFE-CC7ECCDDED02}" dt="2022-09-13T04:35:25.796" v="403" actId="20577"/>
        <pc:sldMkLst>
          <pc:docMk/>
          <pc:sldMk cId="677330436" sldId="648"/>
        </pc:sldMkLst>
        <pc:spChg chg="mod">
          <ac:chgData name="伊健 杜" userId="e69aded81da48593" providerId="LiveId" clId="{C6040F8A-93E4-469D-8EFE-CC7ECCDDED02}" dt="2022-09-12T19:30:25.675" v="67" actId="1076"/>
          <ac:spMkLst>
            <pc:docMk/>
            <pc:sldMk cId="677330436" sldId="648"/>
            <ac:spMk id="2" creationId="{B7AE6E77-0BF7-01C4-2CAE-18DA960E26CA}"/>
          </ac:spMkLst>
        </pc:spChg>
        <pc:spChg chg="add mod">
          <ac:chgData name="伊健 杜" userId="e69aded81da48593" providerId="LiveId" clId="{C6040F8A-93E4-469D-8EFE-CC7ECCDDED02}" dt="2022-09-13T04:35:25.796" v="403" actId="20577"/>
          <ac:spMkLst>
            <pc:docMk/>
            <pc:sldMk cId="677330436" sldId="648"/>
            <ac:spMk id="3" creationId="{D96D2033-17C8-C63E-9D32-738A7719A81F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4" creationId="{2C7CF71A-C870-220C-9C3C-F4E7BDC8573C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5" creationId="{A26DC570-0D9D-EC72-A1DF-7C2D88ECE5B8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6" creationId="{8EB63739-66F7-918C-13C8-9E6965FA5F35}"/>
          </ac:spMkLst>
        </pc:spChg>
        <pc:spChg chg="add del mod">
          <ac:chgData name="伊健 杜" userId="e69aded81da48593" providerId="LiveId" clId="{C6040F8A-93E4-469D-8EFE-CC7ECCDDED02}" dt="2022-09-13T04:32:14.899" v="384" actId="478"/>
          <ac:spMkLst>
            <pc:docMk/>
            <pc:sldMk cId="677330436" sldId="648"/>
            <ac:spMk id="7" creationId="{81224A3F-76BB-FB40-8AB8-B9BCDB6CAFAE}"/>
          </ac:spMkLst>
        </pc:spChg>
        <pc:spChg chg="add del mod">
          <ac:chgData name="伊健 杜" userId="e69aded81da48593" providerId="LiveId" clId="{C6040F8A-93E4-469D-8EFE-CC7ECCDDED02}" dt="2022-09-13T04:32:02.057" v="382" actId="478"/>
          <ac:spMkLst>
            <pc:docMk/>
            <pc:sldMk cId="677330436" sldId="648"/>
            <ac:spMk id="8" creationId="{AF5866E6-D98A-9837-BDD7-1E731939909F}"/>
          </ac:spMkLst>
        </pc:spChg>
        <pc:spChg chg="add del mod">
          <ac:chgData name="伊健 杜" userId="e69aded81da48593" providerId="LiveId" clId="{C6040F8A-93E4-469D-8EFE-CC7ECCDDED02}" dt="2022-09-13T04:32:03.116" v="383" actId="478"/>
          <ac:spMkLst>
            <pc:docMk/>
            <pc:sldMk cId="677330436" sldId="648"/>
            <ac:spMk id="9" creationId="{00E4606F-1E35-1337-5341-63729793AE06}"/>
          </ac:spMkLst>
        </pc:spChg>
        <pc:picChg chg="add mod">
          <ac:chgData name="伊健 杜" userId="e69aded81da48593" providerId="LiveId" clId="{C6040F8A-93E4-469D-8EFE-CC7ECCDDED02}" dt="2022-09-13T04:32:36.822" v="389" actId="1076"/>
          <ac:picMkLst>
            <pc:docMk/>
            <pc:sldMk cId="677330436" sldId="648"/>
            <ac:picMk id="3074" creationId="{A0A9DE1D-7033-3C96-DA7D-B4F837E313F1}"/>
          </ac:picMkLst>
        </pc:picChg>
      </pc:sldChg>
      <pc:sldChg chg="addSp delSp modSp new mod ord">
        <pc:chgData name="伊健 杜" userId="e69aded81da48593" providerId="LiveId" clId="{C6040F8A-93E4-469D-8EFE-CC7ECCDDED02}" dt="2022-09-13T05:32:49.399" v="1789"/>
        <pc:sldMkLst>
          <pc:docMk/>
          <pc:sldMk cId="1861894648" sldId="649"/>
        </pc:sldMkLst>
        <pc:spChg chg="add del mod">
          <ac:chgData name="伊健 杜" userId="e69aded81da48593" providerId="LiveId" clId="{C6040F8A-93E4-469D-8EFE-CC7ECCDDED02}" dt="2022-09-13T04:55:05.804" v="1040" actId="478"/>
          <ac:spMkLst>
            <pc:docMk/>
            <pc:sldMk cId="1861894648" sldId="649"/>
            <ac:spMk id="2" creationId="{4AE37018-1FC3-576F-83DC-2A6B4F27870A}"/>
          </ac:spMkLst>
        </pc:spChg>
        <pc:spChg chg="del">
          <ac:chgData name="伊健 杜" userId="e69aded81da48593" providerId="LiveId" clId="{C6040F8A-93E4-469D-8EFE-CC7ECCDDED02}" dt="2022-09-12T19:44:51.130" v="262" actId="478"/>
          <ac:spMkLst>
            <pc:docMk/>
            <pc:sldMk cId="1861894648" sldId="649"/>
            <ac:spMk id="2" creationId="{731401A7-895C-8DD8-3E6D-0F900DE22041}"/>
          </ac:spMkLst>
        </pc:spChg>
        <pc:spChg chg="del">
          <ac:chgData name="伊健 杜" userId="e69aded81da48593" providerId="LiveId" clId="{C6040F8A-93E4-469D-8EFE-CC7ECCDDED02}" dt="2022-09-12T19:44:49.541" v="261" actId="478"/>
          <ac:spMkLst>
            <pc:docMk/>
            <pc:sldMk cId="1861894648" sldId="649"/>
            <ac:spMk id="3" creationId="{72AA8122-0434-E26A-0D9F-D8B209E0C8F0}"/>
          </ac:spMkLst>
        </pc:spChg>
        <pc:spChg chg="add del mod">
          <ac:chgData name="伊健 杜" userId="e69aded81da48593" providerId="LiveId" clId="{C6040F8A-93E4-469D-8EFE-CC7ECCDDED02}" dt="2022-09-13T05:25:45.039" v="1484" actId="478"/>
          <ac:spMkLst>
            <pc:docMk/>
            <pc:sldMk cId="1861894648" sldId="649"/>
            <ac:spMk id="4" creationId="{83C7AC16-8C9D-0CB7-5A4C-5772708B0FE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1861894648" sldId="649"/>
            <ac:spMk id="5" creationId="{08AEA5F7-CDF9-38C9-3B45-8C139889D6B9}"/>
          </ac:spMkLst>
        </pc:spChg>
        <pc:spChg chg="add mod">
          <ac:chgData name="伊健 杜" userId="e69aded81da48593" providerId="LiveId" clId="{C6040F8A-93E4-469D-8EFE-CC7ECCDDED02}" dt="2022-09-13T05:29:36.080" v="1604"/>
          <ac:spMkLst>
            <pc:docMk/>
            <pc:sldMk cId="1861894648" sldId="649"/>
            <ac:spMk id="6" creationId="{45D4A53E-38E8-2B94-9401-C62A1D4EB83D}"/>
          </ac:spMkLst>
        </pc:spChg>
        <pc:picChg chg="add mod">
          <ac:chgData name="伊健 杜" userId="e69aded81da48593" providerId="LiveId" clId="{C6040F8A-93E4-469D-8EFE-CC7ECCDDED02}" dt="2022-09-13T05:26:33.469" v="1488" actId="1076"/>
          <ac:picMkLst>
            <pc:docMk/>
            <pc:sldMk cId="1861894648" sldId="649"/>
            <ac:picMk id="7170" creationId="{8F74F9E6-DE6D-64EC-791F-3D9BEC66B390}"/>
          </ac:picMkLst>
        </pc:picChg>
      </pc:sldChg>
      <pc:sldChg chg="addSp delSp modSp add mod ord delAnim">
        <pc:chgData name="伊健 杜" userId="e69aded81da48593" providerId="LiveId" clId="{C6040F8A-93E4-469D-8EFE-CC7ECCDDED02}" dt="2022-09-14T14:04:35.011" v="4431" actId="20577"/>
        <pc:sldMkLst>
          <pc:docMk/>
          <pc:sldMk cId="1706091722" sldId="650"/>
        </pc:sldMkLst>
        <pc:spChg chg="mod">
          <ac:chgData name="伊健 杜" userId="e69aded81da48593" providerId="LiveId" clId="{C6040F8A-93E4-469D-8EFE-CC7ECCDDED02}" dt="2022-09-14T14:04:35.011" v="4431" actId="20577"/>
          <ac:spMkLst>
            <pc:docMk/>
            <pc:sldMk cId="1706091722" sldId="650"/>
            <ac:spMk id="2" creationId="{B7AE6E77-0BF7-01C4-2CAE-18DA960E26CA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3" creationId="{D96D2033-17C8-C63E-9D32-738A7719A81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4" creationId="{2C7CF71A-C870-220C-9C3C-F4E7BDC8573C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5" creationId="{A26DC570-0D9D-EC72-A1DF-7C2D88ECE5B8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6" creationId="{8EB63739-66F7-918C-13C8-9E6965FA5F35}"/>
          </ac:spMkLst>
        </pc:spChg>
        <pc:spChg chg="del">
          <ac:chgData name="伊健 杜" userId="e69aded81da48593" providerId="LiveId" clId="{C6040F8A-93E4-469D-8EFE-CC7ECCDDED02}" dt="2022-09-13T04:15:58.346" v="271" actId="478"/>
          <ac:spMkLst>
            <pc:docMk/>
            <pc:sldMk cId="1706091722" sldId="650"/>
            <ac:spMk id="7" creationId="{81224A3F-76BB-FB40-8AB8-B9BCDB6CAFAE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8" creationId="{AF5866E6-D98A-9837-BDD7-1E731939909F}"/>
          </ac:spMkLst>
        </pc:spChg>
        <pc:spChg chg="del">
          <ac:chgData name="伊健 杜" userId="e69aded81da48593" providerId="LiveId" clId="{C6040F8A-93E4-469D-8EFE-CC7ECCDDED02}" dt="2022-09-13T04:15:55.879" v="270" actId="478"/>
          <ac:spMkLst>
            <pc:docMk/>
            <pc:sldMk cId="1706091722" sldId="650"/>
            <ac:spMk id="9" creationId="{00E4606F-1E35-1337-5341-63729793AE06}"/>
          </ac:spMkLst>
        </pc:spChg>
        <pc:spChg chg="add mod">
          <ac:chgData name="伊健 杜" userId="e69aded81da48593" providerId="LiveId" clId="{C6040F8A-93E4-469D-8EFE-CC7ECCDDED02}" dt="2022-09-13T04:38:16.668" v="462"/>
          <ac:spMkLst>
            <pc:docMk/>
            <pc:sldMk cId="1706091722" sldId="650"/>
            <ac:spMk id="10" creationId="{57E8A5D7-7F80-F9A2-36A7-34510407E9A2}"/>
          </ac:spMkLst>
        </pc:spChg>
        <pc:spChg chg="add del">
          <ac:chgData name="伊健 杜" userId="e69aded81da48593" providerId="LiveId" clId="{C6040F8A-93E4-469D-8EFE-CC7ECCDDED02}" dt="2022-09-13T04:30:02.624" v="365" actId="478"/>
          <ac:spMkLst>
            <pc:docMk/>
            <pc:sldMk cId="1706091722" sldId="650"/>
            <ac:spMk id="11" creationId="{948BC864-4E49-6716-72CD-C271A2855EEA}"/>
          </ac:spMkLst>
        </pc:spChg>
        <pc:picChg chg="add mod">
          <ac:chgData name="伊健 杜" userId="e69aded81da48593" providerId="LiveId" clId="{C6040F8A-93E4-469D-8EFE-CC7ECCDDED02}" dt="2022-09-13T04:29:41.274" v="363" actId="1076"/>
          <ac:picMkLst>
            <pc:docMk/>
            <pc:sldMk cId="1706091722" sldId="650"/>
            <ac:picMk id="1026" creationId="{AC4DCEAC-0467-038D-55FA-41965D5A6738}"/>
          </ac:picMkLst>
        </pc:picChg>
        <pc:picChg chg="add mod">
          <ac:chgData name="伊健 杜" userId="e69aded81da48593" providerId="LiveId" clId="{C6040F8A-93E4-469D-8EFE-CC7ECCDDED02}" dt="2022-09-13T04:30:13.292" v="368" actId="1076"/>
          <ac:picMkLst>
            <pc:docMk/>
            <pc:sldMk cId="1706091722" sldId="650"/>
            <ac:picMk id="1030" creationId="{40EFC70A-2999-9AB7-5402-F4EDAB9B5DC5}"/>
          </ac:picMkLst>
        </pc:picChg>
        <pc:picChg chg="add mod">
          <ac:chgData name="伊健 杜" userId="e69aded81da48593" providerId="LiveId" clId="{C6040F8A-93E4-469D-8EFE-CC7ECCDDED02}" dt="2022-09-13T04:31:10.349" v="372" actId="1076"/>
          <ac:picMkLst>
            <pc:docMk/>
            <pc:sldMk cId="1706091722" sldId="650"/>
            <ac:picMk id="1032" creationId="{75A13452-8401-D7B5-CB09-55D839726807}"/>
          </ac:picMkLst>
        </pc:picChg>
      </pc:sldChg>
      <pc:sldChg chg="addSp delSp modSp new mod ord modAnim">
        <pc:chgData name="伊健 杜" userId="e69aded81da48593" providerId="LiveId" clId="{C6040F8A-93E4-469D-8EFE-CC7ECCDDED02}" dt="2022-09-13T13:08:30.699" v="4020" actId="404"/>
        <pc:sldMkLst>
          <pc:docMk/>
          <pc:sldMk cId="3901718067" sldId="651"/>
        </pc:sldMkLst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2" creationId="{3345F277-4773-8D31-A704-5CB66A014557}"/>
          </ac:spMkLst>
        </pc:spChg>
        <pc:spChg chg="del">
          <ac:chgData name="伊健 杜" userId="e69aded81da48593" providerId="LiveId" clId="{C6040F8A-93E4-469D-8EFE-CC7ECCDDED02}" dt="2022-09-13T04:31:20.730" v="374" actId="478"/>
          <ac:spMkLst>
            <pc:docMk/>
            <pc:sldMk cId="3901718067" sldId="651"/>
            <ac:spMk id="3" creationId="{B0FB2ED7-A221-2D1B-BC4D-1B0B39DF378A}"/>
          </ac:spMkLst>
        </pc:spChg>
        <pc:spChg chg="add mod">
          <ac:chgData name="伊健 杜" userId="e69aded81da48593" providerId="LiveId" clId="{C6040F8A-93E4-469D-8EFE-CC7ECCDDED02}" dt="2022-09-13T04:31:33.523" v="377"/>
          <ac:spMkLst>
            <pc:docMk/>
            <pc:sldMk cId="3901718067" sldId="651"/>
            <ac:spMk id="4" creationId="{EFD26DE1-A98F-0310-A211-4E4C2CCC90B0}"/>
          </ac:spMkLst>
        </pc:spChg>
        <pc:spChg chg="add del mod">
          <ac:chgData name="伊健 杜" userId="e69aded81da48593" providerId="LiveId" clId="{C6040F8A-93E4-469D-8EFE-CC7ECCDDED02}" dt="2022-09-13T04:42:39.844" v="698" actId="478"/>
          <ac:spMkLst>
            <pc:docMk/>
            <pc:sldMk cId="3901718067" sldId="651"/>
            <ac:spMk id="5" creationId="{63E0F570-F3B4-B1E3-030F-F98129A12A80}"/>
          </ac:spMkLst>
        </pc:spChg>
        <pc:spChg chg="add mod">
          <ac:chgData name="伊健 杜" userId="e69aded81da48593" providerId="LiveId" clId="{C6040F8A-93E4-469D-8EFE-CC7ECCDDED02}" dt="2022-09-13T13:08:30.699" v="4020" actId="404"/>
          <ac:spMkLst>
            <pc:docMk/>
            <pc:sldMk cId="3901718067" sldId="651"/>
            <ac:spMk id="7" creationId="{0ADE14A5-A3CD-A089-8D7E-623E49F07604}"/>
          </ac:spMkLst>
        </pc:spChg>
        <pc:picChg chg="add del mod">
          <ac:chgData name="伊健 杜" userId="e69aded81da48593" providerId="LiveId" clId="{C6040F8A-93E4-469D-8EFE-CC7ECCDDED02}" dt="2022-09-13T04:46:02.522" v="860" actId="478"/>
          <ac:picMkLst>
            <pc:docMk/>
            <pc:sldMk cId="3901718067" sldId="651"/>
            <ac:picMk id="6" creationId="{61118885-E7DF-AE45-805C-4FF70C729D1D}"/>
          </ac:picMkLst>
        </pc:picChg>
        <pc:picChg chg="add del mod">
          <ac:chgData name="伊健 杜" userId="e69aded81da48593" providerId="LiveId" clId="{C6040F8A-93E4-469D-8EFE-CC7ECCDDED02}" dt="2022-09-13T04:51:47.340" v="947" actId="478"/>
          <ac:picMkLst>
            <pc:docMk/>
            <pc:sldMk cId="3901718067" sldId="651"/>
            <ac:picMk id="8" creationId="{1EC62D8D-0BED-182B-3DE3-7C8E091BED9E}"/>
          </ac:picMkLst>
        </pc:picChg>
        <pc:picChg chg="add del">
          <ac:chgData name="伊健 杜" userId="e69aded81da48593" providerId="LiveId" clId="{C6040F8A-93E4-469D-8EFE-CC7ECCDDED02}" dt="2022-09-13T04:31:28.266" v="376" actId="478"/>
          <ac:picMkLst>
            <pc:docMk/>
            <pc:sldMk cId="3901718067" sldId="651"/>
            <ac:picMk id="2050" creationId="{2031F696-E0AB-8C4A-DF27-8A26BB4D7A78}"/>
          </ac:picMkLst>
        </pc:picChg>
        <pc:picChg chg="add mod">
          <ac:chgData name="伊健 杜" userId="e69aded81da48593" providerId="LiveId" clId="{C6040F8A-93E4-469D-8EFE-CC7ECCDDED02}" dt="2022-09-13T04:51:48.831" v="948" actId="1076"/>
          <ac:picMkLst>
            <pc:docMk/>
            <pc:sldMk cId="3901718067" sldId="651"/>
            <ac:picMk id="2052" creationId="{83F3226D-A3D2-ED26-3785-F467AFD05AB6}"/>
          </ac:picMkLst>
        </pc:picChg>
        <pc:picChg chg="add mod">
          <ac:chgData name="伊健 杜" userId="e69aded81da48593" providerId="LiveId" clId="{C6040F8A-93E4-469D-8EFE-CC7ECCDDED02}" dt="2022-09-13T04:51:53.711" v="952" actId="1076"/>
          <ac:picMkLst>
            <pc:docMk/>
            <pc:sldMk cId="3901718067" sldId="651"/>
            <ac:picMk id="2054" creationId="{5A135CEB-A3EA-4309-C270-280C3112E19A}"/>
          </ac:picMkLst>
        </pc:pic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879888255" sldId="652"/>
        </pc:sldMkLst>
        <pc:spChg chg="mod">
          <ac:chgData name="伊健 杜" userId="e69aded81da48593" providerId="LiveId" clId="{C6040F8A-93E4-469D-8EFE-CC7ECCDDED02}" dt="2022-09-13T04:38:16.668" v="462"/>
          <ac:spMkLst>
            <pc:docMk/>
            <pc:sldMk cId="3879888255" sldId="652"/>
            <ac:spMk id="2" creationId="{E43308AD-6A93-8411-FA7C-C745D869DE70}"/>
          </ac:spMkLst>
        </pc:spChg>
        <pc:spChg chg="del">
          <ac:chgData name="伊健 杜" userId="e69aded81da48593" providerId="LiveId" clId="{C6040F8A-93E4-469D-8EFE-CC7ECCDDED02}" dt="2022-09-13T04:33:29.218" v="393" actId="478"/>
          <ac:spMkLst>
            <pc:docMk/>
            <pc:sldMk cId="3879888255" sldId="652"/>
            <ac:spMk id="3" creationId="{18A13C25-661D-9C80-87AF-F5D4E6544962}"/>
          </ac:spMkLst>
        </pc:spChg>
        <pc:spChg chg="add mod">
          <ac:chgData name="伊健 杜" userId="e69aded81da48593" providerId="LiveId" clId="{C6040F8A-93E4-469D-8EFE-CC7ECCDDED02}" dt="2022-09-13T04:37:47.594" v="438" actId="1076"/>
          <ac:spMkLst>
            <pc:docMk/>
            <pc:sldMk cId="3879888255" sldId="652"/>
            <ac:spMk id="4" creationId="{D43543C1-988E-018E-DBAD-6390F23234DC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3879888255" sldId="652"/>
            <ac:spMk id="5" creationId="{84C2A4CD-5CA8-9066-B179-8808ECA33918}"/>
          </ac:spMkLst>
        </pc:spChg>
        <pc:picChg chg="add mod">
          <ac:chgData name="伊健 杜" userId="e69aded81da48593" providerId="LiveId" clId="{C6040F8A-93E4-469D-8EFE-CC7ECCDDED02}" dt="2022-09-13T04:40:40.749" v="611" actId="1076"/>
          <ac:picMkLst>
            <pc:docMk/>
            <pc:sldMk cId="3879888255" sldId="652"/>
            <ac:picMk id="4098" creationId="{63D2C53E-0EF2-577A-B6E6-7CF4BD1ED990}"/>
          </ac:picMkLst>
        </pc:picChg>
        <pc:picChg chg="add mod">
          <ac:chgData name="伊健 杜" userId="e69aded81da48593" providerId="LiveId" clId="{C6040F8A-93E4-469D-8EFE-CC7ECCDDED02}" dt="2022-09-13T04:40:40.126" v="610" actId="1076"/>
          <ac:picMkLst>
            <pc:docMk/>
            <pc:sldMk cId="3879888255" sldId="652"/>
            <ac:picMk id="4100" creationId="{BDEAE448-4908-6B62-9DD5-100D89E0561B}"/>
          </ac:picMkLst>
        </pc:picChg>
      </pc:sldChg>
      <pc:sldChg chg="addSp delSp modSp new mod">
        <pc:chgData name="伊健 杜" userId="e69aded81da48593" providerId="LiveId" clId="{C6040F8A-93E4-469D-8EFE-CC7ECCDDED02}" dt="2022-09-13T13:08:16.994" v="4008" actId="404"/>
        <pc:sldMkLst>
          <pc:docMk/>
          <pc:sldMk cId="1867778253" sldId="653"/>
        </pc:sldMkLst>
        <pc:spChg chg="del">
          <ac:chgData name="伊健 杜" userId="e69aded81da48593" providerId="LiveId" clId="{C6040F8A-93E4-469D-8EFE-CC7ECCDDED02}" dt="2022-09-13T04:52:03.624" v="955" actId="478"/>
          <ac:spMkLst>
            <pc:docMk/>
            <pc:sldMk cId="1867778253" sldId="653"/>
            <ac:spMk id="2" creationId="{51A47DD3-4E20-F5AD-3CFC-845C537D7C5F}"/>
          </ac:spMkLst>
        </pc:spChg>
        <pc:spChg chg="del">
          <ac:chgData name="伊健 杜" userId="e69aded81da48593" providerId="LiveId" clId="{C6040F8A-93E4-469D-8EFE-CC7ECCDDED02}" dt="2022-09-13T04:52:05.540" v="956" actId="478"/>
          <ac:spMkLst>
            <pc:docMk/>
            <pc:sldMk cId="1867778253" sldId="653"/>
            <ac:spMk id="3" creationId="{6906A26E-3D52-91BE-95A1-F1FFDFFDCCDC}"/>
          </ac:spMkLst>
        </pc:spChg>
        <pc:spChg chg="add mod">
          <ac:chgData name="伊健 杜" userId="e69aded81da48593" providerId="LiveId" clId="{C6040F8A-93E4-469D-8EFE-CC7ECCDDED02}" dt="2022-09-13T04:52:00.695" v="954"/>
          <ac:spMkLst>
            <pc:docMk/>
            <pc:sldMk cId="1867778253" sldId="653"/>
            <ac:spMk id="4" creationId="{FA9E33FB-AA6B-91D4-F347-FDD3BFD6AC84}"/>
          </ac:spMkLst>
        </pc:spChg>
        <pc:spChg chg="add mod">
          <ac:chgData name="伊健 杜" userId="e69aded81da48593" providerId="LiveId" clId="{C6040F8A-93E4-469D-8EFE-CC7ECCDDED02}" dt="2022-09-13T13:08:16.994" v="4008" actId="404"/>
          <ac:spMkLst>
            <pc:docMk/>
            <pc:sldMk cId="1867778253" sldId="653"/>
            <ac:spMk id="5" creationId="{7CC938D0-6606-3B07-C9AB-A78788D20862}"/>
          </ac:spMkLst>
        </pc:spChg>
        <pc:picChg chg="add mod">
          <ac:chgData name="伊健 杜" userId="e69aded81da48593" providerId="LiveId" clId="{C6040F8A-93E4-469D-8EFE-CC7ECCDDED02}" dt="2022-09-13T04:52:51.712" v="1026" actId="1076"/>
          <ac:picMkLst>
            <pc:docMk/>
            <pc:sldMk cId="1867778253" sldId="653"/>
            <ac:picMk id="5122" creationId="{D9EB4347-EAEC-CBD6-7B01-33BE6EB89370}"/>
          </ac:picMkLst>
        </pc:picChg>
        <pc:picChg chg="add mod">
          <ac:chgData name="伊健 杜" userId="e69aded81da48593" providerId="LiveId" clId="{C6040F8A-93E4-469D-8EFE-CC7ECCDDED02}" dt="2022-09-13T04:53:17.597" v="1031" actId="1076"/>
          <ac:picMkLst>
            <pc:docMk/>
            <pc:sldMk cId="1867778253" sldId="653"/>
            <ac:picMk id="5124" creationId="{3C4E4086-8E59-31E6-102B-2A20518D33A8}"/>
          </ac:picMkLst>
        </pc:picChg>
      </pc:sldChg>
      <pc:sldChg chg="addSp delSp modSp add mod modAnim">
        <pc:chgData name="伊健 杜" userId="e69aded81da48593" providerId="LiveId" clId="{C6040F8A-93E4-469D-8EFE-CC7ECCDDED02}" dt="2022-09-13T05:32:49.399" v="1789"/>
        <pc:sldMkLst>
          <pc:docMk/>
          <pc:sldMk cId="4243878875" sldId="654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2" creationId="{E43308AD-6A93-8411-FA7C-C745D869DE70}"/>
          </ac:spMkLst>
        </pc:spChg>
        <pc:spChg chg="mod">
          <ac:chgData name="伊健 杜" userId="e69aded81da48593" providerId="LiveId" clId="{C6040F8A-93E4-469D-8EFE-CC7ECCDDED02}" dt="2022-09-13T05:32:49.399" v="1789"/>
          <ac:spMkLst>
            <pc:docMk/>
            <pc:sldMk cId="4243878875" sldId="654"/>
            <ac:spMk id="5" creationId="{84C2A4CD-5CA8-9066-B179-8808ECA339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6" creationId="{ACEB37A2-7191-83D4-2E18-5D2B4229FF18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7" creationId="{74122214-A272-E8CA-8C87-461F25D7198E}"/>
          </ac:spMkLst>
        </pc:spChg>
        <pc:spChg chg="add mod">
          <ac:chgData name="伊健 杜" userId="e69aded81da48593" providerId="LiveId" clId="{C6040F8A-93E4-469D-8EFE-CC7ECCDDED02}" dt="2022-09-13T04:59:10.239" v="1173" actId="164"/>
          <ac:spMkLst>
            <pc:docMk/>
            <pc:sldMk cId="4243878875" sldId="654"/>
            <ac:spMk id="8" creationId="{F4A3FEDD-EA85-AD26-7DB0-811870DC236F}"/>
          </ac:spMkLst>
        </pc:spChg>
        <pc:grpChg chg="add mod">
          <ac:chgData name="伊健 杜" userId="e69aded81da48593" providerId="LiveId" clId="{C6040F8A-93E4-469D-8EFE-CC7ECCDDED02}" dt="2022-09-13T04:59:10.239" v="1173" actId="164"/>
          <ac:grpSpMkLst>
            <pc:docMk/>
            <pc:sldMk cId="4243878875" sldId="654"/>
            <ac:grpSpMk id="9" creationId="{31E943C5-8109-AA95-5E19-7402C92BFAEB}"/>
          </ac:grpSpMkLst>
        </pc:grp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3" creationId="{431BEC39-1A84-27B6-E545-C7DB64F9BE6E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098" creationId="{63D2C53E-0EF2-577A-B6E6-7CF4BD1ED990}"/>
          </ac:picMkLst>
        </pc:picChg>
        <pc:picChg chg="del">
          <ac:chgData name="伊健 杜" userId="e69aded81da48593" providerId="LiveId" clId="{C6040F8A-93E4-469D-8EFE-CC7ECCDDED02}" dt="2022-09-13T04:56:13.936" v="1132" actId="478"/>
          <ac:picMkLst>
            <pc:docMk/>
            <pc:sldMk cId="4243878875" sldId="654"/>
            <ac:picMk id="4100" creationId="{BDEAE448-4908-6B62-9DD5-100D89E0561B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6" creationId="{A04C0204-25F9-90AD-B7F7-102C577B1ABA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48" creationId="{E37074D6-D2B5-4AFC-94CE-7E6976D8200D}"/>
          </ac:picMkLst>
        </pc:picChg>
        <pc:picChg chg="add mod">
          <ac:chgData name="伊健 杜" userId="e69aded81da48593" providerId="LiveId" clId="{C6040F8A-93E4-469D-8EFE-CC7ECCDDED02}" dt="2022-09-13T04:59:10.239" v="1173" actId="164"/>
          <ac:picMkLst>
            <pc:docMk/>
            <pc:sldMk cId="4243878875" sldId="654"/>
            <ac:picMk id="6150" creationId="{8DA5767A-A4A7-A333-678C-CBC6A930762A}"/>
          </ac:picMkLst>
        </pc:picChg>
      </pc:sldChg>
      <pc:sldChg chg="addSp delSp modSp add mod">
        <pc:chgData name="伊健 杜" userId="e69aded81da48593" providerId="LiveId" clId="{C6040F8A-93E4-469D-8EFE-CC7ECCDDED02}" dt="2022-09-13T05:32:49.399" v="1789"/>
        <pc:sldMkLst>
          <pc:docMk/>
          <pc:sldMk cId="868507049" sldId="655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868507049" sldId="655"/>
            <ac:spMk id="3" creationId="{D96D2033-17C8-C63E-9D32-738A7719A81F}"/>
          </ac:spMkLst>
        </pc:spChg>
        <pc:picChg chg="add mod">
          <ac:chgData name="伊健 杜" userId="e69aded81da48593" providerId="LiveId" clId="{C6040F8A-93E4-469D-8EFE-CC7ECCDDED02}" dt="2022-09-13T05:08:14.808" v="1265" actId="1076"/>
          <ac:picMkLst>
            <pc:docMk/>
            <pc:sldMk cId="868507049" sldId="655"/>
            <ac:picMk id="4" creationId="{179C6E0B-FD2B-A7E9-C247-EAF35D3A86CB}"/>
          </ac:picMkLst>
        </pc:picChg>
        <pc:picChg chg="add mod">
          <ac:chgData name="伊健 杜" userId="e69aded81da48593" providerId="LiveId" clId="{C6040F8A-93E4-469D-8EFE-CC7ECCDDED02}" dt="2022-09-13T05:08:21.216" v="1268" actId="1076"/>
          <ac:picMkLst>
            <pc:docMk/>
            <pc:sldMk cId="868507049" sldId="655"/>
            <ac:picMk id="5" creationId="{561DCF3E-EAAF-6450-37F8-4260B9563555}"/>
          </ac:picMkLst>
        </pc:picChg>
        <pc:picChg chg="del">
          <ac:chgData name="伊健 杜" userId="e69aded81da48593" providerId="LiveId" clId="{C6040F8A-93E4-469D-8EFE-CC7ECCDDED02}" dt="2022-09-13T05:07:50.136" v="1262" actId="478"/>
          <ac:picMkLst>
            <pc:docMk/>
            <pc:sldMk cId="868507049" sldId="655"/>
            <ac:picMk id="3074" creationId="{A0A9DE1D-7033-3C96-DA7D-B4F837E313F1}"/>
          </ac:picMkLst>
        </pc:picChg>
      </pc:sldChg>
      <pc:sldChg chg="delSp modSp new mod">
        <pc:chgData name="伊健 杜" userId="e69aded81da48593" providerId="LiveId" clId="{C6040F8A-93E4-469D-8EFE-CC7ECCDDED02}" dt="2022-09-13T12:22:17.220" v="3357"/>
        <pc:sldMkLst>
          <pc:docMk/>
          <pc:sldMk cId="1672288559" sldId="656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672288559" sldId="656"/>
            <ac:spMk id="2" creationId="{B4BECD35-4F96-B9CB-32A1-FF438E76AEF4}"/>
          </ac:spMkLst>
        </pc:spChg>
        <pc:spChg chg="del">
          <ac:chgData name="伊健 杜" userId="e69aded81da48593" providerId="LiveId" clId="{C6040F8A-93E4-469D-8EFE-CC7ECCDDED02}" dt="2022-09-13T05:26:47.560" v="1505" actId="478"/>
          <ac:spMkLst>
            <pc:docMk/>
            <pc:sldMk cId="1672288559" sldId="656"/>
            <ac:spMk id="3" creationId="{C4356440-E760-BED1-7D80-EFFC72911089}"/>
          </ac:spMkLst>
        </pc:spChg>
      </pc:sldChg>
      <pc:sldChg chg="addSp delSp modSp new mod modAnim">
        <pc:chgData name="伊健 杜" userId="e69aded81da48593" providerId="LiveId" clId="{C6040F8A-93E4-469D-8EFE-CC7ECCDDED02}" dt="2022-09-13T05:32:49.399" v="1789"/>
        <pc:sldMkLst>
          <pc:docMk/>
          <pc:sldMk cId="3167562931" sldId="657"/>
        </pc:sldMkLst>
        <pc:spChg chg="mod">
          <ac:chgData name="伊健 杜" userId="e69aded81da48593" providerId="LiveId" clId="{C6040F8A-93E4-469D-8EFE-CC7ECCDDED02}" dt="2022-09-13T05:32:49.399" v="1789"/>
          <ac:spMkLst>
            <pc:docMk/>
            <pc:sldMk cId="3167562931" sldId="657"/>
            <ac:spMk id="2" creationId="{8115EBB0-05A6-86EF-7B68-1A44F2E929E9}"/>
          </ac:spMkLst>
        </pc:spChg>
        <pc:spChg chg="del">
          <ac:chgData name="伊健 杜" userId="e69aded81da48593" providerId="LiveId" clId="{C6040F8A-93E4-469D-8EFE-CC7ECCDDED02}" dt="2022-09-13T05:27:04.703" v="1508" actId="478"/>
          <ac:spMkLst>
            <pc:docMk/>
            <pc:sldMk cId="3167562931" sldId="657"/>
            <ac:spMk id="3" creationId="{C35DBC4B-BAB6-84C9-C7F0-411C3B62B2CE}"/>
          </ac:spMkLst>
        </pc:spChg>
        <pc:spChg chg="add mod">
          <ac:chgData name="伊健 杜" userId="e69aded81da48593" providerId="LiveId" clId="{C6040F8A-93E4-469D-8EFE-CC7ECCDDED02}" dt="2022-09-13T05:28:43.366" v="1550" actId="1076"/>
          <ac:spMkLst>
            <pc:docMk/>
            <pc:sldMk cId="3167562931" sldId="657"/>
            <ac:spMk id="4" creationId="{1FF3443A-B93D-2C4C-5217-6A9071E1164D}"/>
          </ac:spMkLst>
        </pc:spChg>
        <pc:spChg chg="add mod">
          <ac:chgData name="伊健 杜" userId="e69aded81da48593" providerId="LiveId" clId="{C6040F8A-93E4-469D-8EFE-CC7ECCDDED02}" dt="2022-09-13T05:31:29.146" v="1665" actId="1076"/>
          <ac:spMkLst>
            <pc:docMk/>
            <pc:sldMk cId="3167562931" sldId="657"/>
            <ac:spMk id="5" creationId="{99BEEB91-E4F1-1F1A-06C6-AB7FFC508730}"/>
          </ac:spMkLst>
        </pc:spChg>
      </pc:sldChg>
      <pc:sldChg chg="addSp delSp modSp new mod">
        <pc:chgData name="伊健 杜" userId="e69aded81da48593" providerId="LiveId" clId="{C6040F8A-93E4-469D-8EFE-CC7ECCDDED02}" dt="2022-09-13T05:32:49.399" v="1789"/>
        <pc:sldMkLst>
          <pc:docMk/>
          <pc:sldMk cId="2032501319" sldId="658"/>
        </pc:sldMkLst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2" creationId="{E1FF7316-D63A-250F-35E8-7C3632CCC136}"/>
          </ac:spMkLst>
        </pc:spChg>
        <pc:spChg chg="del">
          <ac:chgData name="伊健 杜" userId="e69aded81da48593" providerId="LiveId" clId="{C6040F8A-93E4-469D-8EFE-CC7ECCDDED02}" dt="2022-09-13T05:30:23.920" v="1606" actId="478"/>
          <ac:spMkLst>
            <pc:docMk/>
            <pc:sldMk cId="2032501319" sldId="658"/>
            <ac:spMk id="3" creationId="{16ECBABC-1F12-1816-F01A-B3F973DCCDAB}"/>
          </ac:spMkLst>
        </pc:spChg>
        <pc:spChg chg="add mod">
          <ac:chgData name="伊健 杜" userId="e69aded81da48593" providerId="LiveId" clId="{C6040F8A-93E4-469D-8EFE-CC7ECCDDED02}" dt="2022-09-13T05:31:17.035" v="1662" actId="1076"/>
          <ac:spMkLst>
            <pc:docMk/>
            <pc:sldMk cId="2032501319" sldId="658"/>
            <ac:spMk id="6" creationId="{70FEC0D2-A5ED-A9D7-01DE-25045D0163DB}"/>
          </ac:spMkLst>
        </pc:spChg>
        <pc:spChg chg="add mod">
          <ac:chgData name="伊健 杜" userId="e69aded81da48593" providerId="LiveId" clId="{C6040F8A-93E4-469D-8EFE-CC7ECCDDED02}" dt="2022-09-13T05:32:49.399" v="1789"/>
          <ac:spMkLst>
            <pc:docMk/>
            <pc:sldMk cId="2032501319" sldId="658"/>
            <ac:spMk id="7" creationId="{91490DDA-BC3E-E661-8B01-EBEA20E3EE44}"/>
          </ac:spMkLst>
        </pc:spChg>
        <pc:picChg chg="add mod">
          <ac:chgData name="伊健 杜" userId="e69aded81da48593" providerId="LiveId" clId="{C6040F8A-93E4-469D-8EFE-CC7ECCDDED02}" dt="2022-09-13T05:30:32.846" v="1608" actId="1076"/>
          <ac:picMkLst>
            <pc:docMk/>
            <pc:sldMk cId="2032501319" sldId="658"/>
            <ac:picMk id="4" creationId="{080FFDEA-DFFE-A654-DC54-0719E974E6CA}"/>
          </ac:picMkLst>
        </pc:picChg>
        <pc:picChg chg="add mod">
          <ac:chgData name="伊健 杜" userId="e69aded81da48593" providerId="LiveId" clId="{C6040F8A-93E4-469D-8EFE-CC7ECCDDED02}" dt="2022-09-13T05:30:42.556" v="1611" actId="196"/>
          <ac:picMkLst>
            <pc:docMk/>
            <pc:sldMk cId="2032501319" sldId="658"/>
            <ac:picMk id="5" creationId="{58A7BF11-70E9-B421-FA72-5AF5387289C1}"/>
          </ac:picMkLst>
        </pc:picChg>
      </pc:sldChg>
      <pc:sldChg chg="addSp delSp modSp add mod">
        <pc:chgData name="伊健 杜" userId="e69aded81da48593" providerId="LiveId" clId="{C6040F8A-93E4-469D-8EFE-CC7ECCDDED02}" dt="2022-09-13T13:33:15.232" v="4269" actId="1076"/>
        <pc:sldMkLst>
          <pc:docMk/>
          <pc:sldMk cId="1648479377" sldId="659"/>
        </pc:sldMkLst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2" creationId="{402E3CDD-098B-E392-78B9-98BC5B35EAFE}"/>
          </ac:spMkLst>
        </pc:spChg>
        <pc:spChg chg="add del mod">
          <ac:chgData name="伊健 杜" userId="e69aded81da48593" providerId="LiveId" clId="{C6040F8A-93E4-469D-8EFE-CC7ECCDDED02}" dt="2022-09-13T11:04:47.927" v="2058" actId="478"/>
          <ac:spMkLst>
            <pc:docMk/>
            <pc:sldMk cId="1648479377" sldId="659"/>
            <ac:spMk id="2" creationId="{ADE1E213-FF86-EEF5-EF3B-48AB2749153D}"/>
          </ac:spMkLst>
        </pc:spChg>
        <pc:spChg chg="add mod">
          <ac:chgData name="伊健 杜" userId="e69aded81da48593" providerId="LiveId" clId="{C6040F8A-93E4-469D-8EFE-CC7ECCDDED02}" dt="2022-09-13T13:33:15.232" v="4269" actId="1076"/>
          <ac:spMkLst>
            <pc:docMk/>
            <pc:sldMk cId="1648479377" sldId="659"/>
            <ac:spMk id="3" creationId="{D512AA16-313A-18E4-8338-254182E172C2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3:12.883" v="4268" actId="1076"/>
          <ac:spMkLst>
            <pc:docMk/>
            <pc:sldMk cId="1648479377" sldId="659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5" creationId="{A4780266-C923-A3E1-71E5-EC7001FCF371}"/>
          </ac:spMkLst>
        </pc:spChg>
        <pc:spChg chg="add del">
          <ac:chgData name="伊健 杜" userId="e69aded81da48593" providerId="LiveId" clId="{C6040F8A-93E4-469D-8EFE-CC7ECCDDED02}" dt="2022-09-13T13:33:03.284" v="4261"/>
          <ac:spMkLst>
            <pc:docMk/>
            <pc:sldMk cId="1648479377" sldId="659"/>
            <ac:spMk id="5" creationId="{EACD1E4B-BEB6-FB90-713E-7ACA889348D8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05:35:06.225" v="1817" actId="478"/>
          <ac:spMkLst>
            <pc:docMk/>
            <pc:sldMk cId="1648479377" sldId="659"/>
            <ac:spMk id="7" creationId="{7693E7DD-FBB2-0EFB-A141-97B92E3DFE72}"/>
          </ac:spMkLst>
        </pc:spChg>
        <pc:picChg chg="add mod">
          <ac:chgData name="伊健 杜" userId="e69aded81da48593" providerId="LiveId" clId="{C6040F8A-93E4-469D-8EFE-CC7ECCDDED02}" dt="2022-09-13T11:12:13.759" v="2065" actId="1076"/>
          <ac:picMkLst>
            <pc:docMk/>
            <pc:sldMk cId="1648479377" sldId="659"/>
            <ac:picMk id="1026" creationId="{203B99ED-C7B0-4293-BA2D-AA8223AACFF8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05:35:06.225" v="1817" actId="478"/>
          <ac:picMkLst>
            <pc:docMk/>
            <pc:sldMk cId="1648479377" sldId="659"/>
            <ac:picMk id="9222" creationId="{70CE5B74-0D51-3F47-7AE7-676FA975DBD5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6340709" sldId="660"/>
        </pc:sldMkLst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2" creationId="{EC8A082F-F1B2-1798-89DF-098A6557E296}"/>
          </ac:spMkLst>
        </pc:spChg>
        <pc:spChg chg="del">
          <ac:chgData name="伊健 杜" userId="e69aded81da48593" providerId="LiveId" clId="{C6040F8A-93E4-469D-8EFE-CC7ECCDDED02}" dt="2022-09-13T10:40:40.451" v="1825" actId="478"/>
          <ac:spMkLst>
            <pc:docMk/>
            <pc:sldMk cId="26340709" sldId="660"/>
            <ac:spMk id="3" creationId="{896BAAA6-1A54-14D0-D157-D5AE3CD476FA}"/>
          </ac:spMkLst>
        </pc:spChg>
        <pc:spChg chg="add mod">
          <ac:chgData name="伊健 杜" userId="e69aded81da48593" providerId="LiveId" clId="{C6040F8A-93E4-469D-8EFE-CC7ECCDDED02}" dt="2022-09-13T10:40:43.481" v="1827" actId="1076"/>
          <ac:spMkLst>
            <pc:docMk/>
            <pc:sldMk cId="26340709" sldId="660"/>
            <ac:spMk id="4" creationId="{0F406965-E9F0-7052-72EC-1750D1AB92E4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6340709" sldId="660"/>
            <ac:spMk id="5" creationId="{F38F7F72-304C-00F7-202C-6301338E3B6A}"/>
          </ac:spMkLst>
        </pc:spChg>
      </pc:sldChg>
      <pc:sldChg chg="addSp delSp modSp new mod">
        <pc:chgData name="伊健 杜" userId="e69aded81da48593" providerId="LiveId" clId="{C6040F8A-93E4-469D-8EFE-CC7ECCDDED02}" dt="2022-09-13T13:33:40.808" v="4284" actId="1076"/>
        <pc:sldMkLst>
          <pc:docMk/>
          <pc:sldMk cId="3638744398" sldId="661"/>
        </pc:sldMkLst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2" creationId="{4409D1A5-69B3-F871-6ABE-3B0FABDE990F}"/>
          </ac:spMkLst>
        </pc:spChg>
        <pc:spChg chg="del">
          <ac:chgData name="伊健 杜" userId="e69aded81da48593" providerId="LiveId" clId="{C6040F8A-93E4-469D-8EFE-CC7ECCDDED02}" dt="2022-09-13T11:14:23.124" v="2122" actId="478"/>
          <ac:spMkLst>
            <pc:docMk/>
            <pc:sldMk cId="3638744398" sldId="661"/>
            <ac:spMk id="3" creationId="{336A831B-E7EF-A92C-0EFD-F5383959B439}"/>
          </ac:spMkLst>
        </pc:spChg>
        <pc:spChg chg="add mod">
          <ac:chgData name="伊健 杜" userId="e69aded81da48593" providerId="LiveId" clId="{C6040F8A-93E4-469D-8EFE-CC7ECCDDED02}" dt="2022-09-13T13:33:40.808" v="4284" actId="1076"/>
          <ac:spMkLst>
            <pc:docMk/>
            <pc:sldMk cId="3638744398" sldId="661"/>
            <ac:spMk id="4" creationId="{588C8E97-7FB2-D78A-28AD-AEE8CDB7B5AD}"/>
          </ac:spMkLst>
        </pc:spChg>
        <pc:picChg chg="add mod">
          <ac:chgData name="伊健 杜" userId="e69aded81da48593" providerId="LiveId" clId="{C6040F8A-93E4-469D-8EFE-CC7ECCDDED02}" dt="2022-09-13T13:33:33.648" v="4282" actId="1076"/>
          <ac:picMkLst>
            <pc:docMk/>
            <pc:sldMk cId="3638744398" sldId="661"/>
            <ac:picMk id="2050" creationId="{5B1EA8F9-1356-7DEB-E74D-A9E806AD1C6D}"/>
          </ac:picMkLst>
        </pc:picChg>
      </pc:sldChg>
      <pc:sldChg chg="addSp delSp modSp new mod">
        <pc:chgData name="伊健 杜" userId="e69aded81da48593" providerId="LiveId" clId="{C6040F8A-93E4-469D-8EFE-CC7ECCDDED02}" dt="2022-09-13T13:33:57.219" v="4290" actId="1076"/>
        <pc:sldMkLst>
          <pc:docMk/>
          <pc:sldMk cId="2132249025" sldId="662"/>
        </pc:sldMkLst>
        <pc:spChg chg="mod">
          <ac:chgData name="伊健 杜" userId="e69aded81da48593" providerId="LiveId" clId="{C6040F8A-93E4-469D-8EFE-CC7ECCDDED02}" dt="2022-09-13T13:33:57.219" v="4290" actId="1076"/>
          <ac:spMkLst>
            <pc:docMk/>
            <pc:sldMk cId="2132249025" sldId="662"/>
            <ac:spMk id="2" creationId="{931E47DB-4FAB-624C-7C55-B43634F3EA99}"/>
          </ac:spMkLst>
        </pc:spChg>
        <pc:spChg chg="del">
          <ac:chgData name="伊健 杜" userId="e69aded81da48593" providerId="LiveId" clId="{C6040F8A-93E4-469D-8EFE-CC7ECCDDED02}" dt="2022-09-13T11:15:20.643" v="2149" actId="478"/>
          <ac:spMkLst>
            <pc:docMk/>
            <pc:sldMk cId="2132249025" sldId="662"/>
            <ac:spMk id="3" creationId="{6D125D5F-B608-707C-B851-28E3D62E6A54}"/>
          </ac:spMkLst>
        </pc:spChg>
        <pc:picChg chg="add mod">
          <ac:chgData name="伊健 杜" userId="e69aded81da48593" providerId="LiveId" clId="{C6040F8A-93E4-469D-8EFE-CC7ECCDDED02}" dt="2022-09-13T11:15:24.403" v="2152" actId="14100"/>
          <ac:picMkLst>
            <pc:docMk/>
            <pc:sldMk cId="2132249025" sldId="662"/>
            <ac:picMk id="3074" creationId="{CED04215-4154-74A8-7D32-A8595F97CCEC}"/>
          </ac:picMkLst>
        </pc:picChg>
      </pc:sldChg>
      <pc:sldChg chg="addSp delSp modSp add mod">
        <pc:chgData name="伊健 杜" userId="e69aded81da48593" providerId="LiveId" clId="{C6040F8A-93E4-469D-8EFE-CC7ECCDDED02}" dt="2022-09-13T13:34:09.918" v="4297" actId="27636"/>
        <pc:sldMkLst>
          <pc:docMk/>
          <pc:sldMk cId="2270182881" sldId="663"/>
        </pc:sldMkLst>
        <pc:spChg chg="mod">
          <ac:chgData name="伊健 杜" userId="e69aded81da48593" providerId="LiveId" clId="{C6040F8A-93E4-469D-8EFE-CC7ECCDDED02}" dt="2022-09-13T13:34:09.918" v="4297" actId="27636"/>
          <ac:spMkLst>
            <pc:docMk/>
            <pc:sldMk cId="2270182881" sldId="663"/>
            <ac:spMk id="2" creationId="{931E47DB-4FAB-624C-7C55-B43634F3EA99}"/>
          </ac:spMkLst>
        </pc:spChg>
        <pc:picChg chg="del">
          <ac:chgData name="伊健 杜" userId="e69aded81da48593" providerId="LiveId" clId="{C6040F8A-93E4-469D-8EFE-CC7ECCDDED02}" dt="2022-09-13T11:15:58.300" v="2166" actId="478"/>
          <ac:picMkLst>
            <pc:docMk/>
            <pc:sldMk cId="2270182881" sldId="663"/>
            <ac:picMk id="3074" creationId="{CED04215-4154-74A8-7D32-A8595F97CCEC}"/>
          </ac:picMkLst>
        </pc:picChg>
        <pc:picChg chg="add mod">
          <ac:chgData name="伊健 杜" userId="e69aded81da48593" providerId="LiveId" clId="{C6040F8A-93E4-469D-8EFE-CC7ECCDDED02}" dt="2022-09-13T11:16:05.980" v="2171" actId="1076"/>
          <ac:picMkLst>
            <pc:docMk/>
            <pc:sldMk cId="2270182881" sldId="663"/>
            <ac:picMk id="4098" creationId="{73C2CB48-F992-E217-C306-325DFBEDCB91}"/>
          </ac:picMkLst>
        </pc:picChg>
      </pc:sldChg>
      <pc:sldChg chg="addSp delSp modSp new mod">
        <pc:chgData name="伊健 杜" userId="e69aded81da48593" providerId="LiveId" clId="{C6040F8A-93E4-469D-8EFE-CC7ECCDDED02}" dt="2022-09-13T13:34:27.336" v="4304" actId="1076"/>
        <pc:sldMkLst>
          <pc:docMk/>
          <pc:sldMk cId="667217459" sldId="664"/>
        </pc:sldMkLst>
        <pc:spChg chg="mod">
          <ac:chgData name="伊健 杜" userId="e69aded81da48593" providerId="LiveId" clId="{C6040F8A-93E4-469D-8EFE-CC7ECCDDED02}" dt="2022-09-13T13:34:27.336" v="4304" actId="1076"/>
          <ac:spMkLst>
            <pc:docMk/>
            <pc:sldMk cId="667217459" sldId="664"/>
            <ac:spMk id="2" creationId="{14CE53D1-02A9-F69A-D527-16B6F707BD80}"/>
          </ac:spMkLst>
        </pc:spChg>
        <pc:spChg chg="del">
          <ac:chgData name="伊健 杜" userId="e69aded81da48593" providerId="LiveId" clId="{C6040F8A-93E4-469D-8EFE-CC7ECCDDED02}" dt="2022-09-13T11:16:45.819" v="2186" actId="478"/>
          <ac:spMkLst>
            <pc:docMk/>
            <pc:sldMk cId="667217459" sldId="664"/>
            <ac:spMk id="3" creationId="{0A60F9F6-F11E-2261-4597-7FD762B7BB7D}"/>
          </ac:spMkLst>
        </pc:spChg>
        <pc:spChg chg="add del">
          <ac:chgData name="伊健 杜" userId="e69aded81da48593" providerId="LiveId" clId="{C6040F8A-93E4-469D-8EFE-CC7ECCDDED02}" dt="2022-09-13T13:34:23.360" v="4300"/>
          <ac:spMkLst>
            <pc:docMk/>
            <pc:sldMk cId="667217459" sldId="664"/>
            <ac:spMk id="4" creationId="{29588EBA-CF73-08E6-72EC-C261F5A603EA}"/>
          </ac:spMkLst>
        </pc:spChg>
        <pc:picChg chg="add mod">
          <ac:chgData name="伊健 杜" userId="e69aded81da48593" providerId="LiveId" clId="{C6040F8A-93E4-469D-8EFE-CC7ECCDDED02}" dt="2022-09-13T11:16:48.213" v="2188" actId="1076"/>
          <ac:picMkLst>
            <pc:docMk/>
            <pc:sldMk cId="667217459" sldId="664"/>
            <ac:picMk id="5122" creationId="{0C1A48CB-03F2-8620-1FAB-578D4C66C6F4}"/>
          </ac:picMkLst>
        </pc:picChg>
      </pc:sldChg>
      <pc:sldChg chg="addSp delSp modSp new mod ord">
        <pc:chgData name="伊健 杜" userId="e69aded81da48593" providerId="LiveId" clId="{C6040F8A-93E4-469D-8EFE-CC7ECCDDED02}" dt="2022-09-13T11:44:48.719" v="2769"/>
        <pc:sldMkLst>
          <pc:docMk/>
          <pc:sldMk cId="375270347" sldId="665"/>
        </pc:sldMkLst>
        <pc:spChg chg="del">
          <ac:chgData name="伊健 杜" userId="e69aded81da48593" providerId="LiveId" clId="{C6040F8A-93E4-469D-8EFE-CC7ECCDDED02}" dt="2022-09-13T11:19:08.152" v="2319" actId="478"/>
          <ac:spMkLst>
            <pc:docMk/>
            <pc:sldMk cId="375270347" sldId="665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1:19:04.999" v="2316" actId="478"/>
          <ac:spMkLst>
            <pc:docMk/>
            <pc:sldMk cId="375270347" sldId="665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1:19:12.501" v="2321" actId="1076"/>
          <ac:spMkLst>
            <pc:docMk/>
            <pc:sldMk cId="375270347" sldId="665"/>
            <ac:spMk id="5" creationId="{DD88B590-AD94-98CD-B6F5-AECB946573D7}"/>
          </ac:spMkLst>
        </pc:spChg>
        <pc:picChg chg="add mod">
          <ac:chgData name="伊健 杜" userId="e69aded81da48593" providerId="LiveId" clId="{C6040F8A-93E4-469D-8EFE-CC7ECCDDED02}" dt="2022-09-13T11:19:12.501" v="2321" actId="1076"/>
          <ac:picMkLst>
            <pc:docMk/>
            <pc:sldMk cId="375270347" sldId="665"/>
            <ac:picMk id="4" creationId="{9E1816B8-3675-5FF2-EA1B-E17552314E42}"/>
          </ac:picMkLst>
        </pc:picChg>
      </pc:sldChg>
      <pc:sldChg chg="addSp delSp modSp add mod">
        <pc:chgData name="伊健 杜" userId="e69aded81da48593" providerId="LiveId" clId="{C6040F8A-93E4-469D-8EFE-CC7ECCDDED02}" dt="2022-09-13T12:22:17.220" v="3357"/>
        <pc:sldMkLst>
          <pc:docMk/>
          <pc:sldMk cId="2743255347" sldId="666"/>
        </pc:sldMkLst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05:54.223" v="3052" actId="478"/>
          <ac:spMkLst>
            <pc:docMk/>
            <pc:sldMk cId="2743255347" sldId="666"/>
            <ac:spMk id="3" creationId="{136EA8B4-9F74-E24F-9745-736913D3D88D}"/>
          </ac:spMkLst>
        </pc:spChg>
        <pc:spChg chg="add del mod">
          <ac:chgData name="伊健 杜" userId="e69aded81da48593" providerId="LiveId" clId="{C6040F8A-93E4-469D-8EFE-CC7ECCDDED02}" dt="2022-09-13T12:08:42.147" v="3055"/>
          <ac:spMkLst>
            <pc:docMk/>
            <pc:sldMk cId="2743255347" sldId="666"/>
            <ac:spMk id="4" creationId="{A424AC4D-1D23-C651-AC00-B61E4CAD7B0A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43255347" sldId="666"/>
            <ac:spMk id="5" creationId="{FD90D1DC-1F20-C503-5E6A-3819910B7422}"/>
          </ac:spMkLst>
        </pc:spChg>
      </pc:sldChg>
      <pc:sldChg chg="addSp delSp modSp add mod">
        <pc:chgData name="伊健 杜" userId="e69aded81da48593" providerId="LiveId" clId="{C6040F8A-93E4-469D-8EFE-CC7ECCDDED02}" dt="2022-09-13T13:38:09.481" v="4391"/>
        <pc:sldMkLst>
          <pc:docMk/>
          <pc:sldMk cId="2049248693" sldId="667"/>
        </pc:sldMkLst>
        <pc:spChg chg="mod">
          <ac:chgData name="伊健 杜" userId="e69aded81da48593" providerId="LiveId" clId="{C6040F8A-93E4-469D-8EFE-CC7ECCDDED02}" dt="2022-09-13T13:35:13.828" v="4322" actId="404"/>
          <ac:spMkLst>
            <pc:docMk/>
            <pc:sldMk cId="2049248693" sldId="667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16:14.760" v="3251" actId="478"/>
          <ac:spMkLst>
            <pc:docMk/>
            <pc:sldMk cId="2049248693" sldId="667"/>
            <ac:spMk id="3" creationId="{136EA8B4-9F74-E24F-9745-736913D3D88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049248693" sldId="667"/>
            <ac:spMk id="4" creationId="{EE9C18A6-801E-7415-B053-FFE93EC87C01}"/>
          </ac:spMkLst>
        </pc:spChg>
        <pc:picChg chg="add mod">
          <ac:chgData name="伊健 杜" userId="e69aded81da48593" providerId="LiveId" clId="{C6040F8A-93E4-469D-8EFE-CC7ECCDDED02}" dt="2022-09-13T12:23:43.821" v="3449" actId="1076"/>
          <ac:picMkLst>
            <pc:docMk/>
            <pc:sldMk cId="2049248693" sldId="667"/>
            <ac:picMk id="12290" creationId="{7A57C73B-8D8A-150A-8C35-855272202C8D}"/>
          </ac:picMkLst>
        </pc:picChg>
      </pc:sldChg>
      <pc:sldChg chg="delSp modSp add mod">
        <pc:chgData name="伊健 杜" userId="e69aded81da48593" providerId="LiveId" clId="{C6040F8A-93E4-469D-8EFE-CC7ECCDDED02}" dt="2022-09-13T13:38:09.481" v="4391"/>
        <pc:sldMkLst>
          <pc:docMk/>
          <pc:sldMk cId="3339009637" sldId="668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339009637" sldId="668"/>
            <ac:spMk id="2" creationId="{FBDAD725-06F7-B48C-BAAB-13FF537CC610}"/>
          </ac:spMkLst>
        </pc:spChg>
        <pc:spChg chg="del">
          <ac:chgData name="伊健 杜" userId="e69aded81da48593" providerId="LiveId" clId="{C6040F8A-93E4-469D-8EFE-CC7ECCDDED02}" dt="2022-09-13T12:23:46.890" v="3450" actId="478"/>
          <ac:spMkLst>
            <pc:docMk/>
            <pc:sldMk cId="3339009637" sldId="668"/>
            <ac:spMk id="3" creationId="{136EA8B4-9F74-E24F-9745-736913D3D88D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3503492021" sldId="669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503492021" sldId="669"/>
            <ac:spMk id="2" creationId="{525BEF43-9A35-38FA-FC47-A42FF2B4DC46}"/>
          </ac:spMkLst>
        </pc:spChg>
        <pc:spChg chg="del">
          <ac:chgData name="伊健 杜" userId="e69aded81da48593" providerId="LiveId" clId="{C6040F8A-93E4-469D-8EFE-CC7ECCDDED02}" dt="2022-09-13T11:23:20.148" v="2375" actId="478"/>
          <ac:spMkLst>
            <pc:docMk/>
            <pc:sldMk cId="3503492021" sldId="669"/>
            <ac:spMk id="3" creationId="{ADC50A2C-7990-00C1-2E79-3DD805D662FA}"/>
          </ac:spMkLst>
        </pc:spChg>
        <pc:spChg chg="add mod">
          <ac:chgData name="伊健 杜" userId="e69aded81da48593" providerId="LiveId" clId="{C6040F8A-93E4-469D-8EFE-CC7ECCDDED02}" dt="2022-09-13T11:27:38.620" v="2420" actId="403"/>
          <ac:spMkLst>
            <pc:docMk/>
            <pc:sldMk cId="3503492021" sldId="669"/>
            <ac:spMk id="4" creationId="{78B92A6D-E99E-C4F5-4F99-C88337A4B592}"/>
          </ac:spMkLst>
        </pc:spChg>
        <pc:picChg chg="add del mod">
          <ac:chgData name="伊健 杜" userId="e69aded81da48593" providerId="LiveId" clId="{C6040F8A-93E4-469D-8EFE-CC7ECCDDED02}" dt="2022-09-13T11:25:07.886" v="2379" actId="478"/>
          <ac:picMkLst>
            <pc:docMk/>
            <pc:sldMk cId="3503492021" sldId="669"/>
            <ac:picMk id="6146" creationId="{FD6C8959-9EE7-6807-358E-CECA600411F6}"/>
          </ac:picMkLst>
        </pc:picChg>
        <pc:picChg chg="add mod">
          <ac:chgData name="伊健 杜" userId="e69aded81da48593" providerId="LiveId" clId="{C6040F8A-93E4-469D-8EFE-CC7ECCDDED02}" dt="2022-09-13T11:26:11.096" v="2395" actId="1076"/>
          <ac:picMkLst>
            <pc:docMk/>
            <pc:sldMk cId="3503492021" sldId="669"/>
            <ac:picMk id="6148" creationId="{3449AA9A-B1A9-53C5-F3D0-6727D17C73A3}"/>
          </ac:picMkLst>
        </pc:picChg>
        <pc:picChg chg="add mod">
          <ac:chgData name="伊健 杜" userId="e69aded81da48593" providerId="LiveId" clId="{C6040F8A-93E4-469D-8EFE-CC7ECCDDED02}" dt="2022-09-13T11:27:28.059" v="2405" actId="1076"/>
          <ac:picMkLst>
            <pc:docMk/>
            <pc:sldMk cId="3503492021" sldId="669"/>
            <ac:picMk id="6150" creationId="{49C02453-7AB1-2362-EB8B-1658B8414B38}"/>
          </ac:picMkLst>
        </pc:picChg>
        <pc:picChg chg="add mod">
          <ac:chgData name="伊健 杜" userId="e69aded81da48593" providerId="LiveId" clId="{C6040F8A-93E4-469D-8EFE-CC7ECCDDED02}" dt="2022-09-13T11:27:28.759" v="2406" actId="1076"/>
          <ac:picMkLst>
            <pc:docMk/>
            <pc:sldMk cId="3503492021" sldId="669"/>
            <ac:picMk id="6152" creationId="{EB540F00-A630-3167-86C3-877695BA9D81}"/>
          </ac:picMkLst>
        </pc:picChg>
        <pc:picChg chg="add del">
          <ac:chgData name="伊健 杜" userId="e69aded81da48593" providerId="LiveId" clId="{C6040F8A-93E4-469D-8EFE-CC7ECCDDED02}" dt="2022-09-13T11:30:40.572" v="2423"/>
          <ac:picMkLst>
            <pc:docMk/>
            <pc:sldMk cId="3503492021" sldId="669"/>
            <ac:picMk id="6154" creationId="{902BE476-31FE-B39D-363C-8368D7C6A856}"/>
          </ac:picMkLst>
        </pc:pic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2076562511" sldId="670"/>
        </pc:sldMkLst>
        <pc:spChg chg="del">
          <ac:chgData name="伊健 杜" userId="e69aded81da48593" providerId="LiveId" clId="{C6040F8A-93E4-469D-8EFE-CC7ECCDDED02}" dt="2022-09-13T11:30:46.122" v="2425" actId="478"/>
          <ac:spMkLst>
            <pc:docMk/>
            <pc:sldMk cId="2076562511" sldId="670"/>
            <ac:spMk id="2" creationId="{579E3CA6-83B7-D6A3-9D97-56A8BF893BC6}"/>
          </ac:spMkLst>
        </pc:spChg>
        <pc:spChg chg="del">
          <ac:chgData name="伊健 杜" userId="e69aded81da48593" providerId="LiveId" clId="{C6040F8A-93E4-469D-8EFE-CC7ECCDDED02}" dt="2022-09-13T11:31:15.852" v="2472" actId="478"/>
          <ac:spMkLst>
            <pc:docMk/>
            <pc:sldMk cId="2076562511" sldId="670"/>
            <ac:spMk id="3" creationId="{E27919BF-20E8-B730-3485-164F55970789}"/>
          </ac:spMkLst>
        </pc:spChg>
        <pc:spChg chg="add del mod">
          <ac:chgData name="伊健 杜" userId="e69aded81da48593" providerId="LiveId" clId="{C6040F8A-93E4-469D-8EFE-CC7ECCDDED02}" dt="2022-09-13T11:47:08.589" v="2816" actId="478"/>
          <ac:spMkLst>
            <pc:docMk/>
            <pc:sldMk cId="2076562511" sldId="670"/>
            <ac:spMk id="4" creationId="{209F8218-DCDE-24ED-51FB-54CC04F9B157}"/>
          </ac:spMkLst>
        </pc:spChg>
        <pc:spChg chg="add del mod">
          <ac:chgData name="伊健 杜" userId="e69aded81da48593" providerId="LiveId" clId="{C6040F8A-93E4-469D-8EFE-CC7ECCDDED02}" dt="2022-09-13T11:32:32.200" v="2490" actId="478"/>
          <ac:spMkLst>
            <pc:docMk/>
            <pc:sldMk cId="2076562511" sldId="670"/>
            <ac:spMk id="5" creationId="{8F164FC9-DF78-EB90-DEB0-36988A03A6F1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076562511" sldId="670"/>
            <ac:spMk id="6" creationId="{DA0ED03E-7DB6-DA7B-ACC2-27BDED76F097}"/>
          </ac:spMkLst>
        </pc:spChg>
        <pc:picChg chg="add del mod">
          <ac:chgData name="伊健 杜" userId="e69aded81da48593" providerId="LiveId" clId="{C6040F8A-93E4-469D-8EFE-CC7ECCDDED02}" dt="2022-09-13T11:32:31.593" v="2489" actId="478"/>
          <ac:picMkLst>
            <pc:docMk/>
            <pc:sldMk cId="2076562511" sldId="670"/>
            <ac:picMk id="7170" creationId="{7F06B162-9F22-AC5A-510E-BDF931E431A0}"/>
          </ac:picMkLst>
        </pc:picChg>
        <pc:picChg chg="add mod">
          <ac:chgData name="伊健 杜" userId="e69aded81da48593" providerId="LiveId" clId="{C6040F8A-93E4-469D-8EFE-CC7ECCDDED02}" dt="2022-09-13T12:05:42.779" v="3051" actId="1076"/>
          <ac:picMkLst>
            <pc:docMk/>
            <pc:sldMk cId="2076562511" sldId="670"/>
            <ac:picMk id="7172" creationId="{10772DBD-23D9-D199-C98C-5ED3A6DF9656}"/>
          </ac:picMkLst>
        </pc:picChg>
      </pc:sldChg>
      <pc:sldChg chg="delSp modSp add mod ord delAnim modNotes">
        <pc:chgData name="伊健 杜" userId="e69aded81da48593" providerId="LiveId" clId="{C6040F8A-93E4-469D-8EFE-CC7ECCDDED02}" dt="2022-09-13T12:22:17.220" v="3357"/>
        <pc:sldMkLst>
          <pc:docMk/>
          <pc:sldMk cId="3744511420" sldId="671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2" creationId="{FBF88422-B4B3-EF6A-B4B3-55B2BB5AF09D}"/>
          </ac:spMkLst>
        </pc:spChg>
        <pc:spChg chg="mod">
          <ac:chgData name="伊健 杜" userId="e69aded81da48593" providerId="LiveId" clId="{C6040F8A-93E4-469D-8EFE-CC7ECCDDED02}" dt="2022-09-13T12:22:17.220" v="3357"/>
          <ac:spMkLst>
            <pc:docMk/>
            <pc:sldMk cId="3744511420" sldId="671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1:57:01.958" v="2912" actId="478"/>
          <ac:spMkLst>
            <pc:docMk/>
            <pc:sldMk cId="3744511420" sldId="671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1:58:16.588" v="2931" actId="1076"/>
        <pc:sldMkLst>
          <pc:docMk/>
          <pc:sldMk cId="1637866361" sldId="672"/>
        </pc:sldMkLst>
        <pc:spChg chg="del">
          <ac:chgData name="伊健 杜" userId="e69aded81da48593" providerId="LiveId" clId="{C6040F8A-93E4-469D-8EFE-CC7ECCDDED02}" dt="2022-09-13T11:57:14.712" v="2920" actId="478"/>
          <ac:spMkLst>
            <pc:docMk/>
            <pc:sldMk cId="1637866361" sldId="672"/>
            <ac:spMk id="2" creationId="{24EB99E0-23E3-A51E-52AE-B7EF2CFBC9D5}"/>
          </ac:spMkLst>
        </pc:spChg>
        <pc:spChg chg="del mod">
          <ac:chgData name="伊健 杜" userId="e69aded81da48593" providerId="LiveId" clId="{C6040F8A-93E4-469D-8EFE-CC7ECCDDED02}" dt="2022-09-13T11:57:12.541" v="2919" actId="478"/>
          <ac:spMkLst>
            <pc:docMk/>
            <pc:sldMk cId="1637866361" sldId="672"/>
            <ac:spMk id="3" creationId="{D09E1655-967B-19A8-DC20-5544292ADE18}"/>
          </ac:spMkLst>
        </pc:spChg>
        <pc:picChg chg="add del mod">
          <ac:chgData name="伊健 杜" userId="e69aded81da48593" providerId="LiveId" clId="{C6040F8A-93E4-469D-8EFE-CC7ECCDDED02}" dt="2022-09-13T11:58:03.662" v="2925" actId="478"/>
          <ac:picMkLst>
            <pc:docMk/>
            <pc:sldMk cId="1637866361" sldId="672"/>
            <ac:picMk id="8194" creationId="{C5EAD826-CE3F-6704-7CE0-712289EB0093}"/>
          </ac:picMkLst>
        </pc:picChg>
        <pc:picChg chg="add mod">
          <ac:chgData name="伊健 杜" userId="e69aded81da48593" providerId="LiveId" clId="{C6040F8A-93E4-469D-8EFE-CC7ECCDDED02}" dt="2022-09-13T11:58:16.588" v="2931" actId="1076"/>
          <ac:picMkLst>
            <pc:docMk/>
            <pc:sldMk cId="1637866361" sldId="672"/>
            <ac:picMk id="8196" creationId="{718B54C5-412E-2446-7AE9-AF73A9C72838}"/>
          </ac:picMkLst>
        </pc:picChg>
      </pc:sldChg>
      <pc:sldChg chg="addSp delSp modSp add mod">
        <pc:chgData name="伊健 杜" userId="e69aded81da48593" providerId="LiveId" clId="{C6040F8A-93E4-469D-8EFE-CC7ECCDDED02}" dt="2022-09-13T13:34:59.258" v="4313" actId="122"/>
        <pc:sldMkLst>
          <pc:docMk/>
          <pc:sldMk cId="2797701192" sldId="673"/>
        </pc:sldMkLst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2" creationId="{402E3CDD-098B-E392-78B9-98BC5B35EAFE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3" creationId="{F381C70A-9A92-3A3B-7426-F41CF6D0669F}"/>
          </ac:spMkLst>
        </pc:spChg>
        <pc:spChg chg="mod">
          <ac:chgData name="伊健 杜" userId="e69aded81da48593" providerId="LiveId" clId="{C6040F8A-93E4-469D-8EFE-CC7ECCDDED02}" dt="2022-09-13T13:34:59.258" v="4313" actId="122"/>
          <ac:spMkLst>
            <pc:docMk/>
            <pc:sldMk cId="2797701192" sldId="673"/>
            <ac:spMk id="4" creationId="{E349234E-2F9B-8B8E-47DA-329F75BF2F09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5" creationId="{A4780266-C923-A3E1-71E5-EC7001FCF371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6" creationId="{A59155A5-2CC7-A361-7FB6-0D7899B54486}"/>
          </ac:spMkLst>
        </pc:spChg>
        <pc:spChg chg="del">
          <ac:chgData name="伊健 杜" userId="e69aded81da48593" providerId="LiveId" clId="{C6040F8A-93E4-469D-8EFE-CC7ECCDDED02}" dt="2022-09-13T11:59:17.681" v="2942" actId="478"/>
          <ac:spMkLst>
            <pc:docMk/>
            <pc:sldMk cId="2797701192" sldId="673"/>
            <ac:spMk id="7" creationId="{7693E7DD-FBB2-0EFB-A141-97B92E3DFE72}"/>
          </ac:spMkLst>
        </pc:spChg>
        <pc:spChg chg="add mod">
          <ac:chgData name="伊健 杜" userId="e69aded81da48593" providerId="LiveId" clId="{C6040F8A-93E4-469D-8EFE-CC7ECCDDED02}" dt="2022-09-13T12:02:13.348" v="2968" actId="1076"/>
          <ac:spMkLst>
            <pc:docMk/>
            <pc:sldMk cId="2797701192" sldId="673"/>
            <ac:spMk id="9" creationId="{F4AF1369-A28F-F39E-F1EB-A2F95ED29E28}"/>
          </ac:spMkLst>
        </pc:spChg>
        <pc:spChg chg="add mod">
          <ac:chgData name="伊健 杜" userId="e69aded81da48593" providerId="LiveId" clId="{C6040F8A-93E4-469D-8EFE-CC7ECCDDED02}" dt="2022-09-13T12:22:17.220" v="3357"/>
          <ac:spMkLst>
            <pc:docMk/>
            <pc:sldMk cId="2797701192" sldId="673"/>
            <ac:spMk id="11" creationId="{1EC9644A-CBE0-1397-B455-7F215C5F8BA1}"/>
          </ac:spMkLst>
        </pc:spChg>
        <pc:picChg chg="add mod">
          <ac:chgData name="伊健 杜" userId="e69aded81da48593" providerId="LiveId" clId="{C6040F8A-93E4-469D-8EFE-CC7ECCDDED02}" dt="2022-09-13T12:02:30.098" v="2973" actId="1076"/>
          <ac:picMkLst>
            <pc:docMk/>
            <pc:sldMk cId="2797701192" sldId="673"/>
            <ac:picMk id="8" creationId="{65FCCA83-CA67-7DE4-9B9E-E3094ECD368D}"/>
          </ac:picMkLst>
        </pc:picChg>
        <pc:picChg chg="add mod">
          <ac:chgData name="伊健 杜" userId="e69aded81da48593" providerId="LiveId" clId="{C6040F8A-93E4-469D-8EFE-CC7ECCDDED02}" dt="2022-09-13T12:02:28.938" v="2972" actId="1076"/>
          <ac:picMkLst>
            <pc:docMk/>
            <pc:sldMk cId="2797701192" sldId="673"/>
            <ac:picMk id="10" creationId="{1EC50AEA-1CE3-E8BB-F2CD-451FE2675CB5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18" creationId="{BF9C691D-B9BD-B9DF-4B53-193D1371538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0" creationId="{E9FDBFCA-C720-6272-89F3-E6AAE2981711}"/>
          </ac:picMkLst>
        </pc:picChg>
        <pc:picChg chg="del">
          <ac:chgData name="伊健 杜" userId="e69aded81da48593" providerId="LiveId" clId="{C6040F8A-93E4-469D-8EFE-CC7ECCDDED02}" dt="2022-09-13T11:59:17.681" v="2942" actId="478"/>
          <ac:picMkLst>
            <pc:docMk/>
            <pc:sldMk cId="2797701192" sldId="673"/>
            <ac:picMk id="9222" creationId="{70CE5B74-0D51-3F47-7AE7-676FA975DBD5}"/>
          </ac:picMkLst>
        </pc:picChg>
      </pc:sldChg>
      <pc:sldChg chg="add del">
        <pc:chgData name="伊健 杜" userId="e69aded81da48593" providerId="LiveId" clId="{C6040F8A-93E4-469D-8EFE-CC7ECCDDED02}" dt="2022-09-13T11:57:53.606" v="2922"/>
        <pc:sldMkLst>
          <pc:docMk/>
          <pc:sldMk cId="3126750659" sldId="673"/>
        </pc:sldMkLst>
      </pc:sldChg>
      <pc:sldChg chg="delSp modSp add mod delAnim modNotes">
        <pc:chgData name="伊健 杜" userId="e69aded81da48593" providerId="LiveId" clId="{C6040F8A-93E4-469D-8EFE-CC7ECCDDED02}" dt="2022-09-13T12:22:17.220" v="3357"/>
        <pc:sldMkLst>
          <pc:docMk/>
          <pc:sldMk cId="1774406882" sldId="674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1774406882" sldId="674"/>
            <ac:spMk id="2" creationId="{FBF88422-B4B3-EF6A-B4B3-55B2BB5AF09D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3" creationId="{A30F5DFC-1E1D-EB32-EAC9-94CD78FECA70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4" creationId="{AF8C2819-B07F-FF23-8ECF-ECF0737E15A4}"/>
          </ac:spMkLst>
        </pc:spChg>
        <pc:spChg chg="del">
          <ac:chgData name="伊健 杜" userId="e69aded81da48593" providerId="LiveId" clId="{C6040F8A-93E4-469D-8EFE-CC7ECCDDED02}" dt="2022-09-13T12:08:47.124" v="3057" actId="478"/>
          <ac:spMkLst>
            <pc:docMk/>
            <pc:sldMk cId="1774406882" sldId="674"/>
            <ac:spMk id="5" creationId="{A5F6CDCF-B8F8-E058-CC81-3BD5DA059048}"/>
          </ac:spMkLst>
        </pc:spChg>
      </pc:sldChg>
      <pc:sldChg chg="addSp delSp modSp new mod">
        <pc:chgData name="伊健 杜" userId="e69aded81da48593" providerId="LiveId" clId="{C6040F8A-93E4-469D-8EFE-CC7ECCDDED02}" dt="2022-09-13T12:22:17.220" v="3357"/>
        <pc:sldMkLst>
          <pc:docMk/>
          <pc:sldMk cId="4259223609" sldId="675"/>
        </pc:sldMkLst>
        <pc:spChg chg="mod">
          <ac:chgData name="伊健 杜" userId="e69aded81da48593" providerId="LiveId" clId="{C6040F8A-93E4-469D-8EFE-CC7ECCDDED02}" dt="2022-09-13T12:22:17.220" v="3357"/>
          <ac:spMkLst>
            <pc:docMk/>
            <pc:sldMk cId="4259223609" sldId="675"/>
            <ac:spMk id="2" creationId="{9361EDF5-8717-1EA4-FFD7-60836FB75E93}"/>
          </ac:spMkLst>
        </pc:spChg>
        <pc:spChg chg="del">
          <ac:chgData name="伊健 杜" userId="e69aded81da48593" providerId="LiveId" clId="{C6040F8A-93E4-469D-8EFE-CC7ECCDDED02}" dt="2022-09-13T12:16:25.328" v="3259" actId="478"/>
          <ac:spMkLst>
            <pc:docMk/>
            <pc:sldMk cId="4259223609" sldId="675"/>
            <ac:spMk id="3" creationId="{16EC8E65-E9BB-AA5E-72D3-3BA06E2C48D0}"/>
          </ac:spMkLst>
        </pc:spChg>
        <pc:picChg chg="add mod">
          <ac:chgData name="伊健 杜" userId="e69aded81da48593" providerId="LiveId" clId="{C6040F8A-93E4-469D-8EFE-CC7ECCDDED02}" dt="2022-09-13T12:22:08.803" v="3355" actId="1076"/>
          <ac:picMkLst>
            <pc:docMk/>
            <pc:sldMk cId="4259223609" sldId="675"/>
            <ac:picMk id="10242" creationId="{EDC237BF-A2F0-8CD3-6CBF-62227083DE6F}"/>
          </ac:picMkLst>
        </pc:pic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537435773" sldId="676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2" creationId="{9065166C-E165-E2F0-CA07-AF5D0D289CAF}"/>
          </ac:spMkLst>
        </pc:spChg>
        <pc:spChg chg="del">
          <ac:chgData name="伊健 杜" userId="e69aded81da48593" providerId="LiveId" clId="{C6040F8A-93E4-469D-8EFE-CC7ECCDDED02}" dt="2022-09-13T12:58:36.429" v="3834" actId="478"/>
          <ac:spMkLst>
            <pc:docMk/>
            <pc:sldMk cId="537435773" sldId="676"/>
            <ac:spMk id="3" creationId="{5C033590-FCA5-2F42-825E-F468FCA3C52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537435773" sldId="676"/>
            <ac:spMk id="4" creationId="{E0CB4BD6-A875-4F8C-BDBC-628B2D07DCCA}"/>
          </ac:spMkLst>
        </pc:spChg>
        <pc:picChg chg="add mod">
          <ac:chgData name="伊健 杜" userId="e69aded81da48593" providerId="LiveId" clId="{C6040F8A-93E4-469D-8EFE-CC7ECCDDED02}" dt="2022-09-13T13:03:39.545" v="3896" actId="1076"/>
          <ac:picMkLst>
            <pc:docMk/>
            <pc:sldMk cId="537435773" sldId="676"/>
            <ac:picMk id="13314" creationId="{CCA7197A-1491-C006-4FA5-7D0ACA0B7050}"/>
          </ac:picMkLst>
        </pc:picChg>
        <pc:picChg chg="add mod">
          <ac:chgData name="伊健 杜" userId="e69aded81da48593" providerId="LiveId" clId="{C6040F8A-93E4-469D-8EFE-CC7ECCDDED02}" dt="2022-09-13T13:02:52.381" v="3890" actId="1076"/>
          <ac:picMkLst>
            <pc:docMk/>
            <pc:sldMk cId="537435773" sldId="676"/>
            <ac:picMk id="13316" creationId="{F84F1819-C5C2-7A9F-2DC2-3DEE1F8A0B5D}"/>
          </ac:picMkLst>
        </pc:picChg>
        <pc:picChg chg="add mod">
          <ac:chgData name="伊健 杜" userId="e69aded81da48593" providerId="LiveId" clId="{C6040F8A-93E4-469D-8EFE-CC7ECCDDED02}" dt="2022-09-13T13:03:38.141" v="3895" actId="1076"/>
          <ac:picMkLst>
            <pc:docMk/>
            <pc:sldMk cId="537435773" sldId="676"/>
            <ac:picMk id="13318" creationId="{825CF1D0-4645-55DF-75A5-ECE04E93A0FC}"/>
          </ac:picMkLst>
        </pc:picChg>
      </pc:sldChg>
      <pc:sldChg chg="addSp delSp modSp new mod modNotesTx">
        <pc:chgData name="伊健 杜" userId="e69aded81da48593" providerId="LiveId" clId="{C6040F8A-93E4-469D-8EFE-CC7ECCDDED02}" dt="2022-09-13T13:38:09.481" v="4391"/>
        <pc:sldMkLst>
          <pc:docMk/>
          <pc:sldMk cId="3469213798" sldId="677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3469213798" sldId="677"/>
            <ac:spMk id="2" creationId="{B6238592-8A2F-6B93-A07F-B30BA69D8C7E}"/>
          </ac:spMkLst>
        </pc:spChg>
        <pc:spChg chg="del">
          <ac:chgData name="伊健 杜" userId="e69aded81da48593" providerId="LiveId" clId="{C6040F8A-93E4-469D-8EFE-CC7ECCDDED02}" dt="2022-09-13T13:04:08.558" v="3943" actId="478"/>
          <ac:spMkLst>
            <pc:docMk/>
            <pc:sldMk cId="3469213798" sldId="677"/>
            <ac:spMk id="3" creationId="{36872BDE-F764-B118-A8A1-22BA7DAB188D}"/>
          </ac:spMkLst>
        </pc:spChg>
        <pc:picChg chg="add mod">
          <ac:chgData name="伊健 杜" userId="e69aded81da48593" providerId="LiveId" clId="{C6040F8A-93E4-469D-8EFE-CC7ECCDDED02}" dt="2022-09-13T13:04:48.016" v="3979" actId="1076"/>
          <ac:picMkLst>
            <pc:docMk/>
            <pc:sldMk cId="3469213798" sldId="677"/>
            <ac:picMk id="14338" creationId="{51AE73DE-BBD5-32B5-A329-0EE28609C658}"/>
          </ac:picMkLst>
        </pc:picChg>
        <pc:picChg chg="add mod">
          <ac:chgData name="伊健 杜" userId="e69aded81da48593" providerId="LiveId" clId="{C6040F8A-93E4-469D-8EFE-CC7ECCDDED02}" dt="2022-09-13T13:04:58.070" v="3981" actId="1076"/>
          <ac:picMkLst>
            <pc:docMk/>
            <pc:sldMk cId="3469213798" sldId="677"/>
            <ac:picMk id="14340" creationId="{F70A0A60-FF22-E9EA-0F1E-10475906788A}"/>
          </ac:picMkLst>
        </pc:picChg>
        <pc:picChg chg="add mod">
          <ac:chgData name="伊健 杜" userId="e69aded81da48593" providerId="LiveId" clId="{C6040F8A-93E4-469D-8EFE-CC7ECCDDED02}" dt="2022-09-13T13:05:17.729" v="3984" actId="1076"/>
          <ac:picMkLst>
            <pc:docMk/>
            <pc:sldMk cId="3469213798" sldId="677"/>
            <ac:picMk id="14342" creationId="{A697FB15-F2F2-D8BC-AF7D-1DC9B03FB690}"/>
          </ac:picMkLst>
        </pc:picChg>
        <pc:picChg chg="add mod">
          <ac:chgData name="伊健 杜" userId="e69aded81da48593" providerId="LiveId" clId="{C6040F8A-93E4-469D-8EFE-CC7ECCDDED02}" dt="2022-09-13T13:05:42.428" v="3987" actId="1076"/>
          <ac:picMkLst>
            <pc:docMk/>
            <pc:sldMk cId="3469213798" sldId="677"/>
            <ac:picMk id="14344" creationId="{A1890A69-7004-58AD-FF28-E7D845BC92AE}"/>
          </ac:picMkLst>
        </pc:picChg>
        <pc:picChg chg="add mod">
          <ac:chgData name="伊健 杜" userId="e69aded81da48593" providerId="LiveId" clId="{C6040F8A-93E4-469D-8EFE-CC7ECCDDED02}" dt="2022-09-13T13:07:16.925" v="4000" actId="1076"/>
          <ac:picMkLst>
            <pc:docMk/>
            <pc:sldMk cId="3469213798" sldId="677"/>
            <ac:picMk id="14346" creationId="{212C4093-A06A-8E0F-6DEF-6CFB903E5BA1}"/>
          </ac:picMkLst>
        </pc:picChg>
      </pc:sldChg>
      <pc:sldChg chg="addSp delSp modSp new mod ord">
        <pc:chgData name="伊健 杜" userId="e69aded81da48593" providerId="LiveId" clId="{C6040F8A-93E4-469D-8EFE-CC7ECCDDED02}" dt="2022-09-13T13:38:09.481" v="4391"/>
        <pc:sldMkLst>
          <pc:docMk/>
          <pc:sldMk cId="1448130752" sldId="678"/>
        </pc:sldMkLst>
        <pc:spChg chg="mod">
          <ac:chgData name="伊健 杜" userId="e69aded81da48593" providerId="LiveId" clId="{C6040F8A-93E4-469D-8EFE-CC7ECCDDED02}" dt="2022-09-13T13:36:29.973" v="4368" actId="404"/>
          <ac:spMkLst>
            <pc:docMk/>
            <pc:sldMk cId="1448130752" sldId="678"/>
            <ac:spMk id="2" creationId="{81F4B079-5182-7332-4978-966F1AEEF4D2}"/>
          </ac:spMkLst>
        </pc:spChg>
        <pc:spChg chg="del">
          <ac:chgData name="伊健 杜" userId="e69aded81da48593" providerId="LiveId" clId="{C6040F8A-93E4-469D-8EFE-CC7ECCDDED02}" dt="2022-09-13T13:35:35.807" v="4331" actId="478"/>
          <ac:spMkLst>
            <pc:docMk/>
            <pc:sldMk cId="1448130752" sldId="678"/>
            <ac:spMk id="3" creationId="{7D71AC56-E8ED-1CBC-9048-B3EDF64CC7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1448130752" sldId="678"/>
            <ac:spMk id="4" creationId="{CFC1CF28-580E-2280-640A-ADB8853307E7}"/>
          </ac:spMkLst>
        </pc:spChg>
      </pc:sldChg>
      <pc:sldChg chg="addSp delSp modSp new mod modNotesTx">
        <pc:chgData name="伊健 杜" userId="e69aded81da48593" providerId="LiveId" clId="{C6040F8A-93E4-469D-8EFE-CC7ECCDDED02}" dt="2022-09-13T15:32:08.745" v="4392" actId="20577"/>
        <pc:sldMkLst>
          <pc:docMk/>
          <pc:sldMk cId="3379187248" sldId="679"/>
        </pc:sldMkLst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2" creationId="{85854FC7-C321-22C2-A758-712B9A73B812}"/>
          </ac:spMkLst>
        </pc:spChg>
        <pc:spChg chg="del">
          <ac:chgData name="伊健 杜" userId="e69aded81da48593" providerId="LiveId" clId="{C6040F8A-93E4-469D-8EFE-CC7ECCDDED02}" dt="2022-09-13T13:09:59.883" v="4031" actId="478"/>
          <ac:spMkLst>
            <pc:docMk/>
            <pc:sldMk cId="3379187248" sldId="679"/>
            <ac:spMk id="3" creationId="{A002B61B-E0E1-A2E3-893D-3A3F9166D3FD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3379187248" sldId="679"/>
            <ac:spMk id="4" creationId="{3C65B1E6-6541-EA27-96F4-F80C97C9C202}"/>
          </ac:spMkLst>
        </pc:spChg>
      </pc:sldChg>
      <pc:sldChg chg="modSp add mod">
        <pc:chgData name="伊健 杜" userId="e69aded81da48593" providerId="LiveId" clId="{C6040F8A-93E4-469D-8EFE-CC7ECCDDED02}" dt="2022-09-13T13:38:09.481" v="4391"/>
        <pc:sldMkLst>
          <pc:docMk/>
          <pc:sldMk cId="618460365" sldId="680"/>
        </pc:sldMkLst>
        <pc:spChg chg="mod">
          <ac:chgData name="伊健 杜" userId="e69aded81da48593" providerId="LiveId" clId="{C6040F8A-93E4-469D-8EFE-CC7ECCDDED02}" dt="2022-09-13T13:38:09.481" v="4391"/>
          <ac:spMkLst>
            <pc:docMk/>
            <pc:sldMk cId="618460365" sldId="680"/>
            <ac:spMk id="4" creationId="{3C65B1E6-6541-EA27-96F4-F80C97C9C202}"/>
          </ac:spMkLst>
        </pc:spChg>
      </pc:sldChg>
      <pc:sldChg chg="addSp delSp modSp new mod">
        <pc:chgData name="伊健 杜" userId="e69aded81da48593" providerId="LiveId" clId="{C6040F8A-93E4-469D-8EFE-CC7ECCDDED02}" dt="2022-09-13T13:38:09.481" v="4391"/>
        <pc:sldMkLst>
          <pc:docMk/>
          <pc:sldMk cId="2929407868" sldId="681"/>
        </pc:sldMkLst>
        <pc:spChg chg="del mod">
          <ac:chgData name="伊健 杜" userId="e69aded81da48593" providerId="LiveId" clId="{C6040F8A-93E4-469D-8EFE-CC7ECCDDED02}" dt="2022-09-13T13:37:52.625" v="4369" actId="478"/>
          <ac:spMkLst>
            <pc:docMk/>
            <pc:sldMk cId="2929407868" sldId="681"/>
            <ac:spMk id="2" creationId="{7D511639-2DE0-241F-4469-3FE0079BC656}"/>
          </ac:spMkLst>
        </pc:spChg>
        <pc:spChg chg="del">
          <ac:chgData name="伊健 杜" userId="e69aded81da48593" providerId="LiveId" clId="{C6040F8A-93E4-469D-8EFE-CC7ECCDDED02}" dt="2022-09-13T13:14:19.477" v="4159" actId="478"/>
          <ac:spMkLst>
            <pc:docMk/>
            <pc:sldMk cId="2929407868" sldId="681"/>
            <ac:spMk id="3" creationId="{5AFA2642-17BA-9627-4425-C70394A20B09}"/>
          </ac:spMkLst>
        </pc:spChg>
        <pc:spChg chg="add mod">
          <ac:chgData name="伊健 杜" userId="e69aded81da48593" providerId="LiveId" clId="{C6040F8A-93E4-469D-8EFE-CC7ECCDDED02}" dt="2022-09-13T13:38:09.481" v="4391"/>
          <ac:spMkLst>
            <pc:docMk/>
            <pc:sldMk cId="2929407868" sldId="681"/>
            <ac:spMk id="4" creationId="{7690F7E8-D20F-FCD1-265D-8FBBC8006B47}"/>
          </ac:spMkLst>
        </pc:spChg>
      </pc:sldChg>
      <pc:sldChg chg="modSp add del mod">
        <pc:chgData name="伊健 杜" userId="e69aded81da48593" providerId="LiveId" clId="{C6040F8A-93E4-469D-8EFE-CC7ECCDDED02}" dt="2022-09-13T13:38:04.111" v="4390" actId="47"/>
        <pc:sldMkLst>
          <pc:docMk/>
          <pc:sldMk cId="3131892719" sldId="682"/>
        </pc:sldMkLst>
        <pc:spChg chg="mod">
          <ac:chgData name="伊健 杜" userId="e69aded81da48593" providerId="LiveId" clId="{C6040F8A-93E4-469D-8EFE-CC7ECCDDED02}" dt="2022-09-13T13:37:54.191" v="4370" actId="1076"/>
          <ac:spMkLst>
            <pc:docMk/>
            <pc:sldMk cId="3131892719" sldId="682"/>
            <ac:spMk id="4" creationId="{CFC1CF28-580E-2280-640A-ADB8853307E7}"/>
          </ac:spMkLst>
        </pc:spChg>
      </pc:sldChg>
      <pc:sldMasterChg chg="delSldLayout">
        <pc:chgData name="伊健 杜" userId="e69aded81da48593" providerId="LiveId" clId="{C6040F8A-93E4-469D-8EFE-CC7ECCDDED02}" dt="2022-09-12T19:27:29.773" v="0" actId="47"/>
        <pc:sldMasterMkLst>
          <pc:docMk/>
          <pc:sldMasterMk cId="275032408" sldId="2147483648"/>
        </pc:sldMasterMkLst>
        <pc:sldLayoutChg chg="del">
          <pc:chgData name="伊健 杜" userId="e69aded81da48593" providerId="LiveId" clId="{C6040F8A-93E4-469D-8EFE-CC7ECCDDED02}" dt="2022-09-12T19:27:29.773" v="0" actId="47"/>
          <pc:sldLayoutMkLst>
            <pc:docMk/>
            <pc:sldMasterMk cId="275032408" sldId="2147483648"/>
            <pc:sldLayoutMk cId="3612784858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F9070-1657-451E-8BFC-A6E754EC4A19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80A06-7AC2-46AA-936B-D875ABD9AA9B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5563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880A06-7AC2-46AA-936B-D875ABD9AA9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940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9DAE3-7E78-4CEA-99AA-CDFF6FFD2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38F5D7E-4064-4F68-9AF7-5EF83775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D4FF82-6502-4E5F-A87A-5EEE6474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0BBA92-3E84-45C9-BF45-3AB1B5C2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DDF5E5-8655-4A36-8DDA-A5666396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55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CCCE45-EADF-4BF1-870F-70EB9F7F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3AB9C5A-DA17-49B8-ACA1-8D034949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665C6F-D27C-4709-ADB8-0A88E9B3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9E0AC0-7DFC-4063-B701-17BFB35E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9251D-770A-417C-A7E7-6B66954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803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4040F77-69A4-4ACF-AA03-37C94372E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FC437B8-DE69-4564-A7CA-1EFE78AD3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4ED19D-E2B6-4037-A980-42D2C8B2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1813522-317E-4D64-B5C6-E61B6921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2D6CF-06F5-4427-A637-AEC959CA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386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FF3073B-AF4E-4101-82CF-F4DAA339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0BC630-1920-427B-BD5F-A51A9CE43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0B87A-5E35-459F-8340-201414A67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6724642-1483-48A9-8680-AFBA718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D33F10A-6F5A-4842-8C7F-E0574234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808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07F25C-E14C-4690-B4D9-C7C6C8E64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66DC28-2272-4E07-AF2A-40A2DD5FA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00CCD5-6AB4-424F-9B24-5A62C840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70CBDF8-E01C-4E7B-80A3-78EB297AB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9D3B9E-1CD3-4D94-806E-421BA409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6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DFD5E1-2C1D-4518-91BA-9AF3B2941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7EAC8-87FB-4499-96A2-FEEB7E08D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72F2DD-410D-4F00-84E8-7DA79C0A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ED2181-45E0-45BE-BC23-C627C574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3E85B42-CC8B-46C0-B18F-C981AE74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63ED01A-1939-4760-9F2A-CEE627F9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710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B5E34C-2721-4EB4-9769-61E95C31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CF7B875-1A6E-49E8-91E2-E1DBE356D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AE746D7-C09D-41F7-BA7C-4A19A549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F60AEE2-8A82-4C80-A892-FF2F5141E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ACA5C6C-4F95-49BC-9603-499E2C45F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A62790D-C336-466A-B7F6-AEDAC2BE6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A4F020B-DC75-4875-AF35-E9966F27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B2DAC13-3F20-4DBB-81C5-69EFB9B06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87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F0D3C-28B2-4868-85A5-5B5601B22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55B87ED-B2B2-418E-B286-4BF7C7C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8932B91-592C-4A98-8203-6F35C756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671E50-726A-450D-AC8B-2749B372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706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DDEAC34-BEF2-4CED-8679-487C263C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7C93964-CF72-497A-9B7F-EDA33D63B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56BBB4-15FD-4876-8A9C-E463BD02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5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AC8262-1956-4948-A142-310FDC1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705D35-25EF-44EE-9CAA-D1F060952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C99153-0BD9-4D60-AADA-697FBA96A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234388D-7A8F-4D38-9BBD-BE262C095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5D30DD3-45C3-4FEE-A069-9AE58741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6B3C07-7DA8-4D4E-AD92-21E09D25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1437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F9FE4F-EE93-4D49-80D9-9F3AE991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86B773F-2480-460E-85E8-A8DC879A85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A0DC7D-A2F5-400C-A705-8D9E45BB2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560FF-F3DD-4220-9FDE-8FF35330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105C6D1-D615-4B86-90B6-2DCCC76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7F97F6D-637D-4333-9132-A0ABC625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17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7A49CA8-3681-46FD-9B9F-8C9AD143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CAA116-3460-4EC2-9928-02E5267C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E4982B0-4A73-49BB-AA98-D4A3A5885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F2A8A-8F63-4558-9316-0552651B4252}" type="datetimeFigureOut">
              <a:rPr lang="zh-TW" altLang="en-US" smtClean="0"/>
              <a:t>2023/3/9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207DCD-601C-4291-901E-8AB48BF00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0BB402-7A0F-4E74-9546-1BB963482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04A8-64A7-4B48-A3A0-F3EB11ED614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0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66C78F0-EC3A-9D0F-8D4B-4A3AFAB92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866" y="855736"/>
            <a:ext cx="9060427" cy="482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6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演出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733436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他们的剧团之前去过台湾演出</a:t>
            </a:r>
            <a:endParaRPr lang="en-US" altLang="zh-TW" sz="3600" dirty="0"/>
          </a:p>
        </p:txBody>
      </p:sp>
      <p:pic>
        <p:nvPicPr>
          <p:cNvPr id="9218" name="Picture 2" descr="免出國就能欣賞世界級表演西班牙出奇偶劇團來台巡演| 新頭條-TheHubNews">
            <a:extLst>
              <a:ext uri="{FF2B5EF4-FFF2-40B4-BE49-F238E27FC236}">
                <a16:creationId xmlns:a16="http://schemas.microsoft.com/office/drawing/2014/main" id="{FE846446-88A8-9D79-4BEB-626133D0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156"/>
            <a:ext cx="8008620" cy="450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2011台灣國際藝術節－西班牙．出奇偶戲團《香蟹大飯店》（TrukiTrek, &quot;Hotel Crab&quot;） @ Art911 藝術急救站::  隨意窩Xuite日誌">
            <a:extLst>
              <a:ext uri="{FF2B5EF4-FFF2-40B4-BE49-F238E27FC236}">
                <a16:creationId xmlns:a16="http://schemas.microsoft.com/office/drawing/2014/main" id="{FD36B18D-65AA-D4DC-F0FB-0A731553E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32" y="300231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22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演出</a:t>
            </a:r>
            <a:r>
              <a:rPr lang="en-US" altLang="zh-TW" sz="5400" dirty="0"/>
              <a:t>.V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733436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为了演出这个角色，把自己减到非常瘦</a:t>
            </a:r>
            <a:endParaRPr lang="en-US" altLang="zh-TW" sz="3600" dirty="0"/>
          </a:p>
        </p:txBody>
      </p:sp>
      <p:pic>
        <p:nvPicPr>
          <p:cNvPr id="8194" name="Picture 2" descr="每天只能吃一顆蘋果？《小丑》男主角迅速減重23 公斤，公開幕後「超絕望菜單」！ JUKSY 街星">
            <a:extLst>
              <a:ext uri="{FF2B5EF4-FFF2-40B4-BE49-F238E27FC236}">
                <a16:creationId xmlns:a16="http://schemas.microsoft.com/office/drawing/2014/main" id="{8167EF80-FA57-3EE1-AAB8-E3022465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778443"/>
            <a:ext cx="7239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7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17548"/>
            <a:ext cx="10820400" cy="1822904"/>
          </a:xfrm>
        </p:spPr>
        <p:txBody>
          <a:bodyPr>
            <a:normAutofit/>
          </a:bodyPr>
          <a:lstStyle/>
          <a:p>
            <a:pPr algn="ctr"/>
            <a:endParaRPr lang="zh-TW" altLang="en-US" sz="5400" dirty="0"/>
          </a:p>
        </p:txBody>
      </p:sp>
      <p:pic>
        <p:nvPicPr>
          <p:cNvPr id="7172" name="Picture 4" descr="伊恩·麦凯伦- 维基百科，自由的百科全书">
            <a:extLst>
              <a:ext uri="{FF2B5EF4-FFF2-40B4-BE49-F238E27FC236}">
                <a16:creationId xmlns:a16="http://schemas.microsoft.com/office/drawing/2014/main" id="{8703EAD9-ADC3-366D-FEBA-30744A2F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0"/>
            <a:ext cx="4781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814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17548"/>
            <a:ext cx="10820400" cy="1822904"/>
          </a:xfrm>
        </p:spPr>
        <p:txBody>
          <a:bodyPr>
            <a:normAutofit/>
          </a:bodyPr>
          <a:lstStyle/>
          <a:p>
            <a:pPr algn="ctr"/>
            <a:endParaRPr lang="zh-TW" altLang="en-US" sz="5400" dirty="0"/>
          </a:p>
        </p:txBody>
      </p:sp>
      <p:pic>
        <p:nvPicPr>
          <p:cNvPr id="6146" name="Picture 2" descr="Where To Watch The 'John Wick' Movies | USA Insider">
            <a:extLst>
              <a:ext uri="{FF2B5EF4-FFF2-40B4-BE49-F238E27FC236}">
                <a16:creationId xmlns:a16="http://schemas.microsoft.com/office/drawing/2014/main" id="{E0762719-E719-6EA2-1822-9DF17889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21" y="502014"/>
            <a:ext cx="8780957" cy="58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36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17548"/>
            <a:ext cx="10820400" cy="1822904"/>
          </a:xfrm>
        </p:spPr>
        <p:txBody>
          <a:bodyPr>
            <a:normAutofit/>
          </a:bodyPr>
          <a:lstStyle/>
          <a:p>
            <a:pPr algn="ctr"/>
            <a:endParaRPr lang="zh-TW" altLang="en-US" sz="5400" dirty="0"/>
          </a:p>
        </p:txBody>
      </p:sp>
      <p:pic>
        <p:nvPicPr>
          <p:cNvPr id="5122" name="Picture 2" descr="回顧亨利卡維爾Henry Cavill 肌肉變化史：4 招健身技巧整理給你！ JUKSY 街星">
            <a:extLst>
              <a:ext uri="{FF2B5EF4-FFF2-40B4-BE49-F238E27FC236}">
                <a16:creationId xmlns:a16="http://schemas.microsoft.com/office/drawing/2014/main" id="{D4957140-4278-E15E-3A5E-9503E5216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70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17548"/>
            <a:ext cx="10820400" cy="1822904"/>
          </a:xfrm>
        </p:spPr>
        <p:txBody>
          <a:bodyPr>
            <a:normAutofit/>
          </a:bodyPr>
          <a:lstStyle/>
          <a:p>
            <a:pPr algn="ctr"/>
            <a:endParaRPr lang="zh-TW" altLang="en-US" sz="5400" dirty="0"/>
          </a:p>
        </p:txBody>
      </p:sp>
      <p:pic>
        <p:nvPicPr>
          <p:cNvPr id="16386" name="Picture 2" descr="安海瑟薇Anne Hathaway 人物介紹- 電影神搜">
            <a:extLst>
              <a:ext uri="{FF2B5EF4-FFF2-40B4-BE49-F238E27FC236}">
                <a16:creationId xmlns:a16="http://schemas.microsoft.com/office/drawing/2014/main" id="{B57FC95A-5130-7818-4133-74F9926E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27" y="128061"/>
            <a:ext cx="4436745" cy="660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56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厚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733436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这本书非常的厚，打人很痛</a:t>
            </a:r>
            <a:endParaRPr lang="en-US" altLang="zh-TW" sz="3600" dirty="0"/>
          </a:p>
        </p:txBody>
      </p:sp>
      <p:pic>
        <p:nvPicPr>
          <p:cNvPr id="13314" name="Picture 2" descr="小调查｜你读过最厚的书是哪部？长阅读还适合这个时代吗？">
            <a:extLst>
              <a:ext uri="{FF2B5EF4-FFF2-40B4-BE49-F238E27FC236}">
                <a16:creationId xmlns:a16="http://schemas.microsoft.com/office/drawing/2014/main" id="{35E045E8-B7FE-4A1C-0EC5-BDC6D6A13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39" y="2849880"/>
            <a:ext cx="6670343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93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厚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733436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他跟狗的感情很深厚，他们已经生活十几年了</a:t>
            </a:r>
            <a:endParaRPr lang="en-US" altLang="zh-TW" sz="3600" dirty="0"/>
          </a:p>
        </p:txBody>
      </p:sp>
      <p:pic>
        <p:nvPicPr>
          <p:cNvPr id="14338" name="Picture 2" descr="狗狗攻略】毛孩只跟老爸媽不跟你10招教你重奪老大地位">
            <a:extLst>
              <a:ext uri="{FF2B5EF4-FFF2-40B4-BE49-F238E27FC236}">
                <a16:creationId xmlns:a16="http://schemas.microsoft.com/office/drawing/2014/main" id="{599AF6C1-7F91-CB6A-E61E-431DAB93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55" y="2416803"/>
            <a:ext cx="6511925" cy="434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7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薄</a:t>
            </a:r>
            <a:r>
              <a:rPr lang="en-US" altLang="zh-TW" sz="5400" dirty="0"/>
              <a:t>.ADJ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733436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这本笔记本很薄，带出门很方便</a:t>
            </a:r>
            <a:endParaRPr lang="en-US" altLang="zh-TW" sz="3600" dirty="0"/>
          </a:p>
        </p:txBody>
      </p:sp>
      <p:pic>
        <p:nvPicPr>
          <p:cNvPr id="12290" name="Picture 2" descr="KOKUYO Campus 超薄360度活頁夾筆記本(26孔)(可收納60張)-B5透明- PChome 24h購物">
            <a:extLst>
              <a:ext uri="{FF2B5EF4-FFF2-40B4-BE49-F238E27FC236}">
                <a16:creationId xmlns:a16="http://schemas.microsoft.com/office/drawing/2014/main" id="{8BE0D5D6-C4D0-E490-F6B9-52263428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260" y="2567940"/>
            <a:ext cx="4290060" cy="429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5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" y="2380388"/>
            <a:ext cx="1202436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小组</a:t>
            </a:r>
            <a:r>
              <a:rPr lang="en-US" altLang="zh-TW" dirty="0"/>
              <a:t>:</a:t>
            </a:r>
            <a:r>
              <a:rPr lang="zh-TW" altLang="en-US" dirty="0"/>
              <a:t>如果你们要安排两个角色，要让别人看出他们感情深厚，你要怎么安排呢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722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8571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你会看歌剧吗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pic>
        <p:nvPicPr>
          <p:cNvPr id="1026" name="Picture 2" descr="維也納國家歌劇院中文介紹導覽:體驗一場世界級音樂盛宴維也納音樂廳線上訂票購票/導覽資訊- HerButy Magazine">
            <a:extLst>
              <a:ext uri="{FF2B5EF4-FFF2-40B4-BE49-F238E27FC236}">
                <a16:creationId xmlns:a16="http://schemas.microsoft.com/office/drawing/2014/main" id="{0996A675-32B7-1265-9409-135C25473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80" y="2534728"/>
            <a:ext cx="7226040" cy="43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88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3599001" y="307598"/>
            <a:ext cx="49425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大概</a:t>
            </a:r>
            <a:r>
              <a:rPr lang="en-US" altLang="zh-TW" dirty="0"/>
              <a:t>.ADV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C5C566-75E5-BE1C-DFFC-65AA0A5B5929}"/>
              </a:ext>
            </a:extLst>
          </p:cNvPr>
          <p:cNvSpPr txBox="1">
            <a:spLocks/>
          </p:cNvSpPr>
          <p:nvPr/>
        </p:nvSpPr>
        <p:spPr>
          <a:xfrm>
            <a:off x="19068" y="131121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他跑路了，大概去了法国</a:t>
            </a:r>
            <a:endParaRPr lang="en-US" altLang="zh-TW" sz="3600" dirty="0"/>
          </a:p>
        </p:txBody>
      </p:sp>
      <p:pic>
        <p:nvPicPr>
          <p:cNvPr id="25602" name="Picture 2" descr="教培机构跑路后，家长维权路在何方_新闻频道_央视网(cctv.com)">
            <a:extLst>
              <a:ext uri="{FF2B5EF4-FFF2-40B4-BE49-F238E27FC236}">
                <a16:creationId xmlns:a16="http://schemas.microsoft.com/office/drawing/2014/main" id="{CE988CF1-9524-A334-9844-357BEE0D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94" y="3171348"/>
            <a:ext cx="5518785" cy="351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法國- 背包攻略">
            <a:extLst>
              <a:ext uri="{FF2B5EF4-FFF2-40B4-BE49-F238E27FC236}">
                <a16:creationId xmlns:a16="http://schemas.microsoft.com/office/drawing/2014/main" id="{37A83BC3-FC0F-3944-376F-AA44D74E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32" y="3171348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08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3599001" y="307598"/>
            <a:ext cx="49425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大概</a:t>
            </a:r>
            <a:r>
              <a:rPr lang="en-US" altLang="zh-TW" dirty="0"/>
              <a:t>.ADV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C5C566-75E5-BE1C-DFFC-65AA0A5B5929}"/>
              </a:ext>
            </a:extLst>
          </p:cNvPr>
          <p:cNvSpPr txBox="1">
            <a:spLocks/>
          </p:cNvSpPr>
          <p:nvPr/>
        </p:nvSpPr>
        <p:spPr>
          <a:xfrm>
            <a:off x="19068" y="131121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他大概演出了好几年这个角色</a:t>
            </a:r>
            <a:endParaRPr lang="en-US" altLang="zh-TW" sz="3600" dirty="0"/>
          </a:p>
        </p:txBody>
      </p:sp>
      <p:pic>
        <p:nvPicPr>
          <p:cNvPr id="26626" name="Picture 2" descr="回顧「鋼鐵人」小勞勃道尼11年的造型演變，見證他從「痞子變英雄」的所有瞬間！">
            <a:extLst>
              <a:ext uri="{FF2B5EF4-FFF2-40B4-BE49-F238E27FC236}">
                <a16:creationId xmlns:a16="http://schemas.microsoft.com/office/drawing/2014/main" id="{A46E7024-6860-A09C-4486-977CF7FED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0" y="3104280"/>
            <a:ext cx="6888480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81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3599001" y="307598"/>
            <a:ext cx="49425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大概</a:t>
            </a:r>
            <a:r>
              <a:rPr lang="en-US" altLang="zh-TW" dirty="0"/>
              <a:t>.ADV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C5C566-75E5-BE1C-DFFC-65AA0A5B5929}"/>
              </a:ext>
            </a:extLst>
          </p:cNvPr>
          <p:cNvSpPr txBox="1">
            <a:spLocks/>
          </p:cNvSpPr>
          <p:nvPr/>
        </p:nvSpPr>
        <p:spPr>
          <a:xfrm>
            <a:off x="19068" y="131121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他大概当了十年的老师</a:t>
            </a:r>
            <a:endParaRPr lang="en-US" altLang="zh-TW" sz="3600" dirty="0"/>
          </a:p>
        </p:txBody>
      </p:sp>
      <p:pic>
        <p:nvPicPr>
          <p:cNvPr id="27650" name="Picture 2" descr="你浪費2分鐘，全班就浪費1小時」！那些年，老師講過的10大經典語錄- 今周刊">
            <a:extLst>
              <a:ext uri="{FF2B5EF4-FFF2-40B4-BE49-F238E27FC236}">
                <a16:creationId xmlns:a16="http://schemas.microsoft.com/office/drawing/2014/main" id="{74C1F1EC-8A17-C300-3D46-C704A39C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01" y="291465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08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3624732" y="1661"/>
            <a:ext cx="49425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大概</a:t>
            </a:r>
            <a:r>
              <a:rPr lang="en-US" altLang="zh-TW" dirty="0"/>
              <a:t> vs </a:t>
            </a:r>
            <a:r>
              <a:rPr lang="zh-TW" altLang="en-US" dirty="0"/>
              <a:t>也许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3D9C5C2-EAE9-A40B-B5F8-04B6B518D68A}"/>
              </a:ext>
            </a:extLst>
          </p:cNvPr>
          <p:cNvSpPr txBox="1">
            <a:spLocks/>
          </p:cNvSpPr>
          <p:nvPr/>
        </p:nvSpPr>
        <p:spPr>
          <a:xfrm>
            <a:off x="688161" y="2233387"/>
            <a:ext cx="2512239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大概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9B924F15-F6F1-27E4-F67B-5CB8E38E1390}"/>
              </a:ext>
            </a:extLst>
          </p:cNvPr>
          <p:cNvSpPr txBox="1">
            <a:spLocks/>
          </p:cNvSpPr>
          <p:nvPr/>
        </p:nvSpPr>
        <p:spPr>
          <a:xfrm>
            <a:off x="8541537" y="2233387"/>
            <a:ext cx="2804160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也许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5B95980-BC29-E316-FC72-7C6A2072DD87}"/>
              </a:ext>
            </a:extLst>
          </p:cNvPr>
          <p:cNvSpPr txBox="1">
            <a:spLocks/>
          </p:cNvSpPr>
          <p:nvPr/>
        </p:nvSpPr>
        <p:spPr>
          <a:xfrm>
            <a:off x="201674" y="3641919"/>
            <a:ext cx="4675126" cy="180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他大概是有名的演员</a:t>
            </a:r>
            <a:endParaRPr lang="en-US" altLang="zh-TW" sz="3600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3373B391-0185-0E70-182E-718A931F23B3}"/>
              </a:ext>
            </a:extLst>
          </p:cNvPr>
          <p:cNvSpPr txBox="1">
            <a:spLocks/>
          </p:cNvSpPr>
          <p:nvPr/>
        </p:nvSpPr>
        <p:spPr>
          <a:xfrm>
            <a:off x="7468655" y="3641919"/>
            <a:ext cx="4675127" cy="180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他也许是有名的演员</a:t>
            </a:r>
            <a:endParaRPr lang="en-US" altLang="zh-TW" sz="3600" dirty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2B77B97B-9BB0-8E30-E29B-E39CC6957D07}"/>
              </a:ext>
            </a:extLst>
          </p:cNvPr>
          <p:cNvSpPr txBox="1">
            <a:spLocks/>
          </p:cNvSpPr>
          <p:nvPr/>
        </p:nvSpPr>
        <p:spPr>
          <a:xfrm>
            <a:off x="64517" y="4744514"/>
            <a:ext cx="4675126" cy="180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80%</a:t>
            </a:r>
            <a:r>
              <a:rPr lang="zh-TW" altLang="en-US" sz="3600" dirty="0"/>
              <a:t>↓↑</a:t>
            </a:r>
            <a:endParaRPr lang="en-US" altLang="zh-TW" sz="3600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AB872864-78E0-1724-04EC-D28D0F4E4644}"/>
              </a:ext>
            </a:extLst>
          </p:cNvPr>
          <p:cNvSpPr txBox="1">
            <a:spLocks/>
          </p:cNvSpPr>
          <p:nvPr/>
        </p:nvSpPr>
        <p:spPr>
          <a:xfrm>
            <a:off x="7622114" y="4710803"/>
            <a:ext cx="4675126" cy="180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40%</a:t>
            </a:r>
            <a:r>
              <a:rPr lang="zh-TW" altLang="en-US" sz="3600" dirty="0"/>
              <a:t>↓↑</a:t>
            </a:r>
            <a:endParaRPr lang="en-US" altLang="zh-TW" sz="36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E6869D1C-A44E-8903-835F-7830F1E91EFD}"/>
              </a:ext>
            </a:extLst>
          </p:cNvPr>
          <p:cNvSpPr txBox="1">
            <a:spLocks/>
          </p:cNvSpPr>
          <p:nvPr/>
        </p:nvSpPr>
        <p:spPr>
          <a:xfrm>
            <a:off x="-1207" y="-55069"/>
            <a:ext cx="13787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一</a:t>
            </a:r>
          </a:p>
        </p:txBody>
      </p:sp>
    </p:spTree>
    <p:extLst>
      <p:ext uri="{BB962C8B-B14F-4D97-AF65-F5344CB8AC3E}">
        <p14:creationId xmlns:p14="http://schemas.microsoft.com/office/powerpoint/2010/main" val="3681197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3624732" y="1661"/>
            <a:ext cx="49425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大概</a:t>
            </a:r>
            <a:r>
              <a:rPr lang="en-US" altLang="zh-TW" dirty="0"/>
              <a:t>+</a:t>
            </a:r>
            <a:r>
              <a:rPr lang="zh-TW" altLang="en-US" dirty="0"/>
              <a:t>数字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5B95980-BC29-E316-FC72-7C6A2072DD87}"/>
              </a:ext>
            </a:extLst>
          </p:cNvPr>
          <p:cNvSpPr txBox="1">
            <a:spLocks/>
          </p:cNvSpPr>
          <p:nvPr/>
        </p:nvSpPr>
        <p:spPr>
          <a:xfrm>
            <a:off x="2124786" y="1383953"/>
            <a:ext cx="7942428" cy="180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大概有七百多名观众来听戏剧表演</a:t>
            </a:r>
            <a:endParaRPr lang="en-US" altLang="zh-TW" sz="36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E6869D1C-A44E-8903-835F-7830F1E91EFD}"/>
              </a:ext>
            </a:extLst>
          </p:cNvPr>
          <p:cNvSpPr txBox="1">
            <a:spLocks/>
          </p:cNvSpPr>
          <p:nvPr/>
        </p:nvSpPr>
        <p:spPr>
          <a:xfrm>
            <a:off x="-1207" y="-55069"/>
            <a:ext cx="13787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二</a:t>
            </a:r>
          </a:p>
        </p:txBody>
      </p:sp>
      <p:pic>
        <p:nvPicPr>
          <p:cNvPr id="22530" name="Picture 2" descr="Report “Royal Opera House” To the gorgeous and beautiful auditorium!">
            <a:extLst>
              <a:ext uri="{FF2B5EF4-FFF2-40B4-BE49-F238E27FC236}">
                <a16:creationId xmlns:a16="http://schemas.microsoft.com/office/drawing/2014/main" id="{89774D87-86D0-DE2C-E5AB-4ECDA9AAE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40" y="2652784"/>
            <a:ext cx="3153911" cy="42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234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3624732" y="1661"/>
            <a:ext cx="49425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也许</a:t>
            </a:r>
            <a:r>
              <a:rPr lang="en-US" altLang="zh-TW" dirty="0"/>
              <a:t>+</a:t>
            </a:r>
            <a:r>
              <a:rPr lang="zh-TW" altLang="en-US" dirty="0"/>
              <a:t>未来规划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5B95980-BC29-E316-FC72-7C6A2072DD87}"/>
              </a:ext>
            </a:extLst>
          </p:cNvPr>
          <p:cNvSpPr txBox="1">
            <a:spLocks/>
          </p:cNvSpPr>
          <p:nvPr/>
        </p:nvSpPr>
        <p:spPr>
          <a:xfrm>
            <a:off x="475653" y="1383953"/>
            <a:ext cx="11240694" cy="180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他也许</a:t>
            </a:r>
            <a:r>
              <a:rPr lang="zh-CN" altLang="en-US" sz="3600"/>
              <a:t>未来</a:t>
            </a:r>
            <a:r>
              <a:rPr lang="zh-TW" altLang="en-US" sz="3600"/>
              <a:t>不</a:t>
            </a:r>
            <a:r>
              <a:rPr lang="zh-TW" altLang="en-US" sz="3600" dirty="0"/>
              <a:t>会做医生，但想换什么工作他还没想好</a:t>
            </a:r>
            <a:endParaRPr lang="en-US" altLang="zh-TW" sz="3600" dirty="0"/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E6869D1C-A44E-8903-835F-7830F1E91EFD}"/>
              </a:ext>
            </a:extLst>
          </p:cNvPr>
          <p:cNvSpPr txBox="1">
            <a:spLocks/>
          </p:cNvSpPr>
          <p:nvPr/>
        </p:nvSpPr>
        <p:spPr>
          <a:xfrm>
            <a:off x="-1207" y="-55069"/>
            <a:ext cx="13787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三</a:t>
            </a:r>
          </a:p>
        </p:txBody>
      </p:sp>
      <p:pic>
        <p:nvPicPr>
          <p:cNvPr id="21506" name="Picture 2" descr="思考图片_思考素材_思考高清图片_摄图网图片下载">
            <a:extLst>
              <a:ext uri="{FF2B5EF4-FFF2-40B4-BE49-F238E27FC236}">
                <a16:creationId xmlns:a16="http://schemas.microsoft.com/office/drawing/2014/main" id="{603C10C0-B9A5-F8FC-6CA2-C542360C9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04" y="2809747"/>
            <a:ext cx="5545455" cy="379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710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3599001" y="307598"/>
            <a:ext cx="49425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大概</a:t>
            </a:r>
            <a:r>
              <a:rPr lang="en-US" altLang="zh-TW" dirty="0"/>
              <a:t>.ADJ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C5C566-75E5-BE1C-DFFC-65AA0A5B5929}"/>
              </a:ext>
            </a:extLst>
          </p:cNvPr>
          <p:cNvSpPr txBox="1">
            <a:spLocks/>
          </p:cNvSpPr>
          <p:nvPr/>
        </p:nvSpPr>
        <p:spPr>
          <a:xfrm>
            <a:off x="19068" y="131121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他的英文不是很好，我只能听懂他大概的意思</a:t>
            </a:r>
            <a:endParaRPr lang="en-US" altLang="zh-TW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DBAEADD-2408-2803-0D29-88B560A91142}"/>
              </a:ext>
            </a:extLst>
          </p:cNvPr>
          <p:cNvSpPr txBox="1">
            <a:spLocks/>
          </p:cNvSpPr>
          <p:nvPr/>
        </p:nvSpPr>
        <p:spPr>
          <a:xfrm>
            <a:off x="-1207" y="-55069"/>
            <a:ext cx="13787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四</a:t>
            </a:r>
          </a:p>
        </p:txBody>
      </p:sp>
      <p:pic>
        <p:nvPicPr>
          <p:cNvPr id="20482" name="Picture 2" descr="口音太重聽不懂》請對方「再說一遍」，可以更體貼">
            <a:extLst>
              <a:ext uri="{FF2B5EF4-FFF2-40B4-BE49-F238E27FC236}">
                <a16:creationId xmlns:a16="http://schemas.microsoft.com/office/drawing/2014/main" id="{94739F54-253A-BCDE-0584-C22CC433D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587" y="3153223"/>
            <a:ext cx="5314950" cy="34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20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48217" y="1327223"/>
            <a:ext cx="1209556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TW" sz="360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0D122F6-5EBB-0418-860A-479F752688DE}"/>
              </a:ext>
            </a:extLst>
          </p:cNvPr>
          <p:cNvSpPr txBox="1">
            <a:spLocks/>
          </p:cNvSpPr>
          <p:nvPr/>
        </p:nvSpPr>
        <p:spPr>
          <a:xfrm>
            <a:off x="3599001" y="307598"/>
            <a:ext cx="49425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大概</a:t>
            </a:r>
            <a:r>
              <a:rPr lang="en-US" altLang="zh-TW" dirty="0"/>
              <a:t>.ADJ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D2C5C566-75E5-BE1C-DFFC-65AA0A5B5929}"/>
              </a:ext>
            </a:extLst>
          </p:cNvPr>
          <p:cNvSpPr txBox="1">
            <a:spLocks/>
          </p:cNvSpPr>
          <p:nvPr/>
        </p:nvSpPr>
        <p:spPr>
          <a:xfrm>
            <a:off x="19068" y="131121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他对这个他要写的戏剧故事只有大概的想法而已</a:t>
            </a:r>
            <a:endParaRPr lang="en-US" altLang="zh-TW" sz="36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DDBAEADD-2408-2803-0D29-88B560A91142}"/>
              </a:ext>
            </a:extLst>
          </p:cNvPr>
          <p:cNvSpPr txBox="1">
            <a:spLocks/>
          </p:cNvSpPr>
          <p:nvPr/>
        </p:nvSpPr>
        <p:spPr>
          <a:xfrm>
            <a:off x="-1207" y="-55069"/>
            <a:ext cx="1378736" cy="13255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四</a:t>
            </a:r>
          </a:p>
        </p:txBody>
      </p:sp>
      <p:pic>
        <p:nvPicPr>
          <p:cNvPr id="19458" name="Picture 2" descr="江湖的苦恼与脱轨的浪漫：《野生作家访谈录》背后的故事|界面新闻· 文化">
            <a:extLst>
              <a:ext uri="{FF2B5EF4-FFF2-40B4-BE49-F238E27FC236}">
                <a16:creationId xmlns:a16="http://schemas.microsoft.com/office/drawing/2014/main" id="{18CAFD58-F3CB-EF83-64E0-4B2FB2B7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84" y="2889885"/>
            <a:ext cx="66675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3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517548"/>
            <a:ext cx="115062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你喜欢什么样的戏剧呢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83886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观众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这部电影的观众不多</a:t>
            </a:r>
            <a:endParaRPr lang="en-US" altLang="zh-TW" sz="3600" dirty="0"/>
          </a:p>
        </p:txBody>
      </p:sp>
      <p:pic>
        <p:nvPicPr>
          <p:cNvPr id="17410" name="Picture 2" descr="串流永遠不會取代電影院！」IMAX執行長為什麼敢這麼說？ | 未來商務Future Commerce | 遠見雜誌">
            <a:extLst>
              <a:ext uri="{FF2B5EF4-FFF2-40B4-BE49-F238E27FC236}">
                <a16:creationId xmlns:a16="http://schemas.microsoft.com/office/drawing/2014/main" id="{E94C5CED-D0DB-4C02-DE24-4EFFCAA3F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789" y="2511369"/>
            <a:ext cx="6142421" cy="430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10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观众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688465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他刚说完演讲，底下的观众都为他鼓掌</a:t>
            </a:r>
            <a:endParaRPr lang="en-US" altLang="zh-TW" sz="3600" dirty="0"/>
          </a:p>
        </p:txBody>
      </p:sp>
      <p:pic>
        <p:nvPicPr>
          <p:cNvPr id="24578" name="Picture 2" descr="图文：听众为温家宝总理的演讲鼓掌_会议讲座_新浪财经_新浪网">
            <a:extLst>
              <a:ext uri="{FF2B5EF4-FFF2-40B4-BE49-F238E27FC236}">
                <a16:creationId xmlns:a16="http://schemas.microsoft.com/office/drawing/2014/main" id="{C276E0C0-0981-2762-A6EE-44F66635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320" y="2511369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173182" y="838408"/>
            <a:ext cx="11845636" cy="4203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你觉得去剧院看戏时，观众有什么规定要遵守呢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8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演员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733436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他是很有名的演员，演过很多有名的电影</a:t>
            </a:r>
            <a:endParaRPr lang="en-US" altLang="zh-TW" sz="3600" dirty="0"/>
          </a:p>
        </p:txBody>
      </p:sp>
      <p:pic>
        <p:nvPicPr>
          <p:cNvPr id="4098" name="Picture 2" descr="與馬國金融重犯稱兄道弟李奧納多遭FBI訊問細節曝光- 自由財經">
            <a:extLst>
              <a:ext uri="{FF2B5EF4-FFF2-40B4-BE49-F238E27FC236}">
                <a16:creationId xmlns:a16="http://schemas.microsoft.com/office/drawing/2014/main" id="{CA49C901-9C2E-F9CC-C1DE-D117299A2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075" y="2616597"/>
            <a:ext cx="6387849" cy="42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7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820400" cy="1822904"/>
          </a:xfrm>
        </p:spPr>
        <p:txBody>
          <a:bodyPr>
            <a:normAutofit/>
          </a:bodyPr>
          <a:lstStyle/>
          <a:p>
            <a:r>
              <a:rPr lang="zh-TW" altLang="en-US" sz="5400" dirty="0"/>
              <a:t>演员</a:t>
            </a:r>
            <a:r>
              <a:rPr lang="en-US" altLang="zh-TW" sz="5400" dirty="0"/>
              <a:t>.N</a:t>
            </a:r>
            <a:endParaRPr lang="zh-TW" altLang="en-US" sz="5400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7287B0E-EF55-E721-8EFA-9A9183C0EDF9}"/>
              </a:ext>
            </a:extLst>
          </p:cNvPr>
          <p:cNvSpPr txBox="1">
            <a:spLocks/>
          </p:cNvSpPr>
          <p:nvPr/>
        </p:nvSpPr>
        <p:spPr>
          <a:xfrm>
            <a:off x="0" y="733436"/>
            <a:ext cx="12172932" cy="226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他是歌剧演完后，所有演员都上台跟观众道谢</a:t>
            </a:r>
            <a:endParaRPr lang="en-US" altLang="zh-TW" sz="3600" dirty="0"/>
          </a:p>
        </p:txBody>
      </p:sp>
      <p:pic>
        <p:nvPicPr>
          <p:cNvPr id="2050" name="Picture 2" descr="出戲要不要？歌劇演員大評比| 讀樂| MUZIK AIR">
            <a:extLst>
              <a:ext uri="{FF2B5EF4-FFF2-40B4-BE49-F238E27FC236}">
                <a16:creationId xmlns:a16="http://schemas.microsoft.com/office/drawing/2014/main" id="{BC671D7D-1CD0-13A2-6631-AA6DA2DC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518113"/>
            <a:ext cx="5786516" cy="43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6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17548"/>
            <a:ext cx="10820400" cy="1822904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/>
              <a:t>你喜欢哪些电影演员呢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282371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16014</TotalTime>
  <Words>385</Words>
  <Application>Microsoft Office PowerPoint</Application>
  <PresentationFormat>寬螢幕</PresentationFormat>
  <Paragraphs>50</Paragraphs>
  <Slides>27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佈景主題</vt:lpstr>
      <vt:lpstr>PowerPoint 簡報</vt:lpstr>
      <vt:lpstr>你会看歌剧吗?</vt:lpstr>
      <vt:lpstr>你喜欢什么样的戏剧呢?</vt:lpstr>
      <vt:lpstr>观众.N</vt:lpstr>
      <vt:lpstr>观众.N</vt:lpstr>
      <vt:lpstr>PowerPoint 簡報</vt:lpstr>
      <vt:lpstr>演员.N</vt:lpstr>
      <vt:lpstr>演员.N</vt:lpstr>
      <vt:lpstr>你喜欢哪些电影演员呢?</vt:lpstr>
      <vt:lpstr>演出.V</vt:lpstr>
      <vt:lpstr>演出.V</vt:lpstr>
      <vt:lpstr>PowerPoint 簡報</vt:lpstr>
      <vt:lpstr>PowerPoint 簡報</vt:lpstr>
      <vt:lpstr>PowerPoint 簡報</vt:lpstr>
      <vt:lpstr>PowerPoint 簡報</vt:lpstr>
      <vt:lpstr>厚.ADJ</vt:lpstr>
      <vt:lpstr>厚.ADJ</vt:lpstr>
      <vt:lpstr>薄.ADJ</vt:lpstr>
      <vt:lpstr>小组:如果你们要安排两个角色，要让别人看出他们感情深厚，你要怎么安排呢?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2021/11/26</dc:title>
  <dc:creator>伊健 杜</dc:creator>
  <cp:lastModifiedBy>伊健 杜</cp:lastModifiedBy>
  <cp:revision>21</cp:revision>
  <dcterms:created xsi:type="dcterms:W3CDTF">2021-11-24T06:42:27Z</dcterms:created>
  <dcterms:modified xsi:type="dcterms:W3CDTF">2023-03-09T05:15:59Z</dcterms:modified>
</cp:coreProperties>
</file>