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470" r:id="rId2"/>
    <p:sldId id="2435" r:id="rId3"/>
    <p:sldId id="2428" r:id="rId4"/>
    <p:sldId id="2443" r:id="rId5"/>
    <p:sldId id="2444" r:id="rId6"/>
    <p:sldId id="2445" r:id="rId7"/>
    <p:sldId id="2447" r:id="rId8"/>
    <p:sldId id="2448" r:id="rId9"/>
    <p:sldId id="2449" r:id="rId10"/>
    <p:sldId id="2451" r:id="rId11"/>
    <p:sldId id="2450" r:id="rId12"/>
    <p:sldId id="2453" r:id="rId13"/>
    <p:sldId id="2452" r:id="rId14"/>
    <p:sldId id="2458" r:id="rId15"/>
    <p:sldId id="2462" r:id="rId16"/>
    <p:sldId id="2459" r:id="rId17"/>
    <p:sldId id="2460" r:id="rId18"/>
    <p:sldId id="2461" r:id="rId19"/>
    <p:sldId id="2456" r:id="rId20"/>
    <p:sldId id="2464" r:id="rId21"/>
    <p:sldId id="2465" r:id="rId22"/>
    <p:sldId id="2467" r:id="rId23"/>
    <p:sldId id="2457" r:id="rId24"/>
    <p:sldId id="2469" r:id="rId25"/>
    <p:sldId id="2468" r:id="rId26"/>
    <p:sldId id="2454" r:id="rId27"/>
    <p:sldId id="2455" r:id="rId28"/>
    <p:sldId id="2472" r:id="rId29"/>
    <p:sldId id="2471" r:id="rId30"/>
    <p:sldId id="2474" r:id="rId31"/>
    <p:sldId id="2473" r:id="rId32"/>
    <p:sldId id="2475" r:id="rId33"/>
    <p:sldId id="2476" r:id="rId34"/>
    <p:sldId id="2477" r:id="rId35"/>
    <p:sldId id="2478" r:id="rId36"/>
    <p:sldId id="2479" r:id="rId37"/>
    <p:sldId id="2483" r:id="rId38"/>
    <p:sldId id="2480" r:id="rId39"/>
    <p:sldId id="2481" r:id="rId40"/>
    <p:sldId id="2482" r:id="rId41"/>
    <p:sldId id="2484" r:id="rId42"/>
    <p:sldId id="2485" r:id="rId43"/>
    <p:sldId id="2486" r:id="rId44"/>
    <p:sldId id="2466" r:id="rId4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85751-3948-4BB0-ADB4-5BDCC6B9FE16}" v="825" dt="2023-03-09T05:16:19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71522" autoAdjust="0"/>
  </p:normalViewPr>
  <p:slideViewPr>
    <p:cSldViewPr snapToGrid="0">
      <p:cViewPr varScale="1">
        <p:scale>
          <a:sx n="59" d="100"/>
          <a:sy n="59" d="100"/>
        </p:scale>
        <p:origin x="185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00</a:t>
            </a:r>
          </a:p>
          <a:p>
            <a:r>
              <a:rPr lang="en-US" altLang="zh-TW" dirty="0"/>
              <a:t>X0</a:t>
            </a:r>
          </a:p>
          <a:p>
            <a:r>
              <a:rPr lang="en-US" altLang="zh-TW" dirty="0"/>
              <a:t>0X</a:t>
            </a:r>
          </a:p>
          <a:p>
            <a:r>
              <a:rPr lang="en-US" altLang="zh-TW" dirty="0"/>
              <a:t>0X</a:t>
            </a:r>
          </a:p>
          <a:p>
            <a:r>
              <a:rPr lang="en-US" altLang="zh-TW" dirty="0"/>
              <a:t>X0</a:t>
            </a:r>
          </a:p>
          <a:p>
            <a:r>
              <a:rPr lang="en-US" altLang="zh-TW" dirty="0"/>
              <a:t>0X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457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C3A4B1B-E9C0-BD49-F822-00AE9F499746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940308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3CB467B-9096-21FC-3754-48482A856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813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481">
                  <a:extLst>
                    <a:ext uri="{9D8B030D-6E8A-4147-A177-3AD203B41FA5}">
                      <a16:colId xmlns:a16="http://schemas.microsoft.com/office/drawing/2014/main" val="268172665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221736471"/>
                    </a:ext>
                  </a:extLst>
                </a:gridCol>
                <a:gridCol w="1661158">
                  <a:extLst>
                    <a:ext uri="{9D8B030D-6E8A-4147-A177-3AD203B41FA5}">
                      <a16:colId xmlns:a16="http://schemas.microsoft.com/office/drawing/2014/main" val="3794701207"/>
                    </a:ext>
                  </a:extLst>
                </a:gridCol>
              </a:tblGrid>
              <a:tr h="9271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大概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4000" dirty="0"/>
                        <a:t>也许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30027"/>
                  </a:ext>
                </a:extLst>
              </a:tr>
              <a:tr h="110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/>
                        <a:t>他的孩子不喜欢他，</a:t>
                      </a:r>
                      <a:r>
                        <a:rPr lang="en-US" altLang="zh-TW" sz="2800" dirty="0"/>
                        <a:t>______</a:t>
                      </a:r>
                      <a:r>
                        <a:rPr lang="zh-TW" altLang="en-US" sz="2800" dirty="0"/>
                        <a:t>是因为他平常没有时间陪他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78490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就算以后他</a:t>
                      </a:r>
                      <a:r>
                        <a:rPr lang="en-US" altLang="zh-TW" sz="2800" dirty="0"/>
                        <a:t>________</a:t>
                      </a:r>
                      <a:r>
                        <a:rPr lang="zh-TW" altLang="en-US" sz="2800" dirty="0"/>
                        <a:t>没有很多钱，但他依然不会放弃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39429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从这里到巴黎</a:t>
                      </a:r>
                      <a:r>
                        <a:rPr lang="en-US" altLang="zh-TW" sz="2800" dirty="0"/>
                        <a:t>____________</a:t>
                      </a:r>
                      <a:r>
                        <a:rPr lang="zh-TW" altLang="en-US" sz="2800" dirty="0"/>
                        <a:t>要一千六百多元</a:t>
                      </a:r>
                      <a:endParaRPr lang="en-US" altLang="zh-TW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773194"/>
                  </a:ext>
                </a:extLst>
              </a:tr>
              <a:tr h="1121893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你还记得这部电影</a:t>
                      </a:r>
                      <a:r>
                        <a:rPr lang="en-US" altLang="zh-TW" sz="2800" dirty="0"/>
                        <a:t>_______</a:t>
                      </a:r>
                      <a:r>
                        <a:rPr lang="zh-TW" altLang="en-US" sz="2800" dirty="0"/>
                        <a:t>的剧情吗</a:t>
                      </a:r>
                      <a:r>
                        <a:rPr lang="en-US" altLang="zh-TW" sz="2800" dirty="0"/>
                        <a:t>?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9142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他突然哭了起来，</a:t>
                      </a:r>
                      <a:r>
                        <a:rPr lang="en-US" altLang="zh-TW" sz="2800" dirty="0"/>
                        <a:t>__________</a:t>
                      </a:r>
                      <a:r>
                        <a:rPr lang="zh-TW" altLang="en-US" sz="2800" dirty="0"/>
                        <a:t>是饿了</a:t>
                      </a:r>
                      <a:r>
                        <a:rPr lang="en-US" altLang="zh-TW" sz="2800" dirty="0"/>
                        <a:t>?</a:t>
                      </a:r>
                      <a:r>
                        <a:rPr lang="zh-TW" altLang="en-US" sz="2800" dirty="0"/>
                        <a:t>我不知道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75796"/>
                  </a:ext>
                </a:extLst>
              </a:tr>
              <a:tr h="927148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他不知道自己有没有空，不过</a:t>
                      </a:r>
                      <a:r>
                        <a:rPr lang="en-US" altLang="zh-TW" sz="2800" dirty="0"/>
                        <a:t>________</a:t>
                      </a:r>
                      <a:r>
                        <a:rPr lang="zh-TW" altLang="en-US" sz="2800" dirty="0"/>
                        <a:t>可以出来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41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遍</a:t>
            </a:r>
            <a:r>
              <a:rPr lang="en-US" altLang="zh-TW" sz="5400" dirty="0"/>
              <a:t>.M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他试了好几遍，但还是没办法把这个动作做出来</a:t>
            </a:r>
            <a:endParaRPr lang="en-US" altLang="zh-TW" sz="3600" dirty="0"/>
          </a:p>
        </p:txBody>
      </p:sp>
      <p:pic>
        <p:nvPicPr>
          <p:cNvPr id="6148" name="Picture 4" descr="空中瑜珈1秒變「傘兵」！她殘念PO「想像vs.現實」圖網全笑翻了| ETtoday網搜新聞| ETtoday新聞雲">
            <a:extLst>
              <a:ext uri="{FF2B5EF4-FFF2-40B4-BE49-F238E27FC236}">
                <a16:creationId xmlns:a16="http://schemas.microsoft.com/office/drawing/2014/main" id="{6B26E2D7-BFDA-00D2-5972-25006DFC6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02680" y="2240280"/>
            <a:ext cx="3078480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空中瑜珈/與自己的深度對話| 好好喘口氣Strugglingofficeworker">
            <a:extLst>
              <a:ext uri="{FF2B5EF4-FFF2-40B4-BE49-F238E27FC236}">
                <a16:creationId xmlns:a16="http://schemas.microsoft.com/office/drawing/2014/main" id="{389548BD-7BA3-943C-56A8-09EAA82E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02" y="2240280"/>
            <a:ext cx="3188578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你看过最多遍的小说</a:t>
            </a:r>
            <a:r>
              <a:rPr lang="en-US" altLang="zh-TW" dirty="0"/>
              <a:t>/</a:t>
            </a:r>
            <a:r>
              <a:rPr lang="zh-TW" altLang="en-US" dirty="0"/>
              <a:t>戏剧</a:t>
            </a:r>
            <a:r>
              <a:rPr lang="en-US" altLang="zh-TW" dirty="0"/>
              <a:t>/</a:t>
            </a:r>
            <a:r>
              <a:rPr lang="zh-TW" altLang="en-US" dirty="0"/>
              <a:t>电影</a:t>
            </a:r>
            <a:r>
              <a:rPr lang="en-US" altLang="zh-TW" dirty="0"/>
              <a:t>/</a:t>
            </a:r>
            <a:r>
              <a:rPr lang="zh-TW" altLang="en-US" dirty="0"/>
              <a:t>书是什么呢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343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你觉得要练习几遍才能唱好一首歌呢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39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吃惊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他的歌声让她吃惊，她觉得太好听了</a:t>
            </a:r>
            <a:endParaRPr lang="en-US" altLang="zh-TW" sz="3600" dirty="0"/>
          </a:p>
        </p:txBody>
      </p:sp>
      <p:pic>
        <p:nvPicPr>
          <p:cNvPr id="7170" name="Picture 2" descr="具實力也作自己！一首《我的滑板鞋》華晨宇從北京紅到台灣｜東森新聞">
            <a:extLst>
              <a:ext uri="{FF2B5EF4-FFF2-40B4-BE49-F238E27FC236}">
                <a16:creationId xmlns:a16="http://schemas.microsoft.com/office/drawing/2014/main" id="{A8139179-CC36-05B2-EEA6-E1AE744E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62" y="2556528"/>
            <a:ext cx="4301472" cy="430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吃驚」の意味と使い方は？「びっくり」と読むこともある？ | kufura（クフラ）小学館公式">
            <a:extLst>
              <a:ext uri="{FF2B5EF4-FFF2-40B4-BE49-F238E27FC236}">
                <a16:creationId xmlns:a16="http://schemas.microsoft.com/office/drawing/2014/main" id="{4289E86E-3746-F511-AD3B-1F765AE0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4" y="2734356"/>
            <a:ext cx="6215573" cy="41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0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吃惊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这只狗逃出了关他的房间，把整个房间弄得一团乱，让在</a:t>
            </a:r>
            <a:endParaRPr lang="en-US" altLang="zh-TW" sz="3600" dirty="0"/>
          </a:p>
          <a:p>
            <a:pPr algn="ctr"/>
            <a:r>
              <a:rPr lang="zh-TW" altLang="en-US" sz="3600" dirty="0"/>
              <a:t>上班的他看到照片后又生气又吃惊</a:t>
            </a:r>
            <a:endParaRPr lang="en-US" altLang="zh-TW" sz="3600" dirty="0"/>
          </a:p>
        </p:txBody>
      </p:sp>
      <p:pic>
        <p:nvPicPr>
          <p:cNvPr id="8196" name="Picture 4" descr="盤點愛「拆家」的7種狗狗，你敢養嗎？ - 每日頭條">
            <a:extLst>
              <a:ext uri="{FF2B5EF4-FFF2-40B4-BE49-F238E27FC236}">
                <a16:creationId xmlns:a16="http://schemas.microsoft.com/office/drawing/2014/main" id="{566FC58C-24EF-3CD7-03B8-C09997F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94" y="2897438"/>
            <a:ext cx="3559492" cy="3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吃驚」の意味とは？読み方は？使い方から類語や英語まで例文付きで – スッキリ">
            <a:extLst>
              <a:ext uri="{FF2B5EF4-FFF2-40B4-BE49-F238E27FC236}">
                <a16:creationId xmlns:a16="http://schemas.microsoft.com/office/drawing/2014/main" id="{1CA9B746-8ED5-B737-407F-EFCE5186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9" y="2734356"/>
            <a:ext cx="6299835" cy="41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0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吃惊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电影演到这里的时候，坏人突然说他是主角的爸爸，让观众很吃惊</a:t>
            </a:r>
            <a:endParaRPr lang="en-US" altLang="zh-TW" sz="3600" dirty="0"/>
          </a:p>
        </p:txBody>
      </p:sp>
      <p:pic>
        <p:nvPicPr>
          <p:cNvPr id="9218" name="Picture 2" descr="如此經典的星戰梗，考考你知道幾條？ - 每日頭條">
            <a:extLst>
              <a:ext uri="{FF2B5EF4-FFF2-40B4-BE49-F238E27FC236}">
                <a16:creationId xmlns:a16="http://schemas.microsoft.com/office/drawing/2014/main" id="{CD112C73-1910-638C-B274-1E7F8DCA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08" y="2966970"/>
            <a:ext cx="5897235" cy="357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1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1794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最近有什么事情让你吃惊的呢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24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1794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小组互相调查一下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什么样的故事转折会让你的组员吃惊呢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743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一组想一小段故事，目的是让你的同学吃惊</a:t>
            </a:r>
          </a:p>
        </p:txBody>
      </p:sp>
    </p:spTree>
    <p:extLst>
      <p:ext uri="{BB962C8B-B14F-4D97-AF65-F5344CB8AC3E}">
        <p14:creationId xmlns:p14="http://schemas.microsoft.com/office/powerpoint/2010/main" val="291877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基础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现代很多科学的基础的是数学</a:t>
            </a:r>
            <a:endParaRPr lang="en-US" altLang="zh-TW" sz="3600" dirty="0"/>
          </a:p>
        </p:txBody>
      </p:sp>
      <p:pic>
        <p:nvPicPr>
          <p:cNvPr id="10242" name="Picture 2" descr="数据科学| 算法工程师必备的数学基础（上） - 知乎">
            <a:extLst>
              <a:ext uri="{FF2B5EF4-FFF2-40B4-BE49-F238E27FC236}">
                <a16:creationId xmlns:a16="http://schemas.microsoft.com/office/drawing/2014/main" id="{A7BC2597-A04B-D111-9157-820F9DA9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34" y="242689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京剧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他不太看京剧，但知道京剧是中国的传统戏剧</a:t>
            </a:r>
            <a:endParaRPr lang="en-US" altLang="zh-TW" sz="3600" dirty="0"/>
          </a:p>
        </p:txBody>
      </p:sp>
      <p:pic>
        <p:nvPicPr>
          <p:cNvPr id="28674" name="Picture 2" descr="女孩，面部，面部表情：想想，懷疑-插圖素材[26514181] - PIXTA圖庫">
            <a:extLst>
              <a:ext uri="{FF2B5EF4-FFF2-40B4-BE49-F238E27FC236}">
                <a16:creationId xmlns:a16="http://schemas.microsoft.com/office/drawing/2014/main" id="{ED78DF58-4FEE-3653-57DE-AA853B5E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95" y="2511369"/>
            <a:ext cx="3926205" cy="40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>
            <a:extLst>
              <a:ext uri="{FF2B5EF4-FFF2-40B4-BE49-F238E27FC236}">
                <a16:creationId xmlns:a16="http://schemas.microsoft.com/office/drawing/2014/main" id="{6312D1A3-3676-92C7-4B67-537BB1AA2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" y="2763993"/>
            <a:ext cx="5728970" cy="3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9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基础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他有一些画画基础，因此学用</a:t>
            </a:r>
            <a:r>
              <a:rPr lang="zh-CN" altLang="en-US" sz="3600" dirty="0"/>
              <a:t>电脑</a:t>
            </a:r>
            <a:r>
              <a:rPr lang="zh-TW" altLang="en-US" sz="3600" dirty="0"/>
              <a:t>画画学得很快</a:t>
            </a:r>
            <a:endParaRPr lang="en-US" altLang="zh-TW" sz="3600" dirty="0"/>
          </a:p>
        </p:txBody>
      </p:sp>
      <p:pic>
        <p:nvPicPr>
          <p:cNvPr id="11268" name="Picture 4" descr="1.手寫繪圖板是什麼？ 「繪圖板新手#1」 by ClipStudioOfficial - 繪圖小技巧| CLIP STUDIO TIPS">
            <a:extLst>
              <a:ext uri="{FF2B5EF4-FFF2-40B4-BE49-F238E27FC236}">
                <a16:creationId xmlns:a16="http://schemas.microsoft.com/office/drawing/2014/main" id="{1CCEECC1-AD76-246D-8031-3922854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9" y="2764836"/>
            <a:ext cx="63055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216053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你觉得好看的戏剧的基础是什么呢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6356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216053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成为演员有哪些基础要学呢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477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表演</a:t>
            </a:r>
            <a:r>
              <a:rPr lang="en-US" altLang="zh-TW" sz="5400" dirty="0"/>
              <a:t>. 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他给他们表演了一出魔术</a:t>
            </a:r>
            <a:endParaRPr lang="en-US" altLang="zh-TW" sz="3600" dirty="0"/>
          </a:p>
        </p:txBody>
      </p:sp>
      <p:pic>
        <p:nvPicPr>
          <p:cNvPr id="12290" name="Picture 2" descr="舞台魔術表演| 魔術表演公司｜台北、台中、高雄首選｜WooMAGIC">
            <a:extLst>
              <a:ext uri="{FF2B5EF4-FFF2-40B4-BE49-F238E27FC236}">
                <a16:creationId xmlns:a16="http://schemas.microsoft.com/office/drawing/2014/main" id="{7BC90551-7685-58D8-BD4F-15F47E7E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820" y="2545080"/>
            <a:ext cx="6469380" cy="431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3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表演</a:t>
            </a:r>
            <a:r>
              <a:rPr lang="en-US" altLang="zh-TW" sz="5400" dirty="0"/>
              <a:t>. 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他在演出一个角色之前，会想很久要怎么表演这个角色</a:t>
            </a:r>
            <a:endParaRPr lang="en-US" altLang="zh-TW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A628952-9634-4D0F-AFD8-27E1EE4BA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73" y="2526527"/>
            <a:ext cx="5276987" cy="43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218032"/>
            <a:ext cx="3322320" cy="13868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5400" dirty="0"/>
              <a:t>偶尔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他平常比较喜欢看电影，电视剧是偶尔才看</a:t>
            </a:r>
            <a:endParaRPr lang="en-US" altLang="zh-TW" sz="3600" dirty="0"/>
          </a:p>
        </p:txBody>
      </p:sp>
      <p:pic>
        <p:nvPicPr>
          <p:cNvPr id="14338" name="Picture 2" descr="你多久沒「看電視」了？ ｜ 米果／ 台北捌玖零｜ 獨立評論">
            <a:extLst>
              <a:ext uri="{FF2B5EF4-FFF2-40B4-BE49-F238E27FC236}">
                <a16:creationId xmlns:a16="http://schemas.microsoft.com/office/drawing/2014/main" id="{B4E62E51-D55C-1774-BFBE-4F1685FDE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4" y="2572793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67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她偶尔会跟朋友一起出去吃饭，但平常她会更喜欢自己做</a:t>
            </a:r>
            <a:endParaRPr lang="en-US" altLang="zh-TW" sz="36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A64585B-0912-A80F-1FFC-4C50AB437B61}"/>
              </a:ext>
            </a:extLst>
          </p:cNvPr>
          <p:cNvSpPr txBox="1">
            <a:spLocks/>
          </p:cNvSpPr>
          <p:nvPr/>
        </p:nvSpPr>
        <p:spPr>
          <a:xfrm>
            <a:off x="4434840" y="218032"/>
            <a:ext cx="332232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400" dirty="0"/>
              <a:t>偶尔</a:t>
            </a:r>
            <a:r>
              <a:rPr lang="en-US" altLang="zh-TW" sz="5400" dirty="0"/>
              <a:t>.ADV</a:t>
            </a:r>
            <a:endParaRPr lang="zh-TW" altLang="en-US" sz="5400" dirty="0"/>
          </a:p>
        </p:txBody>
      </p:sp>
      <p:pic>
        <p:nvPicPr>
          <p:cNvPr id="15362" name="Picture 2" descr="吃飯聽什麼音樂很重要這種曲風讓你慢食不易胖- 康健雜誌">
            <a:extLst>
              <a:ext uri="{FF2B5EF4-FFF2-40B4-BE49-F238E27FC236}">
                <a16:creationId xmlns:a16="http://schemas.microsoft.com/office/drawing/2014/main" id="{796448A6-0CA2-1C40-ACC5-441F5F81B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28" y="3087143"/>
            <a:ext cx="5915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有什么事情你偶尔才做呢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2765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正常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这台</a:t>
            </a:r>
            <a:r>
              <a:rPr lang="zh-CN" altLang="en-US" sz="3600" dirty="0"/>
              <a:t>电脑</a:t>
            </a:r>
            <a:r>
              <a:rPr lang="zh-TW" altLang="en-US" sz="3600" dirty="0"/>
              <a:t>一直不能正常地开机，他已经放弃使用正常的方法修好他了</a:t>
            </a:r>
            <a:endParaRPr lang="en-US" altLang="zh-TW" sz="3600" dirty="0"/>
          </a:p>
        </p:txBody>
      </p:sp>
      <p:pic>
        <p:nvPicPr>
          <p:cNvPr id="16386" name="Picture 2" descr="你的絕望我懂！工程師找Bug 時一定有過的30 句崩潰OS | TechOrange 科技報橘">
            <a:extLst>
              <a:ext uri="{FF2B5EF4-FFF2-40B4-BE49-F238E27FC236}">
                <a16:creationId xmlns:a16="http://schemas.microsoft.com/office/drawing/2014/main" id="{5C6A9F65-F1FB-A5B8-A1C2-C05D7B960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3435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為什麼成為一名工程師這麼難—— 從程式新手到準工程師的必經之路- INSIDE">
            <a:extLst>
              <a:ext uri="{FF2B5EF4-FFF2-40B4-BE49-F238E27FC236}">
                <a16:creationId xmlns:a16="http://schemas.microsoft.com/office/drawing/2014/main" id="{1DEFFA57-C29C-0AB8-0C3F-4573CCDF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9" y="2826854"/>
            <a:ext cx="4543107" cy="32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正常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他很努力地表演，希望赚的钱能让家人过上正常的生活</a:t>
            </a:r>
            <a:endParaRPr lang="en-US" altLang="zh-TW" sz="3600" dirty="0"/>
          </a:p>
        </p:txBody>
      </p:sp>
      <p:pic>
        <p:nvPicPr>
          <p:cNvPr id="17410" name="Picture 2" descr="服務項目/ 專業魔術表演_辦活動公司推薦【魔力宏娛樂】活動企劃公關公司｜尾牙春酒｜開幕剪綵｜開工動土｜家庭日｜記者會｜魔術表演｜活動規劃">
            <a:extLst>
              <a:ext uri="{FF2B5EF4-FFF2-40B4-BE49-F238E27FC236}">
                <a16:creationId xmlns:a16="http://schemas.microsoft.com/office/drawing/2014/main" id="{8597C642-79FF-C61D-9747-AC09D69C1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3229520"/>
            <a:ext cx="6567795" cy="34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2022年國際消除貧窮日—在實踐中人人享有尊嚴| 生態綠股份有限公司">
            <a:extLst>
              <a:ext uri="{FF2B5EF4-FFF2-40B4-BE49-F238E27FC236}">
                <a16:creationId xmlns:a16="http://schemas.microsoft.com/office/drawing/2014/main" id="{614CA58F-5DF2-C9C1-9300-11C0A692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34" y="3251178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17548"/>
            <a:ext cx="11506200" cy="182290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dirty="0"/>
              <a:t>小组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你能看出他们大概在演什么吗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br>
              <a:rPr lang="en-US" altLang="zh-TW" sz="5400" dirty="0"/>
            </a:br>
            <a:r>
              <a:rPr lang="zh-TW" altLang="en-US" sz="5400" dirty="0"/>
              <a:t>请跟你的朋友讨论这个影片他们在演什么</a:t>
            </a:r>
          </a:p>
        </p:txBody>
      </p:sp>
    </p:spTree>
    <p:extLst>
      <p:ext uri="{BB962C8B-B14F-4D97-AF65-F5344CB8AC3E}">
        <p14:creationId xmlns:p14="http://schemas.microsoft.com/office/powerpoint/2010/main" val="3966886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*异常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他觉得自己的身体有异常，有得时候他的心脏会突然痛一下</a:t>
            </a:r>
            <a:endParaRPr lang="en-US" altLang="zh-TW" sz="3600" dirty="0"/>
          </a:p>
        </p:txBody>
      </p:sp>
      <p:pic>
        <p:nvPicPr>
          <p:cNvPr id="1026" name="Picture 2" descr="心悸、頭暈、胸悶別輕忽小心中風前兆｜天下雜誌">
            <a:extLst>
              <a:ext uri="{FF2B5EF4-FFF2-40B4-BE49-F238E27FC236}">
                <a16:creationId xmlns:a16="http://schemas.microsoft.com/office/drawing/2014/main" id="{2ED4736B-2EAE-EE93-8D9B-F8E4578B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30" y="2486626"/>
            <a:ext cx="6276340" cy="42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92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你觉得人生中，什么事是正常的呢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65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小组讨论</a:t>
            </a:r>
            <a:r>
              <a:rPr lang="en-US" altLang="zh-TW" dirty="0"/>
              <a:t>:</a:t>
            </a:r>
            <a:r>
              <a:rPr lang="zh-TW" altLang="en-US" dirty="0"/>
              <a:t>请问你跟你朋友觉得的「正常人生」</a:t>
            </a:r>
            <a:br>
              <a:rPr lang="en-US" altLang="zh-TW" dirty="0"/>
            </a:br>
            <a:r>
              <a:rPr lang="zh-TW" altLang="en-US" dirty="0"/>
              <a:t>有什么不一样呢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803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申请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他最近申请了一张信用卡，但是银行还没回复成功了没</a:t>
            </a:r>
            <a:endParaRPr lang="en-US" altLang="zh-TW" sz="3600" dirty="0"/>
          </a:p>
        </p:txBody>
      </p:sp>
      <p:pic>
        <p:nvPicPr>
          <p:cNvPr id="2050" name="Picture 2" descr="申請交換學生流程紀錄@ 虛力筆記本:: 痞客邦::">
            <a:extLst>
              <a:ext uri="{FF2B5EF4-FFF2-40B4-BE49-F238E27FC236}">
                <a16:creationId xmlns:a16="http://schemas.microsoft.com/office/drawing/2014/main" id="{F3393B28-D6FB-A3C4-014F-C776E6D5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05" y="3180330"/>
            <a:ext cx="33337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84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申请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他申请了去表演学校学当演员</a:t>
            </a:r>
            <a:endParaRPr lang="en-US" altLang="zh-TW" sz="3600" dirty="0"/>
          </a:p>
        </p:txBody>
      </p:sp>
      <p:pic>
        <p:nvPicPr>
          <p:cNvPr id="3074" name="Picture 2" descr="澳洲留学申请时间规划及流程步骤一览- 居外百科">
            <a:extLst>
              <a:ext uri="{FF2B5EF4-FFF2-40B4-BE49-F238E27FC236}">
                <a16:creationId xmlns:a16="http://schemas.microsoft.com/office/drawing/2014/main" id="{0F87A7A2-A8F0-69A4-0746-C29AFF7C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80" y="2554804"/>
            <a:ext cx="6073140" cy="405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85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你将来有打算申请什么东西呢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281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如何欣赏歌剧？ - 知乎">
            <a:extLst>
              <a:ext uri="{FF2B5EF4-FFF2-40B4-BE49-F238E27FC236}">
                <a16:creationId xmlns:a16="http://schemas.microsoft.com/office/drawing/2014/main" id="{4A9DEAC7-9792-C5C1-D15A-295C47C0F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7" y="3002529"/>
            <a:ext cx="5607959" cy="38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有趣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1145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他觉得歌剧很有趣，但他的朋友觉得很无趣</a:t>
            </a:r>
            <a:endParaRPr lang="en-US" altLang="zh-TW" sz="3600" dirty="0"/>
          </a:p>
        </p:txBody>
      </p:sp>
      <p:pic>
        <p:nvPicPr>
          <p:cNvPr id="4098" name="Picture 2" descr="无聊表情包_常用QQ表情_KanQQ个性网手机版">
            <a:extLst>
              <a:ext uri="{FF2B5EF4-FFF2-40B4-BE49-F238E27FC236}">
                <a16:creationId xmlns:a16="http://schemas.microsoft.com/office/drawing/2014/main" id="{2E58BF77-5CA7-B175-60C4-092A23773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9"/>
          <a:stretch/>
        </p:blipFill>
        <p:spPr bwMode="auto">
          <a:xfrm>
            <a:off x="8962770" y="4732803"/>
            <a:ext cx="2708892" cy="20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有趣表情包熊猫人表情包热门表情包微信表情包_搞笑微信表情_KanQQ个性网手机版">
            <a:extLst>
              <a:ext uri="{FF2B5EF4-FFF2-40B4-BE49-F238E27FC236}">
                <a16:creationId xmlns:a16="http://schemas.microsoft.com/office/drawing/2014/main" id="{A7BA22E5-83A3-9245-23B3-EC07ADEB3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25200" b="36033"/>
          <a:stretch/>
        </p:blipFill>
        <p:spPr bwMode="auto">
          <a:xfrm flipH="1">
            <a:off x="6585330" y="4272765"/>
            <a:ext cx="2377440" cy="25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23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有趣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969464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她做的梦都非常有趣，他很想把它写下来</a:t>
            </a:r>
            <a:endParaRPr lang="en-US" altLang="zh-TW" sz="3600" dirty="0"/>
          </a:p>
        </p:txBody>
      </p:sp>
      <p:pic>
        <p:nvPicPr>
          <p:cNvPr id="5122" name="Picture 2" descr="人为什么会做梦？做梦是好是坏？常做3种怪梦，是身体的求救信号|怪梦|疾病|哺乳动物_新浪新闻">
            <a:extLst>
              <a:ext uri="{FF2B5EF4-FFF2-40B4-BE49-F238E27FC236}">
                <a16:creationId xmlns:a16="http://schemas.microsoft.com/office/drawing/2014/main" id="{171187C9-EBFC-42AB-16E7-4E1D603C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66" y="3086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24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有趣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969464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她很喜欢有趣的故事，一个有趣的故事能让她开心很久</a:t>
            </a:r>
            <a:endParaRPr lang="en-US" altLang="zh-TW" sz="3600" dirty="0"/>
          </a:p>
        </p:txBody>
      </p:sp>
      <p:pic>
        <p:nvPicPr>
          <p:cNvPr id="6146" name="Picture 2" descr="不愛看書的孩子，或許只是缺了一個「引路人」 ｜ 許慧貞主講、陳青妍整理／ 大愛電視《人文講堂》 ｜ 獨立評論">
            <a:extLst>
              <a:ext uri="{FF2B5EF4-FFF2-40B4-BE49-F238E27FC236}">
                <a16:creationId xmlns:a16="http://schemas.microsoft.com/office/drawing/2014/main" id="{DE69E783-9921-439C-0FDB-CDAC2A1D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9236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94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什么事情会让你觉得有趣呢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294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64E6FAAC-0513-B5C7-B18A-8D78905ED202}"/>
              </a:ext>
            </a:extLst>
          </p:cNvPr>
          <p:cNvSpPr txBox="1"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https://www.bilibili.com/bangumi/play/ep385425?spm_id_from=333.788.recommend_more_video.0&amp;vd_source=0464190cb447c1d62acb3e4ca00abd6f</a:t>
            </a:r>
          </a:p>
        </p:txBody>
      </p:sp>
    </p:spTree>
    <p:extLst>
      <p:ext uri="{BB962C8B-B14F-4D97-AF65-F5344CB8AC3E}">
        <p14:creationId xmlns:p14="http://schemas.microsoft.com/office/powerpoint/2010/main" val="826799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你觉得什么样的剧情是有趣的呢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6292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开心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69464"/>
            <a:ext cx="587881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A:</a:t>
            </a:r>
            <a:r>
              <a:rPr lang="zh-TW" altLang="en-US" sz="3600" dirty="0"/>
              <a:t>谢谢你</a:t>
            </a:r>
            <a:endParaRPr lang="en-US" altLang="zh-TW" sz="3600" dirty="0"/>
          </a:p>
          <a:p>
            <a:r>
              <a:rPr lang="en-US" altLang="zh-TW" sz="3600" dirty="0"/>
              <a:t>B:</a:t>
            </a:r>
            <a:r>
              <a:rPr lang="zh-TW" altLang="en-US" sz="3600" dirty="0"/>
              <a:t>没是，我很开心能帮上忙</a:t>
            </a:r>
            <a:endParaRPr lang="en-US" altLang="zh-TW" sz="3600" dirty="0"/>
          </a:p>
        </p:txBody>
      </p:sp>
      <p:pic>
        <p:nvPicPr>
          <p:cNvPr id="1026" name="Picture 2" descr="特写感恩的帅哥友好笑容，感谢，表演，赞美，欢喜，祈祷库存图片. 图片包括有生意人, 表达式, 不同- 179294037">
            <a:extLst>
              <a:ext uri="{FF2B5EF4-FFF2-40B4-BE49-F238E27FC236}">
                <a16:creationId xmlns:a16="http://schemas.microsoft.com/office/drawing/2014/main" id="{A9A92E50-23DB-83D6-DFF2-DEACF58D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2" y="3080842"/>
            <a:ext cx="5669280" cy="3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心怀感激，笑容满面，长着深色头发的东亚女性，双手合拢，高兴和高兴，感谢帮助库存图片- 图片包括有工作, 喜悦: 178773751">
            <a:extLst>
              <a:ext uri="{FF2B5EF4-FFF2-40B4-BE49-F238E27FC236}">
                <a16:creationId xmlns:a16="http://schemas.microsoft.com/office/drawing/2014/main" id="{BB95063E-BC2C-97EC-8E10-4BB04B75D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78" y="3080842"/>
            <a:ext cx="5669280" cy="3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15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开心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630680" y="1107443"/>
            <a:ext cx="893064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公司能让我们负责这件事情应该要很开心</a:t>
            </a:r>
            <a:endParaRPr lang="en-US" altLang="zh-TW" sz="3600" dirty="0"/>
          </a:p>
        </p:txBody>
      </p:sp>
      <p:pic>
        <p:nvPicPr>
          <p:cNvPr id="2050" name="Picture 2" descr="簡報力也是溝通力做好簡報的10個秘訣| 職場| 投影片| 大紀元">
            <a:extLst>
              <a:ext uri="{FF2B5EF4-FFF2-40B4-BE49-F238E27FC236}">
                <a16:creationId xmlns:a16="http://schemas.microsoft.com/office/drawing/2014/main" id="{3EAF0791-D3DD-ED9E-B7D9-630E1CACC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74" y="2730947"/>
            <a:ext cx="5970252" cy="39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09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1599" y="1992892"/>
            <a:ext cx="12613599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做什么事情能让你感到开心呢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612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8489" y="1889760"/>
            <a:ext cx="12613599" cy="182290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一组想一小段故事，看哪一组想的故事最让人觉得</a:t>
            </a:r>
            <a:br>
              <a:rPr lang="en-US" altLang="zh-TW" dirty="0"/>
            </a:br>
            <a:r>
              <a:rPr lang="zh-TW" altLang="en-US" dirty="0"/>
              <a:t>吃惊跟有趣</a:t>
            </a:r>
          </a:p>
        </p:txBody>
      </p:sp>
    </p:spTree>
    <p:extLst>
      <p:ext uri="{BB962C8B-B14F-4D97-AF65-F5344CB8AC3E}">
        <p14:creationId xmlns:p14="http://schemas.microsoft.com/office/powerpoint/2010/main" val="311898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来自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这个剧团来自加拿大，在世界上非常有名</a:t>
            </a:r>
            <a:endParaRPr lang="en-US" altLang="zh-TW" sz="3600" dirty="0"/>
          </a:p>
        </p:txBody>
      </p:sp>
      <p:pic>
        <p:nvPicPr>
          <p:cNvPr id="1026" name="Picture 2" descr="太阳马戏- 维基百科，自由的百科全书">
            <a:extLst>
              <a:ext uri="{FF2B5EF4-FFF2-40B4-BE49-F238E27FC236}">
                <a16:creationId xmlns:a16="http://schemas.microsoft.com/office/drawing/2014/main" id="{3D5DCC3F-0CE0-F188-BCAF-EE9843FD4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3" y="3029554"/>
            <a:ext cx="5606321" cy="37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OPS！太陽馬戲團變大陸人的了｜天下雜誌">
            <a:extLst>
              <a:ext uri="{FF2B5EF4-FFF2-40B4-BE49-F238E27FC236}">
                <a16:creationId xmlns:a16="http://schemas.microsoft.com/office/drawing/2014/main" id="{5F46AC0E-27D6-A580-58B7-58D817D6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874" y="2838450"/>
            <a:ext cx="6000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1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来自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这部电影来自美国，最近在捷克上映</a:t>
            </a:r>
            <a:endParaRPr lang="en-US" altLang="zh-TW" sz="3600" dirty="0"/>
          </a:p>
        </p:txBody>
      </p:sp>
      <p:pic>
        <p:nvPicPr>
          <p:cNvPr id="3074" name="Picture 2" descr="北美2022 年33部大片列表是否有你心动的期待？ - 【UNE 新闻速递】">
            <a:extLst>
              <a:ext uri="{FF2B5EF4-FFF2-40B4-BE49-F238E27FC236}">
                <a16:creationId xmlns:a16="http://schemas.microsoft.com/office/drawing/2014/main" id="{BCB0B686-00D5-1050-D119-509EA2E73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82" y="2393339"/>
            <a:ext cx="7671435" cy="43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2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69" y="1828000"/>
            <a:ext cx="115062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你喜欢来自哪里的戏剧呢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6442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遍</a:t>
            </a:r>
            <a:r>
              <a:rPr lang="en-US" altLang="zh-TW" sz="5400" dirty="0"/>
              <a:t>.M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在表演开始前，他又在台下练了一遍台词</a:t>
            </a:r>
            <a:endParaRPr lang="en-US" altLang="zh-TW" sz="3600" dirty="0"/>
          </a:p>
        </p:txBody>
      </p:sp>
      <p:pic>
        <p:nvPicPr>
          <p:cNvPr id="4100" name="Picture 4" descr="這樣背演講稿，上台想忘詞都難！ - 壹讀">
            <a:extLst>
              <a:ext uri="{FF2B5EF4-FFF2-40B4-BE49-F238E27FC236}">
                <a16:creationId xmlns:a16="http://schemas.microsoft.com/office/drawing/2014/main" id="{EF9E7E13-5368-CB66-C39C-67730F7E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95" y="2697673"/>
            <a:ext cx="5123342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遍</a:t>
            </a:r>
            <a:r>
              <a:rPr lang="en-US" altLang="zh-TW" sz="5400" dirty="0"/>
              <a:t>.M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这部电影他已经看了三遍了，未来还可能再看一遍</a:t>
            </a:r>
            <a:endParaRPr lang="en-US" altLang="zh-TW" sz="3600" dirty="0"/>
          </a:p>
        </p:txBody>
      </p:sp>
      <p:pic>
        <p:nvPicPr>
          <p:cNvPr id="5122" name="Picture 2" descr="第一次帶小孩進電影院看電影，超興奮的！4個小貼士，讓一家人留下美好的時光| 親子集合| LINE TODAY">
            <a:extLst>
              <a:ext uri="{FF2B5EF4-FFF2-40B4-BE49-F238E27FC236}">
                <a16:creationId xmlns:a16="http://schemas.microsoft.com/office/drawing/2014/main" id="{16B43040-ACCC-16BB-5C12-DE32600F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694788"/>
            <a:ext cx="6587490" cy="41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悲慘世界(2012年電影) - 維基百科，自由的百科全書">
            <a:extLst>
              <a:ext uri="{FF2B5EF4-FFF2-40B4-BE49-F238E27FC236}">
                <a16:creationId xmlns:a16="http://schemas.microsoft.com/office/drawing/2014/main" id="{CA3504F9-3359-0FE3-0C37-0504354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44124"/>
            <a:ext cx="1615440" cy="24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悲慘世界(2012年電影) - 維基百科，自由的百科全書">
            <a:extLst>
              <a:ext uri="{FF2B5EF4-FFF2-40B4-BE49-F238E27FC236}">
                <a16:creationId xmlns:a16="http://schemas.microsoft.com/office/drawing/2014/main" id="{0E84B0CA-856A-E686-6F2E-71AC4F68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16" y="4441459"/>
            <a:ext cx="1615440" cy="24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悲慘世界(2012年電影) - 維基百科，自由的百科全書">
            <a:extLst>
              <a:ext uri="{FF2B5EF4-FFF2-40B4-BE49-F238E27FC236}">
                <a16:creationId xmlns:a16="http://schemas.microsoft.com/office/drawing/2014/main" id="{5AACD8E0-3DF5-7A03-358E-9C6C93F8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4438794"/>
            <a:ext cx="1615440" cy="241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0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16246</TotalTime>
  <Words>1009</Words>
  <Application>Microsoft Office PowerPoint</Application>
  <PresentationFormat>寬螢幕</PresentationFormat>
  <Paragraphs>85</Paragraphs>
  <Slides>44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佈景主題</vt:lpstr>
      <vt:lpstr>PowerPoint 簡報</vt:lpstr>
      <vt:lpstr>京剧.N</vt:lpstr>
      <vt:lpstr>小组: 你能看出他们大概在演什么吗?  请跟你的朋友讨论这个影片他们在演什么</vt:lpstr>
      <vt:lpstr>PowerPoint 簡報</vt:lpstr>
      <vt:lpstr>来自.V</vt:lpstr>
      <vt:lpstr>来自.V</vt:lpstr>
      <vt:lpstr>你喜欢来自哪里的戏剧呢?</vt:lpstr>
      <vt:lpstr>遍.M</vt:lpstr>
      <vt:lpstr>遍.M</vt:lpstr>
      <vt:lpstr>遍.M</vt:lpstr>
      <vt:lpstr>你看过最多遍的小说/戏剧/电影/书是什么呢?</vt:lpstr>
      <vt:lpstr>你觉得要练习几遍才能唱好一首歌呢?</vt:lpstr>
      <vt:lpstr>吃惊.V</vt:lpstr>
      <vt:lpstr>吃惊.V</vt:lpstr>
      <vt:lpstr>吃惊.V</vt:lpstr>
      <vt:lpstr>最近有什么事情让你吃惊的呢?</vt:lpstr>
      <vt:lpstr>小组互相调查一下: 什么样的故事转折会让你的组员吃惊呢?</vt:lpstr>
      <vt:lpstr>小组: 一组想一小段故事，目的是让你的同学吃惊</vt:lpstr>
      <vt:lpstr>基础.N</vt:lpstr>
      <vt:lpstr>基础.N</vt:lpstr>
      <vt:lpstr>你觉得好看的戏剧的基础是什么呢?</vt:lpstr>
      <vt:lpstr>成为演员有哪些基础要学呢?</vt:lpstr>
      <vt:lpstr>表演. V</vt:lpstr>
      <vt:lpstr>表演. V</vt:lpstr>
      <vt:lpstr>偶尔.ADV</vt:lpstr>
      <vt:lpstr>PowerPoint 簡報</vt:lpstr>
      <vt:lpstr>有什么事情你偶尔才做呢?</vt:lpstr>
      <vt:lpstr>正常.ADJ</vt:lpstr>
      <vt:lpstr>正常.ADJ</vt:lpstr>
      <vt:lpstr>*异常.ADJ</vt:lpstr>
      <vt:lpstr>你觉得人生中，什么事是正常的呢?</vt:lpstr>
      <vt:lpstr>小组讨论:请问你跟你朋友觉得的「正常人生」 有什么不一样呢?</vt:lpstr>
      <vt:lpstr>申请.V</vt:lpstr>
      <vt:lpstr>申请.V</vt:lpstr>
      <vt:lpstr>你将来有打算申请什么东西呢?</vt:lpstr>
      <vt:lpstr>有趣.ADJ</vt:lpstr>
      <vt:lpstr>有趣.ADJ</vt:lpstr>
      <vt:lpstr>有趣.ADJ</vt:lpstr>
      <vt:lpstr>什么事情会让你觉得有趣呢?</vt:lpstr>
      <vt:lpstr>你觉得什么样的剧情是有趣的呢?</vt:lpstr>
      <vt:lpstr>开心.ADJ</vt:lpstr>
      <vt:lpstr>开心.ADJ</vt:lpstr>
      <vt:lpstr>做什么事情能让你感到开心呢?</vt:lpstr>
      <vt:lpstr>小组: 一组想一小段故事，看哪一组想的故事最让人觉得 吃惊跟有趣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2023-03-09T05:18:46Z</dcterms:modified>
</cp:coreProperties>
</file>